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</p:sldIdLst>
  <p:sldSz cx="12801600" cy="9601200" type="A3"/>
  <p:notesSz cx="6807200" cy="9939338"/>
  <p:defaultTextStyle>
    <a:defPPr>
      <a:defRPr lang="ko-KR"/>
    </a:defPPr>
    <a:lvl1pPr marL="0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C55A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536" autoAdjust="0"/>
    <p:restoredTop sz="96556" autoAdjust="0"/>
  </p:normalViewPr>
  <p:slideViewPr>
    <p:cSldViewPr snapToGrid="0">
      <p:cViewPr>
        <p:scale>
          <a:sx n="200" d="100"/>
          <a:sy n="200" d="100"/>
        </p:scale>
        <p:origin x="144" y="-40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2021-10-01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3914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2021-10-01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8358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2021-10-01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1849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2021-10-01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7650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2021-10-01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2921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2021-10-01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4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2021-10-01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2538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2021-10-01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3111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2021-10-01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7938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2021-10-01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1319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2021-10-01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3625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74031A-BA46-4D75-95BE-F07AEB7F5E6A}" type="datetimeFigureOut">
              <a:rPr lang="ko-KR" altLang="en-US" smtClean="0"/>
              <a:t>2021-10-01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3904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1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1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모서리가 둥근 직사각형 395">
            <a:extLst>
              <a:ext uri="{FF2B5EF4-FFF2-40B4-BE49-F238E27FC236}">
                <a16:creationId xmlns:a16="http://schemas.microsoft.com/office/drawing/2014/main" id="{034E2A4D-0811-4832-9A76-84BE69C2A604}"/>
              </a:ext>
            </a:extLst>
          </p:cNvPr>
          <p:cNvSpPr/>
          <p:nvPr/>
        </p:nvSpPr>
        <p:spPr>
          <a:xfrm>
            <a:off x="9918874" y="5248663"/>
            <a:ext cx="2834175" cy="4276800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282" name="모서리가 둥근 직사각형 395">
            <a:extLst>
              <a:ext uri="{FF2B5EF4-FFF2-40B4-BE49-F238E27FC236}">
                <a16:creationId xmlns:a16="http://schemas.microsoft.com/office/drawing/2014/main" id="{84B891D1-DE1C-471E-81DC-044CB1D43C79}"/>
              </a:ext>
            </a:extLst>
          </p:cNvPr>
          <p:cNvSpPr/>
          <p:nvPr/>
        </p:nvSpPr>
        <p:spPr>
          <a:xfrm>
            <a:off x="67180" y="5248663"/>
            <a:ext cx="9614676" cy="4276800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281" name="모서리가 둥근 직사각형 395">
            <a:extLst>
              <a:ext uri="{FF2B5EF4-FFF2-40B4-BE49-F238E27FC236}">
                <a16:creationId xmlns:a16="http://schemas.microsoft.com/office/drawing/2014/main" id="{910EB506-09CF-4E0A-8C66-C2156AB2E82E}"/>
              </a:ext>
            </a:extLst>
          </p:cNvPr>
          <p:cNvSpPr/>
          <p:nvPr/>
        </p:nvSpPr>
        <p:spPr>
          <a:xfrm>
            <a:off x="196446" y="816144"/>
            <a:ext cx="12556603" cy="4276800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1201" name="모서리가 둥근 직사각형 395">
            <a:extLst>
              <a:ext uri="{FF2B5EF4-FFF2-40B4-BE49-F238E27FC236}">
                <a16:creationId xmlns:a16="http://schemas.microsoft.com/office/drawing/2014/main" id="{4D87B152-8AD6-4B3C-8DB2-CEB484414E68}"/>
              </a:ext>
            </a:extLst>
          </p:cNvPr>
          <p:cNvSpPr/>
          <p:nvPr/>
        </p:nvSpPr>
        <p:spPr>
          <a:xfrm>
            <a:off x="6230326" y="1057088"/>
            <a:ext cx="6476672" cy="3986459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1202" name="모서리가 둥근 직사각형 396">
            <a:extLst>
              <a:ext uri="{FF2B5EF4-FFF2-40B4-BE49-F238E27FC236}">
                <a16:creationId xmlns:a16="http://schemas.microsoft.com/office/drawing/2014/main" id="{FD785083-10F6-4763-BA7E-48437583DF5D}"/>
              </a:ext>
            </a:extLst>
          </p:cNvPr>
          <p:cNvSpPr/>
          <p:nvPr/>
        </p:nvSpPr>
        <p:spPr>
          <a:xfrm>
            <a:off x="6230326" y="907137"/>
            <a:ext cx="6476400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내부망</a:t>
            </a:r>
          </a:p>
        </p:txBody>
      </p:sp>
      <p:sp>
        <p:nvSpPr>
          <p:cNvPr id="1195" name="모서리가 둥근 직사각형 395">
            <a:extLst>
              <a:ext uri="{FF2B5EF4-FFF2-40B4-BE49-F238E27FC236}">
                <a16:creationId xmlns:a16="http://schemas.microsoft.com/office/drawing/2014/main" id="{6F8FAEED-65D0-488E-A711-94850FE5349E}"/>
              </a:ext>
            </a:extLst>
          </p:cNvPr>
          <p:cNvSpPr/>
          <p:nvPr/>
        </p:nvSpPr>
        <p:spPr>
          <a:xfrm>
            <a:off x="389210" y="1057751"/>
            <a:ext cx="5735037" cy="3986246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1196" name="모서리가 둥근 직사각형 396">
            <a:extLst>
              <a:ext uri="{FF2B5EF4-FFF2-40B4-BE49-F238E27FC236}">
                <a16:creationId xmlns:a16="http://schemas.microsoft.com/office/drawing/2014/main" id="{2834FBD6-3B2A-4F5E-99D7-CB2664E4890E}"/>
              </a:ext>
            </a:extLst>
          </p:cNvPr>
          <p:cNvSpPr/>
          <p:nvPr/>
        </p:nvSpPr>
        <p:spPr>
          <a:xfrm>
            <a:off x="389210" y="907369"/>
            <a:ext cx="5734142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외부망</a:t>
            </a:r>
          </a:p>
        </p:txBody>
      </p:sp>
      <p:cxnSp>
        <p:nvCxnSpPr>
          <p:cNvPr id="843" name="직선 연결선 842">
            <a:extLst>
              <a:ext uri="{FF2B5EF4-FFF2-40B4-BE49-F238E27FC236}">
                <a16:creationId xmlns:a16="http://schemas.microsoft.com/office/drawing/2014/main" id="{211828CF-9622-4B35-83AD-588BBFFC1F21}"/>
              </a:ext>
            </a:extLst>
          </p:cNvPr>
          <p:cNvCxnSpPr>
            <a:cxnSpLocks/>
          </p:cNvCxnSpPr>
          <p:nvPr/>
        </p:nvCxnSpPr>
        <p:spPr>
          <a:xfrm>
            <a:off x="6283962" y="1767623"/>
            <a:ext cx="640800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3" name="직선 연결선 1082">
            <a:extLst>
              <a:ext uri="{FF2B5EF4-FFF2-40B4-BE49-F238E27FC236}">
                <a16:creationId xmlns:a16="http://schemas.microsoft.com/office/drawing/2014/main" id="{174D7223-ED61-4B29-8EAD-B280382A2C89}"/>
              </a:ext>
            </a:extLst>
          </p:cNvPr>
          <p:cNvCxnSpPr/>
          <p:nvPr/>
        </p:nvCxnSpPr>
        <p:spPr>
          <a:xfrm flipV="1">
            <a:off x="2203576" y="158286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84" name="그림 1083">
            <a:extLst>
              <a:ext uri="{FF2B5EF4-FFF2-40B4-BE49-F238E27FC236}">
                <a16:creationId xmlns:a16="http://schemas.microsoft.com/office/drawing/2014/main" id="{927FE512-A4CA-4EE3-9D1B-BF66E753047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9847" y="1376620"/>
            <a:ext cx="378767" cy="352482"/>
          </a:xfrm>
          <a:prstGeom prst="rect">
            <a:avLst/>
          </a:prstGeom>
        </p:spPr>
      </p:pic>
      <p:sp>
        <p:nvSpPr>
          <p:cNvPr id="1086" name="TextBox 1085">
            <a:extLst>
              <a:ext uri="{FF2B5EF4-FFF2-40B4-BE49-F238E27FC236}">
                <a16:creationId xmlns:a16="http://schemas.microsoft.com/office/drawing/2014/main" id="{4166D097-D042-4007-8E0B-A78C2C54AB54}"/>
              </a:ext>
            </a:extLst>
          </p:cNvPr>
          <p:cNvSpPr txBox="1"/>
          <p:nvPr/>
        </p:nvSpPr>
        <p:spPr>
          <a:xfrm>
            <a:off x="1891363" y="1171154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WAS#1</a:t>
            </a:r>
            <a:endParaRPr lang="ko-KR" altLang="en-US" sz="800" b="1"/>
          </a:p>
        </p:txBody>
      </p:sp>
      <p:cxnSp>
        <p:nvCxnSpPr>
          <p:cNvPr id="1090" name="직선 연결선 1089">
            <a:extLst>
              <a:ext uri="{FF2B5EF4-FFF2-40B4-BE49-F238E27FC236}">
                <a16:creationId xmlns:a16="http://schemas.microsoft.com/office/drawing/2014/main" id="{988B801D-812C-4997-9EB7-0C9660C1D427}"/>
              </a:ext>
            </a:extLst>
          </p:cNvPr>
          <p:cNvCxnSpPr>
            <a:cxnSpLocks/>
          </p:cNvCxnSpPr>
          <p:nvPr/>
        </p:nvCxnSpPr>
        <p:spPr>
          <a:xfrm flipV="1">
            <a:off x="2734175" y="158286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91" name="그림 1090">
            <a:extLst>
              <a:ext uri="{FF2B5EF4-FFF2-40B4-BE49-F238E27FC236}">
                <a16:creationId xmlns:a16="http://schemas.microsoft.com/office/drawing/2014/main" id="{C50646D5-25E4-41E7-B2F8-EA6C6EB334E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0446" y="1376620"/>
            <a:ext cx="378767" cy="352482"/>
          </a:xfrm>
          <a:prstGeom prst="rect">
            <a:avLst/>
          </a:prstGeom>
        </p:spPr>
      </p:pic>
      <p:sp>
        <p:nvSpPr>
          <p:cNvPr id="1093" name="TextBox 1092">
            <a:extLst>
              <a:ext uri="{FF2B5EF4-FFF2-40B4-BE49-F238E27FC236}">
                <a16:creationId xmlns:a16="http://schemas.microsoft.com/office/drawing/2014/main" id="{86E084AC-4176-4703-A478-9A292C960F53}"/>
              </a:ext>
            </a:extLst>
          </p:cNvPr>
          <p:cNvSpPr txBox="1"/>
          <p:nvPr/>
        </p:nvSpPr>
        <p:spPr>
          <a:xfrm>
            <a:off x="2460154" y="1171154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WAS#2</a:t>
            </a:r>
          </a:p>
        </p:txBody>
      </p:sp>
      <p:cxnSp>
        <p:nvCxnSpPr>
          <p:cNvPr id="1199" name="직선 연결선 1198">
            <a:extLst>
              <a:ext uri="{FF2B5EF4-FFF2-40B4-BE49-F238E27FC236}">
                <a16:creationId xmlns:a16="http://schemas.microsoft.com/office/drawing/2014/main" id="{8B89613B-E029-4D8B-8C41-6B343D015F09}"/>
              </a:ext>
            </a:extLst>
          </p:cNvPr>
          <p:cNvCxnSpPr>
            <a:cxnSpLocks/>
          </p:cNvCxnSpPr>
          <p:nvPr/>
        </p:nvCxnSpPr>
        <p:spPr>
          <a:xfrm>
            <a:off x="489027" y="1766780"/>
            <a:ext cx="558000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0" name="직사각형 1199">
            <a:extLst>
              <a:ext uri="{FF2B5EF4-FFF2-40B4-BE49-F238E27FC236}">
                <a16:creationId xmlns:a16="http://schemas.microsoft.com/office/drawing/2014/main" id="{3C5FF42D-004F-44DF-8F7A-B32625235BFB}"/>
              </a:ext>
            </a:extLst>
          </p:cNvPr>
          <p:cNvSpPr/>
          <p:nvPr/>
        </p:nvSpPr>
        <p:spPr>
          <a:xfrm>
            <a:off x="430963" y="1742555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04" name="직사각형 1203">
            <a:extLst>
              <a:ext uri="{FF2B5EF4-FFF2-40B4-BE49-F238E27FC236}">
                <a16:creationId xmlns:a16="http://schemas.microsoft.com/office/drawing/2014/main" id="{3456B962-B178-4DC9-8EAA-734B91940CFE}"/>
              </a:ext>
            </a:extLst>
          </p:cNvPr>
          <p:cNvSpPr/>
          <p:nvPr/>
        </p:nvSpPr>
        <p:spPr>
          <a:xfrm>
            <a:off x="6256412" y="1748823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38" name="Picture 2">
            <a:extLst>
              <a:ext uri="{FF2B5EF4-FFF2-40B4-BE49-F238E27FC236}">
                <a16:creationId xmlns:a16="http://schemas.microsoft.com/office/drawing/2014/main" id="{DF8F93E1-087B-4E19-BF27-3C64FAC8819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432" y="74042"/>
            <a:ext cx="292771" cy="30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9" name="TextBox 1238">
            <a:extLst>
              <a:ext uri="{FF2B5EF4-FFF2-40B4-BE49-F238E27FC236}">
                <a16:creationId xmlns:a16="http://schemas.microsoft.com/office/drawing/2014/main" id="{FB56F04F-C8EE-4FB0-8F3F-916F55FF59EC}"/>
              </a:ext>
            </a:extLst>
          </p:cNvPr>
          <p:cNvSpPr txBox="1"/>
          <p:nvPr/>
        </p:nvSpPr>
        <p:spPr>
          <a:xfrm>
            <a:off x="487629" y="422479"/>
            <a:ext cx="866379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 b="1"/>
              <a:t>조합원</a:t>
            </a:r>
            <a:endParaRPr lang="en-US" altLang="ko-KR" sz="800" b="1"/>
          </a:p>
          <a:p>
            <a:pPr algn="ctr"/>
            <a:r>
              <a:rPr lang="ko-KR" altLang="en-US" sz="800" b="1"/>
              <a:t>대외고객</a:t>
            </a:r>
            <a:endParaRPr lang="en-US" altLang="ko-KR" sz="800" b="1"/>
          </a:p>
        </p:txBody>
      </p:sp>
      <p:cxnSp>
        <p:nvCxnSpPr>
          <p:cNvPr id="49" name="직선 화살표 연결선 48">
            <a:extLst>
              <a:ext uri="{FF2B5EF4-FFF2-40B4-BE49-F238E27FC236}">
                <a16:creationId xmlns:a16="http://schemas.microsoft.com/office/drawing/2014/main" id="{B72393E0-4D3D-4314-A36C-BB5B42263948}"/>
              </a:ext>
            </a:extLst>
          </p:cNvPr>
          <p:cNvCxnSpPr>
            <a:cxnSpLocks/>
          </p:cNvCxnSpPr>
          <p:nvPr/>
        </p:nvCxnSpPr>
        <p:spPr>
          <a:xfrm>
            <a:off x="922601" y="668700"/>
            <a:ext cx="0" cy="504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47" name="Picture 2">
            <a:extLst>
              <a:ext uri="{FF2B5EF4-FFF2-40B4-BE49-F238E27FC236}">
                <a16:creationId xmlns:a16="http://schemas.microsoft.com/office/drawing/2014/main" id="{B42D743B-44D4-475A-BDB9-DDEB26B2E7C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8751" y="74042"/>
            <a:ext cx="323456" cy="236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49" name="TextBox 1248">
            <a:extLst>
              <a:ext uri="{FF2B5EF4-FFF2-40B4-BE49-F238E27FC236}">
                <a16:creationId xmlns:a16="http://schemas.microsoft.com/office/drawing/2014/main" id="{5687CD7D-A427-4853-AB6C-5BDB9F5300E6}"/>
              </a:ext>
            </a:extLst>
          </p:cNvPr>
          <p:cNvSpPr txBox="1"/>
          <p:nvPr/>
        </p:nvSpPr>
        <p:spPr>
          <a:xfrm>
            <a:off x="6304645" y="422479"/>
            <a:ext cx="957183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 b="1"/>
              <a:t>경영관리자</a:t>
            </a:r>
            <a:endParaRPr lang="en-US" altLang="ko-KR" sz="800" b="1"/>
          </a:p>
          <a:p>
            <a:pPr algn="ctr"/>
            <a:r>
              <a:rPr lang="ko-KR" altLang="en-US" sz="800" b="1"/>
              <a:t>대내직원</a:t>
            </a:r>
            <a:endParaRPr lang="en-US" altLang="ko-KR" sz="800" b="1"/>
          </a:p>
        </p:txBody>
      </p:sp>
      <p:sp>
        <p:nvSpPr>
          <p:cNvPr id="1253" name="모서리가 둥근 직사각형 395">
            <a:extLst>
              <a:ext uri="{FF2B5EF4-FFF2-40B4-BE49-F238E27FC236}">
                <a16:creationId xmlns:a16="http://schemas.microsoft.com/office/drawing/2014/main" id="{82D94C68-133A-4FA2-89B0-F9D20C0660EE}"/>
              </a:ext>
            </a:extLst>
          </p:cNvPr>
          <p:cNvSpPr/>
          <p:nvPr/>
        </p:nvSpPr>
        <p:spPr>
          <a:xfrm>
            <a:off x="4504373" y="5470561"/>
            <a:ext cx="5080067" cy="3996000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1254" name="모서리가 둥근 직사각형 396">
            <a:extLst>
              <a:ext uri="{FF2B5EF4-FFF2-40B4-BE49-F238E27FC236}">
                <a16:creationId xmlns:a16="http://schemas.microsoft.com/office/drawing/2014/main" id="{812AB5EF-B225-4F4A-B31E-8948BB801BEA}"/>
              </a:ext>
            </a:extLst>
          </p:cNvPr>
          <p:cNvSpPr/>
          <p:nvPr/>
        </p:nvSpPr>
        <p:spPr>
          <a:xfrm>
            <a:off x="4504357" y="5320180"/>
            <a:ext cx="5080067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내부망</a:t>
            </a:r>
          </a:p>
        </p:txBody>
      </p:sp>
      <p:sp>
        <p:nvSpPr>
          <p:cNvPr id="1255" name="모서리가 둥근 직사각형 395">
            <a:extLst>
              <a:ext uri="{FF2B5EF4-FFF2-40B4-BE49-F238E27FC236}">
                <a16:creationId xmlns:a16="http://schemas.microsoft.com/office/drawing/2014/main" id="{CF8192EA-E921-44FB-902C-812976A515EE}"/>
              </a:ext>
            </a:extLst>
          </p:cNvPr>
          <p:cNvSpPr/>
          <p:nvPr/>
        </p:nvSpPr>
        <p:spPr>
          <a:xfrm>
            <a:off x="387312" y="5476313"/>
            <a:ext cx="4013007" cy="3996000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1256" name="모서리가 둥근 직사각형 396">
            <a:extLst>
              <a:ext uri="{FF2B5EF4-FFF2-40B4-BE49-F238E27FC236}">
                <a16:creationId xmlns:a16="http://schemas.microsoft.com/office/drawing/2014/main" id="{05C713D1-EA7B-4054-A260-C4D6BA0EB1F7}"/>
              </a:ext>
            </a:extLst>
          </p:cNvPr>
          <p:cNvSpPr/>
          <p:nvPr/>
        </p:nvSpPr>
        <p:spPr>
          <a:xfrm>
            <a:off x="387312" y="5325932"/>
            <a:ext cx="4012674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외부망</a:t>
            </a:r>
          </a:p>
        </p:txBody>
      </p:sp>
      <p:cxnSp>
        <p:nvCxnSpPr>
          <p:cNvPr id="1274" name="직선 연결선 1273">
            <a:extLst>
              <a:ext uri="{FF2B5EF4-FFF2-40B4-BE49-F238E27FC236}">
                <a16:creationId xmlns:a16="http://schemas.microsoft.com/office/drawing/2014/main" id="{7C6DC8A0-AD7B-4E4C-B1BB-287EA38D70D9}"/>
              </a:ext>
            </a:extLst>
          </p:cNvPr>
          <p:cNvCxnSpPr>
            <a:cxnSpLocks/>
          </p:cNvCxnSpPr>
          <p:nvPr/>
        </p:nvCxnSpPr>
        <p:spPr>
          <a:xfrm>
            <a:off x="4573861" y="6149771"/>
            <a:ext cx="493200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1" name="Rectangle 135">
            <a:extLst>
              <a:ext uri="{FF2B5EF4-FFF2-40B4-BE49-F238E27FC236}">
                <a16:creationId xmlns:a16="http://schemas.microsoft.com/office/drawing/2014/main" id="{FBC4BE78-B3CC-4253-944B-E21C19D2FC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4616" y="6241605"/>
            <a:ext cx="1868732" cy="3204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322" name="Rectangle 43">
            <a:extLst>
              <a:ext uri="{FF2B5EF4-FFF2-40B4-BE49-F238E27FC236}">
                <a16:creationId xmlns:a16="http://schemas.microsoft.com/office/drawing/2014/main" id="{DA637361-D1CE-42EC-A429-1B5F73E020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4567" y="6292838"/>
            <a:ext cx="1776191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cxnSp>
        <p:nvCxnSpPr>
          <p:cNvPr id="1323" name="직선 연결선 1322">
            <a:extLst>
              <a:ext uri="{FF2B5EF4-FFF2-40B4-BE49-F238E27FC236}">
                <a16:creationId xmlns:a16="http://schemas.microsoft.com/office/drawing/2014/main" id="{2C9BABE6-8CCD-4C44-8803-E57D525A1541}"/>
              </a:ext>
            </a:extLst>
          </p:cNvPr>
          <p:cNvCxnSpPr>
            <a:cxnSpLocks/>
          </p:cNvCxnSpPr>
          <p:nvPr/>
        </p:nvCxnSpPr>
        <p:spPr>
          <a:xfrm flipV="1">
            <a:off x="2400359" y="597053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24" name="그림 1323">
            <a:extLst>
              <a:ext uri="{FF2B5EF4-FFF2-40B4-BE49-F238E27FC236}">
                <a16:creationId xmlns:a16="http://schemas.microsoft.com/office/drawing/2014/main" id="{A1D0E641-BC53-4E2A-BE55-901ED596B05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6630" y="5764288"/>
            <a:ext cx="378767" cy="352482"/>
          </a:xfrm>
          <a:prstGeom prst="rect">
            <a:avLst/>
          </a:prstGeom>
        </p:spPr>
      </p:pic>
      <p:sp>
        <p:nvSpPr>
          <p:cNvPr id="1326" name="TextBox 1325">
            <a:extLst>
              <a:ext uri="{FF2B5EF4-FFF2-40B4-BE49-F238E27FC236}">
                <a16:creationId xmlns:a16="http://schemas.microsoft.com/office/drawing/2014/main" id="{73811794-7817-49A8-B6F5-782B799EA8F7}"/>
              </a:ext>
            </a:extLst>
          </p:cNvPr>
          <p:cNvSpPr txBox="1"/>
          <p:nvPr/>
        </p:nvSpPr>
        <p:spPr>
          <a:xfrm>
            <a:off x="2126338" y="5608586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WAS#1</a:t>
            </a:r>
          </a:p>
          <a:p>
            <a:pPr algn="ctr"/>
            <a:endParaRPr lang="ko-KR" altLang="en-US" sz="800" b="1"/>
          </a:p>
        </p:txBody>
      </p:sp>
      <p:sp>
        <p:nvSpPr>
          <p:cNvPr id="1327" name="Rectangle 43">
            <a:extLst>
              <a:ext uri="{FF2B5EF4-FFF2-40B4-BE49-F238E27FC236}">
                <a16:creationId xmlns:a16="http://schemas.microsoft.com/office/drawing/2014/main" id="{0DDC6E7F-B9F1-41FD-A8B4-49F7956F72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4567" y="6457437"/>
            <a:ext cx="1776191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sp>
        <p:nvSpPr>
          <p:cNvPr id="1340" name="Rectangle 43">
            <a:extLst>
              <a:ext uri="{FF2B5EF4-FFF2-40B4-BE49-F238E27FC236}">
                <a16:creationId xmlns:a16="http://schemas.microsoft.com/office/drawing/2014/main" id="{15E324E5-3791-46EA-B249-EB139ADD0B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3301" y="680224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cgCyber1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41" name="Rectangle 43">
            <a:extLst>
              <a:ext uri="{FF2B5EF4-FFF2-40B4-BE49-F238E27FC236}">
                <a16:creationId xmlns:a16="http://schemas.microsoft.com/office/drawing/2014/main" id="{50160786-855C-4C7F-B69A-F084129477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3301" y="696268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cgOz1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42" name="Rectangle 43">
            <a:extLst>
              <a:ext uri="{FF2B5EF4-FFF2-40B4-BE49-F238E27FC236}">
                <a16:creationId xmlns:a16="http://schemas.microsoft.com/office/drawing/2014/main" id="{798FB3AE-0830-409F-B6FC-D093A51E30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3301" y="664180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cgCyberAdminServer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1343" name="Rectangle 43">
            <a:extLst>
              <a:ext uri="{FF2B5EF4-FFF2-40B4-BE49-F238E27FC236}">
                <a16:creationId xmlns:a16="http://schemas.microsoft.com/office/drawing/2014/main" id="{F8B23937-E41B-45C8-A781-B951755084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3301" y="734449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cgCnt1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44" name="Rectangle 43">
            <a:extLst>
              <a:ext uri="{FF2B5EF4-FFF2-40B4-BE49-F238E27FC236}">
                <a16:creationId xmlns:a16="http://schemas.microsoft.com/office/drawing/2014/main" id="{30BAB6ED-683A-4E0B-9301-F4C6E41C40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3301" y="719034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cgCntAdminServer</a:t>
            </a:r>
            <a:endParaRPr lang="ko-KR" altLang="en-US" sz="800" dirty="0">
              <a:latin typeface="+mn-ea"/>
            </a:endParaRPr>
          </a:p>
        </p:txBody>
      </p:sp>
      <p:cxnSp>
        <p:nvCxnSpPr>
          <p:cNvPr id="1384" name="직선 연결선 1383">
            <a:extLst>
              <a:ext uri="{FF2B5EF4-FFF2-40B4-BE49-F238E27FC236}">
                <a16:creationId xmlns:a16="http://schemas.microsoft.com/office/drawing/2014/main" id="{C463771C-7DFE-44BA-BE8E-18C7CF4E6BF1}"/>
              </a:ext>
            </a:extLst>
          </p:cNvPr>
          <p:cNvCxnSpPr>
            <a:cxnSpLocks/>
          </p:cNvCxnSpPr>
          <p:nvPr/>
        </p:nvCxnSpPr>
        <p:spPr>
          <a:xfrm>
            <a:off x="482134" y="6154448"/>
            <a:ext cx="385200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6" name="모서리가 둥근 직사각형 396">
            <a:extLst>
              <a:ext uri="{FF2B5EF4-FFF2-40B4-BE49-F238E27FC236}">
                <a16:creationId xmlns:a16="http://schemas.microsoft.com/office/drawing/2014/main" id="{50A6B3AA-0BCE-448C-9F90-4423610B65FD}"/>
              </a:ext>
            </a:extLst>
          </p:cNvPr>
          <p:cNvSpPr/>
          <p:nvPr/>
        </p:nvSpPr>
        <p:spPr>
          <a:xfrm>
            <a:off x="53490" y="816144"/>
            <a:ext cx="278340" cy="4277998"/>
          </a:xfrm>
          <a:prstGeom prst="roundRect">
            <a:avLst>
              <a:gd name="adj" fmla="val 1038"/>
            </a:avLst>
          </a:prstGeom>
          <a:solidFill>
            <a:schemeClr val="bg1">
              <a:lumMod val="6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운영</a:t>
            </a:r>
          </a:p>
        </p:txBody>
      </p:sp>
      <p:sp>
        <p:nvSpPr>
          <p:cNvPr id="1427" name="모서리가 둥근 직사각형 396">
            <a:extLst>
              <a:ext uri="{FF2B5EF4-FFF2-40B4-BE49-F238E27FC236}">
                <a16:creationId xmlns:a16="http://schemas.microsoft.com/office/drawing/2014/main" id="{9D55ECEB-665B-490C-B454-200B475EF397}"/>
              </a:ext>
            </a:extLst>
          </p:cNvPr>
          <p:cNvSpPr/>
          <p:nvPr/>
        </p:nvSpPr>
        <p:spPr>
          <a:xfrm>
            <a:off x="53489" y="5248663"/>
            <a:ext cx="277200" cy="4277998"/>
          </a:xfrm>
          <a:prstGeom prst="roundRect">
            <a:avLst>
              <a:gd name="adj" fmla="val 1038"/>
            </a:avLst>
          </a:prstGeom>
          <a:solidFill>
            <a:schemeClr val="bg1">
              <a:lumMod val="6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개발</a:t>
            </a:r>
          </a:p>
        </p:txBody>
      </p:sp>
      <p:sp>
        <p:nvSpPr>
          <p:cNvPr id="61" name="타원 60">
            <a:extLst>
              <a:ext uri="{FF2B5EF4-FFF2-40B4-BE49-F238E27FC236}">
                <a16:creationId xmlns:a16="http://schemas.microsoft.com/office/drawing/2014/main" id="{79F0FAB1-2F59-4B43-88B1-4BDA64526C66}"/>
              </a:ext>
            </a:extLst>
          </p:cNvPr>
          <p:cNvSpPr/>
          <p:nvPr/>
        </p:nvSpPr>
        <p:spPr>
          <a:xfrm>
            <a:off x="2333824" y="1518942"/>
            <a:ext cx="252000" cy="56185"/>
          </a:xfrm>
          <a:prstGeom prst="ellipse">
            <a:avLst/>
          </a:prstGeom>
          <a:noFill/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4" name="Rectangle 135">
            <a:extLst>
              <a:ext uri="{FF2B5EF4-FFF2-40B4-BE49-F238E27FC236}">
                <a16:creationId xmlns:a16="http://schemas.microsoft.com/office/drawing/2014/main" id="{B0396815-62D1-4BA9-B4B6-7EB3E20D18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1718" y="1853939"/>
            <a:ext cx="968400" cy="314439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295" name="Rectangle 43">
            <a:extLst>
              <a:ext uri="{FF2B5EF4-FFF2-40B4-BE49-F238E27FC236}">
                <a16:creationId xmlns:a16="http://schemas.microsoft.com/office/drawing/2014/main" id="{38767B27-E9AC-453A-BF37-07B1B165FC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1670" y="190517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296" name="Rectangle 43">
            <a:extLst>
              <a:ext uri="{FF2B5EF4-FFF2-40B4-BE49-F238E27FC236}">
                <a16:creationId xmlns:a16="http://schemas.microsoft.com/office/drawing/2014/main" id="{CB2DC27D-F257-4FAA-9F6A-B5EA61B93A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1670" y="2069769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sp>
        <p:nvSpPr>
          <p:cNvPr id="297" name="Rectangle 135">
            <a:extLst>
              <a:ext uri="{FF2B5EF4-FFF2-40B4-BE49-F238E27FC236}">
                <a16:creationId xmlns:a16="http://schemas.microsoft.com/office/drawing/2014/main" id="{94B8655C-FEB9-4EE2-A537-915366C3A6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7646" y="1853939"/>
            <a:ext cx="968400" cy="314439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298" name="Rectangle 43">
            <a:extLst>
              <a:ext uri="{FF2B5EF4-FFF2-40B4-BE49-F238E27FC236}">
                <a16:creationId xmlns:a16="http://schemas.microsoft.com/office/drawing/2014/main" id="{00383BBD-A3C7-4726-9191-A664569F28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7598" y="190517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299" name="Rectangle 43">
            <a:extLst>
              <a:ext uri="{FF2B5EF4-FFF2-40B4-BE49-F238E27FC236}">
                <a16:creationId xmlns:a16="http://schemas.microsoft.com/office/drawing/2014/main" id="{DD04229A-A06F-49B3-B818-AF3DE73B17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7598" y="2069769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sp>
        <p:nvSpPr>
          <p:cNvPr id="303" name="Rectangle 43">
            <a:extLst>
              <a:ext uri="{FF2B5EF4-FFF2-40B4-BE49-F238E27FC236}">
                <a16:creationId xmlns:a16="http://schemas.microsoft.com/office/drawing/2014/main" id="{B3C99B95-EFB9-470B-BECE-08AD20060D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0403" y="346886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cgDoc1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05" name="Rectangle 43">
            <a:extLst>
              <a:ext uri="{FF2B5EF4-FFF2-40B4-BE49-F238E27FC236}">
                <a16:creationId xmlns:a16="http://schemas.microsoft.com/office/drawing/2014/main" id="{62D1A96A-F03B-49D2-8AED-37DA529E25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0403" y="246319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cgCyber1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06" name="Rectangle 43">
            <a:extLst>
              <a:ext uri="{FF2B5EF4-FFF2-40B4-BE49-F238E27FC236}">
                <a16:creationId xmlns:a16="http://schemas.microsoft.com/office/drawing/2014/main" id="{1B589822-0C8C-4D97-A3D7-A917919ED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0403" y="2623633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cgOz1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07" name="Rectangle 43">
            <a:extLst>
              <a:ext uri="{FF2B5EF4-FFF2-40B4-BE49-F238E27FC236}">
                <a16:creationId xmlns:a16="http://schemas.microsoft.com/office/drawing/2014/main" id="{1249779D-8ED1-4832-935E-6324DA8B54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0403" y="230274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cgCyberAdminServer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308" name="Rectangle 43">
            <a:extLst>
              <a:ext uri="{FF2B5EF4-FFF2-40B4-BE49-F238E27FC236}">
                <a16:creationId xmlns:a16="http://schemas.microsoft.com/office/drawing/2014/main" id="{194612EC-70D9-4730-9750-96057F0D1E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0403" y="305222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cgCnt1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09" name="Rectangle 43">
            <a:extLst>
              <a:ext uri="{FF2B5EF4-FFF2-40B4-BE49-F238E27FC236}">
                <a16:creationId xmlns:a16="http://schemas.microsoft.com/office/drawing/2014/main" id="{6F5A2997-DBD7-4590-BCE2-EB3253553F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0403" y="2898087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cgCntAdminServer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316" name="Rectangle 43">
            <a:extLst>
              <a:ext uri="{FF2B5EF4-FFF2-40B4-BE49-F238E27FC236}">
                <a16:creationId xmlns:a16="http://schemas.microsoft.com/office/drawing/2014/main" id="{CB8C9CD5-2675-4563-9220-1024E32B01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7598" y="346886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cgDoc2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17" name="Rectangle 43">
            <a:extLst>
              <a:ext uri="{FF2B5EF4-FFF2-40B4-BE49-F238E27FC236}">
                <a16:creationId xmlns:a16="http://schemas.microsoft.com/office/drawing/2014/main" id="{06FFDE24-34C6-41E0-AD70-3E98B06253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7598" y="330692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cgDocAdminServer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319" name="Rectangle 43">
            <a:extLst>
              <a:ext uri="{FF2B5EF4-FFF2-40B4-BE49-F238E27FC236}">
                <a16:creationId xmlns:a16="http://schemas.microsoft.com/office/drawing/2014/main" id="{DA3756FE-F68D-4D3E-925A-42A6A64A16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7598" y="246319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cgCyber2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20" name="Rectangle 43">
            <a:extLst>
              <a:ext uri="{FF2B5EF4-FFF2-40B4-BE49-F238E27FC236}">
                <a16:creationId xmlns:a16="http://schemas.microsoft.com/office/drawing/2014/main" id="{A29E148F-0C92-4779-8FE1-17B2679DAB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7598" y="2623633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cgOz2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21" name="Rectangle 43">
            <a:extLst>
              <a:ext uri="{FF2B5EF4-FFF2-40B4-BE49-F238E27FC236}">
                <a16:creationId xmlns:a16="http://schemas.microsoft.com/office/drawing/2014/main" id="{EAB19AF2-BBA5-437E-ACCB-EC871A71D3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7598" y="305222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cgCnt2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41" name="Rectangle 43">
            <a:extLst>
              <a:ext uri="{FF2B5EF4-FFF2-40B4-BE49-F238E27FC236}">
                <a16:creationId xmlns:a16="http://schemas.microsoft.com/office/drawing/2014/main" id="{0B6447FC-6EA0-4926-ADB4-5A73A40E4A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3548" y="680224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cgCyber2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42" name="Rectangle 43">
            <a:extLst>
              <a:ext uri="{FF2B5EF4-FFF2-40B4-BE49-F238E27FC236}">
                <a16:creationId xmlns:a16="http://schemas.microsoft.com/office/drawing/2014/main" id="{EB59D424-6BAB-4150-9F39-0A453CE5B5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3548" y="696268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cgOz2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43" name="Rectangle 43">
            <a:extLst>
              <a:ext uri="{FF2B5EF4-FFF2-40B4-BE49-F238E27FC236}">
                <a16:creationId xmlns:a16="http://schemas.microsoft.com/office/drawing/2014/main" id="{4577E68B-AE3B-4444-84A4-8AF7905B16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3548" y="734474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cgCnt2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37" name="Rectangle 43">
            <a:extLst>
              <a:ext uri="{FF2B5EF4-FFF2-40B4-BE49-F238E27FC236}">
                <a16:creationId xmlns:a16="http://schemas.microsoft.com/office/drawing/2014/main" id="{89A0CBD9-B72D-4527-8864-53F64388AA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3301" y="865783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cgHome1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39" name="Rectangle 43">
            <a:extLst>
              <a:ext uri="{FF2B5EF4-FFF2-40B4-BE49-F238E27FC236}">
                <a16:creationId xmlns:a16="http://schemas.microsoft.com/office/drawing/2014/main" id="{E2E4DD8B-7B0D-4318-8B01-D3EE59B10E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3301" y="881635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cgHomepg1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44" name="Rectangle 43">
            <a:extLst>
              <a:ext uri="{FF2B5EF4-FFF2-40B4-BE49-F238E27FC236}">
                <a16:creationId xmlns:a16="http://schemas.microsoft.com/office/drawing/2014/main" id="{DB01E358-6F84-4961-BB13-F50DE4998C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3301" y="8499325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cgHomeAdminServer</a:t>
            </a:r>
            <a:endParaRPr lang="ko-KR" altLang="en-US" sz="800" dirty="0">
              <a:latin typeface="+mn-ea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7430B87-545D-4442-AD7F-138F98769303}"/>
              </a:ext>
            </a:extLst>
          </p:cNvPr>
          <p:cNvGrpSpPr/>
          <p:nvPr/>
        </p:nvGrpSpPr>
        <p:grpSpPr>
          <a:xfrm>
            <a:off x="9817495" y="1165217"/>
            <a:ext cx="1046649" cy="605453"/>
            <a:chOff x="9623797" y="1165217"/>
            <a:chExt cx="1046649" cy="605453"/>
          </a:xfrm>
        </p:grpSpPr>
        <p:cxnSp>
          <p:nvCxnSpPr>
            <p:cNvPr id="396" name="직선 연결선 395">
              <a:extLst>
                <a:ext uri="{FF2B5EF4-FFF2-40B4-BE49-F238E27FC236}">
                  <a16:creationId xmlns:a16="http://schemas.microsoft.com/office/drawing/2014/main" id="{948724E4-6A51-451C-8643-6D12609A8BA6}"/>
                </a:ext>
              </a:extLst>
            </p:cNvPr>
            <p:cNvCxnSpPr/>
            <p:nvPr/>
          </p:nvCxnSpPr>
          <p:spPr>
            <a:xfrm flipV="1">
              <a:off x="9907598" y="1576925"/>
              <a:ext cx="0" cy="18000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97" name="Picture 20" descr="http://db.cse.ohio-state.edu/images/db.png">
              <a:extLst>
                <a:ext uri="{FF2B5EF4-FFF2-40B4-BE49-F238E27FC236}">
                  <a16:creationId xmlns:a16="http://schemas.microsoft.com/office/drawing/2014/main" id="{DF3B47C9-3922-45C7-8B45-5C248CBA0974}"/>
                </a:ext>
              </a:extLst>
            </p:cNvPr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66961" y="1401163"/>
              <a:ext cx="284784" cy="3098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8" name="TextBox 397">
              <a:extLst>
                <a:ext uri="{FF2B5EF4-FFF2-40B4-BE49-F238E27FC236}">
                  <a16:creationId xmlns:a16="http://schemas.microsoft.com/office/drawing/2014/main" id="{DC4E5C02-E6A7-4ED0-B36A-34A6012F3838}"/>
                </a:ext>
              </a:extLst>
            </p:cNvPr>
            <p:cNvSpPr txBox="1"/>
            <p:nvPr/>
          </p:nvSpPr>
          <p:spPr>
            <a:xfrm>
              <a:off x="9623797" y="1165217"/>
              <a:ext cx="539350" cy="24622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b="1"/>
                <a:t>DB#1</a:t>
              </a:r>
            </a:p>
            <a:p>
              <a:pPr algn="ctr"/>
              <a:r>
                <a:rPr lang="en-US" altLang="ko-KR" sz="800" b="1"/>
                <a:t>Core DB</a:t>
              </a:r>
            </a:p>
          </p:txBody>
        </p:sp>
        <p:sp>
          <p:nvSpPr>
            <p:cNvPr id="399" name="TextBox 398">
              <a:extLst>
                <a:ext uri="{FF2B5EF4-FFF2-40B4-BE49-F238E27FC236}">
                  <a16:creationId xmlns:a16="http://schemas.microsoft.com/office/drawing/2014/main" id="{D9DE53A6-32A3-4B34-BB77-9ECDF2A29C6B}"/>
                </a:ext>
              </a:extLst>
            </p:cNvPr>
            <p:cNvSpPr txBox="1"/>
            <p:nvPr/>
          </p:nvSpPr>
          <p:spPr>
            <a:xfrm>
              <a:off x="10131096" y="1165217"/>
              <a:ext cx="539350" cy="24622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b="1"/>
                <a:t>DB#2</a:t>
              </a:r>
            </a:p>
            <a:p>
              <a:pPr algn="ctr"/>
              <a:r>
                <a:rPr lang="en-US" altLang="ko-KR" sz="800" b="1"/>
                <a:t>Core DB</a:t>
              </a:r>
            </a:p>
          </p:txBody>
        </p:sp>
        <p:cxnSp>
          <p:nvCxnSpPr>
            <p:cNvPr id="400" name="직선 연결선 399">
              <a:extLst>
                <a:ext uri="{FF2B5EF4-FFF2-40B4-BE49-F238E27FC236}">
                  <a16:creationId xmlns:a16="http://schemas.microsoft.com/office/drawing/2014/main" id="{AB97775D-6983-4094-934D-69DE0A865B90}"/>
                </a:ext>
              </a:extLst>
            </p:cNvPr>
            <p:cNvCxnSpPr/>
            <p:nvPr/>
          </p:nvCxnSpPr>
          <p:spPr>
            <a:xfrm flipV="1">
              <a:off x="10427663" y="1590670"/>
              <a:ext cx="0" cy="18000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01" name="Picture 20" descr="http://db.cse.ohio-state.edu/images/db.png">
              <a:extLst>
                <a:ext uri="{FF2B5EF4-FFF2-40B4-BE49-F238E27FC236}">
                  <a16:creationId xmlns:a16="http://schemas.microsoft.com/office/drawing/2014/main" id="{1165B644-F979-4936-AA5C-D730C66DDB9F}"/>
                </a:ext>
              </a:extLst>
            </p:cNvPr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8820" y="1401163"/>
              <a:ext cx="284784" cy="3098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4" name="타원 413">
              <a:extLst>
                <a:ext uri="{FF2B5EF4-FFF2-40B4-BE49-F238E27FC236}">
                  <a16:creationId xmlns:a16="http://schemas.microsoft.com/office/drawing/2014/main" id="{E7CEF0C3-9846-47F7-A5A1-EE802C4EF02A}"/>
                </a:ext>
              </a:extLst>
            </p:cNvPr>
            <p:cNvSpPr/>
            <p:nvPr/>
          </p:nvSpPr>
          <p:spPr>
            <a:xfrm>
              <a:off x="10028390" y="1518942"/>
              <a:ext cx="252000" cy="56185"/>
            </a:xfrm>
            <a:prstGeom prst="ellipse">
              <a:avLst/>
            </a:prstGeom>
            <a:noFill/>
            <a:ln w="63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91" name="Rectangle 135">
            <a:extLst>
              <a:ext uri="{FF2B5EF4-FFF2-40B4-BE49-F238E27FC236}">
                <a16:creationId xmlns:a16="http://schemas.microsoft.com/office/drawing/2014/main" id="{CDB80E57-A7F7-4125-AD6F-AE094C5888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79962" y="1853938"/>
            <a:ext cx="968400" cy="86345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492" name="Rectangle 43">
            <a:extLst>
              <a:ext uri="{FF2B5EF4-FFF2-40B4-BE49-F238E27FC236}">
                <a16:creationId xmlns:a16="http://schemas.microsoft.com/office/drawing/2014/main" id="{87E45697-09C3-4B2E-8FCD-D656CD6C64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29914" y="1899233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493" name="Rectangle 43">
            <a:extLst>
              <a:ext uri="{FF2B5EF4-FFF2-40B4-BE49-F238E27FC236}">
                <a16:creationId xmlns:a16="http://schemas.microsoft.com/office/drawing/2014/main" id="{8EB9B953-D152-40B7-B051-D64AA51F7D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29914" y="222843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u01 - opr1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94" name="Rectangle 43">
            <a:extLst>
              <a:ext uri="{FF2B5EF4-FFF2-40B4-BE49-F238E27FC236}">
                <a16:creationId xmlns:a16="http://schemas.microsoft.com/office/drawing/2014/main" id="{1F724C61-2B8C-4220-A911-31ACC11A5C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29914" y="2063832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Oracle 12c</a:t>
            </a:r>
            <a:endParaRPr lang="ko-KR" altLang="en-US" sz="800">
              <a:latin typeface="+mn-ea"/>
            </a:endParaRPr>
          </a:p>
        </p:txBody>
      </p:sp>
      <p:cxnSp>
        <p:nvCxnSpPr>
          <p:cNvPr id="374" name="직선 연결선 276">
            <a:extLst>
              <a:ext uri="{FF2B5EF4-FFF2-40B4-BE49-F238E27FC236}">
                <a16:creationId xmlns:a16="http://schemas.microsoft.com/office/drawing/2014/main" id="{026DDBE0-3DC1-4534-8F72-4D13BFA11261}"/>
              </a:ext>
            </a:extLst>
          </p:cNvPr>
          <p:cNvCxnSpPr>
            <a:cxnSpLocks/>
          </p:cNvCxnSpPr>
          <p:nvPr/>
        </p:nvCxnSpPr>
        <p:spPr>
          <a:xfrm flipV="1">
            <a:off x="6753343" y="158286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3" name="직선 연결선 276">
            <a:extLst>
              <a:ext uri="{FF2B5EF4-FFF2-40B4-BE49-F238E27FC236}">
                <a16:creationId xmlns:a16="http://schemas.microsoft.com/office/drawing/2014/main" id="{40845926-7050-440A-B342-2E952830578C}"/>
              </a:ext>
            </a:extLst>
          </p:cNvPr>
          <p:cNvCxnSpPr>
            <a:cxnSpLocks/>
          </p:cNvCxnSpPr>
          <p:nvPr/>
        </p:nvCxnSpPr>
        <p:spPr>
          <a:xfrm flipV="1">
            <a:off x="926672" y="158286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3" name="직사각형 1203">
            <a:extLst>
              <a:ext uri="{FF2B5EF4-FFF2-40B4-BE49-F238E27FC236}">
                <a16:creationId xmlns:a16="http://schemas.microsoft.com/office/drawing/2014/main" id="{B839A515-24AE-460A-8EC3-AC2275750DB4}"/>
              </a:ext>
            </a:extLst>
          </p:cNvPr>
          <p:cNvSpPr/>
          <p:nvPr/>
        </p:nvSpPr>
        <p:spPr>
          <a:xfrm>
            <a:off x="6034409" y="1748823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5" name="직사각형 1203">
            <a:extLst>
              <a:ext uri="{FF2B5EF4-FFF2-40B4-BE49-F238E27FC236}">
                <a16:creationId xmlns:a16="http://schemas.microsoft.com/office/drawing/2014/main" id="{C614962E-C753-42A6-8C08-3483ED2E731D}"/>
              </a:ext>
            </a:extLst>
          </p:cNvPr>
          <p:cNvSpPr/>
          <p:nvPr/>
        </p:nvSpPr>
        <p:spPr>
          <a:xfrm>
            <a:off x="12665257" y="1748823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7" name="직사각형 1199">
            <a:extLst>
              <a:ext uri="{FF2B5EF4-FFF2-40B4-BE49-F238E27FC236}">
                <a16:creationId xmlns:a16="http://schemas.microsoft.com/office/drawing/2014/main" id="{ABBE9831-1A1D-47E2-8470-FC007153EA80}"/>
              </a:ext>
            </a:extLst>
          </p:cNvPr>
          <p:cNvSpPr/>
          <p:nvPr/>
        </p:nvSpPr>
        <p:spPr>
          <a:xfrm>
            <a:off x="443591" y="6123726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8" name="직사각형 1199">
            <a:extLst>
              <a:ext uri="{FF2B5EF4-FFF2-40B4-BE49-F238E27FC236}">
                <a16:creationId xmlns:a16="http://schemas.microsoft.com/office/drawing/2014/main" id="{D26F4E3C-E5B0-45A0-94D4-09E86ED14EC8}"/>
              </a:ext>
            </a:extLst>
          </p:cNvPr>
          <p:cNvSpPr/>
          <p:nvPr/>
        </p:nvSpPr>
        <p:spPr>
          <a:xfrm>
            <a:off x="4294133" y="6123726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566" name="직선 연결선 276">
            <a:extLst>
              <a:ext uri="{FF2B5EF4-FFF2-40B4-BE49-F238E27FC236}">
                <a16:creationId xmlns:a16="http://schemas.microsoft.com/office/drawing/2014/main" id="{8F374E40-7A35-4840-A27C-BE1B68CADC48}"/>
              </a:ext>
            </a:extLst>
          </p:cNvPr>
          <p:cNvCxnSpPr>
            <a:cxnSpLocks/>
          </p:cNvCxnSpPr>
          <p:nvPr/>
        </p:nvCxnSpPr>
        <p:spPr>
          <a:xfrm flipV="1">
            <a:off x="929655" y="597053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7" name="그림 277">
            <a:extLst>
              <a:ext uri="{FF2B5EF4-FFF2-40B4-BE49-F238E27FC236}">
                <a16:creationId xmlns:a16="http://schemas.microsoft.com/office/drawing/2014/main" id="{525540EC-95AC-4CFF-B4DD-41F84D4E706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926" y="5764288"/>
            <a:ext cx="378767" cy="352482"/>
          </a:xfrm>
          <a:prstGeom prst="rect">
            <a:avLst/>
          </a:prstGeom>
        </p:spPr>
      </p:pic>
      <p:sp>
        <p:nvSpPr>
          <p:cNvPr id="568" name="Rectangle 135">
            <a:extLst>
              <a:ext uri="{FF2B5EF4-FFF2-40B4-BE49-F238E27FC236}">
                <a16:creationId xmlns:a16="http://schemas.microsoft.com/office/drawing/2014/main" id="{26FD3687-7D57-4A53-86FA-CBD5BED983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405" y="6241607"/>
            <a:ext cx="968400" cy="3204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69" name="Rectangle 43">
            <a:extLst>
              <a:ext uri="{FF2B5EF4-FFF2-40B4-BE49-F238E27FC236}">
                <a16:creationId xmlns:a16="http://schemas.microsoft.com/office/drawing/2014/main" id="{1DBB59B7-F856-46CF-B13E-10FAFFF7D4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357" y="6292838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570" name="Rectangle 43">
            <a:extLst>
              <a:ext uri="{FF2B5EF4-FFF2-40B4-BE49-F238E27FC236}">
                <a16:creationId xmlns:a16="http://schemas.microsoft.com/office/drawing/2014/main" id="{CB1F1F17-6300-41DA-A05C-0FD61B9AD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357" y="6461027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Apache</a:t>
            </a:r>
            <a:endParaRPr lang="ko-KR" altLang="en-US" sz="800">
              <a:latin typeface="+mn-ea"/>
            </a:endParaRPr>
          </a:p>
        </p:txBody>
      </p:sp>
      <p:sp>
        <p:nvSpPr>
          <p:cNvPr id="571" name="TextBox 570">
            <a:extLst>
              <a:ext uri="{FF2B5EF4-FFF2-40B4-BE49-F238E27FC236}">
                <a16:creationId xmlns:a16="http://schemas.microsoft.com/office/drawing/2014/main" id="{F47E6276-BF3C-4C96-A0C4-ED6E030FA041}"/>
              </a:ext>
            </a:extLst>
          </p:cNvPr>
          <p:cNvSpPr txBox="1"/>
          <p:nvPr/>
        </p:nvSpPr>
        <p:spPr>
          <a:xfrm>
            <a:off x="628131" y="5608586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WEB</a:t>
            </a:r>
            <a:endParaRPr lang="ko-KR" altLang="en-US" sz="800" b="1"/>
          </a:p>
        </p:txBody>
      </p:sp>
      <p:sp>
        <p:nvSpPr>
          <p:cNvPr id="572" name="TextBox 571">
            <a:extLst>
              <a:ext uri="{FF2B5EF4-FFF2-40B4-BE49-F238E27FC236}">
                <a16:creationId xmlns:a16="http://schemas.microsoft.com/office/drawing/2014/main" id="{54922A09-D76F-4954-881E-026287076196}"/>
              </a:ext>
            </a:extLst>
          </p:cNvPr>
          <p:cNvSpPr txBox="1"/>
          <p:nvPr/>
        </p:nvSpPr>
        <p:spPr>
          <a:xfrm>
            <a:off x="1686984" y="91018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/>
              <a:t>core.cgbest.co.kr</a:t>
            </a:r>
          </a:p>
        </p:txBody>
      </p:sp>
      <p:sp>
        <p:nvSpPr>
          <p:cNvPr id="573" name="TextBox 572">
            <a:extLst>
              <a:ext uri="{FF2B5EF4-FFF2-40B4-BE49-F238E27FC236}">
                <a16:creationId xmlns:a16="http://schemas.microsoft.com/office/drawing/2014/main" id="{87C54884-52C8-4DF4-AAE3-FE7ECD7164B7}"/>
              </a:ext>
            </a:extLst>
          </p:cNvPr>
          <p:cNvSpPr txBox="1"/>
          <p:nvPr/>
        </p:nvSpPr>
        <p:spPr>
          <a:xfrm>
            <a:off x="1686984" y="273250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/>
              <a:t>batch.cgbest.co.kr</a:t>
            </a:r>
          </a:p>
        </p:txBody>
      </p:sp>
      <p:sp>
        <p:nvSpPr>
          <p:cNvPr id="574" name="TextBox 573">
            <a:extLst>
              <a:ext uri="{FF2B5EF4-FFF2-40B4-BE49-F238E27FC236}">
                <a16:creationId xmlns:a16="http://schemas.microsoft.com/office/drawing/2014/main" id="{5C8E8C0F-23BE-4411-863E-398EC24E40F0}"/>
              </a:ext>
            </a:extLst>
          </p:cNvPr>
          <p:cNvSpPr txBox="1"/>
          <p:nvPr/>
        </p:nvSpPr>
        <p:spPr>
          <a:xfrm>
            <a:off x="1686984" y="455482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/>
              <a:t>push.cgbest.co.kr</a:t>
            </a:r>
          </a:p>
        </p:txBody>
      </p:sp>
      <p:sp>
        <p:nvSpPr>
          <p:cNvPr id="575" name="TextBox 574">
            <a:extLst>
              <a:ext uri="{FF2B5EF4-FFF2-40B4-BE49-F238E27FC236}">
                <a16:creationId xmlns:a16="http://schemas.microsoft.com/office/drawing/2014/main" id="{8C4D055E-C662-49BE-AE93-8F8FCADB8627}"/>
              </a:ext>
            </a:extLst>
          </p:cNvPr>
          <p:cNvSpPr txBox="1"/>
          <p:nvPr/>
        </p:nvSpPr>
        <p:spPr>
          <a:xfrm>
            <a:off x="1686984" y="637713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/>
              <a:t>rm.cgbest.co.kr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301D06FB-80E5-4963-AAED-AC8B3568F1F9}"/>
              </a:ext>
            </a:extLst>
          </p:cNvPr>
          <p:cNvSpPr txBox="1"/>
          <p:nvPr/>
        </p:nvSpPr>
        <p:spPr>
          <a:xfrm>
            <a:off x="7351832" y="91018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/>
              <a:t>core.cgbest.co.kr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CF5BE4BB-3916-4C13-9925-C25DD4DF98E4}"/>
              </a:ext>
            </a:extLst>
          </p:cNvPr>
          <p:cNvSpPr txBox="1"/>
          <p:nvPr/>
        </p:nvSpPr>
        <p:spPr>
          <a:xfrm>
            <a:off x="7351832" y="273250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/>
              <a:t>batch.cgbest.co.kr</a:t>
            </a:r>
          </a:p>
        </p:txBody>
      </p:sp>
      <p:sp>
        <p:nvSpPr>
          <p:cNvPr id="455" name="TextBox 454">
            <a:extLst>
              <a:ext uri="{FF2B5EF4-FFF2-40B4-BE49-F238E27FC236}">
                <a16:creationId xmlns:a16="http://schemas.microsoft.com/office/drawing/2014/main" id="{B469B741-138C-4D3B-A639-1B02858350F4}"/>
              </a:ext>
            </a:extLst>
          </p:cNvPr>
          <p:cNvSpPr txBox="1"/>
          <p:nvPr/>
        </p:nvSpPr>
        <p:spPr>
          <a:xfrm>
            <a:off x="7351832" y="455482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/>
              <a:t>push.cgbest.co.kr</a:t>
            </a:r>
          </a:p>
        </p:txBody>
      </p:sp>
      <p:sp>
        <p:nvSpPr>
          <p:cNvPr id="457" name="TextBox 456">
            <a:extLst>
              <a:ext uri="{FF2B5EF4-FFF2-40B4-BE49-F238E27FC236}">
                <a16:creationId xmlns:a16="http://schemas.microsoft.com/office/drawing/2014/main" id="{7B6B4FAE-2FA5-4E3A-8873-D680502FE242}"/>
              </a:ext>
            </a:extLst>
          </p:cNvPr>
          <p:cNvSpPr txBox="1"/>
          <p:nvPr/>
        </p:nvSpPr>
        <p:spPr>
          <a:xfrm>
            <a:off x="7351832" y="637713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/>
              <a:t>rm.cgbest.co.kr</a:t>
            </a:r>
          </a:p>
        </p:txBody>
      </p:sp>
      <p:sp>
        <p:nvSpPr>
          <p:cNvPr id="458" name="Rectangle 43">
            <a:extLst>
              <a:ext uri="{FF2B5EF4-FFF2-40B4-BE49-F238E27FC236}">
                <a16:creationId xmlns:a16="http://schemas.microsoft.com/office/drawing/2014/main" id="{078AE084-417B-44B9-9868-E3FCD37CC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0403" y="430889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cgHome1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60" name="Rectangle 43">
            <a:extLst>
              <a:ext uri="{FF2B5EF4-FFF2-40B4-BE49-F238E27FC236}">
                <a16:creationId xmlns:a16="http://schemas.microsoft.com/office/drawing/2014/main" id="{99D803A5-874A-4CBA-B063-88D6858D71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0403" y="4467407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cgHomepg1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75" name="Rectangle 43">
            <a:extLst>
              <a:ext uri="{FF2B5EF4-FFF2-40B4-BE49-F238E27FC236}">
                <a16:creationId xmlns:a16="http://schemas.microsoft.com/office/drawing/2014/main" id="{A47BBBDD-F2D7-4F21-89ED-1741DBA36E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7598" y="430889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cgHome2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76" name="Rectangle 43">
            <a:extLst>
              <a:ext uri="{FF2B5EF4-FFF2-40B4-BE49-F238E27FC236}">
                <a16:creationId xmlns:a16="http://schemas.microsoft.com/office/drawing/2014/main" id="{498075D4-67E2-4CC5-A7C2-C15AF7DFC9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7598" y="415038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cgHomeAdminServer</a:t>
            </a:r>
            <a:endParaRPr lang="ko-KR" altLang="en-US" sz="800" dirty="0">
              <a:latin typeface="+mn-ea"/>
            </a:endParaRPr>
          </a:p>
        </p:txBody>
      </p:sp>
      <p:cxnSp>
        <p:nvCxnSpPr>
          <p:cNvPr id="277" name="직선 연결선 276">
            <a:extLst>
              <a:ext uri="{FF2B5EF4-FFF2-40B4-BE49-F238E27FC236}">
                <a16:creationId xmlns:a16="http://schemas.microsoft.com/office/drawing/2014/main" id="{923F5A76-836B-437F-9F47-30E9A733B1EA}"/>
              </a:ext>
            </a:extLst>
          </p:cNvPr>
          <p:cNvCxnSpPr>
            <a:cxnSpLocks/>
          </p:cNvCxnSpPr>
          <p:nvPr/>
        </p:nvCxnSpPr>
        <p:spPr>
          <a:xfrm flipV="1">
            <a:off x="8014129" y="158286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8" name="그림 277">
            <a:extLst>
              <a:ext uri="{FF2B5EF4-FFF2-40B4-BE49-F238E27FC236}">
                <a16:creationId xmlns:a16="http://schemas.microsoft.com/office/drawing/2014/main" id="{BF472A6D-A3BA-4CF2-AAE3-311D5D677BE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0400" y="1376620"/>
            <a:ext cx="378767" cy="352482"/>
          </a:xfrm>
          <a:prstGeom prst="rect">
            <a:avLst/>
          </a:prstGeom>
        </p:spPr>
      </p:pic>
      <p:sp>
        <p:nvSpPr>
          <p:cNvPr id="279" name="TextBox 278">
            <a:extLst>
              <a:ext uri="{FF2B5EF4-FFF2-40B4-BE49-F238E27FC236}">
                <a16:creationId xmlns:a16="http://schemas.microsoft.com/office/drawing/2014/main" id="{B1AB955E-7428-4258-9566-1B0C8E46EAE1}"/>
              </a:ext>
            </a:extLst>
          </p:cNvPr>
          <p:cNvSpPr txBox="1"/>
          <p:nvPr/>
        </p:nvSpPr>
        <p:spPr>
          <a:xfrm>
            <a:off x="7740108" y="1171154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WAS#1</a:t>
            </a:r>
          </a:p>
          <a:p>
            <a:pPr algn="ctr"/>
            <a:endParaRPr lang="ko-KR" altLang="en-US" sz="800" b="1"/>
          </a:p>
        </p:txBody>
      </p:sp>
      <p:sp>
        <p:nvSpPr>
          <p:cNvPr id="313" name="타원 312">
            <a:extLst>
              <a:ext uri="{FF2B5EF4-FFF2-40B4-BE49-F238E27FC236}">
                <a16:creationId xmlns:a16="http://schemas.microsoft.com/office/drawing/2014/main" id="{0469253B-AA2E-4F54-B5C4-26028DB0D899}"/>
              </a:ext>
            </a:extLst>
          </p:cNvPr>
          <p:cNvSpPr/>
          <p:nvPr/>
        </p:nvSpPr>
        <p:spPr>
          <a:xfrm>
            <a:off x="8145423" y="1518942"/>
            <a:ext cx="252000" cy="56185"/>
          </a:xfrm>
          <a:prstGeom prst="ellipse">
            <a:avLst/>
          </a:prstGeom>
          <a:noFill/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39" name="직선 연결선 338">
            <a:extLst>
              <a:ext uri="{FF2B5EF4-FFF2-40B4-BE49-F238E27FC236}">
                <a16:creationId xmlns:a16="http://schemas.microsoft.com/office/drawing/2014/main" id="{67538533-8402-4101-BAEF-F8AE5BAD3BAF}"/>
              </a:ext>
            </a:extLst>
          </p:cNvPr>
          <p:cNvCxnSpPr/>
          <p:nvPr/>
        </p:nvCxnSpPr>
        <p:spPr>
          <a:xfrm flipV="1">
            <a:off x="8553479" y="158286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0" name="그림 339">
            <a:extLst>
              <a:ext uri="{FF2B5EF4-FFF2-40B4-BE49-F238E27FC236}">
                <a16:creationId xmlns:a16="http://schemas.microsoft.com/office/drawing/2014/main" id="{7D18670A-EF0A-49C0-8EBA-4FEE87D5F8C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59750" y="1376620"/>
            <a:ext cx="378767" cy="352482"/>
          </a:xfrm>
          <a:prstGeom prst="rect">
            <a:avLst/>
          </a:prstGeom>
        </p:spPr>
      </p:pic>
      <p:sp>
        <p:nvSpPr>
          <p:cNvPr id="341" name="TextBox 340">
            <a:extLst>
              <a:ext uri="{FF2B5EF4-FFF2-40B4-BE49-F238E27FC236}">
                <a16:creationId xmlns:a16="http://schemas.microsoft.com/office/drawing/2014/main" id="{CB888E6E-CC01-40CA-8D25-992B32D88327}"/>
              </a:ext>
            </a:extLst>
          </p:cNvPr>
          <p:cNvSpPr txBox="1"/>
          <p:nvPr/>
        </p:nvSpPr>
        <p:spPr>
          <a:xfrm>
            <a:off x="8279458" y="1171154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WAS#2</a:t>
            </a:r>
          </a:p>
          <a:p>
            <a:pPr algn="ctr"/>
            <a:endParaRPr lang="ko-KR" altLang="en-US" sz="800" b="1"/>
          </a:p>
        </p:txBody>
      </p:sp>
      <p:sp>
        <p:nvSpPr>
          <p:cNvPr id="325" name="Rectangle 135">
            <a:extLst>
              <a:ext uri="{FF2B5EF4-FFF2-40B4-BE49-F238E27FC236}">
                <a16:creationId xmlns:a16="http://schemas.microsoft.com/office/drawing/2014/main" id="{6EC22CFD-C3B7-452B-87B5-C8EBEF6AB6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4764" y="1853938"/>
            <a:ext cx="968400" cy="3189609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326" name="Rectangle 43">
            <a:extLst>
              <a:ext uri="{FF2B5EF4-FFF2-40B4-BE49-F238E27FC236}">
                <a16:creationId xmlns:a16="http://schemas.microsoft.com/office/drawing/2014/main" id="{DEF58B75-16E4-4C33-B98B-8F8476A76F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4716" y="190517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327" name="Rectangle 43">
            <a:extLst>
              <a:ext uri="{FF2B5EF4-FFF2-40B4-BE49-F238E27FC236}">
                <a16:creationId xmlns:a16="http://schemas.microsoft.com/office/drawing/2014/main" id="{EF1E2F69-FAA5-4DFE-B18F-1F10E499DB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4716" y="2069769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sp>
        <p:nvSpPr>
          <p:cNvPr id="358" name="Rectangle 135">
            <a:extLst>
              <a:ext uri="{FF2B5EF4-FFF2-40B4-BE49-F238E27FC236}">
                <a16:creationId xmlns:a16="http://schemas.microsoft.com/office/drawing/2014/main" id="{5D6B199D-408D-4DA2-AE0F-EC42557DD2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26459" y="1853937"/>
            <a:ext cx="968400" cy="3189609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359" name="Rectangle 43">
            <a:extLst>
              <a:ext uri="{FF2B5EF4-FFF2-40B4-BE49-F238E27FC236}">
                <a16:creationId xmlns:a16="http://schemas.microsoft.com/office/drawing/2014/main" id="{DE364590-C28C-49B6-98F7-C201021464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76411" y="190517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360" name="Rectangle 43">
            <a:extLst>
              <a:ext uri="{FF2B5EF4-FFF2-40B4-BE49-F238E27FC236}">
                <a16:creationId xmlns:a16="http://schemas.microsoft.com/office/drawing/2014/main" id="{8463C15A-5CBF-44E8-88BA-543C573E02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76411" y="2069769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cxnSp>
        <p:nvCxnSpPr>
          <p:cNvPr id="1162" name="직선 연결선 1161">
            <a:extLst>
              <a:ext uri="{FF2B5EF4-FFF2-40B4-BE49-F238E27FC236}">
                <a16:creationId xmlns:a16="http://schemas.microsoft.com/office/drawing/2014/main" id="{C3077B72-9FE8-4C26-AAEF-49A5FDDAD43C}"/>
              </a:ext>
            </a:extLst>
          </p:cNvPr>
          <p:cNvCxnSpPr>
            <a:cxnSpLocks/>
          </p:cNvCxnSpPr>
          <p:nvPr/>
        </p:nvCxnSpPr>
        <p:spPr>
          <a:xfrm flipV="1">
            <a:off x="11598854" y="1587633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63" name="그림 1162">
            <a:extLst>
              <a:ext uri="{FF2B5EF4-FFF2-40B4-BE49-F238E27FC236}">
                <a16:creationId xmlns:a16="http://schemas.microsoft.com/office/drawing/2014/main" id="{797F8922-41FF-4963-A19D-0279126869D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05125" y="1369763"/>
            <a:ext cx="378767" cy="352482"/>
          </a:xfrm>
          <a:prstGeom prst="rect">
            <a:avLst/>
          </a:prstGeom>
        </p:spPr>
      </p:pic>
      <p:cxnSp>
        <p:nvCxnSpPr>
          <p:cNvPr id="1168" name="직선 연결선 1167">
            <a:extLst>
              <a:ext uri="{FF2B5EF4-FFF2-40B4-BE49-F238E27FC236}">
                <a16:creationId xmlns:a16="http://schemas.microsoft.com/office/drawing/2014/main" id="{AA80925B-992C-49E1-BED8-6A941DEC5604}"/>
              </a:ext>
            </a:extLst>
          </p:cNvPr>
          <p:cNvCxnSpPr>
            <a:cxnSpLocks/>
          </p:cNvCxnSpPr>
          <p:nvPr/>
        </p:nvCxnSpPr>
        <p:spPr>
          <a:xfrm flipV="1">
            <a:off x="12096762" y="158286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69" name="그림 1168">
            <a:extLst>
              <a:ext uri="{FF2B5EF4-FFF2-40B4-BE49-F238E27FC236}">
                <a16:creationId xmlns:a16="http://schemas.microsoft.com/office/drawing/2014/main" id="{59389320-021F-4015-BA28-7340FEEF378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09771" y="1369763"/>
            <a:ext cx="378767" cy="352482"/>
          </a:xfrm>
          <a:prstGeom prst="rect">
            <a:avLst/>
          </a:prstGeom>
        </p:spPr>
      </p:pic>
      <p:cxnSp>
        <p:nvCxnSpPr>
          <p:cNvPr id="1171" name="직선 연결선 1170">
            <a:extLst>
              <a:ext uri="{FF2B5EF4-FFF2-40B4-BE49-F238E27FC236}">
                <a16:creationId xmlns:a16="http://schemas.microsoft.com/office/drawing/2014/main" id="{B6C6E800-E13C-46ED-BF37-7D8C34CC863E}"/>
              </a:ext>
            </a:extLst>
          </p:cNvPr>
          <p:cNvCxnSpPr>
            <a:cxnSpLocks/>
          </p:cNvCxnSpPr>
          <p:nvPr/>
        </p:nvCxnSpPr>
        <p:spPr>
          <a:xfrm flipV="1">
            <a:off x="12550354" y="1576005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72" name="그림 1171">
            <a:extLst>
              <a:ext uri="{FF2B5EF4-FFF2-40B4-BE49-F238E27FC236}">
                <a16:creationId xmlns:a16="http://schemas.microsoft.com/office/drawing/2014/main" id="{08174529-852E-4E90-9024-02848610893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56625" y="1369763"/>
            <a:ext cx="378767" cy="352482"/>
          </a:xfrm>
          <a:prstGeom prst="rect">
            <a:avLst/>
          </a:prstGeom>
        </p:spPr>
      </p:pic>
      <p:cxnSp>
        <p:nvCxnSpPr>
          <p:cNvPr id="1174" name="직선 연결선 1173">
            <a:extLst>
              <a:ext uri="{FF2B5EF4-FFF2-40B4-BE49-F238E27FC236}">
                <a16:creationId xmlns:a16="http://schemas.microsoft.com/office/drawing/2014/main" id="{325AE71D-94C1-483B-8981-5AACFAE23B1C}"/>
              </a:ext>
            </a:extLst>
          </p:cNvPr>
          <p:cNvCxnSpPr>
            <a:cxnSpLocks/>
          </p:cNvCxnSpPr>
          <p:nvPr/>
        </p:nvCxnSpPr>
        <p:spPr>
          <a:xfrm flipV="1">
            <a:off x="12050524" y="1764785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6" name="TextBox 1175">
            <a:extLst>
              <a:ext uri="{FF2B5EF4-FFF2-40B4-BE49-F238E27FC236}">
                <a16:creationId xmlns:a16="http://schemas.microsoft.com/office/drawing/2014/main" id="{5E63A6A2-F2FE-4B0C-B4EE-CF98C103A001}"/>
              </a:ext>
            </a:extLst>
          </p:cNvPr>
          <p:cNvSpPr txBox="1"/>
          <p:nvPr/>
        </p:nvSpPr>
        <p:spPr>
          <a:xfrm>
            <a:off x="11314107" y="1271958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RuleEngine</a:t>
            </a:r>
            <a:endParaRPr lang="ko-KR" altLang="en-US" sz="800" b="1"/>
          </a:p>
        </p:txBody>
      </p:sp>
      <p:sp>
        <p:nvSpPr>
          <p:cNvPr id="1178" name="TextBox 1177">
            <a:extLst>
              <a:ext uri="{FF2B5EF4-FFF2-40B4-BE49-F238E27FC236}">
                <a16:creationId xmlns:a16="http://schemas.microsoft.com/office/drawing/2014/main" id="{CFEDA1A2-5754-4E34-9A44-45D4BDB885E7}"/>
              </a:ext>
            </a:extLst>
          </p:cNvPr>
          <p:cNvSpPr txBox="1"/>
          <p:nvPr/>
        </p:nvSpPr>
        <p:spPr>
          <a:xfrm>
            <a:off x="11820618" y="1271958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Groupware</a:t>
            </a:r>
            <a:endParaRPr lang="ko-KR" altLang="en-US" sz="800" b="1"/>
          </a:p>
        </p:txBody>
      </p:sp>
      <p:sp>
        <p:nvSpPr>
          <p:cNvPr id="1179" name="TextBox 1178">
            <a:extLst>
              <a:ext uri="{FF2B5EF4-FFF2-40B4-BE49-F238E27FC236}">
                <a16:creationId xmlns:a16="http://schemas.microsoft.com/office/drawing/2014/main" id="{A56D4D1B-D261-4D72-B538-78AD068189DD}"/>
              </a:ext>
            </a:extLst>
          </p:cNvPr>
          <p:cNvSpPr txBox="1"/>
          <p:nvPr/>
        </p:nvSpPr>
        <p:spPr>
          <a:xfrm>
            <a:off x="12237412" y="1260330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Email</a:t>
            </a:r>
            <a:endParaRPr lang="ko-KR" altLang="en-US" sz="800" b="1"/>
          </a:p>
        </p:txBody>
      </p:sp>
      <p:cxnSp>
        <p:nvCxnSpPr>
          <p:cNvPr id="1182" name="직선 연결선 1181">
            <a:extLst>
              <a:ext uri="{FF2B5EF4-FFF2-40B4-BE49-F238E27FC236}">
                <a16:creationId xmlns:a16="http://schemas.microsoft.com/office/drawing/2014/main" id="{1DF6D975-1EB4-4AB5-A4C2-3E4E5ED2C292}"/>
              </a:ext>
            </a:extLst>
          </p:cNvPr>
          <p:cNvCxnSpPr>
            <a:cxnSpLocks/>
          </p:cNvCxnSpPr>
          <p:nvPr/>
        </p:nvCxnSpPr>
        <p:spPr>
          <a:xfrm flipV="1">
            <a:off x="11600795" y="1769471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3" name="TextBox 1422">
            <a:extLst>
              <a:ext uri="{FF2B5EF4-FFF2-40B4-BE49-F238E27FC236}">
                <a16:creationId xmlns:a16="http://schemas.microsoft.com/office/drawing/2014/main" id="{F8D5D29C-FA96-4E9E-9B92-91D503327D51}"/>
              </a:ext>
            </a:extLst>
          </p:cNvPr>
          <p:cNvSpPr txBox="1"/>
          <p:nvPr/>
        </p:nvSpPr>
        <p:spPr>
          <a:xfrm>
            <a:off x="11785833" y="1791004"/>
            <a:ext cx="636945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SearchEngine</a:t>
            </a:r>
            <a:endParaRPr lang="ko-KR" altLang="en-US" sz="800" b="1"/>
          </a:p>
        </p:txBody>
      </p:sp>
      <p:sp>
        <p:nvSpPr>
          <p:cNvPr id="428" name="오른쪽 화살표 430">
            <a:extLst>
              <a:ext uri="{FF2B5EF4-FFF2-40B4-BE49-F238E27FC236}">
                <a16:creationId xmlns:a16="http://schemas.microsoft.com/office/drawing/2014/main" id="{8623F993-D1C2-4EB8-A9AD-5EBD6ADA5327}"/>
              </a:ext>
            </a:extLst>
          </p:cNvPr>
          <p:cNvSpPr/>
          <p:nvPr/>
        </p:nvSpPr>
        <p:spPr>
          <a:xfrm rot="5400000" flipH="1">
            <a:off x="10980565" y="2389339"/>
            <a:ext cx="288000" cy="72000"/>
          </a:xfrm>
          <a:prstGeom prst="right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37667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75334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13002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50669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688336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26003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763670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01338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cxnSp>
        <p:nvCxnSpPr>
          <p:cNvPr id="592" name="직선 연결선 1161">
            <a:extLst>
              <a:ext uri="{FF2B5EF4-FFF2-40B4-BE49-F238E27FC236}">
                <a16:creationId xmlns:a16="http://schemas.microsoft.com/office/drawing/2014/main" id="{F30B2325-D5F5-4950-9124-774B0AFD81FD}"/>
              </a:ext>
            </a:extLst>
          </p:cNvPr>
          <p:cNvCxnSpPr>
            <a:cxnSpLocks/>
          </p:cNvCxnSpPr>
          <p:nvPr/>
        </p:nvCxnSpPr>
        <p:spPr>
          <a:xfrm flipV="1">
            <a:off x="12499323" y="177067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4" name="TextBox 593">
            <a:extLst>
              <a:ext uri="{FF2B5EF4-FFF2-40B4-BE49-F238E27FC236}">
                <a16:creationId xmlns:a16="http://schemas.microsoft.com/office/drawing/2014/main" id="{9BC5E5AA-4556-4CE2-AD70-C2616C2D2F6C}"/>
              </a:ext>
            </a:extLst>
          </p:cNvPr>
          <p:cNvSpPr txBox="1"/>
          <p:nvPr/>
        </p:nvSpPr>
        <p:spPr>
          <a:xfrm>
            <a:off x="12239043" y="1791004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EAM</a:t>
            </a:r>
            <a:endParaRPr lang="ko-KR" altLang="en-US" sz="800" b="1"/>
          </a:p>
        </p:txBody>
      </p:sp>
      <p:pic>
        <p:nvPicPr>
          <p:cNvPr id="602" name="그림 1168">
            <a:extLst>
              <a:ext uri="{FF2B5EF4-FFF2-40B4-BE49-F238E27FC236}">
                <a16:creationId xmlns:a16="http://schemas.microsoft.com/office/drawing/2014/main" id="{3DB3B3E6-6C2C-45DA-B6C4-135C531C4C2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63189" y="1938467"/>
            <a:ext cx="378767" cy="352482"/>
          </a:xfrm>
          <a:prstGeom prst="rect">
            <a:avLst/>
          </a:prstGeom>
        </p:spPr>
      </p:pic>
      <p:pic>
        <p:nvPicPr>
          <p:cNvPr id="603" name="그림 1171">
            <a:extLst>
              <a:ext uri="{FF2B5EF4-FFF2-40B4-BE49-F238E27FC236}">
                <a16:creationId xmlns:a16="http://schemas.microsoft.com/office/drawing/2014/main" id="{AF694CAD-4A0B-4139-8E08-59211A50AB0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10043" y="1938467"/>
            <a:ext cx="378767" cy="352482"/>
          </a:xfrm>
          <a:prstGeom prst="rect">
            <a:avLst/>
          </a:prstGeom>
        </p:spPr>
      </p:pic>
      <p:cxnSp>
        <p:nvCxnSpPr>
          <p:cNvPr id="606" name="Straight Connector 605">
            <a:extLst>
              <a:ext uri="{FF2B5EF4-FFF2-40B4-BE49-F238E27FC236}">
                <a16:creationId xmlns:a16="http://schemas.microsoft.com/office/drawing/2014/main" id="{A0746AF2-1799-420F-A2CA-5FD015E7F489}"/>
              </a:ext>
            </a:extLst>
          </p:cNvPr>
          <p:cNvCxnSpPr>
            <a:cxnSpLocks/>
          </p:cNvCxnSpPr>
          <p:nvPr/>
        </p:nvCxnSpPr>
        <p:spPr>
          <a:xfrm>
            <a:off x="12335147" y="1982920"/>
            <a:ext cx="372153" cy="22744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7" name="Straight Connector 606">
            <a:extLst>
              <a:ext uri="{FF2B5EF4-FFF2-40B4-BE49-F238E27FC236}">
                <a16:creationId xmlns:a16="http://schemas.microsoft.com/office/drawing/2014/main" id="{E8DF0E74-FB8A-4B1F-AF2D-BD2D69F5AC8A}"/>
              </a:ext>
            </a:extLst>
          </p:cNvPr>
          <p:cNvCxnSpPr>
            <a:cxnSpLocks/>
          </p:cNvCxnSpPr>
          <p:nvPr/>
        </p:nvCxnSpPr>
        <p:spPr>
          <a:xfrm flipH="1">
            <a:off x="12335448" y="1982920"/>
            <a:ext cx="371550" cy="22744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0" name="직선 연결선 1164">
            <a:extLst>
              <a:ext uri="{FF2B5EF4-FFF2-40B4-BE49-F238E27FC236}">
                <a16:creationId xmlns:a16="http://schemas.microsoft.com/office/drawing/2014/main" id="{D091B813-80F8-4130-8753-9FE784702650}"/>
              </a:ext>
            </a:extLst>
          </p:cNvPr>
          <p:cNvCxnSpPr>
            <a:cxnSpLocks/>
          </p:cNvCxnSpPr>
          <p:nvPr/>
        </p:nvCxnSpPr>
        <p:spPr>
          <a:xfrm flipV="1">
            <a:off x="5910147" y="158286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1" name="직선 연결선 1185">
            <a:extLst>
              <a:ext uri="{FF2B5EF4-FFF2-40B4-BE49-F238E27FC236}">
                <a16:creationId xmlns:a16="http://schemas.microsoft.com/office/drawing/2014/main" id="{AC99AC27-6BE8-4758-BDA4-2BFDF5C7C897}"/>
              </a:ext>
            </a:extLst>
          </p:cNvPr>
          <p:cNvCxnSpPr>
            <a:cxnSpLocks/>
          </p:cNvCxnSpPr>
          <p:nvPr/>
        </p:nvCxnSpPr>
        <p:spPr>
          <a:xfrm flipV="1">
            <a:off x="5161206" y="158286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2" name="TextBox 611">
            <a:extLst>
              <a:ext uri="{FF2B5EF4-FFF2-40B4-BE49-F238E27FC236}">
                <a16:creationId xmlns:a16="http://schemas.microsoft.com/office/drawing/2014/main" id="{217E337A-61F2-4E77-9F4E-8BD3DAE3F3B4}"/>
              </a:ext>
            </a:extLst>
          </p:cNvPr>
          <p:cNvSpPr txBox="1"/>
          <p:nvPr/>
        </p:nvSpPr>
        <p:spPr>
          <a:xfrm>
            <a:off x="4828377" y="1171154"/>
            <a:ext cx="636945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MCI</a:t>
            </a:r>
            <a:endParaRPr lang="ko-KR" altLang="en-US" sz="800" b="1"/>
          </a:p>
        </p:txBody>
      </p:sp>
      <p:sp>
        <p:nvSpPr>
          <p:cNvPr id="613" name="TextBox 612">
            <a:extLst>
              <a:ext uri="{FF2B5EF4-FFF2-40B4-BE49-F238E27FC236}">
                <a16:creationId xmlns:a16="http://schemas.microsoft.com/office/drawing/2014/main" id="{8DDACD34-CE90-46CA-91D1-91BF1D675C85}"/>
              </a:ext>
            </a:extLst>
          </p:cNvPr>
          <p:cNvSpPr txBox="1"/>
          <p:nvPr/>
        </p:nvSpPr>
        <p:spPr>
          <a:xfrm>
            <a:off x="5654306" y="1171154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SMS</a:t>
            </a:r>
            <a:endParaRPr lang="ko-KR" altLang="en-US" sz="800" b="1"/>
          </a:p>
        </p:txBody>
      </p:sp>
      <p:pic>
        <p:nvPicPr>
          <p:cNvPr id="614" name="그림 1168">
            <a:extLst>
              <a:ext uri="{FF2B5EF4-FFF2-40B4-BE49-F238E27FC236}">
                <a16:creationId xmlns:a16="http://schemas.microsoft.com/office/drawing/2014/main" id="{9A4DBAD4-09AC-46C3-8BB7-FB1B205B437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0102" y="1376620"/>
            <a:ext cx="378767" cy="352482"/>
          </a:xfrm>
          <a:prstGeom prst="rect">
            <a:avLst/>
          </a:prstGeom>
        </p:spPr>
      </p:pic>
      <p:pic>
        <p:nvPicPr>
          <p:cNvPr id="615" name="그림 1182">
            <a:extLst>
              <a:ext uri="{FF2B5EF4-FFF2-40B4-BE49-F238E27FC236}">
                <a16:creationId xmlns:a16="http://schemas.microsoft.com/office/drawing/2014/main" id="{79A5DCFD-0D08-40B2-81E8-31296AF2311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1045" y="1376620"/>
            <a:ext cx="378767" cy="352482"/>
          </a:xfrm>
          <a:prstGeom prst="rect">
            <a:avLst/>
          </a:prstGeom>
        </p:spPr>
      </p:pic>
      <p:sp>
        <p:nvSpPr>
          <p:cNvPr id="616" name="TextBox 615">
            <a:extLst>
              <a:ext uri="{FF2B5EF4-FFF2-40B4-BE49-F238E27FC236}">
                <a16:creationId xmlns:a16="http://schemas.microsoft.com/office/drawing/2014/main" id="{46A5F509-41EA-476B-B4AF-D833B7AC9F2C}"/>
              </a:ext>
            </a:extLst>
          </p:cNvPr>
          <p:cNvSpPr txBox="1"/>
          <p:nvPr/>
        </p:nvSpPr>
        <p:spPr>
          <a:xfrm>
            <a:off x="5436550" y="1293459"/>
            <a:ext cx="980945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 b="1"/>
              <a:t>대용량</a:t>
            </a:r>
            <a:endParaRPr lang="en-US" altLang="ko-KR" sz="800" b="1"/>
          </a:p>
          <a:p>
            <a:pPr algn="ctr"/>
            <a:r>
              <a:rPr lang="ko-KR" altLang="en-US" sz="800" b="1"/>
              <a:t>이메일</a:t>
            </a:r>
            <a:r>
              <a:rPr lang="en-US" altLang="ko-KR" sz="800" b="1"/>
              <a:t>/SMS</a:t>
            </a:r>
            <a:r>
              <a:rPr lang="ko-KR" altLang="en-US" sz="800" b="1"/>
              <a:t>발송</a:t>
            </a:r>
          </a:p>
        </p:txBody>
      </p:sp>
      <p:sp>
        <p:nvSpPr>
          <p:cNvPr id="617" name="TextBox 616">
            <a:extLst>
              <a:ext uri="{FF2B5EF4-FFF2-40B4-BE49-F238E27FC236}">
                <a16:creationId xmlns:a16="http://schemas.microsoft.com/office/drawing/2014/main" id="{24F91AB6-2AEA-4C42-99DF-5AD7ABB1861E}"/>
              </a:ext>
            </a:extLst>
          </p:cNvPr>
          <p:cNvSpPr txBox="1"/>
          <p:nvPr/>
        </p:nvSpPr>
        <p:spPr>
          <a:xfrm>
            <a:off x="4735214" y="1293459"/>
            <a:ext cx="8412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Megatier </a:t>
            </a:r>
            <a:r>
              <a:rPr lang="ko-KR" altLang="en-US" sz="800" b="1"/>
              <a:t>대외연계</a:t>
            </a:r>
          </a:p>
        </p:txBody>
      </p:sp>
      <p:pic>
        <p:nvPicPr>
          <p:cNvPr id="619" name="그림 532">
            <a:extLst>
              <a:ext uri="{FF2B5EF4-FFF2-40B4-BE49-F238E27FC236}">
                <a16:creationId xmlns:a16="http://schemas.microsoft.com/office/drawing/2014/main" id="{C8D5765A-3BB9-4D80-B23C-712DEF4127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7776" y="62868"/>
            <a:ext cx="603640" cy="306192"/>
          </a:xfrm>
          <a:prstGeom prst="rect">
            <a:avLst/>
          </a:prstGeom>
        </p:spPr>
      </p:pic>
      <p:sp>
        <p:nvSpPr>
          <p:cNvPr id="620" name="TextBox 619">
            <a:extLst>
              <a:ext uri="{FF2B5EF4-FFF2-40B4-BE49-F238E27FC236}">
                <a16:creationId xmlns:a16="http://schemas.microsoft.com/office/drawing/2014/main" id="{B23AA509-B60E-45F8-A8C1-9A6303E2D6B4}"/>
              </a:ext>
            </a:extLst>
          </p:cNvPr>
          <p:cNvSpPr txBox="1"/>
          <p:nvPr/>
        </p:nvSpPr>
        <p:spPr>
          <a:xfrm>
            <a:off x="4887617" y="392437"/>
            <a:ext cx="753303" cy="3693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 b="1"/>
              <a:t>KICA, VAN</a:t>
            </a:r>
          </a:p>
          <a:p>
            <a:r>
              <a:rPr lang="ko-KR" altLang="en-US" sz="800" b="1"/>
              <a:t>신용평가정보원</a:t>
            </a:r>
            <a:endParaRPr lang="en-US" altLang="ko-KR" sz="800" b="1"/>
          </a:p>
          <a:p>
            <a:r>
              <a:rPr lang="en-US" altLang="ko-KR" sz="800" b="1"/>
              <a:t> …</a:t>
            </a:r>
          </a:p>
        </p:txBody>
      </p:sp>
      <p:cxnSp>
        <p:nvCxnSpPr>
          <p:cNvPr id="626" name="직선 화살표 연결선 48">
            <a:extLst>
              <a:ext uri="{FF2B5EF4-FFF2-40B4-BE49-F238E27FC236}">
                <a16:creationId xmlns:a16="http://schemas.microsoft.com/office/drawing/2014/main" id="{A9E19994-DAB4-430A-B6E2-CD8B938C226C}"/>
              </a:ext>
            </a:extLst>
          </p:cNvPr>
          <p:cNvCxnSpPr>
            <a:cxnSpLocks/>
          </p:cNvCxnSpPr>
          <p:nvPr/>
        </p:nvCxnSpPr>
        <p:spPr>
          <a:xfrm>
            <a:off x="5143741" y="668700"/>
            <a:ext cx="0" cy="50400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8" name="구름 1240">
            <a:extLst>
              <a:ext uri="{FF2B5EF4-FFF2-40B4-BE49-F238E27FC236}">
                <a16:creationId xmlns:a16="http://schemas.microsoft.com/office/drawing/2014/main" id="{5923229D-67FA-4647-950F-D93EE576BF58}"/>
              </a:ext>
            </a:extLst>
          </p:cNvPr>
          <p:cNvSpPr/>
          <p:nvPr/>
        </p:nvSpPr>
        <p:spPr>
          <a:xfrm>
            <a:off x="4903846" y="806468"/>
            <a:ext cx="511058" cy="196038"/>
          </a:xfrm>
          <a:prstGeom prst="cloud">
            <a:avLst/>
          </a:prstGeom>
          <a:solidFill>
            <a:schemeClr val="bg1"/>
          </a:solidFill>
          <a:ln w="6350">
            <a:solidFill>
              <a:srgbClr val="618C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630" b="1"/>
          </a:p>
        </p:txBody>
      </p:sp>
      <p:sp>
        <p:nvSpPr>
          <p:cNvPr id="629" name="TextBox 628">
            <a:extLst>
              <a:ext uri="{FF2B5EF4-FFF2-40B4-BE49-F238E27FC236}">
                <a16:creationId xmlns:a16="http://schemas.microsoft.com/office/drawing/2014/main" id="{2E13216B-7C1B-4413-BD5E-3D2864B0EE6D}"/>
              </a:ext>
            </a:extLst>
          </p:cNvPr>
          <p:cNvSpPr txBox="1"/>
          <p:nvPr/>
        </p:nvSpPr>
        <p:spPr>
          <a:xfrm>
            <a:off x="4944433" y="854136"/>
            <a:ext cx="444792" cy="969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30" b="1" err="1"/>
              <a:t>인터넷망</a:t>
            </a:r>
            <a:endParaRPr lang="ko-KR" altLang="en-US" sz="630" b="1"/>
          </a:p>
        </p:txBody>
      </p:sp>
      <p:sp>
        <p:nvSpPr>
          <p:cNvPr id="631" name="Freeform 133">
            <a:extLst>
              <a:ext uri="{FF2B5EF4-FFF2-40B4-BE49-F238E27FC236}">
                <a16:creationId xmlns:a16="http://schemas.microsoft.com/office/drawing/2014/main" id="{F792F9D1-786E-4832-84E7-92C66345CBE5}"/>
              </a:ext>
            </a:extLst>
          </p:cNvPr>
          <p:cNvSpPr>
            <a:spLocks/>
          </p:cNvSpPr>
          <p:nvPr/>
        </p:nvSpPr>
        <p:spPr bwMode="auto">
          <a:xfrm rot="20190204" flipH="1" flipV="1">
            <a:off x="6423030" y="822625"/>
            <a:ext cx="674161" cy="115348"/>
          </a:xfrm>
          <a:custGeom>
            <a:avLst/>
            <a:gdLst>
              <a:gd name="T0" fmla="*/ 0 w 1449"/>
              <a:gd name="T1" fmla="*/ 43 h 53"/>
              <a:gd name="T2" fmla="*/ 849 w 1449"/>
              <a:gd name="T3" fmla="*/ 52 h 53"/>
              <a:gd name="T4" fmla="*/ 708 w 1449"/>
              <a:gd name="T5" fmla="*/ 16 h 53"/>
              <a:gd name="T6" fmla="*/ 1448 w 1449"/>
              <a:gd name="T7" fmla="*/ 10 h 53"/>
              <a:gd name="T8" fmla="*/ 582 w 1449"/>
              <a:gd name="T9" fmla="*/ 0 h 53"/>
              <a:gd name="T10" fmla="*/ 718 w 1449"/>
              <a:gd name="T11" fmla="*/ 37 h 53"/>
              <a:gd name="T12" fmla="*/ 0 w 1449"/>
              <a:gd name="T13" fmla="*/ 4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49" h="53">
                <a:moveTo>
                  <a:pt x="0" y="43"/>
                </a:moveTo>
                <a:lnTo>
                  <a:pt x="849" y="52"/>
                </a:lnTo>
                <a:lnTo>
                  <a:pt x="708" y="16"/>
                </a:lnTo>
                <a:lnTo>
                  <a:pt x="1448" y="10"/>
                </a:lnTo>
                <a:lnTo>
                  <a:pt x="582" y="0"/>
                </a:lnTo>
                <a:lnTo>
                  <a:pt x="718" y="37"/>
                </a:lnTo>
                <a:lnTo>
                  <a:pt x="0" y="43"/>
                </a:lnTo>
              </a:path>
            </a:pathLst>
          </a:custGeom>
          <a:solidFill>
            <a:srgbClr val="348E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rgbClr val="990033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632" name="TextBox 631">
            <a:extLst>
              <a:ext uri="{FF2B5EF4-FFF2-40B4-BE49-F238E27FC236}">
                <a16:creationId xmlns:a16="http://schemas.microsoft.com/office/drawing/2014/main" id="{FD76A114-1BD3-40A0-8818-B83002A3A232}"/>
              </a:ext>
            </a:extLst>
          </p:cNvPr>
          <p:cNvSpPr txBox="1"/>
          <p:nvPr/>
        </p:nvSpPr>
        <p:spPr>
          <a:xfrm>
            <a:off x="6502859" y="833093"/>
            <a:ext cx="491410" cy="969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30" b="1"/>
              <a:t>내부망</a:t>
            </a:r>
          </a:p>
        </p:txBody>
      </p:sp>
      <p:cxnSp>
        <p:nvCxnSpPr>
          <p:cNvPr id="633" name="직선 화살표 연결선 1251">
            <a:extLst>
              <a:ext uri="{FF2B5EF4-FFF2-40B4-BE49-F238E27FC236}">
                <a16:creationId xmlns:a16="http://schemas.microsoft.com/office/drawing/2014/main" id="{EE3C5C20-81D5-45DF-83AF-7E8A21206542}"/>
              </a:ext>
            </a:extLst>
          </p:cNvPr>
          <p:cNvCxnSpPr>
            <a:cxnSpLocks/>
          </p:cNvCxnSpPr>
          <p:nvPr/>
        </p:nvCxnSpPr>
        <p:spPr>
          <a:xfrm>
            <a:off x="6754007" y="668700"/>
            <a:ext cx="0" cy="504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4" name="Rectangle 135">
            <a:extLst>
              <a:ext uri="{FF2B5EF4-FFF2-40B4-BE49-F238E27FC236}">
                <a16:creationId xmlns:a16="http://schemas.microsoft.com/office/drawing/2014/main" id="{34A14CF7-CD20-4C26-B16B-6A15ADF7B1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8617" y="1853939"/>
            <a:ext cx="968400" cy="314439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635" name="Rectangle 43">
            <a:extLst>
              <a:ext uri="{FF2B5EF4-FFF2-40B4-BE49-F238E27FC236}">
                <a16:creationId xmlns:a16="http://schemas.microsoft.com/office/drawing/2014/main" id="{D85C6B63-DF68-4137-AB85-EA58B35C7A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8569" y="190517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352" name="Rectangle 135">
            <a:extLst>
              <a:ext uri="{FF2B5EF4-FFF2-40B4-BE49-F238E27FC236}">
                <a16:creationId xmlns:a16="http://schemas.microsoft.com/office/drawing/2014/main" id="{39F92887-6D9E-40A8-B9D0-E186782BA4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0836" y="1853939"/>
            <a:ext cx="968400" cy="3142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353" name="Rectangle 43">
            <a:extLst>
              <a:ext uri="{FF2B5EF4-FFF2-40B4-BE49-F238E27FC236}">
                <a16:creationId xmlns:a16="http://schemas.microsoft.com/office/drawing/2014/main" id="{48EBEA36-820F-4338-9CE8-59FE8E20C1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0788" y="190517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cxnSp>
        <p:nvCxnSpPr>
          <p:cNvPr id="354" name="직선 연결선 417">
            <a:extLst>
              <a:ext uri="{FF2B5EF4-FFF2-40B4-BE49-F238E27FC236}">
                <a16:creationId xmlns:a16="http://schemas.microsoft.com/office/drawing/2014/main" id="{E19FE756-0620-4250-AC7F-061A0E23772C}"/>
              </a:ext>
            </a:extLst>
          </p:cNvPr>
          <p:cNvCxnSpPr/>
          <p:nvPr/>
        </p:nvCxnSpPr>
        <p:spPr>
          <a:xfrm flipV="1">
            <a:off x="4099571" y="158286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5" name="그림 418">
            <a:extLst>
              <a:ext uri="{FF2B5EF4-FFF2-40B4-BE49-F238E27FC236}">
                <a16:creationId xmlns:a16="http://schemas.microsoft.com/office/drawing/2014/main" id="{90395583-A4AF-48FD-868D-EC052F575AA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5842" y="1376620"/>
            <a:ext cx="378767" cy="352482"/>
          </a:xfrm>
          <a:prstGeom prst="rect">
            <a:avLst/>
          </a:prstGeom>
        </p:spPr>
      </p:pic>
      <p:sp>
        <p:nvSpPr>
          <p:cNvPr id="356" name="TextBox 355">
            <a:extLst>
              <a:ext uri="{FF2B5EF4-FFF2-40B4-BE49-F238E27FC236}">
                <a16:creationId xmlns:a16="http://schemas.microsoft.com/office/drawing/2014/main" id="{E4E4FC93-7AD9-4CF9-91F7-E2B25B421560}"/>
              </a:ext>
            </a:extLst>
          </p:cNvPr>
          <p:cNvSpPr txBox="1"/>
          <p:nvPr/>
        </p:nvSpPr>
        <p:spPr>
          <a:xfrm>
            <a:off x="3825550" y="1171154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WAS#3</a:t>
            </a:r>
            <a:endParaRPr lang="ko-KR" altLang="en-US" sz="800" b="1"/>
          </a:p>
        </p:txBody>
      </p:sp>
      <p:sp>
        <p:nvSpPr>
          <p:cNvPr id="357" name="Rectangle 43">
            <a:extLst>
              <a:ext uri="{FF2B5EF4-FFF2-40B4-BE49-F238E27FC236}">
                <a16:creationId xmlns:a16="http://schemas.microsoft.com/office/drawing/2014/main" id="{298ABA48-DA80-4D20-B0E6-6773C2D57F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0788" y="2069769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sp>
        <p:nvSpPr>
          <p:cNvPr id="361" name="Rectangle 43">
            <a:extLst>
              <a:ext uri="{FF2B5EF4-FFF2-40B4-BE49-F238E27FC236}">
                <a16:creationId xmlns:a16="http://schemas.microsoft.com/office/drawing/2014/main" id="{65157A6A-EEE2-4D39-9290-1FE5AEFE9D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3301" y="2623633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cgMWS_WAS1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62" name="Rectangle 43">
            <a:extLst>
              <a:ext uri="{FF2B5EF4-FFF2-40B4-BE49-F238E27FC236}">
                <a16:creationId xmlns:a16="http://schemas.microsoft.com/office/drawing/2014/main" id="{61182016-C13E-486E-B766-CEF4565DEA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3301" y="430889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cgChat1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73" name="Rectangle 43">
            <a:extLst>
              <a:ext uri="{FF2B5EF4-FFF2-40B4-BE49-F238E27FC236}">
                <a16:creationId xmlns:a16="http://schemas.microsoft.com/office/drawing/2014/main" id="{A667A465-B2AB-4F11-955F-F2FA854239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0788" y="415038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cgChatAdminServer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378" name="Rectangle 43">
            <a:extLst>
              <a:ext uri="{FF2B5EF4-FFF2-40B4-BE49-F238E27FC236}">
                <a16:creationId xmlns:a16="http://schemas.microsoft.com/office/drawing/2014/main" id="{5DB8597F-C096-4E7D-A31B-4F133268D6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3301" y="230274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cgMobileAdminServer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384" name="Rectangle 43">
            <a:extLst>
              <a:ext uri="{FF2B5EF4-FFF2-40B4-BE49-F238E27FC236}">
                <a16:creationId xmlns:a16="http://schemas.microsoft.com/office/drawing/2014/main" id="{AFBABFCB-CCBF-4750-A815-0F713977D4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3301" y="246319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cgMWS_ADMIN1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87" name="TextBox 386">
            <a:extLst>
              <a:ext uri="{FF2B5EF4-FFF2-40B4-BE49-F238E27FC236}">
                <a16:creationId xmlns:a16="http://schemas.microsoft.com/office/drawing/2014/main" id="{788B2324-54D8-430E-A35D-B8366C22EAB3}"/>
              </a:ext>
            </a:extLst>
          </p:cNvPr>
          <p:cNvSpPr txBox="1"/>
          <p:nvPr/>
        </p:nvSpPr>
        <p:spPr>
          <a:xfrm rot="19441710">
            <a:off x="3225419" y="2140123"/>
            <a:ext cx="903530" cy="24622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인터넷창구 </a:t>
            </a:r>
            <a:r>
              <a:rPr lang="en-US" altLang="ko-KR" sz="800"/>
              <a:t>Mobile</a:t>
            </a:r>
          </a:p>
          <a:p>
            <a:pPr algn="ctr"/>
            <a:r>
              <a:rPr lang="en-US" altLang="ko-KR" sz="800"/>
              <a:t>CG_MOBILE</a:t>
            </a:r>
          </a:p>
        </p:txBody>
      </p:sp>
      <p:sp>
        <p:nvSpPr>
          <p:cNvPr id="406" name="TextBox 405">
            <a:extLst>
              <a:ext uri="{FF2B5EF4-FFF2-40B4-BE49-F238E27FC236}">
                <a16:creationId xmlns:a16="http://schemas.microsoft.com/office/drawing/2014/main" id="{65351406-74F5-4D1B-8414-3296BE646ECD}"/>
              </a:ext>
            </a:extLst>
          </p:cNvPr>
          <p:cNvSpPr txBox="1"/>
          <p:nvPr/>
        </p:nvSpPr>
        <p:spPr>
          <a:xfrm rot="19441710">
            <a:off x="3291289" y="4072077"/>
            <a:ext cx="648000" cy="24622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 strike="sngStrike"/>
              <a:t>홈페이지 상담</a:t>
            </a:r>
            <a:endParaRPr lang="en-US" altLang="ko-KR" sz="800" strike="sngStrike"/>
          </a:p>
          <a:p>
            <a:pPr algn="ctr"/>
            <a:r>
              <a:rPr lang="en-US" altLang="ko-KR" sz="800" strike="sngStrike"/>
              <a:t>??</a:t>
            </a:r>
          </a:p>
        </p:txBody>
      </p:sp>
      <p:grpSp>
        <p:nvGrpSpPr>
          <p:cNvPr id="412" name="Group 411">
            <a:extLst>
              <a:ext uri="{FF2B5EF4-FFF2-40B4-BE49-F238E27FC236}">
                <a16:creationId xmlns:a16="http://schemas.microsoft.com/office/drawing/2014/main" id="{78FC4D4F-1090-4933-8CF1-B7BA407BCE62}"/>
              </a:ext>
            </a:extLst>
          </p:cNvPr>
          <p:cNvGrpSpPr/>
          <p:nvPr/>
        </p:nvGrpSpPr>
        <p:grpSpPr>
          <a:xfrm>
            <a:off x="11882710" y="1982920"/>
            <a:ext cx="372153" cy="227447"/>
            <a:chOff x="11920810" y="1982920"/>
            <a:chExt cx="372153" cy="227447"/>
          </a:xfrm>
        </p:grpSpPr>
        <p:cxnSp>
          <p:nvCxnSpPr>
            <p:cNvPr id="415" name="Straight Connector 414">
              <a:extLst>
                <a:ext uri="{FF2B5EF4-FFF2-40B4-BE49-F238E27FC236}">
                  <a16:creationId xmlns:a16="http://schemas.microsoft.com/office/drawing/2014/main" id="{10555B15-3553-451A-BB00-73732F01124D}"/>
                </a:ext>
              </a:extLst>
            </p:cNvPr>
            <p:cNvCxnSpPr>
              <a:cxnSpLocks/>
            </p:cNvCxnSpPr>
            <p:nvPr/>
          </p:nvCxnSpPr>
          <p:spPr>
            <a:xfrm>
              <a:off x="11920810" y="1982920"/>
              <a:ext cx="372153" cy="227447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B7588BC7-CB54-4E57-AF14-87D4B0D5027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921111" y="1982920"/>
              <a:ext cx="371550" cy="227447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0" name="Rectangle 135">
            <a:extLst>
              <a:ext uri="{FF2B5EF4-FFF2-40B4-BE49-F238E27FC236}">
                <a16:creationId xmlns:a16="http://schemas.microsoft.com/office/drawing/2014/main" id="{ACB5D03B-D3C7-4467-991F-42BC597F5E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2293" y="1853938"/>
            <a:ext cx="968400" cy="86345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641" name="Rectangle 43">
            <a:extLst>
              <a:ext uri="{FF2B5EF4-FFF2-40B4-BE49-F238E27FC236}">
                <a16:creationId xmlns:a16="http://schemas.microsoft.com/office/drawing/2014/main" id="{AA0B7B04-8A27-438B-B351-42891550F0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62245" y="1899233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642" name="Rectangle 43">
            <a:extLst>
              <a:ext uri="{FF2B5EF4-FFF2-40B4-BE49-F238E27FC236}">
                <a16:creationId xmlns:a16="http://schemas.microsoft.com/office/drawing/2014/main" id="{BCD43B55-CC88-446E-B19C-98FB025251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62245" y="222843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u02 - opr2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643" name="Rectangle 43">
            <a:extLst>
              <a:ext uri="{FF2B5EF4-FFF2-40B4-BE49-F238E27FC236}">
                <a16:creationId xmlns:a16="http://schemas.microsoft.com/office/drawing/2014/main" id="{0DAB2D05-F4DC-4A60-91F3-C3E4D03EE9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62245" y="2063832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Oracle 12c</a:t>
            </a:r>
            <a:endParaRPr lang="ko-KR" altLang="en-US" sz="800">
              <a:latin typeface="+mn-ea"/>
            </a:endParaRPr>
          </a:p>
        </p:txBody>
      </p:sp>
      <p:sp>
        <p:nvSpPr>
          <p:cNvPr id="644" name="TextBox 643">
            <a:extLst>
              <a:ext uri="{FF2B5EF4-FFF2-40B4-BE49-F238E27FC236}">
                <a16:creationId xmlns:a16="http://schemas.microsoft.com/office/drawing/2014/main" id="{2627183D-C90D-459A-8D79-C103C4FD4694}"/>
              </a:ext>
            </a:extLst>
          </p:cNvPr>
          <p:cNvSpPr txBox="1"/>
          <p:nvPr/>
        </p:nvSpPr>
        <p:spPr>
          <a:xfrm>
            <a:off x="11279733" y="1791004"/>
            <a:ext cx="636945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KMS</a:t>
            </a:r>
            <a:endParaRPr lang="ko-KR" altLang="en-US" sz="800" b="1"/>
          </a:p>
        </p:txBody>
      </p:sp>
      <p:pic>
        <p:nvPicPr>
          <p:cNvPr id="645" name="그림 1162">
            <a:extLst>
              <a:ext uri="{FF2B5EF4-FFF2-40B4-BE49-F238E27FC236}">
                <a16:creationId xmlns:a16="http://schemas.microsoft.com/office/drawing/2014/main" id="{F556C581-4DB7-48E9-923C-654656487BB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16335" y="1938467"/>
            <a:ext cx="378767" cy="352482"/>
          </a:xfrm>
          <a:prstGeom prst="rect">
            <a:avLst/>
          </a:prstGeom>
        </p:spPr>
      </p:pic>
      <p:sp>
        <p:nvSpPr>
          <p:cNvPr id="650" name="Rectangle 43">
            <a:extLst>
              <a:ext uri="{FF2B5EF4-FFF2-40B4-BE49-F238E27FC236}">
                <a16:creationId xmlns:a16="http://schemas.microsoft.com/office/drawing/2014/main" id="{0A2E9385-A147-47E8-9920-D0B17D6B14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62245" y="238585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u03 - test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651" name="Rectangle 43">
            <a:extLst>
              <a:ext uri="{FF2B5EF4-FFF2-40B4-BE49-F238E27FC236}">
                <a16:creationId xmlns:a16="http://schemas.microsoft.com/office/drawing/2014/main" id="{8691C042-B313-40CC-9BE3-DE4676341B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62245" y="2543277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u04 - dev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674" name="직사각형 1199">
            <a:extLst>
              <a:ext uri="{FF2B5EF4-FFF2-40B4-BE49-F238E27FC236}">
                <a16:creationId xmlns:a16="http://schemas.microsoft.com/office/drawing/2014/main" id="{8F84CD65-047C-4790-AC89-74217E48314C}"/>
              </a:ext>
            </a:extLst>
          </p:cNvPr>
          <p:cNvSpPr/>
          <p:nvPr/>
        </p:nvSpPr>
        <p:spPr>
          <a:xfrm>
            <a:off x="9487962" y="6118206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3C6CD3A2-2CFC-40CB-B84E-94825A655948}"/>
              </a:ext>
            </a:extLst>
          </p:cNvPr>
          <p:cNvGrpSpPr/>
          <p:nvPr/>
        </p:nvGrpSpPr>
        <p:grpSpPr>
          <a:xfrm>
            <a:off x="9579782" y="5248663"/>
            <a:ext cx="796030" cy="4277998"/>
            <a:chOff x="8199135" y="5248663"/>
            <a:chExt cx="796030" cy="4277998"/>
          </a:xfrm>
        </p:grpSpPr>
        <p:sp>
          <p:nvSpPr>
            <p:cNvPr id="677" name="모서리가 둥근 직사각형 396">
              <a:extLst>
                <a:ext uri="{FF2B5EF4-FFF2-40B4-BE49-F238E27FC236}">
                  <a16:creationId xmlns:a16="http://schemas.microsoft.com/office/drawing/2014/main" id="{0493F542-899C-4F43-9EB2-511012A80BD3}"/>
                </a:ext>
              </a:extLst>
            </p:cNvPr>
            <p:cNvSpPr/>
            <p:nvPr/>
          </p:nvSpPr>
          <p:spPr>
            <a:xfrm>
              <a:off x="8453301" y="5248663"/>
              <a:ext cx="277200" cy="4277998"/>
            </a:xfrm>
            <a:prstGeom prst="roundRect">
              <a:avLst>
                <a:gd name="adj" fmla="val 1038"/>
              </a:avLst>
            </a:prstGeom>
            <a:solidFill>
              <a:schemeClr val="bg1">
                <a:lumMod val="6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960006"/>
              <a:endPara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678" name="TextBox 677">
              <a:extLst>
                <a:ext uri="{FF2B5EF4-FFF2-40B4-BE49-F238E27FC236}">
                  <a16:creationId xmlns:a16="http://schemas.microsoft.com/office/drawing/2014/main" id="{0631EA8C-A913-4124-A8EE-D372BA50064E}"/>
                </a:ext>
              </a:extLst>
            </p:cNvPr>
            <p:cNvSpPr txBox="1"/>
            <p:nvPr/>
          </p:nvSpPr>
          <p:spPr>
            <a:xfrm>
              <a:off x="8199135" y="7259139"/>
              <a:ext cx="79603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800" b="1"/>
                <a:t>테스트</a:t>
              </a:r>
            </a:p>
          </p:txBody>
        </p:sp>
      </p:grpSp>
      <p:grpSp>
        <p:nvGrpSpPr>
          <p:cNvPr id="679" name="Group 678">
            <a:extLst>
              <a:ext uri="{FF2B5EF4-FFF2-40B4-BE49-F238E27FC236}">
                <a16:creationId xmlns:a16="http://schemas.microsoft.com/office/drawing/2014/main" id="{6787F6A6-4F46-4E40-8E6E-52FB3496ED72}"/>
              </a:ext>
            </a:extLst>
          </p:cNvPr>
          <p:cNvGrpSpPr/>
          <p:nvPr/>
        </p:nvGrpSpPr>
        <p:grpSpPr>
          <a:xfrm>
            <a:off x="11439687" y="1982920"/>
            <a:ext cx="372153" cy="227447"/>
            <a:chOff x="11920810" y="1982920"/>
            <a:chExt cx="372153" cy="227447"/>
          </a:xfrm>
        </p:grpSpPr>
        <p:cxnSp>
          <p:nvCxnSpPr>
            <p:cNvPr id="680" name="Straight Connector 679">
              <a:extLst>
                <a:ext uri="{FF2B5EF4-FFF2-40B4-BE49-F238E27FC236}">
                  <a16:creationId xmlns:a16="http://schemas.microsoft.com/office/drawing/2014/main" id="{91653A19-96DE-483A-AF37-7D5C46884294}"/>
                </a:ext>
              </a:extLst>
            </p:cNvPr>
            <p:cNvCxnSpPr>
              <a:cxnSpLocks/>
            </p:cNvCxnSpPr>
            <p:nvPr/>
          </p:nvCxnSpPr>
          <p:spPr>
            <a:xfrm>
              <a:off x="11920810" y="1982920"/>
              <a:ext cx="372153" cy="227447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1" name="Straight Connector 680">
              <a:extLst>
                <a:ext uri="{FF2B5EF4-FFF2-40B4-BE49-F238E27FC236}">
                  <a16:creationId xmlns:a16="http://schemas.microsoft.com/office/drawing/2014/main" id="{DD34B0EE-1F39-48DA-A757-04EB754A922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921111" y="1982920"/>
              <a:ext cx="371550" cy="227447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4" name="Group 678">
            <a:extLst>
              <a:ext uri="{FF2B5EF4-FFF2-40B4-BE49-F238E27FC236}">
                <a16:creationId xmlns:a16="http://schemas.microsoft.com/office/drawing/2014/main" id="{E40B6D8F-D1E7-45CD-89CC-5C43882E563B}"/>
              </a:ext>
            </a:extLst>
          </p:cNvPr>
          <p:cNvGrpSpPr/>
          <p:nvPr/>
        </p:nvGrpSpPr>
        <p:grpSpPr>
          <a:xfrm>
            <a:off x="1561868" y="4156476"/>
            <a:ext cx="1873330" cy="436474"/>
            <a:chOff x="11920810" y="1982920"/>
            <a:chExt cx="372153" cy="227447"/>
          </a:xfrm>
        </p:grpSpPr>
        <p:cxnSp>
          <p:nvCxnSpPr>
            <p:cNvPr id="335" name="Straight Connector 679">
              <a:extLst>
                <a:ext uri="{FF2B5EF4-FFF2-40B4-BE49-F238E27FC236}">
                  <a16:creationId xmlns:a16="http://schemas.microsoft.com/office/drawing/2014/main" id="{EDCB1E9E-C93F-41E9-B20D-ED22635FC73E}"/>
                </a:ext>
              </a:extLst>
            </p:cNvPr>
            <p:cNvCxnSpPr>
              <a:cxnSpLocks/>
            </p:cNvCxnSpPr>
            <p:nvPr/>
          </p:nvCxnSpPr>
          <p:spPr>
            <a:xfrm>
              <a:off x="11920810" y="1982920"/>
              <a:ext cx="372153" cy="227447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6" name="Straight Connector 680">
              <a:extLst>
                <a:ext uri="{FF2B5EF4-FFF2-40B4-BE49-F238E27FC236}">
                  <a16:creationId xmlns:a16="http://schemas.microsoft.com/office/drawing/2014/main" id="{E2AB802F-BD6C-4099-9688-5FF7BF4FDCD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921111" y="1982920"/>
              <a:ext cx="371550" cy="227447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7" name="Group 678">
            <a:extLst>
              <a:ext uri="{FF2B5EF4-FFF2-40B4-BE49-F238E27FC236}">
                <a16:creationId xmlns:a16="http://schemas.microsoft.com/office/drawing/2014/main" id="{ED88A8BF-2812-4AA5-8C2A-7E823E5E9FED}"/>
              </a:ext>
            </a:extLst>
          </p:cNvPr>
          <p:cNvGrpSpPr/>
          <p:nvPr/>
        </p:nvGrpSpPr>
        <p:grpSpPr>
          <a:xfrm>
            <a:off x="3654271" y="4155825"/>
            <a:ext cx="867600" cy="277396"/>
            <a:chOff x="11920810" y="1982920"/>
            <a:chExt cx="372153" cy="227447"/>
          </a:xfrm>
        </p:grpSpPr>
        <p:cxnSp>
          <p:nvCxnSpPr>
            <p:cNvPr id="338" name="Straight Connector 679">
              <a:extLst>
                <a:ext uri="{FF2B5EF4-FFF2-40B4-BE49-F238E27FC236}">
                  <a16:creationId xmlns:a16="http://schemas.microsoft.com/office/drawing/2014/main" id="{BD9D3694-DDFC-4FC1-B73C-B68BF281C7BF}"/>
                </a:ext>
              </a:extLst>
            </p:cNvPr>
            <p:cNvCxnSpPr>
              <a:cxnSpLocks/>
            </p:cNvCxnSpPr>
            <p:nvPr/>
          </p:nvCxnSpPr>
          <p:spPr>
            <a:xfrm>
              <a:off x="11920810" y="1982920"/>
              <a:ext cx="372153" cy="227447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2" name="Straight Connector 680">
              <a:extLst>
                <a:ext uri="{FF2B5EF4-FFF2-40B4-BE49-F238E27FC236}">
                  <a16:creationId xmlns:a16="http://schemas.microsoft.com/office/drawing/2014/main" id="{389200F4-9DF7-4716-885E-8B1B1F87202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921111" y="1982920"/>
              <a:ext cx="371550" cy="227447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6" name="Rectangle 43">
            <a:extLst>
              <a:ext uri="{FF2B5EF4-FFF2-40B4-BE49-F238E27FC236}">
                <a16:creationId xmlns:a16="http://schemas.microsoft.com/office/drawing/2014/main" id="{8A2CAE8D-9F61-4CEF-B2BE-E5C2CE4AE1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0403" y="388531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cgPapy1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47" name="Rectangle 43">
            <a:extLst>
              <a:ext uri="{FF2B5EF4-FFF2-40B4-BE49-F238E27FC236}">
                <a16:creationId xmlns:a16="http://schemas.microsoft.com/office/drawing/2014/main" id="{97285906-F18C-47A2-A65F-966625694A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7598" y="388531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cgPapy2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48" name="Rectangle 43">
            <a:extLst>
              <a:ext uri="{FF2B5EF4-FFF2-40B4-BE49-F238E27FC236}">
                <a16:creationId xmlns:a16="http://schemas.microsoft.com/office/drawing/2014/main" id="{4D70BA32-C0D3-4108-9784-FF3AC8E8E2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7598" y="371860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cgPapyAdminServer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407" name="TextBox 406">
            <a:extLst>
              <a:ext uri="{FF2B5EF4-FFF2-40B4-BE49-F238E27FC236}">
                <a16:creationId xmlns:a16="http://schemas.microsoft.com/office/drawing/2014/main" id="{4C1F556B-970F-4E91-9902-E0657301A64C}"/>
              </a:ext>
            </a:extLst>
          </p:cNvPr>
          <p:cNvSpPr txBox="1"/>
          <p:nvPr/>
        </p:nvSpPr>
        <p:spPr>
          <a:xfrm rot="19441710">
            <a:off x="1010893" y="6594748"/>
            <a:ext cx="684000" cy="24622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인터넷창구 </a:t>
            </a:r>
            <a:r>
              <a:rPr lang="en-US" altLang="ko-KR" sz="800"/>
              <a:t>PC</a:t>
            </a:r>
          </a:p>
          <a:p>
            <a:pPr algn="ctr"/>
            <a:r>
              <a:rPr lang="en-US" altLang="ko-KR" sz="800"/>
              <a:t>CG_CY</a:t>
            </a:r>
          </a:p>
        </p:txBody>
      </p:sp>
      <p:sp>
        <p:nvSpPr>
          <p:cNvPr id="416" name="TextBox 415">
            <a:extLst>
              <a:ext uri="{FF2B5EF4-FFF2-40B4-BE49-F238E27FC236}">
                <a16:creationId xmlns:a16="http://schemas.microsoft.com/office/drawing/2014/main" id="{B8D7F6BC-08D6-48A0-A818-D7145E0AC731}"/>
              </a:ext>
            </a:extLst>
          </p:cNvPr>
          <p:cNvSpPr txBox="1"/>
          <p:nvPr/>
        </p:nvSpPr>
        <p:spPr>
          <a:xfrm rot="19441710">
            <a:off x="1100240" y="7064262"/>
            <a:ext cx="468000" cy="24622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전자계약</a:t>
            </a:r>
            <a:endParaRPr lang="en-US" altLang="ko-KR" sz="800"/>
          </a:p>
          <a:p>
            <a:pPr algn="ctr"/>
            <a:r>
              <a:rPr lang="en-US" altLang="ko-KR" sz="800"/>
              <a:t>CG_CONT</a:t>
            </a:r>
          </a:p>
        </p:txBody>
      </p:sp>
      <p:sp>
        <p:nvSpPr>
          <p:cNvPr id="419" name="Rectangle 43">
            <a:extLst>
              <a:ext uri="{FF2B5EF4-FFF2-40B4-BE49-F238E27FC236}">
                <a16:creationId xmlns:a16="http://schemas.microsoft.com/office/drawing/2014/main" id="{AE7AD8CA-4273-4B41-A6B9-DEACE569BB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3301" y="757769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cgDocAdminServer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421" name="Rectangle 43">
            <a:extLst>
              <a:ext uri="{FF2B5EF4-FFF2-40B4-BE49-F238E27FC236}">
                <a16:creationId xmlns:a16="http://schemas.microsoft.com/office/drawing/2014/main" id="{299FAEB7-CB09-425F-A005-F1A2D5BF15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4592" y="775820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cgPayAdminServer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426" name="TextBox 425">
            <a:extLst>
              <a:ext uri="{FF2B5EF4-FFF2-40B4-BE49-F238E27FC236}">
                <a16:creationId xmlns:a16="http://schemas.microsoft.com/office/drawing/2014/main" id="{7EBCF3C8-3B8A-42DA-9371-C59B2330F189}"/>
              </a:ext>
            </a:extLst>
          </p:cNvPr>
          <p:cNvSpPr txBox="1"/>
          <p:nvPr/>
        </p:nvSpPr>
        <p:spPr>
          <a:xfrm rot="19441710">
            <a:off x="1094321" y="7449431"/>
            <a:ext cx="468000" cy="24622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전자서류</a:t>
            </a:r>
            <a:endParaRPr lang="en-US" altLang="ko-KR" sz="800"/>
          </a:p>
          <a:p>
            <a:pPr algn="ctr"/>
            <a:r>
              <a:rPr lang="en-US" altLang="ko-KR" sz="800"/>
              <a:t>CG_ED</a:t>
            </a:r>
          </a:p>
        </p:txBody>
      </p:sp>
      <p:sp>
        <p:nvSpPr>
          <p:cNvPr id="456" name="TextBox 455">
            <a:extLst>
              <a:ext uri="{FF2B5EF4-FFF2-40B4-BE49-F238E27FC236}">
                <a16:creationId xmlns:a16="http://schemas.microsoft.com/office/drawing/2014/main" id="{EBFB7AC7-E606-428E-B69C-1295B6242A9B}"/>
              </a:ext>
            </a:extLst>
          </p:cNvPr>
          <p:cNvSpPr txBox="1"/>
          <p:nvPr/>
        </p:nvSpPr>
        <p:spPr>
          <a:xfrm rot="19441710">
            <a:off x="1123438" y="8436188"/>
            <a:ext cx="468000" cy="24622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 strike="sngStrike"/>
              <a:t>홈페이지</a:t>
            </a:r>
            <a:endParaRPr lang="en-US" altLang="ko-KR" sz="800" strike="sngStrike"/>
          </a:p>
          <a:p>
            <a:pPr algn="ctr"/>
            <a:r>
              <a:rPr lang="en-US" altLang="ko-KR" sz="800" strike="sngStrike"/>
              <a:t>CG_CMS</a:t>
            </a:r>
          </a:p>
        </p:txBody>
      </p:sp>
      <p:sp>
        <p:nvSpPr>
          <p:cNvPr id="508" name="Rectangle 43">
            <a:extLst>
              <a:ext uri="{FF2B5EF4-FFF2-40B4-BE49-F238E27FC236}">
                <a16:creationId xmlns:a16="http://schemas.microsoft.com/office/drawing/2014/main" id="{FCE1E55E-2352-4E4D-8F48-310E895D19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7692" y="811890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cgMWS_ADMIN1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09" name="Rectangle 43">
            <a:extLst>
              <a:ext uri="{FF2B5EF4-FFF2-40B4-BE49-F238E27FC236}">
                <a16:creationId xmlns:a16="http://schemas.microsoft.com/office/drawing/2014/main" id="{2102608D-A653-48B0-B0E6-D3FBC0F596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7692" y="827741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cgMWS_WAS1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10" name="Rectangle 43">
            <a:extLst>
              <a:ext uri="{FF2B5EF4-FFF2-40B4-BE49-F238E27FC236}">
                <a16:creationId xmlns:a16="http://schemas.microsoft.com/office/drawing/2014/main" id="{A9F07810-3CF8-4F68-9C40-C2A218AFD8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7692" y="7960393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cgMobileAdminServer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511" name="TextBox 510">
            <a:extLst>
              <a:ext uri="{FF2B5EF4-FFF2-40B4-BE49-F238E27FC236}">
                <a16:creationId xmlns:a16="http://schemas.microsoft.com/office/drawing/2014/main" id="{EFA25AB3-CC35-4A5F-A25B-A3E9264F1B0D}"/>
              </a:ext>
            </a:extLst>
          </p:cNvPr>
          <p:cNvSpPr txBox="1"/>
          <p:nvPr/>
        </p:nvSpPr>
        <p:spPr>
          <a:xfrm rot="19441710">
            <a:off x="972455" y="7952687"/>
            <a:ext cx="903530" cy="24622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인터넷창구 </a:t>
            </a:r>
            <a:r>
              <a:rPr lang="en-US" altLang="ko-KR" sz="800"/>
              <a:t>Mobile</a:t>
            </a:r>
          </a:p>
          <a:p>
            <a:pPr algn="ctr"/>
            <a:r>
              <a:rPr lang="en-US" altLang="ko-KR" sz="800"/>
              <a:t>CG_MOBILE</a:t>
            </a:r>
          </a:p>
        </p:txBody>
      </p:sp>
      <p:sp>
        <p:nvSpPr>
          <p:cNvPr id="514" name="Rectangle 43">
            <a:extLst>
              <a:ext uri="{FF2B5EF4-FFF2-40B4-BE49-F238E27FC236}">
                <a16:creationId xmlns:a16="http://schemas.microsoft.com/office/drawing/2014/main" id="{A276FE6B-97F6-43E9-BBA1-8F08F30490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3301" y="7733827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cgDoc1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18" name="Rectangle 135">
            <a:extLst>
              <a:ext uri="{FF2B5EF4-FFF2-40B4-BE49-F238E27FC236}">
                <a16:creationId xmlns:a16="http://schemas.microsoft.com/office/drawing/2014/main" id="{04DB4AE6-67D8-4C7C-97BD-56FFAAF67D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0485" y="2281561"/>
            <a:ext cx="1929600" cy="497351"/>
          </a:xfrm>
          <a:prstGeom prst="rect">
            <a:avLst/>
          </a:prstGeom>
          <a:noFill/>
          <a:ln w="3175" algn="ctr">
            <a:solidFill>
              <a:schemeClr val="bg1">
                <a:lumMod val="85000"/>
              </a:schemeClr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19" name="Rectangle 135">
            <a:extLst>
              <a:ext uri="{FF2B5EF4-FFF2-40B4-BE49-F238E27FC236}">
                <a16:creationId xmlns:a16="http://schemas.microsoft.com/office/drawing/2014/main" id="{06BEEA97-FAA5-459D-8323-7679793B12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0485" y="2871619"/>
            <a:ext cx="1929600" cy="335414"/>
          </a:xfrm>
          <a:prstGeom prst="rect">
            <a:avLst/>
          </a:prstGeom>
          <a:noFill/>
          <a:ln w="3175" algn="ctr">
            <a:solidFill>
              <a:schemeClr val="bg1">
                <a:lumMod val="85000"/>
              </a:schemeClr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34" name="Rectangle 135">
            <a:extLst>
              <a:ext uri="{FF2B5EF4-FFF2-40B4-BE49-F238E27FC236}">
                <a16:creationId xmlns:a16="http://schemas.microsoft.com/office/drawing/2014/main" id="{420C5A45-8120-462C-9449-BA9E0B6D46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0485" y="3286745"/>
            <a:ext cx="1929600" cy="335414"/>
          </a:xfrm>
          <a:prstGeom prst="rect">
            <a:avLst/>
          </a:prstGeom>
          <a:noFill/>
          <a:ln w="3175" algn="ctr">
            <a:solidFill>
              <a:schemeClr val="bg1">
                <a:lumMod val="85000"/>
              </a:schemeClr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37" name="Rectangle 135">
            <a:extLst>
              <a:ext uri="{FF2B5EF4-FFF2-40B4-BE49-F238E27FC236}">
                <a16:creationId xmlns:a16="http://schemas.microsoft.com/office/drawing/2014/main" id="{CD9963B1-0DF7-4141-A0B1-235D3AAF64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0485" y="3700873"/>
            <a:ext cx="1929600" cy="335414"/>
          </a:xfrm>
          <a:prstGeom prst="rect">
            <a:avLst/>
          </a:prstGeom>
          <a:noFill/>
          <a:ln w="3175" algn="ctr">
            <a:solidFill>
              <a:schemeClr val="bg1">
                <a:lumMod val="85000"/>
              </a:schemeClr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48" name="Rectangle 135">
            <a:extLst>
              <a:ext uri="{FF2B5EF4-FFF2-40B4-BE49-F238E27FC236}">
                <a16:creationId xmlns:a16="http://schemas.microsoft.com/office/drawing/2014/main" id="{B5DA4D13-73C2-4180-AFCB-2BC9C23FB9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0485" y="4129334"/>
            <a:ext cx="1929600" cy="483991"/>
          </a:xfrm>
          <a:prstGeom prst="rect">
            <a:avLst/>
          </a:prstGeom>
          <a:noFill/>
          <a:ln w="3175" algn="ctr">
            <a:solidFill>
              <a:schemeClr val="bg1">
                <a:lumMod val="85000"/>
              </a:schemeClr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50" name="Rectangle 135">
            <a:extLst>
              <a:ext uri="{FF2B5EF4-FFF2-40B4-BE49-F238E27FC236}">
                <a16:creationId xmlns:a16="http://schemas.microsoft.com/office/drawing/2014/main" id="{6DAD1150-FF31-4A59-B63D-B51E74F3C3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3813" y="2281561"/>
            <a:ext cx="908528" cy="497351"/>
          </a:xfrm>
          <a:prstGeom prst="rect">
            <a:avLst/>
          </a:prstGeom>
          <a:noFill/>
          <a:ln w="3175" algn="ctr">
            <a:solidFill>
              <a:schemeClr val="bg1">
                <a:lumMod val="85000"/>
              </a:schemeClr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60" name="Rectangle 135">
            <a:extLst>
              <a:ext uri="{FF2B5EF4-FFF2-40B4-BE49-F238E27FC236}">
                <a16:creationId xmlns:a16="http://schemas.microsoft.com/office/drawing/2014/main" id="{30152B87-C9BE-4825-90BB-34B428DF0A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3813" y="4126159"/>
            <a:ext cx="908528" cy="338073"/>
          </a:xfrm>
          <a:prstGeom prst="rect">
            <a:avLst/>
          </a:prstGeom>
          <a:noFill/>
          <a:ln w="3175" algn="ctr">
            <a:solidFill>
              <a:schemeClr val="bg1">
                <a:lumMod val="85000"/>
              </a:schemeClr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80" name="Rectangle 135">
            <a:extLst>
              <a:ext uri="{FF2B5EF4-FFF2-40B4-BE49-F238E27FC236}">
                <a16:creationId xmlns:a16="http://schemas.microsoft.com/office/drawing/2014/main" id="{E417BB8B-0AE6-40E3-9708-6528A05CBB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530" y="6626578"/>
            <a:ext cx="1818000" cy="483991"/>
          </a:xfrm>
          <a:prstGeom prst="rect">
            <a:avLst/>
          </a:prstGeom>
          <a:noFill/>
          <a:ln w="3175" algn="ctr">
            <a:solidFill>
              <a:schemeClr val="bg1">
                <a:lumMod val="85000"/>
              </a:schemeClr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81" name="Rectangle 135">
            <a:extLst>
              <a:ext uri="{FF2B5EF4-FFF2-40B4-BE49-F238E27FC236}">
                <a16:creationId xmlns:a16="http://schemas.microsoft.com/office/drawing/2014/main" id="{DE967AF0-5430-4198-9472-5675724AFD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530" y="7165735"/>
            <a:ext cx="1818000" cy="328071"/>
          </a:xfrm>
          <a:prstGeom prst="rect">
            <a:avLst/>
          </a:prstGeom>
          <a:noFill/>
          <a:ln w="3175" algn="ctr">
            <a:solidFill>
              <a:schemeClr val="bg1">
                <a:lumMod val="85000"/>
              </a:schemeClr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82" name="Rectangle 135">
            <a:extLst>
              <a:ext uri="{FF2B5EF4-FFF2-40B4-BE49-F238E27FC236}">
                <a16:creationId xmlns:a16="http://schemas.microsoft.com/office/drawing/2014/main" id="{5F3E783A-B246-4B5C-A994-D60567C7C3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530" y="7555796"/>
            <a:ext cx="912829" cy="328071"/>
          </a:xfrm>
          <a:prstGeom prst="rect">
            <a:avLst/>
          </a:prstGeom>
          <a:noFill/>
          <a:ln w="3175" algn="ctr">
            <a:solidFill>
              <a:schemeClr val="bg1">
                <a:lumMod val="85000"/>
              </a:schemeClr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83" name="Rectangle 135">
            <a:extLst>
              <a:ext uri="{FF2B5EF4-FFF2-40B4-BE49-F238E27FC236}">
                <a16:creationId xmlns:a16="http://schemas.microsoft.com/office/drawing/2014/main" id="{9129ED66-3AE2-4422-843F-CAD2E952D3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530" y="7936805"/>
            <a:ext cx="912829" cy="487098"/>
          </a:xfrm>
          <a:prstGeom prst="rect">
            <a:avLst/>
          </a:prstGeom>
          <a:noFill/>
          <a:ln w="3175" algn="ctr">
            <a:solidFill>
              <a:schemeClr val="bg1">
                <a:lumMod val="85000"/>
              </a:schemeClr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84" name="Rectangle 135">
            <a:extLst>
              <a:ext uri="{FF2B5EF4-FFF2-40B4-BE49-F238E27FC236}">
                <a16:creationId xmlns:a16="http://schemas.microsoft.com/office/drawing/2014/main" id="{14D2B265-9E45-4436-AAEF-5DF1D8C05E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8821" y="7738043"/>
            <a:ext cx="912829" cy="327840"/>
          </a:xfrm>
          <a:prstGeom prst="rect">
            <a:avLst/>
          </a:prstGeom>
          <a:noFill/>
          <a:ln w="3175" algn="ctr">
            <a:solidFill>
              <a:schemeClr val="bg1">
                <a:lumMod val="85000"/>
              </a:schemeClr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87" name="Rectangle 135">
            <a:extLst>
              <a:ext uri="{FF2B5EF4-FFF2-40B4-BE49-F238E27FC236}">
                <a16:creationId xmlns:a16="http://schemas.microsoft.com/office/drawing/2014/main" id="{0720D6A4-6B82-49BF-A4D5-1F76715840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530" y="8480421"/>
            <a:ext cx="912829" cy="493437"/>
          </a:xfrm>
          <a:prstGeom prst="rect">
            <a:avLst/>
          </a:prstGeom>
          <a:noFill/>
          <a:ln w="3175" algn="ctr">
            <a:solidFill>
              <a:schemeClr val="bg1">
                <a:lumMod val="85000"/>
              </a:schemeClr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88" name="TextBox 587">
            <a:extLst>
              <a:ext uri="{FF2B5EF4-FFF2-40B4-BE49-F238E27FC236}">
                <a16:creationId xmlns:a16="http://schemas.microsoft.com/office/drawing/2014/main" id="{4BF7AC24-620E-4481-B8D8-0CE7BC94F71F}"/>
              </a:ext>
            </a:extLst>
          </p:cNvPr>
          <p:cNvSpPr txBox="1"/>
          <p:nvPr/>
        </p:nvSpPr>
        <p:spPr>
          <a:xfrm rot="19441710">
            <a:off x="2060810" y="7721513"/>
            <a:ext cx="684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/>
              <a:t>OZ </a:t>
            </a:r>
            <a:r>
              <a:rPr lang="ko-KR" altLang="en-US" sz="800"/>
              <a:t>타임스탬프</a:t>
            </a:r>
            <a:endParaRPr lang="en-US" altLang="ko-KR" sz="800"/>
          </a:p>
        </p:txBody>
      </p:sp>
      <p:sp>
        <p:nvSpPr>
          <p:cNvPr id="589" name="Isosceles Triangle 667">
            <a:extLst>
              <a:ext uri="{FF2B5EF4-FFF2-40B4-BE49-F238E27FC236}">
                <a16:creationId xmlns:a16="http://schemas.microsoft.com/office/drawing/2014/main" id="{3E12F11E-823A-4258-84D6-EDB4B624D0E0}"/>
              </a:ext>
            </a:extLst>
          </p:cNvPr>
          <p:cNvSpPr/>
          <p:nvPr/>
        </p:nvSpPr>
        <p:spPr>
          <a:xfrm>
            <a:off x="2028805" y="7845853"/>
            <a:ext cx="98479" cy="88169"/>
          </a:xfrm>
          <a:prstGeom prst="triangle">
            <a:avLst/>
          </a:prstGeom>
          <a:noFill/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0" name="Rectangle 43">
            <a:extLst>
              <a:ext uri="{FF2B5EF4-FFF2-40B4-BE49-F238E27FC236}">
                <a16:creationId xmlns:a16="http://schemas.microsoft.com/office/drawing/2014/main" id="{34E074DB-D5A4-47DD-98BD-22ED0F4E9A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4592" y="791567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cgPapy1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663" name="Rectangle 135">
            <a:extLst>
              <a:ext uri="{FF2B5EF4-FFF2-40B4-BE49-F238E27FC236}">
                <a16:creationId xmlns:a16="http://schemas.microsoft.com/office/drawing/2014/main" id="{06BD9DCA-4633-43BB-9DF9-50CBEDD9D6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2263" y="6236086"/>
            <a:ext cx="968400" cy="3204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664" name="Rectangle 43">
            <a:extLst>
              <a:ext uri="{FF2B5EF4-FFF2-40B4-BE49-F238E27FC236}">
                <a16:creationId xmlns:a16="http://schemas.microsoft.com/office/drawing/2014/main" id="{4729D376-9017-48F9-8404-1A0E2793EF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2215" y="6281381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cxnSp>
        <p:nvCxnSpPr>
          <p:cNvPr id="666" name="직선 연결선 665">
            <a:extLst>
              <a:ext uri="{FF2B5EF4-FFF2-40B4-BE49-F238E27FC236}">
                <a16:creationId xmlns:a16="http://schemas.microsoft.com/office/drawing/2014/main" id="{CDCE130E-308E-4D16-9CC6-4014448E424C}"/>
              </a:ext>
            </a:extLst>
          </p:cNvPr>
          <p:cNvCxnSpPr>
            <a:cxnSpLocks/>
          </p:cNvCxnSpPr>
          <p:nvPr/>
        </p:nvCxnSpPr>
        <p:spPr>
          <a:xfrm flipV="1">
            <a:off x="6072829" y="596501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67" name="그림 666">
            <a:extLst>
              <a:ext uri="{FF2B5EF4-FFF2-40B4-BE49-F238E27FC236}">
                <a16:creationId xmlns:a16="http://schemas.microsoft.com/office/drawing/2014/main" id="{84A48CC7-2507-4FD0-9556-CA90F0191A8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9100" y="5758768"/>
            <a:ext cx="378767" cy="352482"/>
          </a:xfrm>
          <a:prstGeom prst="rect">
            <a:avLst/>
          </a:prstGeom>
        </p:spPr>
      </p:pic>
      <p:sp>
        <p:nvSpPr>
          <p:cNvPr id="669" name="TextBox 668">
            <a:extLst>
              <a:ext uri="{FF2B5EF4-FFF2-40B4-BE49-F238E27FC236}">
                <a16:creationId xmlns:a16="http://schemas.microsoft.com/office/drawing/2014/main" id="{BB178BDB-2A9D-4C24-95C8-9D4594C6D925}"/>
              </a:ext>
            </a:extLst>
          </p:cNvPr>
          <p:cNvSpPr txBox="1"/>
          <p:nvPr/>
        </p:nvSpPr>
        <p:spPr>
          <a:xfrm>
            <a:off x="5798808" y="5608586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WAS#1</a:t>
            </a:r>
          </a:p>
          <a:p>
            <a:pPr algn="ctr"/>
            <a:endParaRPr lang="ko-KR" altLang="en-US" sz="800" b="1"/>
          </a:p>
        </p:txBody>
      </p:sp>
      <p:sp>
        <p:nvSpPr>
          <p:cNvPr id="676" name="Rectangle 43">
            <a:extLst>
              <a:ext uri="{FF2B5EF4-FFF2-40B4-BE49-F238E27FC236}">
                <a16:creationId xmlns:a16="http://schemas.microsoft.com/office/drawing/2014/main" id="{E4F00406-B556-4BF3-A069-53A735DC7E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2215" y="644598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sp>
        <p:nvSpPr>
          <p:cNvPr id="682" name="Rectangle 43">
            <a:extLst>
              <a:ext uri="{FF2B5EF4-FFF2-40B4-BE49-F238E27FC236}">
                <a16:creationId xmlns:a16="http://schemas.microsoft.com/office/drawing/2014/main" id="{5FE77BE8-AB86-4717-8E8E-4693E21BC2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2215" y="879261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cgBmsAdminServer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683" name="Rectangle 43">
            <a:extLst>
              <a:ext uri="{FF2B5EF4-FFF2-40B4-BE49-F238E27FC236}">
                <a16:creationId xmlns:a16="http://schemas.microsoft.com/office/drawing/2014/main" id="{ACC1B2A0-E0DA-4DB3-8EC7-654A3F5D45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2215" y="895455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cgBms1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684" name="Rectangle 43">
            <a:extLst>
              <a:ext uri="{FF2B5EF4-FFF2-40B4-BE49-F238E27FC236}">
                <a16:creationId xmlns:a16="http://schemas.microsoft.com/office/drawing/2014/main" id="{DBFA5510-C463-436B-AE48-E2A02B30A4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2215" y="858594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cgHpt1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685" name="Rectangle 43">
            <a:extLst>
              <a:ext uri="{FF2B5EF4-FFF2-40B4-BE49-F238E27FC236}">
                <a16:creationId xmlns:a16="http://schemas.microsoft.com/office/drawing/2014/main" id="{B9EA6CF7-7B4D-45BF-A034-B347EAE363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2215" y="843924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cgHptAdminServer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686" name="Rectangle 43">
            <a:extLst>
              <a:ext uri="{FF2B5EF4-FFF2-40B4-BE49-F238E27FC236}">
                <a16:creationId xmlns:a16="http://schemas.microsoft.com/office/drawing/2014/main" id="{25148FC9-91BB-4C69-AB53-9B49FBCAA4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2215" y="677066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cgApp1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687" name="Rectangle 43">
            <a:extLst>
              <a:ext uri="{FF2B5EF4-FFF2-40B4-BE49-F238E27FC236}">
                <a16:creationId xmlns:a16="http://schemas.microsoft.com/office/drawing/2014/main" id="{31C2B7DD-7378-4DAF-B534-4C5A0581E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2215" y="693074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cgApp5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688" name="Rectangle 43">
            <a:extLst>
              <a:ext uri="{FF2B5EF4-FFF2-40B4-BE49-F238E27FC236}">
                <a16:creationId xmlns:a16="http://schemas.microsoft.com/office/drawing/2014/main" id="{6DA63916-D963-4BC7-B644-923E5E0E7A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2215" y="709083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cgBatch1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689" name="Rectangle 43">
            <a:extLst>
              <a:ext uri="{FF2B5EF4-FFF2-40B4-BE49-F238E27FC236}">
                <a16:creationId xmlns:a16="http://schemas.microsoft.com/office/drawing/2014/main" id="{F6416648-1902-4223-976A-1EF4407059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2215" y="725091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cgPush1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690" name="Rectangle 43">
            <a:extLst>
              <a:ext uri="{FF2B5EF4-FFF2-40B4-BE49-F238E27FC236}">
                <a16:creationId xmlns:a16="http://schemas.microsoft.com/office/drawing/2014/main" id="{ADE72BE2-FF9C-4EEF-AACC-86881CE849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2215" y="661057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cgCoreAdminServer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691" name="Rectangle 43">
            <a:extLst>
              <a:ext uri="{FF2B5EF4-FFF2-40B4-BE49-F238E27FC236}">
                <a16:creationId xmlns:a16="http://schemas.microsoft.com/office/drawing/2014/main" id="{D017DAC3-FAF2-4465-BB43-E5BAEAE3BC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2215" y="7891262"/>
            <a:ext cx="867600" cy="126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cgBatch5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692" name="Rectangle 43">
            <a:extLst>
              <a:ext uri="{FF2B5EF4-FFF2-40B4-BE49-F238E27FC236}">
                <a16:creationId xmlns:a16="http://schemas.microsoft.com/office/drawing/2014/main" id="{E202E1C3-DB1B-4DC8-B6A1-D3E96CEC08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2215" y="7571091"/>
            <a:ext cx="867600" cy="126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cgAppcnt1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693" name="Rectangle 43">
            <a:extLst>
              <a:ext uri="{FF2B5EF4-FFF2-40B4-BE49-F238E27FC236}">
                <a16:creationId xmlns:a16="http://schemas.microsoft.com/office/drawing/2014/main" id="{99A8FAA9-7460-409D-842A-2D5F0601B2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2215" y="7731177"/>
            <a:ext cx="867600" cy="126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cgCntOz1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694" name="Rectangle 43">
            <a:extLst>
              <a:ext uri="{FF2B5EF4-FFF2-40B4-BE49-F238E27FC236}">
                <a16:creationId xmlns:a16="http://schemas.microsoft.com/office/drawing/2014/main" id="{DE9B167C-1B3D-4BEB-9F35-B598C7E2E2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2215" y="7411005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cgOz1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695" name="Rectangle 43">
            <a:extLst>
              <a:ext uri="{FF2B5EF4-FFF2-40B4-BE49-F238E27FC236}">
                <a16:creationId xmlns:a16="http://schemas.microsoft.com/office/drawing/2014/main" id="{D2A61FB9-00CB-4036-B89B-A0C89A3424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2215" y="8051347"/>
            <a:ext cx="867600" cy="126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cgOz5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696" name="Rectangle 43">
            <a:extLst>
              <a:ext uri="{FF2B5EF4-FFF2-40B4-BE49-F238E27FC236}">
                <a16:creationId xmlns:a16="http://schemas.microsoft.com/office/drawing/2014/main" id="{16C9847D-D184-4F45-9EA6-CF7BF273BF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2215" y="8211434"/>
            <a:ext cx="867600" cy="126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cgPush5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cxnSp>
        <p:nvCxnSpPr>
          <p:cNvPr id="697" name="직선 연결선 276">
            <a:extLst>
              <a:ext uri="{FF2B5EF4-FFF2-40B4-BE49-F238E27FC236}">
                <a16:creationId xmlns:a16="http://schemas.microsoft.com/office/drawing/2014/main" id="{5B113C7F-C529-44CC-8726-491A7CCABE25}"/>
              </a:ext>
            </a:extLst>
          </p:cNvPr>
          <p:cNvCxnSpPr>
            <a:cxnSpLocks/>
          </p:cNvCxnSpPr>
          <p:nvPr/>
        </p:nvCxnSpPr>
        <p:spPr>
          <a:xfrm flipV="1">
            <a:off x="5043087" y="596501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98" name="그림 277">
            <a:extLst>
              <a:ext uri="{FF2B5EF4-FFF2-40B4-BE49-F238E27FC236}">
                <a16:creationId xmlns:a16="http://schemas.microsoft.com/office/drawing/2014/main" id="{5178EAD6-463B-4893-8F2A-A2BF6AE836B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9358" y="5758768"/>
            <a:ext cx="378767" cy="352482"/>
          </a:xfrm>
          <a:prstGeom prst="rect">
            <a:avLst/>
          </a:prstGeom>
        </p:spPr>
      </p:pic>
      <p:sp>
        <p:nvSpPr>
          <p:cNvPr id="699" name="Rectangle 135">
            <a:extLst>
              <a:ext uri="{FF2B5EF4-FFF2-40B4-BE49-F238E27FC236}">
                <a16:creationId xmlns:a16="http://schemas.microsoft.com/office/drawing/2014/main" id="{BB5DE515-3F18-405B-A1FF-766F8B2B38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9837" y="6236086"/>
            <a:ext cx="968400" cy="3204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700" name="Rectangle 43">
            <a:extLst>
              <a:ext uri="{FF2B5EF4-FFF2-40B4-BE49-F238E27FC236}">
                <a16:creationId xmlns:a16="http://schemas.microsoft.com/office/drawing/2014/main" id="{B1E20505-94D9-4858-AACF-EC50EFC0F8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9789" y="6287318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701" name="Rectangle 43">
            <a:extLst>
              <a:ext uri="{FF2B5EF4-FFF2-40B4-BE49-F238E27FC236}">
                <a16:creationId xmlns:a16="http://schemas.microsoft.com/office/drawing/2014/main" id="{9EE2C301-1ED6-4EA3-BB40-1EDD7D85FC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9789" y="6455507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Apache</a:t>
            </a:r>
            <a:endParaRPr lang="ko-KR" altLang="en-US" sz="800">
              <a:latin typeface="+mn-ea"/>
            </a:endParaRPr>
          </a:p>
        </p:txBody>
      </p:sp>
      <p:sp>
        <p:nvSpPr>
          <p:cNvPr id="702" name="TextBox 701">
            <a:extLst>
              <a:ext uri="{FF2B5EF4-FFF2-40B4-BE49-F238E27FC236}">
                <a16:creationId xmlns:a16="http://schemas.microsoft.com/office/drawing/2014/main" id="{92997466-E9F9-4ED5-88C4-065A58EB95EC}"/>
              </a:ext>
            </a:extLst>
          </p:cNvPr>
          <p:cNvSpPr txBox="1"/>
          <p:nvPr/>
        </p:nvSpPr>
        <p:spPr>
          <a:xfrm>
            <a:off x="4741563" y="5608586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WEB</a:t>
            </a:r>
            <a:endParaRPr lang="ko-KR" altLang="en-US" sz="800" b="1"/>
          </a:p>
        </p:txBody>
      </p:sp>
      <p:sp>
        <p:nvSpPr>
          <p:cNvPr id="703" name="직사각형 1199">
            <a:extLst>
              <a:ext uri="{FF2B5EF4-FFF2-40B4-BE49-F238E27FC236}">
                <a16:creationId xmlns:a16="http://schemas.microsoft.com/office/drawing/2014/main" id="{D1074683-590F-4E34-8A49-7DFF9F69245A}"/>
              </a:ext>
            </a:extLst>
          </p:cNvPr>
          <p:cNvSpPr/>
          <p:nvPr/>
        </p:nvSpPr>
        <p:spPr>
          <a:xfrm>
            <a:off x="4561494" y="6118206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04" name="직선 연결선 1520">
            <a:extLst>
              <a:ext uri="{FF2B5EF4-FFF2-40B4-BE49-F238E27FC236}">
                <a16:creationId xmlns:a16="http://schemas.microsoft.com/office/drawing/2014/main" id="{DB953CF1-3F78-4967-90F9-414BB4B72AD9}"/>
              </a:ext>
            </a:extLst>
          </p:cNvPr>
          <p:cNvCxnSpPr>
            <a:cxnSpLocks/>
          </p:cNvCxnSpPr>
          <p:nvPr/>
        </p:nvCxnSpPr>
        <p:spPr>
          <a:xfrm flipV="1">
            <a:off x="3879995" y="5970530"/>
            <a:ext cx="0" cy="180000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5" name="TextBox 704">
            <a:extLst>
              <a:ext uri="{FF2B5EF4-FFF2-40B4-BE49-F238E27FC236}">
                <a16:creationId xmlns:a16="http://schemas.microsoft.com/office/drawing/2014/main" id="{47D3248A-6899-4A9F-BC9E-C7BE55E85A4B}"/>
              </a:ext>
            </a:extLst>
          </p:cNvPr>
          <p:cNvSpPr txBox="1"/>
          <p:nvPr/>
        </p:nvSpPr>
        <p:spPr>
          <a:xfrm>
            <a:off x="3601120" y="5608586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MCI</a:t>
            </a:r>
            <a:endParaRPr lang="ko-KR" altLang="en-US" sz="800" b="1"/>
          </a:p>
        </p:txBody>
      </p:sp>
      <p:pic>
        <p:nvPicPr>
          <p:cNvPr id="706" name="그림 1162">
            <a:extLst>
              <a:ext uri="{FF2B5EF4-FFF2-40B4-BE49-F238E27FC236}">
                <a16:creationId xmlns:a16="http://schemas.microsoft.com/office/drawing/2014/main" id="{56555A5F-C30F-469D-A06F-9DF6E7211D2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1155" y="5764288"/>
            <a:ext cx="378767" cy="352482"/>
          </a:xfrm>
          <a:prstGeom prst="rect">
            <a:avLst/>
          </a:prstGeom>
        </p:spPr>
      </p:pic>
      <p:sp>
        <p:nvSpPr>
          <p:cNvPr id="707" name="TextBox 706">
            <a:extLst>
              <a:ext uri="{FF2B5EF4-FFF2-40B4-BE49-F238E27FC236}">
                <a16:creationId xmlns:a16="http://schemas.microsoft.com/office/drawing/2014/main" id="{58BCDD27-1F48-4DEC-B68D-E01A7202F41E}"/>
              </a:ext>
            </a:extLst>
          </p:cNvPr>
          <p:cNvSpPr txBox="1"/>
          <p:nvPr/>
        </p:nvSpPr>
        <p:spPr>
          <a:xfrm>
            <a:off x="3388635" y="5735383"/>
            <a:ext cx="962005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Megatier </a:t>
            </a:r>
            <a:r>
              <a:rPr lang="ko-KR" altLang="en-US" sz="800" b="1"/>
              <a:t>대외연계</a:t>
            </a:r>
          </a:p>
        </p:txBody>
      </p:sp>
      <p:sp>
        <p:nvSpPr>
          <p:cNvPr id="708" name="Rectangle 43">
            <a:extLst>
              <a:ext uri="{FF2B5EF4-FFF2-40B4-BE49-F238E27FC236}">
                <a16:creationId xmlns:a16="http://schemas.microsoft.com/office/drawing/2014/main" id="{DE67C336-B3E8-47DA-BF0F-858EBD0A2D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8569" y="2069769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sp>
        <p:nvSpPr>
          <p:cNvPr id="712" name="Rectangle 135">
            <a:extLst>
              <a:ext uri="{FF2B5EF4-FFF2-40B4-BE49-F238E27FC236}">
                <a16:creationId xmlns:a16="http://schemas.microsoft.com/office/drawing/2014/main" id="{7DAFB50A-CCBF-43AE-9AB3-BB28C014EC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0956" y="6241605"/>
            <a:ext cx="968400" cy="3204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713" name="Rectangle 43">
            <a:extLst>
              <a:ext uri="{FF2B5EF4-FFF2-40B4-BE49-F238E27FC236}">
                <a16:creationId xmlns:a16="http://schemas.microsoft.com/office/drawing/2014/main" id="{BCB482A3-17BA-4F91-8AC7-92C2194838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0908" y="6292838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715" name="Rectangle 43">
            <a:extLst>
              <a:ext uri="{FF2B5EF4-FFF2-40B4-BE49-F238E27FC236}">
                <a16:creationId xmlns:a16="http://schemas.microsoft.com/office/drawing/2014/main" id="{5AAD1C46-F339-4EF7-BF83-A3510777D3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78924" y="272665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cgPush2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716" name="Rectangle 43">
            <a:extLst>
              <a:ext uri="{FF2B5EF4-FFF2-40B4-BE49-F238E27FC236}">
                <a16:creationId xmlns:a16="http://schemas.microsoft.com/office/drawing/2014/main" id="{D072E2E3-F43D-4540-B950-5690856496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78924" y="288710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cgOz2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717" name="Rectangle 43">
            <a:extLst>
              <a:ext uri="{FF2B5EF4-FFF2-40B4-BE49-F238E27FC236}">
                <a16:creationId xmlns:a16="http://schemas.microsoft.com/office/drawing/2014/main" id="{3B76EAC0-9D5B-4D88-992D-9E1505410A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78924" y="448864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cgCert2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718" name="Rectangle 43">
            <a:extLst>
              <a:ext uri="{FF2B5EF4-FFF2-40B4-BE49-F238E27FC236}">
                <a16:creationId xmlns:a16="http://schemas.microsoft.com/office/drawing/2014/main" id="{2B4DF68A-276F-43B3-9FB5-9A1A30B47A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78924" y="4147183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cgBms2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719" name="Rectangle 43">
            <a:extLst>
              <a:ext uri="{FF2B5EF4-FFF2-40B4-BE49-F238E27FC236}">
                <a16:creationId xmlns:a16="http://schemas.microsoft.com/office/drawing/2014/main" id="{A13672C6-6F2C-4401-BE5B-66C210178C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78924" y="380029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cghpt2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720" name="Rectangle 43">
            <a:extLst>
              <a:ext uri="{FF2B5EF4-FFF2-40B4-BE49-F238E27FC236}">
                <a16:creationId xmlns:a16="http://schemas.microsoft.com/office/drawing/2014/main" id="{D840199B-76C4-4688-87F2-719575910D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78924" y="3636385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cgHptAdminServer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721" name="Rectangle 43">
            <a:extLst>
              <a:ext uri="{FF2B5EF4-FFF2-40B4-BE49-F238E27FC236}">
                <a16:creationId xmlns:a16="http://schemas.microsoft.com/office/drawing/2014/main" id="{9FD25CAD-2C40-449C-9331-D37235B313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78924" y="326495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cgBatch_rm1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722" name="Rectangle 43">
            <a:extLst>
              <a:ext uri="{FF2B5EF4-FFF2-40B4-BE49-F238E27FC236}">
                <a16:creationId xmlns:a16="http://schemas.microsoft.com/office/drawing/2014/main" id="{9B1774B1-49EB-492A-ABF9-CFACAEAD11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78924" y="341909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cgbatchOz1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723" name="Rectangle 43">
            <a:extLst>
              <a:ext uri="{FF2B5EF4-FFF2-40B4-BE49-F238E27FC236}">
                <a16:creationId xmlns:a16="http://schemas.microsoft.com/office/drawing/2014/main" id="{3DC07557-8027-4527-B62E-AE27AF9AD6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76411" y="311080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cgBatchAdminServer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724" name="Rectangle 43">
            <a:extLst>
              <a:ext uri="{FF2B5EF4-FFF2-40B4-BE49-F238E27FC236}">
                <a16:creationId xmlns:a16="http://schemas.microsoft.com/office/drawing/2014/main" id="{F884D3DC-BF75-4330-98F9-2FB667DAEE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4716" y="2405775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cgApp11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725" name="Rectangle 43">
            <a:extLst>
              <a:ext uri="{FF2B5EF4-FFF2-40B4-BE49-F238E27FC236}">
                <a16:creationId xmlns:a16="http://schemas.microsoft.com/office/drawing/2014/main" id="{5716244C-6E47-4D2E-A96D-BC43DA4D46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4716" y="2566217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cgApp12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726" name="Rectangle 43">
            <a:extLst>
              <a:ext uri="{FF2B5EF4-FFF2-40B4-BE49-F238E27FC236}">
                <a16:creationId xmlns:a16="http://schemas.microsoft.com/office/drawing/2014/main" id="{97489521-BCEB-4F51-A2A0-36146AE500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4716" y="272665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cgPush1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727" name="Rectangle 43">
            <a:extLst>
              <a:ext uri="{FF2B5EF4-FFF2-40B4-BE49-F238E27FC236}">
                <a16:creationId xmlns:a16="http://schemas.microsoft.com/office/drawing/2014/main" id="{A662B93E-0282-4562-8224-CD4FD0701B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4716" y="288710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cgOz1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728" name="Rectangle 43">
            <a:extLst>
              <a:ext uri="{FF2B5EF4-FFF2-40B4-BE49-F238E27FC236}">
                <a16:creationId xmlns:a16="http://schemas.microsoft.com/office/drawing/2014/main" id="{7C8B08A1-7946-4889-9EC0-8A76342126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4716" y="2245333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cgCoreAdminServer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729" name="Rectangle 43">
            <a:extLst>
              <a:ext uri="{FF2B5EF4-FFF2-40B4-BE49-F238E27FC236}">
                <a16:creationId xmlns:a16="http://schemas.microsoft.com/office/drawing/2014/main" id="{71A0FD8C-8DFE-4A8E-B72E-D8F7587A85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4716" y="432670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cgCertAdminServer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730" name="Rectangle 43">
            <a:extLst>
              <a:ext uri="{FF2B5EF4-FFF2-40B4-BE49-F238E27FC236}">
                <a16:creationId xmlns:a16="http://schemas.microsoft.com/office/drawing/2014/main" id="{CF83040F-85F4-43EB-B9DA-3D367797F9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4716" y="448864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cgCert1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731" name="Rectangle 43">
            <a:extLst>
              <a:ext uri="{FF2B5EF4-FFF2-40B4-BE49-F238E27FC236}">
                <a16:creationId xmlns:a16="http://schemas.microsoft.com/office/drawing/2014/main" id="{07F10FC4-C87B-4290-AF12-1E60B88936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4716" y="4147183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cgBms1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732" name="Rectangle 43">
            <a:extLst>
              <a:ext uri="{FF2B5EF4-FFF2-40B4-BE49-F238E27FC236}">
                <a16:creationId xmlns:a16="http://schemas.microsoft.com/office/drawing/2014/main" id="{9F5BC5C8-D653-4788-A435-EDBC61B750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4716" y="3991593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cgBmsAdminServer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733" name="Rectangle 43">
            <a:extLst>
              <a:ext uri="{FF2B5EF4-FFF2-40B4-BE49-F238E27FC236}">
                <a16:creationId xmlns:a16="http://schemas.microsoft.com/office/drawing/2014/main" id="{8DCE0270-78DF-4C37-B051-B01193370C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4716" y="380029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cghpt1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734" name="Rectangle 43">
            <a:extLst>
              <a:ext uri="{FF2B5EF4-FFF2-40B4-BE49-F238E27FC236}">
                <a16:creationId xmlns:a16="http://schemas.microsoft.com/office/drawing/2014/main" id="{0948F9B1-9CB9-44F8-8BEC-83247C4656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4716" y="326495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cgBatch_rm1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735" name="Rectangle 43">
            <a:extLst>
              <a:ext uri="{FF2B5EF4-FFF2-40B4-BE49-F238E27FC236}">
                <a16:creationId xmlns:a16="http://schemas.microsoft.com/office/drawing/2014/main" id="{E78C6ECF-C80E-4F00-B36A-971231990E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4716" y="341909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cgbatchOz1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736" name="Rectangle 43">
            <a:extLst>
              <a:ext uri="{FF2B5EF4-FFF2-40B4-BE49-F238E27FC236}">
                <a16:creationId xmlns:a16="http://schemas.microsoft.com/office/drawing/2014/main" id="{F583086D-C619-486C-A3E2-D51C438641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78924" y="2566217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cgApp22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737" name="Rectangle 43">
            <a:extLst>
              <a:ext uri="{FF2B5EF4-FFF2-40B4-BE49-F238E27FC236}">
                <a16:creationId xmlns:a16="http://schemas.microsoft.com/office/drawing/2014/main" id="{68392B5B-306B-4DBF-BE58-E2AFC7A7D4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78924" y="2405775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cgApp21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grpSp>
        <p:nvGrpSpPr>
          <p:cNvPr id="749" name="Group 678">
            <a:extLst>
              <a:ext uri="{FF2B5EF4-FFF2-40B4-BE49-F238E27FC236}">
                <a16:creationId xmlns:a16="http://schemas.microsoft.com/office/drawing/2014/main" id="{B77BEF9B-FA34-4E81-BAE3-86C3E42FA8C8}"/>
              </a:ext>
            </a:extLst>
          </p:cNvPr>
          <p:cNvGrpSpPr/>
          <p:nvPr/>
        </p:nvGrpSpPr>
        <p:grpSpPr>
          <a:xfrm>
            <a:off x="7368057" y="3645839"/>
            <a:ext cx="1875954" cy="971104"/>
            <a:chOff x="11920810" y="1982920"/>
            <a:chExt cx="372153" cy="227447"/>
          </a:xfrm>
        </p:grpSpPr>
        <p:cxnSp>
          <p:nvCxnSpPr>
            <p:cNvPr id="750" name="Straight Connector 679">
              <a:extLst>
                <a:ext uri="{FF2B5EF4-FFF2-40B4-BE49-F238E27FC236}">
                  <a16:creationId xmlns:a16="http://schemas.microsoft.com/office/drawing/2014/main" id="{279DEDBD-1DC5-4FCD-A6CC-1233ECFF0298}"/>
                </a:ext>
              </a:extLst>
            </p:cNvPr>
            <p:cNvCxnSpPr>
              <a:cxnSpLocks/>
            </p:cNvCxnSpPr>
            <p:nvPr/>
          </p:nvCxnSpPr>
          <p:spPr>
            <a:xfrm>
              <a:off x="11920810" y="1982920"/>
              <a:ext cx="372153" cy="227447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1" name="Straight Connector 680">
              <a:extLst>
                <a:ext uri="{FF2B5EF4-FFF2-40B4-BE49-F238E27FC236}">
                  <a16:creationId xmlns:a16="http://schemas.microsoft.com/office/drawing/2014/main" id="{D4A6198E-5E50-4038-9A1D-89AF30FFCF8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921111" y="1982920"/>
              <a:ext cx="371550" cy="227447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52" name="Rectangle 135">
            <a:extLst>
              <a:ext uri="{FF2B5EF4-FFF2-40B4-BE49-F238E27FC236}">
                <a16:creationId xmlns:a16="http://schemas.microsoft.com/office/drawing/2014/main" id="{4014CB29-5A01-4199-ADE2-B97267318E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42369" y="2239060"/>
            <a:ext cx="1927837" cy="794402"/>
          </a:xfrm>
          <a:prstGeom prst="rect">
            <a:avLst/>
          </a:prstGeom>
          <a:noFill/>
          <a:ln w="3175" algn="ctr">
            <a:solidFill>
              <a:schemeClr val="bg1">
                <a:lumMod val="85000"/>
              </a:schemeClr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753" name="Rectangle 135">
            <a:extLst>
              <a:ext uri="{FF2B5EF4-FFF2-40B4-BE49-F238E27FC236}">
                <a16:creationId xmlns:a16="http://schemas.microsoft.com/office/drawing/2014/main" id="{59516953-6F67-4F91-B75F-E3A70AF63E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42369" y="3095446"/>
            <a:ext cx="1927837" cy="465991"/>
          </a:xfrm>
          <a:prstGeom prst="rect">
            <a:avLst/>
          </a:prstGeom>
          <a:noFill/>
          <a:ln w="3175" algn="ctr">
            <a:solidFill>
              <a:schemeClr val="bg1">
                <a:lumMod val="85000"/>
              </a:schemeClr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755" name="Rectangle 135">
            <a:extLst>
              <a:ext uri="{FF2B5EF4-FFF2-40B4-BE49-F238E27FC236}">
                <a16:creationId xmlns:a16="http://schemas.microsoft.com/office/drawing/2014/main" id="{FF41B90D-BB7B-42BE-AC79-0524B71D6E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40893" y="3620759"/>
            <a:ext cx="1927837" cy="321519"/>
          </a:xfrm>
          <a:prstGeom prst="rect">
            <a:avLst/>
          </a:prstGeom>
          <a:noFill/>
          <a:ln w="3175" algn="ctr">
            <a:solidFill>
              <a:schemeClr val="bg1">
                <a:lumMod val="85000"/>
              </a:schemeClr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756" name="Rectangle 135">
            <a:extLst>
              <a:ext uri="{FF2B5EF4-FFF2-40B4-BE49-F238E27FC236}">
                <a16:creationId xmlns:a16="http://schemas.microsoft.com/office/drawing/2014/main" id="{F2999843-A046-4020-B11D-FDB93374A2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40893" y="3975906"/>
            <a:ext cx="1927837" cy="321519"/>
          </a:xfrm>
          <a:prstGeom prst="rect">
            <a:avLst/>
          </a:prstGeom>
          <a:noFill/>
          <a:ln w="3175" algn="ctr">
            <a:solidFill>
              <a:schemeClr val="bg1">
                <a:lumMod val="85000"/>
              </a:schemeClr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757" name="Rectangle 135">
            <a:extLst>
              <a:ext uri="{FF2B5EF4-FFF2-40B4-BE49-F238E27FC236}">
                <a16:creationId xmlns:a16="http://schemas.microsoft.com/office/drawing/2014/main" id="{2EBAD6BC-364D-439B-BEF4-43FF18E58E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40893" y="4313411"/>
            <a:ext cx="1927837" cy="317820"/>
          </a:xfrm>
          <a:prstGeom prst="rect">
            <a:avLst/>
          </a:prstGeom>
          <a:noFill/>
          <a:ln w="3175" algn="ctr">
            <a:solidFill>
              <a:schemeClr val="bg1">
                <a:lumMod val="85000"/>
              </a:schemeClr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760" name="Rectangle 43">
            <a:extLst>
              <a:ext uri="{FF2B5EF4-FFF2-40B4-BE49-F238E27FC236}">
                <a16:creationId xmlns:a16="http://schemas.microsoft.com/office/drawing/2014/main" id="{E02A6B9D-3A68-430F-9295-5FEEADF2E6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3318" y="488897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Audit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761" name="Rectangle 43">
            <a:extLst>
              <a:ext uri="{FF2B5EF4-FFF2-40B4-BE49-F238E27FC236}">
                <a16:creationId xmlns:a16="http://schemas.microsoft.com/office/drawing/2014/main" id="{5CC52DBA-22FB-4587-A030-644C01635A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0513" y="488897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Audit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764" name="Rectangle 135">
            <a:extLst>
              <a:ext uri="{FF2B5EF4-FFF2-40B4-BE49-F238E27FC236}">
                <a16:creationId xmlns:a16="http://schemas.microsoft.com/office/drawing/2014/main" id="{FB7CCA8C-329A-4B14-B68D-07A3666CFA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40893" y="4686157"/>
            <a:ext cx="1927837" cy="344161"/>
          </a:xfrm>
          <a:prstGeom prst="rect">
            <a:avLst/>
          </a:prstGeom>
          <a:noFill/>
          <a:ln w="3175" algn="ctr">
            <a:solidFill>
              <a:schemeClr val="bg1">
                <a:lumMod val="85000"/>
              </a:schemeClr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765" name="Rectangle 43">
            <a:extLst>
              <a:ext uri="{FF2B5EF4-FFF2-40B4-BE49-F238E27FC236}">
                <a16:creationId xmlns:a16="http://schemas.microsoft.com/office/drawing/2014/main" id="{705DCA38-A61D-48D5-A57F-CC4B588CE4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4716" y="4707416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Apache Tomcat</a:t>
            </a:r>
            <a:endParaRPr lang="ko-KR" altLang="en-US" sz="800">
              <a:latin typeface="+mn-ea"/>
            </a:endParaRPr>
          </a:p>
        </p:txBody>
      </p:sp>
      <p:sp>
        <p:nvSpPr>
          <p:cNvPr id="766" name="Rectangle 43">
            <a:extLst>
              <a:ext uri="{FF2B5EF4-FFF2-40B4-BE49-F238E27FC236}">
                <a16:creationId xmlns:a16="http://schemas.microsoft.com/office/drawing/2014/main" id="{330CA103-0FE4-44A9-9A4B-1F8A142084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76411" y="4707416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Apache Tomcat</a:t>
            </a:r>
            <a:endParaRPr lang="ko-KR" altLang="en-US" sz="800">
              <a:latin typeface="+mn-ea"/>
            </a:endParaRPr>
          </a:p>
        </p:txBody>
      </p:sp>
      <p:sp>
        <p:nvSpPr>
          <p:cNvPr id="771" name="Rectangle 43">
            <a:extLst>
              <a:ext uri="{FF2B5EF4-FFF2-40B4-BE49-F238E27FC236}">
                <a16:creationId xmlns:a16="http://schemas.microsoft.com/office/drawing/2014/main" id="{A49B12D0-1DE2-44CD-9A4B-BB85B2B9D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8569" y="230274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Admin</a:t>
            </a:r>
            <a:endParaRPr lang="ko-KR" altLang="en-US" sz="800" dirty="0">
              <a:latin typeface="+mn-ea"/>
            </a:endParaRPr>
          </a:p>
        </p:txBody>
      </p:sp>
      <p:sp>
        <p:nvSpPr>
          <p:cNvPr id="772" name="Rectangle 43">
            <a:extLst>
              <a:ext uri="{FF2B5EF4-FFF2-40B4-BE49-F238E27FC236}">
                <a16:creationId xmlns:a16="http://schemas.microsoft.com/office/drawing/2014/main" id="{CCCEA243-DAF0-4806-A878-33DA974A32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8569" y="246319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CG_EI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773" name="TextBox 772">
            <a:extLst>
              <a:ext uri="{FF2B5EF4-FFF2-40B4-BE49-F238E27FC236}">
                <a16:creationId xmlns:a16="http://schemas.microsoft.com/office/drawing/2014/main" id="{2CD03A08-D657-4303-A55C-574EE3BD584C}"/>
              </a:ext>
            </a:extLst>
          </p:cNvPr>
          <p:cNvSpPr txBox="1"/>
          <p:nvPr/>
        </p:nvSpPr>
        <p:spPr>
          <a:xfrm rot="19441710">
            <a:off x="4617080" y="2390484"/>
            <a:ext cx="180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/>
              <a:t>MCI</a:t>
            </a:r>
          </a:p>
        </p:txBody>
      </p:sp>
      <p:sp>
        <p:nvSpPr>
          <p:cNvPr id="777" name="Isosceles Triangle 667">
            <a:extLst>
              <a:ext uri="{FF2B5EF4-FFF2-40B4-BE49-F238E27FC236}">
                <a16:creationId xmlns:a16="http://schemas.microsoft.com/office/drawing/2014/main" id="{910088EA-D42A-46C0-9D46-6C289000291F}"/>
              </a:ext>
            </a:extLst>
          </p:cNvPr>
          <p:cNvSpPr/>
          <p:nvPr/>
        </p:nvSpPr>
        <p:spPr>
          <a:xfrm>
            <a:off x="4520901" y="2418475"/>
            <a:ext cx="98479" cy="88169"/>
          </a:xfrm>
          <a:prstGeom prst="triangle">
            <a:avLst/>
          </a:prstGeom>
          <a:noFill/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78" name="Group 678">
            <a:extLst>
              <a:ext uri="{FF2B5EF4-FFF2-40B4-BE49-F238E27FC236}">
                <a16:creationId xmlns:a16="http://schemas.microsoft.com/office/drawing/2014/main" id="{92EAB5C6-E370-44D1-906D-30373196DF30}"/>
              </a:ext>
            </a:extLst>
          </p:cNvPr>
          <p:cNvGrpSpPr/>
          <p:nvPr/>
        </p:nvGrpSpPr>
        <p:grpSpPr>
          <a:xfrm>
            <a:off x="5622215" y="7579092"/>
            <a:ext cx="867600" cy="1500643"/>
            <a:chOff x="11920810" y="1982920"/>
            <a:chExt cx="372153" cy="227447"/>
          </a:xfrm>
        </p:grpSpPr>
        <p:cxnSp>
          <p:nvCxnSpPr>
            <p:cNvPr id="779" name="Straight Connector 679">
              <a:extLst>
                <a:ext uri="{FF2B5EF4-FFF2-40B4-BE49-F238E27FC236}">
                  <a16:creationId xmlns:a16="http://schemas.microsoft.com/office/drawing/2014/main" id="{D27650B2-F008-4610-B041-33D6B3765040}"/>
                </a:ext>
              </a:extLst>
            </p:cNvPr>
            <p:cNvCxnSpPr>
              <a:cxnSpLocks/>
            </p:cNvCxnSpPr>
            <p:nvPr/>
          </p:nvCxnSpPr>
          <p:spPr>
            <a:xfrm>
              <a:off x="11920810" y="1982920"/>
              <a:ext cx="372153" cy="227447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0" name="Straight Connector 680">
              <a:extLst>
                <a:ext uri="{FF2B5EF4-FFF2-40B4-BE49-F238E27FC236}">
                  <a16:creationId xmlns:a16="http://schemas.microsoft.com/office/drawing/2014/main" id="{9586A90E-ADEF-43E2-A9E1-670F9D65EAB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921111" y="1982920"/>
              <a:ext cx="371550" cy="227447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1" name="Rectangle 43">
            <a:extLst>
              <a:ext uri="{FF2B5EF4-FFF2-40B4-BE49-F238E27FC236}">
                <a16:creationId xmlns:a16="http://schemas.microsoft.com/office/drawing/2014/main" id="{7AC3D698-752E-4FDA-B50D-5696E1AD05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2215" y="9166562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Proworks TMS </a:t>
            </a:r>
          </a:p>
        </p:txBody>
      </p:sp>
      <p:sp>
        <p:nvSpPr>
          <p:cNvPr id="782" name="TextBox 781">
            <a:extLst>
              <a:ext uri="{FF2B5EF4-FFF2-40B4-BE49-F238E27FC236}">
                <a16:creationId xmlns:a16="http://schemas.microsoft.com/office/drawing/2014/main" id="{DD0230DF-F1DA-4177-9384-4B295D1A9C8E}"/>
              </a:ext>
            </a:extLst>
          </p:cNvPr>
          <p:cNvSpPr txBox="1"/>
          <p:nvPr/>
        </p:nvSpPr>
        <p:spPr>
          <a:xfrm>
            <a:off x="5622215" y="9299096"/>
            <a:ext cx="8676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500"/>
              <a:t>Batch Scheduling</a:t>
            </a:r>
            <a:endParaRPr lang="ko-KR" altLang="en-US" sz="500"/>
          </a:p>
        </p:txBody>
      </p:sp>
      <p:sp>
        <p:nvSpPr>
          <p:cNvPr id="783" name="Rectangle 43">
            <a:extLst>
              <a:ext uri="{FF2B5EF4-FFF2-40B4-BE49-F238E27FC236}">
                <a16:creationId xmlns:a16="http://schemas.microsoft.com/office/drawing/2014/main" id="{EA3FA53C-34DC-40A2-BCDA-568F13635D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0908" y="6457437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sp>
        <p:nvSpPr>
          <p:cNvPr id="784" name="Rectangle 43">
            <a:extLst>
              <a:ext uri="{FF2B5EF4-FFF2-40B4-BE49-F238E27FC236}">
                <a16:creationId xmlns:a16="http://schemas.microsoft.com/office/drawing/2014/main" id="{84046618-8CE2-44C2-842E-A3C33FEAE5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0908" y="664180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Admin</a:t>
            </a:r>
            <a:endParaRPr lang="ko-KR" altLang="en-US" sz="800" dirty="0">
              <a:latin typeface="+mn-ea"/>
            </a:endParaRPr>
          </a:p>
        </p:txBody>
      </p:sp>
      <p:sp>
        <p:nvSpPr>
          <p:cNvPr id="785" name="Rectangle 43">
            <a:extLst>
              <a:ext uri="{FF2B5EF4-FFF2-40B4-BE49-F238E27FC236}">
                <a16:creationId xmlns:a16="http://schemas.microsoft.com/office/drawing/2014/main" id="{9221974E-D4F2-4795-BD5A-AC15900B08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0908" y="680224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CG_EI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786" name="TextBox 785">
            <a:extLst>
              <a:ext uri="{FF2B5EF4-FFF2-40B4-BE49-F238E27FC236}">
                <a16:creationId xmlns:a16="http://schemas.microsoft.com/office/drawing/2014/main" id="{B59B7EFF-BF37-4E4E-8D9A-F51BAECC7248}"/>
              </a:ext>
            </a:extLst>
          </p:cNvPr>
          <p:cNvSpPr txBox="1"/>
          <p:nvPr/>
        </p:nvSpPr>
        <p:spPr>
          <a:xfrm>
            <a:off x="1981728" y="5873262"/>
            <a:ext cx="86760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/>
              <a:t>xdevapp_imsi</a:t>
            </a:r>
            <a:endParaRPr lang="ko-KR" altLang="en-US" sz="800"/>
          </a:p>
        </p:txBody>
      </p:sp>
      <p:sp>
        <p:nvSpPr>
          <p:cNvPr id="787" name="TextBox 786">
            <a:extLst>
              <a:ext uri="{FF2B5EF4-FFF2-40B4-BE49-F238E27FC236}">
                <a16:creationId xmlns:a16="http://schemas.microsoft.com/office/drawing/2014/main" id="{FF3C7F51-DDE7-47BA-9E8F-28A13C255B47}"/>
              </a:ext>
            </a:extLst>
          </p:cNvPr>
          <p:cNvSpPr txBox="1"/>
          <p:nvPr/>
        </p:nvSpPr>
        <p:spPr>
          <a:xfrm>
            <a:off x="3473346" y="5873262"/>
            <a:ext cx="86760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/>
              <a:t>xtestmci_imsi</a:t>
            </a:r>
            <a:endParaRPr lang="ko-KR" altLang="en-US" sz="800"/>
          </a:p>
        </p:txBody>
      </p:sp>
      <p:sp>
        <p:nvSpPr>
          <p:cNvPr id="788" name="TextBox 787">
            <a:extLst>
              <a:ext uri="{FF2B5EF4-FFF2-40B4-BE49-F238E27FC236}">
                <a16:creationId xmlns:a16="http://schemas.microsoft.com/office/drawing/2014/main" id="{96737A88-97C9-49D9-8B63-0B87C6E47EF1}"/>
              </a:ext>
            </a:extLst>
          </p:cNvPr>
          <p:cNvSpPr txBox="1"/>
          <p:nvPr/>
        </p:nvSpPr>
        <p:spPr>
          <a:xfrm>
            <a:off x="5619847" y="5873262"/>
            <a:ext cx="86760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/>
              <a:t>xdevapp_imsi</a:t>
            </a:r>
            <a:endParaRPr lang="ko-KR" altLang="en-US" sz="800"/>
          </a:p>
        </p:txBody>
      </p:sp>
      <p:sp>
        <p:nvSpPr>
          <p:cNvPr id="790" name="TextBox 789">
            <a:extLst>
              <a:ext uri="{FF2B5EF4-FFF2-40B4-BE49-F238E27FC236}">
                <a16:creationId xmlns:a16="http://schemas.microsoft.com/office/drawing/2014/main" id="{2D14F40D-53BE-491C-B622-E02747BA6C4C}"/>
              </a:ext>
            </a:extLst>
          </p:cNvPr>
          <p:cNvSpPr txBox="1"/>
          <p:nvPr/>
        </p:nvSpPr>
        <p:spPr>
          <a:xfrm>
            <a:off x="1981728" y="6010356"/>
            <a:ext cx="86760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/>
              <a:t>202.128.101.121</a:t>
            </a:r>
            <a:endParaRPr lang="ko-KR" altLang="en-US" sz="800"/>
          </a:p>
        </p:txBody>
      </p:sp>
      <p:sp>
        <p:nvSpPr>
          <p:cNvPr id="791" name="TextBox 790">
            <a:extLst>
              <a:ext uri="{FF2B5EF4-FFF2-40B4-BE49-F238E27FC236}">
                <a16:creationId xmlns:a16="http://schemas.microsoft.com/office/drawing/2014/main" id="{48376B25-1461-4EB8-B6FB-DA32E14FC96A}"/>
              </a:ext>
            </a:extLst>
          </p:cNvPr>
          <p:cNvSpPr txBox="1"/>
          <p:nvPr/>
        </p:nvSpPr>
        <p:spPr>
          <a:xfrm>
            <a:off x="3473346" y="6010356"/>
            <a:ext cx="86760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/>
              <a:t>202.128.101.123</a:t>
            </a:r>
            <a:endParaRPr lang="ko-KR" altLang="en-US" sz="800"/>
          </a:p>
        </p:txBody>
      </p:sp>
      <p:sp>
        <p:nvSpPr>
          <p:cNvPr id="792" name="TextBox 791">
            <a:extLst>
              <a:ext uri="{FF2B5EF4-FFF2-40B4-BE49-F238E27FC236}">
                <a16:creationId xmlns:a16="http://schemas.microsoft.com/office/drawing/2014/main" id="{060B09F5-72E8-4601-B4A2-0ACC4277C65B}"/>
              </a:ext>
            </a:extLst>
          </p:cNvPr>
          <p:cNvSpPr txBox="1"/>
          <p:nvPr/>
        </p:nvSpPr>
        <p:spPr>
          <a:xfrm>
            <a:off x="5619847" y="6010356"/>
            <a:ext cx="86760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/>
              <a:t>172.16.3.102</a:t>
            </a:r>
            <a:endParaRPr lang="ko-KR" altLang="en-US" sz="800"/>
          </a:p>
        </p:txBody>
      </p:sp>
      <p:sp>
        <p:nvSpPr>
          <p:cNvPr id="793" name="모서리가 둥근 직사각형 395">
            <a:extLst>
              <a:ext uri="{FF2B5EF4-FFF2-40B4-BE49-F238E27FC236}">
                <a16:creationId xmlns:a16="http://schemas.microsoft.com/office/drawing/2014/main" id="{24414B99-CD7B-44C6-87FE-E5CFAA12A488}"/>
              </a:ext>
            </a:extLst>
          </p:cNvPr>
          <p:cNvSpPr/>
          <p:nvPr/>
        </p:nvSpPr>
        <p:spPr>
          <a:xfrm>
            <a:off x="11533298" y="5465855"/>
            <a:ext cx="1138629" cy="4032000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794" name="모서리가 둥근 직사각형 396">
            <a:extLst>
              <a:ext uri="{FF2B5EF4-FFF2-40B4-BE49-F238E27FC236}">
                <a16:creationId xmlns:a16="http://schemas.microsoft.com/office/drawing/2014/main" id="{A3F3F35A-FF65-4935-BE25-C3799730D028}"/>
              </a:ext>
            </a:extLst>
          </p:cNvPr>
          <p:cNvSpPr/>
          <p:nvPr/>
        </p:nvSpPr>
        <p:spPr>
          <a:xfrm>
            <a:off x="11533282" y="5315474"/>
            <a:ext cx="1138629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내부망</a:t>
            </a:r>
          </a:p>
        </p:txBody>
      </p:sp>
      <p:sp>
        <p:nvSpPr>
          <p:cNvPr id="795" name="모서리가 둥근 직사각형 395">
            <a:extLst>
              <a:ext uri="{FF2B5EF4-FFF2-40B4-BE49-F238E27FC236}">
                <a16:creationId xmlns:a16="http://schemas.microsoft.com/office/drawing/2014/main" id="{09B879EE-3401-42B9-9EC8-F5BCE2C1917B}"/>
              </a:ext>
            </a:extLst>
          </p:cNvPr>
          <p:cNvSpPr/>
          <p:nvPr/>
        </p:nvSpPr>
        <p:spPr>
          <a:xfrm>
            <a:off x="10187643" y="5466087"/>
            <a:ext cx="1233659" cy="4030222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796" name="모서리가 둥근 직사각형 396">
            <a:extLst>
              <a:ext uri="{FF2B5EF4-FFF2-40B4-BE49-F238E27FC236}">
                <a16:creationId xmlns:a16="http://schemas.microsoft.com/office/drawing/2014/main" id="{4F250C78-732E-4982-AC3C-5C49FAC6AA8D}"/>
              </a:ext>
            </a:extLst>
          </p:cNvPr>
          <p:cNvSpPr/>
          <p:nvPr/>
        </p:nvSpPr>
        <p:spPr>
          <a:xfrm>
            <a:off x="10187627" y="5315706"/>
            <a:ext cx="1233659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외부망</a:t>
            </a:r>
          </a:p>
        </p:txBody>
      </p:sp>
      <p:sp>
        <p:nvSpPr>
          <p:cNvPr id="797" name="Rectangle 135">
            <a:extLst>
              <a:ext uri="{FF2B5EF4-FFF2-40B4-BE49-F238E27FC236}">
                <a16:creationId xmlns:a16="http://schemas.microsoft.com/office/drawing/2014/main" id="{37CBA96A-4566-482C-B7F3-29FCAA0982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17549" y="6236086"/>
            <a:ext cx="968400" cy="3204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cxnSp>
        <p:nvCxnSpPr>
          <p:cNvPr id="798" name="직선 연결선 1471">
            <a:extLst>
              <a:ext uri="{FF2B5EF4-FFF2-40B4-BE49-F238E27FC236}">
                <a16:creationId xmlns:a16="http://schemas.microsoft.com/office/drawing/2014/main" id="{2A4B5270-5CF5-4A1E-A1EA-4F8B8E1EC343}"/>
              </a:ext>
            </a:extLst>
          </p:cNvPr>
          <p:cNvCxnSpPr>
            <a:cxnSpLocks/>
          </p:cNvCxnSpPr>
          <p:nvPr/>
        </p:nvCxnSpPr>
        <p:spPr>
          <a:xfrm flipV="1">
            <a:off x="10818115" y="596501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99" name="그림 1472">
            <a:extLst>
              <a:ext uri="{FF2B5EF4-FFF2-40B4-BE49-F238E27FC236}">
                <a16:creationId xmlns:a16="http://schemas.microsoft.com/office/drawing/2014/main" id="{4A6741E4-3AC1-41F7-988A-1CB2540B661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4386" y="5758768"/>
            <a:ext cx="378767" cy="352482"/>
          </a:xfrm>
          <a:prstGeom prst="rect">
            <a:avLst/>
          </a:prstGeom>
        </p:spPr>
      </p:pic>
      <p:sp>
        <p:nvSpPr>
          <p:cNvPr id="800" name="TextBox 799">
            <a:extLst>
              <a:ext uri="{FF2B5EF4-FFF2-40B4-BE49-F238E27FC236}">
                <a16:creationId xmlns:a16="http://schemas.microsoft.com/office/drawing/2014/main" id="{FAE10457-7A01-44DD-9F74-CEF20FA38558}"/>
              </a:ext>
            </a:extLst>
          </p:cNvPr>
          <p:cNvSpPr txBox="1"/>
          <p:nvPr/>
        </p:nvSpPr>
        <p:spPr>
          <a:xfrm>
            <a:off x="10544094" y="5608586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WAS#1</a:t>
            </a:r>
          </a:p>
          <a:p>
            <a:pPr algn="ctr"/>
            <a:endParaRPr lang="ko-KR" altLang="en-US" sz="800" b="1"/>
          </a:p>
        </p:txBody>
      </p:sp>
      <p:sp>
        <p:nvSpPr>
          <p:cNvPr id="801" name="Rectangle 43">
            <a:extLst>
              <a:ext uri="{FF2B5EF4-FFF2-40B4-BE49-F238E27FC236}">
                <a16:creationId xmlns:a16="http://schemas.microsoft.com/office/drawing/2014/main" id="{02866889-85E5-4867-A60B-6D9E5F7640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67501" y="6281381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802" name="Rectangle 43">
            <a:extLst>
              <a:ext uri="{FF2B5EF4-FFF2-40B4-BE49-F238E27FC236}">
                <a16:creationId xmlns:a16="http://schemas.microsoft.com/office/drawing/2014/main" id="{7EFF4295-C513-493F-A4F8-3BEDA12724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67501" y="644598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sp>
        <p:nvSpPr>
          <p:cNvPr id="803" name="Rectangle 43">
            <a:extLst>
              <a:ext uri="{FF2B5EF4-FFF2-40B4-BE49-F238E27FC236}">
                <a16:creationId xmlns:a16="http://schemas.microsoft.com/office/drawing/2014/main" id="{4E45F4BC-6B3E-447D-99A6-D52C6D086C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66234" y="679078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cgCyber1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804" name="Rectangle 43">
            <a:extLst>
              <a:ext uri="{FF2B5EF4-FFF2-40B4-BE49-F238E27FC236}">
                <a16:creationId xmlns:a16="http://schemas.microsoft.com/office/drawing/2014/main" id="{19DECE69-BF61-4101-843D-8E559209E2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66234" y="695123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cgOz1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805" name="Rectangle 43">
            <a:extLst>
              <a:ext uri="{FF2B5EF4-FFF2-40B4-BE49-F238E27FC236}">
                <a16:creationId xmlns:a16="http://schemas.microsoft.com/office/drawing/2014/main" id="{B861C3B5-0E61-4E76-851B-3B2D4BE0F0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66234" y="6630347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cgCyberAdminServer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806" name="Rectangle 43">
            <a:extLst>
              <a:ext uri="{FF2B5EF4-FFF2-40B4-BE49-F238E27FC236}">
                <a16:creationId xmlns:a16="http://schemas.microsoft.com/office/drawing/2014/main" id="{B15C1F1B-F875-4F12-9F1D-659E3BB3A1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66234" y="731409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cgCnt1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807" name="Rectangle 43">
            <a:extLst>
              <a:ext uri="{FF2B5EF4-FFF2-40B4-BE49-F238E27FC236}">
                <a16:creationId xmlns:a16="http://schemas.microsoft.com/office/drawing/2014/main" id="{AA339561-3945-4AFE-8332-F30FFCE0D1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66234" y="7158255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cgCntAdminServer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808" name="Rectangle 43">
            <a:extLst>
              <a:ext uri="{FF2B5EF4-FFF2-40B4-BE49-F238E27FC236}">
                <a16:creationId xmlns:a16="http://schemas.microsoft.com/office/drawing/2014/main" id="{1AC92DA9-AED1-4652-9E4C-2F491AB50A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66234" y="746994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cgCnt2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809" name="Rectangle 43">
            <a:extLst>
              <a:ext uri="{FF2B5EF4-FFF2-40B4-BE49-F238E27FC236}">
                <a16:creationId xmlns:a16="http://schemas.microsoft.com/office/drawing/2014/main" id="{BDC7435C-5879-45DF-8B2B-8076391F57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66234" y="783117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cgHome1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810" name="Rectangle 43">
            <a:extLst>
              <a:ext uri="{FF2B5EF4-FFF2-40B4-BE49-F238E27FC236}">
                <a16:creationId xmlns:a16="http://schemas.microsoft.com/office/drawing/2014/main" id="{4BBAC859-79A9-4CE5-86EB-30D4B8027E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66234" y="7989685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cgHomepg1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811" name="Rectangle 43">
            <a:extLst>
              <a:ext uri="{FF2B5EF4-FFF2-40B4-BE49-F238E27FC236}">
                <a16:creationId xmlns:a16="http://schemas.microsoft.com/office/drawing/2014/main" id="{9DE4E8C1-F84F-4A10-ADA0-E841FB7A5C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66234" y="7676965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cgHomeAdminServer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812" name="Rectangle 43">
            <a:extLst>
              <a:ext uri="{FF2B5EF4-FFF2-40B4-BE49-F238E27FC236}">
                <a16:creationId xmlns:a16="http://schemas.microsoft.com/office/drawing/2014/main" id="{4479019F-1ED4-4EED-A1A4-D3F37B211F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66234" y="835992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cgDoc1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813" name="Rectangle 43">
            <a:extLst>
              <a:ext uri="{FF2B5EF4-FFF2-40B4-BE49-F238E27FC236}">
                <a16:creationId xmlns:a16="http://schemas.microsoft.com/office/drawing/2014/main" id="{16B704C2-20F4-40DC-9ABF-935917F1BB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66234" y="819670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cgDocAdminServer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814" name="Rectangle 43">
            <a:extLst>
              <a:ext uri="{FF2B5EF4-FFF2-40B4-BE49-F238E27FC236}">
                <a16:creationId xmlns:a16="http://schemas.microsoft.com/office/drawing/2014/main" id="{87805F0C-E0F4-4277-A399-F6710BB489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66234" y="871635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cgPapy1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815" name="Rectangle 43">
            <a:extLst>
              <a:ext uri="{FF2B5EF4-FFF2-40B4-BE49-F238E27FC236}">
                <a16:creationId xmlns:a16="http://schemas.microsoft.com/office/drawing/2014/main" id="{4745396D-2BDA-4635-8496-6C65EF1439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66234" y="856694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cgPapyAdminServer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816" name="Rectangle 43">
            <a:extLst>
              <a:ext uri="{FF2B5EF4-FFF2-40B4-BE49-F238E27FC236}">
                <a16:creationId xmlns:a16="http://schemas.microsoft.com/office/drawing/2014/main" id="{DED2D91F-0F20-4C04-9A30-CC9DCCFB81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66234" y="907973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cgMWS_ADMIN1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817" name="Rectangle 43">
            <a:extLst>
              <a:ext uri="{FF2B5EF4-FFF2-40B4-BE49-F238E27FC236}">
                <a16:creationId xmlns:a16="http://schemas.microsoft.com/office/drawing/2014/main" id="{99B786C0-F0A3-4845-96E2-45DED82D73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66234" y="923609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cgMWS_WAS1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818" name="Rectangle 43">
            <a:extLst>
              <a:ext uri="{FF2B5EF4-FFF2-40B4-BE49-F238E27FC236}">
                <a16:creationId xmlns:a16="http://schemas.microsoft.com/office/drawing/2014/main" id="{1FA2B9B6-D7A6-43C0-BC63-90C3C834CF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66234" y="892337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cgMobileAdminServer</a:t>
            </a:r>
            <a:endParaRPr lang="ko-KR" altLang="en-US" sz="800" dirty="0">
              <a:latin typeface="+mn-ea"/>
            </a:endParaRPr>
          </a:p>
        </p:txBody>
      </p:sp>
      <p:cxnSp>
        <p:nvCxnSpPr>
          <p:cNvPr id="819" name="직선 연결선 1487">
            <a:extLst>
              <a:ext uri="{FF2B5EF4-FFF2-40B4-BE49-F238E27FC236}">
                <a16:creationId xmlns:a16="http://schemas.microsoft.com/office/drawing/2014/main" id="{F7714B0C-237A-4441-9A3A-715522C5FCB1}"/>
              </a:ext>
            </a:extLst>
          </p:cNvPr>
          <p:cNvCxnSpPr>
            <a:cxnSpLocks/>
          </p:cNvCxnSpPr>
          <p:nvPr/>
        </p:nvCxnSpPr>
        <p:spPr>
          <a:xfrm>
            <a:off x="10285042" y="6149771"/>
            <a:ext cx="1000907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0" name="직선 연결선 1444">
            <a:extLst>
              <a:ext uri="{FF2B5EF4-FFF2-40B4-BE49-F238E27FC236}">
                <a16:creationId xmlns:a16="http://schemas.microsoft.com/office/drawing/2014/main" id="{B2F3989C-F2B5-4BEF-AA8D-B15427E35DA2}"/>
              </a:ext>
            </a:extLst>
          </p:cNvPr>
          <p:cNvCxnSpPr>
            <a:cxnSpLocks/>
          </p:cNvCxnSpPr>
          <p:nvPr/>
        </p:nvCxnSpPr>
        <p:spPr>
          <a:xfrm>
            <a:off x="11664915" y="6149771"/>
            <a:ext cx="925359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1" name="Rectangle 135">
            <a:extLst>
              <a:ext uri="{FF2B5EF4-FFF2-40B4-BE49-F238E27FC236}">
                <a16:creationId xmlns:a16="http://schemas.microsoft.com/office/drawing/2014/main" id="{59C7C925-BE42-4D5D-AFE2-7D5ABCCB9A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21874" y="6236086"/>
            <a:ext cx="968400" cy="3204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822" name="Rectangle 43">
            <a:extLst>
              <a:ext uri="{FF2B5EF4-FFF2-40B4-BE49-F238E27FC236}">
                <a16:creationId xmlns:a16="http://schemas.microsoft.com/office/drawing/2014/main" id="{0CBF4A8F-89FD-4E51-AF8C-9B247636C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71826" y="6281381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cxnSp>
        <p:nvCxnSpPr>
          <p:cNvPr id="823" name="직선 연결선 1452">
            <a:extLst>
              <a:ext uri="{FF2B5EF4-FFF2-40B4-BE49-F238E27FC236}">
                <a16:creationId xmlns:a16="http://schemas.microsoft.com/office/drawing/2014/main" id="{46D80DAB-94B1-4B69-A131-98226D30926A}"/>
              </a:ext>
            </a:extLst>
          </p:cNvPr>
          <p:cNvCxnSpPr>
            <a:cxnSpLocks/>
          </p:cNvCxnSpPr>
          <p:nvPr/>
        </p:nvCxnSpPr>
        <p:spPr>
          <a:xfrm flipV="1">
            <a:off x="12150567" y="5962431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4" name="TextBox 823">
            <a:extLst>
              <a:ext uri="{FF2B5EF4-FFF2-40B4-BE49-F238E27FC236}">
                <a16:creationId xmlns:a16="http://schemas.microsoft.com/office/drawing/2014/main" id="{1DC90F13-007A-46C4-9946-718834E929A3}"/>
              </a:ext>
            </a:extLst>
          </p:cNvPr>
          <p:cNvSpPr txBox="1"/>
          <p:nvPr/>
        </p:nvSpPr>
        <p:spPr>
          <a:xfrm>
            <a:off x="11876546" y="5608586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WAS#1</a:t>
            </a:r>
          </a:p>
          <a:p>
            <a:pPr algn="ctr"/>
            <a:endParaRPr lang="ko-KR" altLang="en-US" sz="800" b="1"/>
          </a:p>
        </p:txBody>
      </p:sp>
      <p:sp>
        <p:nvSpPr>
          <p:cNvPr id="825" name="Rectangle 43">
            <a:extLst>
              <a:ext uri="{FF2B5EF4-FFF2-40B4-BE49-F238E27FC236}">
                <a16:creationId xmlns:a16="http://schemas.microsoft.com/office/drawing/2014/main" id="{EEDB8E38-BD04-436E-B07C-F05919403B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71826" y="644598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sp>
        <p:nvSpPr>
          <p:cNvPr id="826" name="Rectangle 43">
            <a:extLst>
              <a:ext uri="{FF2B5EF4-FFF2-40B4-BE49-F238E27FC236}">
                <a16:creationId xmlns:a16="http://schemas.microsoft.com/office/drawing/2014/main" id="{E65708E3-D674-4493-92E7-CC519E401C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71826" y="679078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cgApp1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827" name="Rectangle 43">
            <a:extLst>
              <a:ext uri="{FF2B5EF4-FFF2-40B4-BE49-F238E27FC236}">
                <a16:creationId xmlns:a16="http://schemas.microsoft.com/office/drawing/2014/main" id="{B62ABF79-46B5-4E0E-8E9A-E6625D8219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71826" y="695123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cgBatch1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828" name="Rectangle 43">
            <a:extLst>
              <a:ext uri="{FF2B5EF4-FFF2-40B4-BE49-F238E27FC236}">
                <a16:creationId xmlns:a16="http://schemas.microsoft.com/office/drawing/2014/main" id="{159F80D8-3004-49E0-A386-C86C77DE41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71826" y="710854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cgPush1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829" name="Rectangle 43">
            <a:extLst>
              <a:ext uri="{FF2B5EF4-FFF2-40B4-BE49-F238E27FC236}">
                <a16:creationId xmlns:a16="http://schemas.microsoft.com/office/drawing/2014/main" id="{6662A086-C282-4B11-B106-A363A3013C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71826" y="726898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cgOz1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830" name="Rectangle 43">
            <a:extLst>
              <a:ext uri="{FF2B5EF4-FFF2-40B4-BE49-F238E27FC236}">
                <a16:creationId xmlns:a16="http://schemas.microsoft.com/office/drawing/2014/main" id="{5EFCF172-0125-4480-96BB-CEEEA1B5F2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71826" y="6630347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cgCoreAdminServer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831" name="Rectangle 43">
            <a:extLst>
              <a:ext uri="{FF2B5EF4-FFF2-40B4-BE49-F238E27FC236}">
                <a16:creationId xmlns:a16="http://schemas.microsoft.com/office/drawing/2014/main" id="{74F3E6F3-DA84-420C-BCD5-AE46A9D880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71826" y="802675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cgCertAdminServer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832" name="Rectangle 43">
            <a:extLst>
              <a:ext uri="{FF2B5EF4-FFF2-40B4-BE49-F238E27FC236}">
                <a16:creationId xmlns:a16="http://schemas.microsoft.com/office/drawing/2014/main" id="{0D311E1B-FC44-4229-93DA-9F4A36A6C7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71826" y="8188693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cgCert1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833" name="Rectangle 43">
            <a:extLst>
              <a:ext uri="{FF2B5EF4-FFF2-40B4-BE49-F238E27FC236}">
                <a16:creationId xmlns:a16="http://schemas.microsoft.com/office/drawing/2014/main" id="{AF08A170-7703-47CD-9C8B-25B933CD1B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71826" y="781883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cgHpt1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834" name="Rectangle 43">
            <a:extLst>
              <a:ext uri="{FF2B5EF4-FFF2-40B4-BE49-F238E27FC236}">
                <a16:creationId xmlns:a16="http://schemas.microsoft.com/office/drawing/2014/main" id="{6B946A26-4FB4-4323-B585-197915604F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71826" y="765689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cgHptAdminServer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835" name="Rectangle 43">
            <a:extLst>
              <a:ext uri="{FF2B5EF4-FFF2-40B4-BE49-F238E27FC236}">
                <a16:creationId xmlns:a16="http://schemas.microsoft.com/office/drawing/2014/main" id="{143620CE-B322-4E36-B9CC-3D7C1A5287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71826" y="7439033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cgAppcnt1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pic>
        <p:nvPicPr>
          <p:cNvPr id="836" name="그림 1453">
            <a:extLst>
              <a:ext uri="{FF2B5EF4-FFF2-40B4-BE49-F238E27FC236}">
                <a16:creationId xmlns:a16="http://schemas.microsoft.com/office/drawing/2014/main" id="{A150C9AE-6623-4243-ADBB-18F87C002A5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56838" y="5758768"/>
            <a:ext cx="378767" cy="352482"/>
          </a:xfrm>
          <a:prstGeom prst="rect">
            <a:avLst/>
          </a:prstGeom>
        </p:spPr>
      </p:pic>
      <p:sp>
        <p:nvSpPr>
          <p:cNvPr id="837" name="직사각형 1199">
            <a:extLst>
              <a:ext uri="{FF2B5EF4-FFF2-40B4-BE49-F238E27FC236}">
                <a16:creationId xmlns:a16="http://schemas.microsoft.com/office/drawing/2014/main" id="{DD3281FD-407F-45C2-80DD-F642E5FACE4E}"/>
              </a:ext>
            </a:extLst>
          </p:cNvPr>
          <p:cNvSpPr/>
          <p:nvPr/>
        </p:nvSpPr>
        <p:spPr>
          <a:xfrm>
            <a:off x="11267136" y="6118206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8" name="직사각형 1199">
            <a:extLst>
              <a:ext uri="{FF2B5EF4-FFF2-40B4-BE49-F238E27FC236}">
                <a16:creationId xmlns:a16="http://schemas.microsoft.com/office/drawing/2014/main" id="{99923136-2F66-4A86-8B00-D0A61EB30BAF}"/>
              </a:ext>
            </a:extLst>
          </p:cNvPr>
          <p:cNvSpPr/>
          <p:nvPr/>
        </p:nvSpPr>
        <p:spPr>
          <a:xfrm>
            <a:off x="11621874" y="6118206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9" name="직사각형 1199">
            <a:extLst>
              <a:ext uri="{FF2B5EF4-FFF2-40B4-BE49-F238E27FC236}">
                <a16:creationId xmlns:a16="http://schemas.microsoft.com/office/drawing/2014/main" id="{337096D3-6055-428D-BB82-54A10382107C}"/>
              </a:ext>
            </a:extLst>
          </p:cNvPr>
          <p:cNvSpPr/>
          <p:nvPr/>
        </p:nvSpPr>
        <p:spPr>
          <a:xfrm>
            <a:off x="12542974" y="6118206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0" name="직사각형 1199">
            <a:extLst>
              <a:ext uri="{FF2B5EF4-FFF2-40B4-BE49-F238E27FC236}">
                <a16:creationId xmlns:a16="http://schemas.microsoft.com/office/drawing/2014/main" id="{CE80D181-096F-4D15-961A-F5E393306E42}"/>
              </a:ext>
            </a:extLst>
          </p:cNvPr>
          <p:cNvSpPr/>
          <p:nvPr/>
        </p:nvSpPr>
        <p:spPr>
          <a:xfrm>
            <a:off x="10272717" y="6118206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08EC4C27-1867-48CE-91E6-FE06B755B301}"/>
              </a:ext>
            </a:extLst>
          </p:cNvPr>
          <p:cNvCxnSpPr>
            <a:cxnSpLocks/>
          </p:cNvCxnSpPr>
          <p:nvPr/>
        </p:nvCxnSpPr>
        <p:spPr>
          <a:xfrm>
            <a:off x="6688202" y="672818"/>
            <a:ext cx="0" cy="45214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41" name="그림 277">
            <a:extLst>
              <a:ext uri="{FF2B5EF4-FFF2-40B4-BE49-F238E27FC236}">
                <a16:creationId xmlns:a16="http://schemas.microsoft.com/office/drawing/2014/main" id="{79C22B99-FC64-4716-A839-561C572B844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8664" y="1376620"/>
            <a:ext cx="378767" cy="352482"/>
          </a:xfrm>
          <a:prstGeom prst="rect">
            <a:avLst/>
          </a:prstGeom>
        </p:spPr>
      </p:pic>
      <p:sp>
        <p:nvSpPr>
          <p:cNvPr id="845" name="TextBox 844">
            <a:extLst>
              <a:ext uri="{FF2B5EF4-FFF2-40B4-BE49-F238E27FC236}">
                <a16:creationId xmlns:a16="http://schemas.microsoft.com/office/drawing/2014/main" id="{8E83CCAB-BD50-4F5B-8AD0-58E3C46CD1B2}"/>
              </a:ext>
            </a:extLst>
          </p:cNvPr>
          <p:cNvSpPr txBox="1"/>
          <p:nvPr/>
        </p:nvSpPr>
        <p:spPr>
          <a:xfrm>
            <a:off x="6503750" y="1171154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WEB</a:t>
            </a:r>
            <a:endParaRPr lang="ko-KR" altLang="en-US" sz="800" b="1"/>
          </a:p>
        </p:txBody>
      </p: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02171A99-7B55-4032-A749-022F716090DA}"/>
              </a:ext>
            </a:extLst>
          </p:cNvPr>
          <p:cNvCxnSpPr>
            <a:cxnSpLocks/>
          </p:cNvCxnSpPr>
          <p:nvPr/>
        </p:nvCxnSpPr>
        <p:spPr>
          <a:xfrm flipH="1">
            <a:off x="5020131" y="5194300"/>
            <a:ext cx="16753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6" name="직선 화살표 연결선 1251">
            <a:extLst>
              <a:ext uri="{FF2B5EF4-FFF2-40B4-BE49-F238E27FC236}">
                <a16:creationId xmlns:a16="http://schemas.microsoft.com/office/drawing/2014/main" id="{7CB63B39-7C96-4D62-A391-BAD40F8B6BD2}"/>
              </a:ext>
            </a:extLst>
          </p:cNvPr>
          <p:cNvCxnSpPr>
            <a:cxnSpLocks/>
          </p:cNvCxnSpPr>
          <p:nvPr/>
        </p:nvCxnSpPr>
        <p:spPr>
          <a:xfrm>
            <a:off x="5020131" y="5194300"/>
            <a:ext cx="0" cy="396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7" name="직선 화살표 연결선 846">
            <a:extLst>
              <a:ext uri="{FF2B5EF4-FFF2-40B4-BE49-F238E27FC236}">
                <a16:creationId xmlns:a16="http://schemas.microsoft.com/office/drawing/2014/main" id="{0322D1C5-D8DE-4A7E-8238-FDD3EC3725BD}"/>
              </a:ext>
            </a:extLst>
          </p:cNvPr>
          <p:cNvCxnSpPr>
            <a:cxnSpLocks/>
          </p:cNvCxnSpPr>
          <p:nvPr/>
        </p:nvCxnSpPr>
        <p:spPr>
          <a:xfrm>
            <a:off x="836846" y="668700"/>
            <a:ext cx="0" cy="4932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2" name="구름 861">
            <a:extLst>
              <a:ext uri="{FF2B5EF4-FFF2-40B4-BE49-F238E27FC236}">
                <a16:creationId xmlns:a16="http://schemas.microsoft.com/office/drawing/2014/main" id="{5CDC706D-65D2-417C-A60B-314F62B1E842}"/>
              </a:ext>
            </a:extLst>
          </p:cNvPr>
          <p:cNvSpPr/>
          <p:nvPr/>
        </p:nvSpPr>
        <p:spPr>
          <a:xfrm>
            <a:off x="682706" y="806468"/>
            <a:ext cx="511058" cy="196038"/>
          </a:xfrm>
          <a:prstGeom prst="cloud">
            <a:avLst/>
          </a:prstGeom>
          <a:solidFill>
            <a:schemeClr val="bg1"/>
          </a:solidFill>
          <a:ln w="6350">
            <a:solidFill>
              <a:srgbClr val="618C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630" b="1"/>
          </a:p>
        </p:txBody>
      </p:sp>
      <p:sp>
        <p:nvSpPr>
          <p:cNvPr id="863" name="TextBox 862">
            <a:extLst>
              <a:ext uri="{FF2B5EF4-FFF2-40B4-BE49-F238E27FC236}">
                <a16:creationId xmlns:a16="http://schemas.microsoft.com/office/drawing/2014/main" id="{1EA49916-119E-43D7-AEEB-5BF3E80064A2}"/>
              </a:ext>
            </a:extLst>
          </p:cNvPr>
          <p:cNvSpPr txBox="1"/>
          <p:nvPr/>
        </p:nvSpPr>
        <p:spPr>
          <a:xfrm>
            <a:off x="723293" y="854136"/>
            <a:ext cx="444792" cy="969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30" b="1" err="1"/>
              <a:t>인터넷망</a:t>
            </a:r>
            <a:endParaRPr lang="ko-KR" altLang="en-US" sz="630" b="1"/>
          </a:p>
        </p:txBody>
      </p:sp>
      <p:pic>
        <p:nvPicPr>
          <p:cNvPr id="864" name="그림 277">
            <a:extLst>
              <a:ext uri="{FF2B5EF4-FFF2-40B4-BE49-F238E27FC236}">
                <a16:creationId xmlns:a16="http://schemas.microsoft.com/office/drawing/2014/main" id="{16F1C6EE-25B7-4E4A-A136-65A1BDD8AD4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943" y="1376620"/>
            <a:ext cx="378767" cy="352482"/>
          </a:xfrm>
          <a:prstGeom prst="rect">
            <a:avLst/>
          </a:prstGeom>
        </p:spPr>
      </p:pic>
      <p:sp>
        <p:nvSpPr>
          <p:cNvPr id="867" name="TextBox 866">
            <a:extLst>
              <a:ext uri="{FF2B5EF4-FFF2-40B4-BE49-F238E27FC236}">
                <a16:creationId xmlns:a16="http://schemas.microsoft.com/office/drawing/2014/main" id="{2298FF3D-1DE4-436C-84A2-1490F0C43059}"/>
              </a:ext>
            </a:extLst>
          </p:cNvPr>
          <p:cNvSpPr txBox="1"/>
          <p:nvPr/>
        </p:nvSpPr>
        <p:spPr>
          <a:xfrm>
            <a:off x="633083" y="1171154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WEB</a:t>
            </a:r>
            <a:endParaRPr lang="ko-KR" altLang="en-US" sz="800" b="1"/>
          </a:p>
        </p:txBody>
      </p:sp>
      <p:sp>
        <p:nvSpPr>
          <p:cNvPr id="868" name="Rectangle 135">
            <a:extLst>
              <a:ext uri="{FF2B5EF4-FFF2-40B4-BE49-F238E27FC236}">
                <a16:creationId xmlns:a16="http://schemas.microsoft.com/office/drawing/2014/main" id="{9C38D690-348A-40BE-9C7D-C6587C6DE8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9143" y="1853939"/>
            <a:ext cx="968400" cy="314830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869" name="TextBox 868">
            <a:extLst>
              <a:ext uri="{FF2B5EF4-FFF2-40B4-BE49-F238E27FC236}">
                <a16:creationId xmlns:a16="http://schemas.microsoft.com/office/drawing/2014/main" id="{EF7DA36A-3A41-44B6-A449-B394B760A260}"/>
              </a:ext>
            </a:extLst>
          </p:cNvPr>
          <p:cNvSpPr txBox="1"/>
          <p:nvPr/>
        </p:nvSpPr>
        <p:spPr>
          <a:xfrm rot="19441710">
            <a:off x="6720201" y="2327299"/>
            <a:ext cx="844725" cy="24622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기간계</a:t>
            </a:r>
            <a:endParaRPr lang="en-US" altLang="ko-KR" sz="800"/>
          </a:p>
          <a:p>
            <a:pPr algn="ctr"/>
            <a:r>
              <a:rPr lang="en-US" altLang="ko-KR" sz="800"/>
              <a:t>CG_FW, CG_BS …</a:t>
            </a:r>
          </a:p>
        </p:txBody>
      </p:sp>
      <p:sp>
        <p:nvSpPr>
          <p:cNvPr id="870" name="TextBox 869">
            <a:extLst>
              <a:ext uri="{FF2B5EF4-FFF2-40B4-BE49-F238E27FC236}">
                <a16:creationId xmlns:a16="http://schemas.microsoft.com/office/drawing/2014/main" id="{D72CE7BC-FFD8-4312-A064-521906CA535C}"/>
              </a:ext>
            </a:extLst>
          </p:cNvPr>
          <p:cNvSpPr txBox="1"/>
          <p:nvPr/>
        </p:nvSpPr>
        <p:spPr>
          <a:xfrm rot="19441710">
            <a:off x="7172248" y="3161038"/>
            <a:ext cx="252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배치</a:t>
            </a:r>
            <a:endParaRPr lang="en-US" altLang="ko-KR" sz="800"/>
          </a:p>
        </p:txBody>
      </p:sp>
      <p:sp>
        <p:nvSpPr>
          <p:cNvPr id="871" name="TextBox 870">
            <a:extLst>
              <a:ext uri="{FF2B5EF4-FFF2-40B4-BE49-F238E27FC236}">
                <a16:creationId xmlns:a16="http://schemas.microsoft.com/office/drawing/2014/main" id="{52E0596D-9998-4B8D-9CEB-4F51903BE709}"/>
              </a:ext>
            </a:extLst>
          </p:cNvPr>
          <p:cNvSpPr txBox="1"/>
          <p:nvPr/>
        </p:nvSpPr>
        <p:spPr>
          <a:xfrm rot="19441710">
            <a:off x="7195422" y="3737007"/>
            <a:ext cx="252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 strike="sngStrike"/>
              <a:t>포탈</a:t>
            </a:r>
            <a:endParaRPr lang="en-US" altLang="ko-KR" sz="800" strike="sngStrike"/>
          </a:p>
        </p:txBody>
      </p:sp>
      <p:sp>
        <p:nvSpPr>
          <p:cNvPr id="872" name="TextBox 871">
            <a:extLst>
              <a:ext uri="{FF2B5EF4-FFF2-40B4-BE49-F238E27FC236}">
                <a16:creationId xmlns:a16="http://schemas.microsoft.com/office/drawing/2014/main" id="{3AD63F34-9D66-4AB0-B4C2-A02F9759120E}"/>
              </a:ext>
            </a:extLst>
          </p:cNvPr>
          <p:cNvSpPr txBox="1"/>
          <p:nvPr/>
        </p:nvSpPr>
        <p:spPr>
          <a:xfrm rot="19441710">
            <a:off x="7041291" y="3988571"/>
            <a:ext cx="468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 strike="sngStrike"/>
              <a:t>규정관리</a:t>
            </a:r>
            <a:endParaRPr lang="en-US" altLang="ko-KR" sz="800" strike="sngStrike"/>
          </a:p>
        </p:txBody>
      </p:sp>
      <p:sp>
        <p:nvSpPr>
          <p:cNvPr id="873" name="TextBox 872">
            <a:extLst>
              <a:ext uri="{FF2B5EF4-FFF2-40B4-BE49-F238E27FC236}">
                <a16:creationId xmlns:a16="http://schemas.microsoft.com/office/drawing/2014/main" id="{EC2BCEF6-1EDF-44D9-A051-7C21C3654BE4}"/>
              </a:ext>
            </a:extLst>
          </p:cNvPr>
          <p:cNvSpPr txBox="1"/>
          <p:nvPr/>
        </p:nvSpPr>
        <p:spPr>
          <a:xfrm rot="19441710">
            <a:off x="7202717" y="4253941"/>
            <a:ext cx="252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 strike="sngStrike"/>
              <a:t>인증</a:t>
            </a:r>
            <a:endParaRPr lang="en-US" altLang="ko-KR" sz="800" strike="sngStrike"/>
          </a:p>
        </p:txBody>
      </p:sp>
      <p:sp>
        <p:nvSpPr>
          <p:cNvPr id="876" name="TextBox 875">
            <a:extLst>
              <a:ext uri="{FF2B5EF4-FFF2-40B4-BE49-F238E27FC236}">
                <a16:creationId xmlns:a16="http://schemas.microsoft.com/office/drawing/2014/main" id="{C893949A-7559-4445-B943-E0B3CB869AFA}"/>
              </a:ext>
            </a:extLst>
          </p:cNvPr>
          <p:cNvSpPr txBox="1"/>
          <p:nvPr/>
        </p:nvSpPr>
        <p:spPr>
          <a:xfrm rot="19441710">
            <a:off x="7000628" y="4802645"/>
            <a:ext cx="441707" cy="24622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감사</a:t>
            </a:r>
            <a:endParaRPr lang="en-US" altLang="ko-KR" sz="800"/>
          </a:p>
          <a:p>
            <a:pPr algn="ctr"/>
            <a:r>
              <a:rPr lang="en-US" altLang="ko-KR" sz="800"/>
              <a:t>CG_AUDIT</a:t>
            </a:r>
          </a:p>
        </p:txBody>
      </p:sp>
      <p:sp>
        <p:nvSpPr>
          <p:cNvPr id="878" name="Rectangle 43">
            <a:extLst>
              <a:ext uri="{FF2B5EF4-FFF2-40B4-BE49-F238E27FC236}">
                <a16:creationId xmlns:a16="http://schemas.microsoft.com/office/drawing/2014/main" id="{D13186C0-DFD4-4749-A231-4EA48BA3C6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9095" y="190517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879" name="Rectangle 43">
            <a:extLst>
              <a:ext uri="{FF2B5EF4-FFF2-40B4-BE49-F238E27FC236}">
                <a16:creationId xmlns:a16="http://schemas.microsoft.com/office/drawing/2014/main" id="{DEE04095-4A32-4F2D-A45E-81755D89A7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9095" y="2073359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Apache</a:t>
            </a:r>
            <a:endParaRPr lang="ko-KR" altLang="en-US" sz="800">
              <a:latin typeface="+mn-ea"/>
            </a:endParaRPr>
          </a:p>
        </p:txBody>
      </p:sp>
      <p:sp>
        <p:nvSpPr>
          <p:cNvPr id="880" name="Rectangle 135">
            <a:extLst>
              <a:ext uri="{FF2B5EF4-FFF2-40B4-BE49-F238E27FC236}">
                <a16:creationId xmlns:a16="http://schemas.microsoft.com/office/drawing/2014/main" id="{BF06279A-A836-4DA8-986F-32C260FD1E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422" y="1853939"/>
            <a:ext cx="968400" cy="314830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881" name="TextBox 880">
            <a:extLst>
              <a:ext uri="{FF2B5EF4-FFF2-40B4-BE49-F238E27FC236}">
                <a16:creationId xmlns:a16="http://schemas.microsoft.com/office/drawing/2014/main" id="{6A7EFEFA-B9A9-4515-B061-27A19411E739}"/>
              </a:ext>
            </a:extLst>
          </p:cNvPr>
          <p:cNvSpPr txBox="1"/>
          <p:nvPr/>
        </p:nvSpPr>
        <p:spPr>
          <a:xfrm rot="19441710">
            <a:off x="1168946" y="2233519"/>
            <a:ext cx="684000" cy="24622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인터넷창구 </a:t>
            </a:r>
            <a:r>
              <a:rPr lang="en-US" altLang="ko-KR" sz="800"/>
              <a:t>PC</a:t>
            </a:r>
          </a:p>
          <a:p>
            <a:pPr algn="ctr"/>
            <a:r>
              <a:rPr lang="en-US" altLang="ko-KR" sz="800"/>
              <a:t>CG_CY</a:t>
            </a:r>
          </a:p>
        </p:txBody>
      </p:sp>
      <p:sp>
        <p:nvSpPr>
          <p:cNvPr id="882" name="TextBox 881">
            <a:extLst>
              <a:ext uri="{FF2B5EF4-FFF2-40B4-BE49-F238E27FC236}">
                <a16:creationId xmlns:a16="http://schemas.microsoft.com/office/drawing/2014/main" id="{C11EC64D-8120-4508-80DF-7558FDEAFA49}"/>
              </a:ext>
            </a:extLst>
          </p:cNvPr>
          <p:cNvSpPr txBox="1"/>
          <p:nvPr/>
        </p:nvSpPr>
        <p:spPr>
          <a:xfrm rot="19441710">
            <a:off x="1258293" y="2790962"/>
            <a:ext cx="468000" cy="24622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전자계약</a:t>
            </a:r>
            <a:endParaRPr lang="en-US" altLang="ko-KR" sz="800"/>
          </a:p>
          <a:p>
            <a:pPr algn="ctr"/>
            <a:r>
              <a:rPr lang="en-US" altLang="ko-KR" sz="800"/>
              <a:t>CG_CONT</a:t>
            </a:r>
          </a:p>
        </p:txBody>
      </p:sp>
      <p:sp>
        <p:nvSpPr>
          <p:cNvPr id="883" name="TextBox 882">
            <a:extLst>
              <a:ext uri="{FF2B5EF4-FFF2-40B4-BE49-F238E27FC236}">
                <a16:creationId xmlns:a16="http://schemas.microsoft.com/office/drawing/2014/main" id="{97E9B696-9F07-43C2-84E7-2F36E4D8BE46}"/>
              </a:ext>
            </a:extLst>
          </p:cNvPr>
          <p:cNvSpPr txBox="1"/>
          <p:nvPr/>
        </p:nvSpPr>
        <p:spPr>
          <a:xfrm rot="19441710">
            <a:off x="1252374" y="3296307"/>
            <a:ext cx="468000" cy="24622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전자서류</a:t>
            </a:r>
            <a:endParaRPr lang="en-US" altLang="ko-KR" sz="800"/>
          </a:p>
          <a:p>
            <a:pPr algn="ctr"/>
            <a:r>
              <a:rPr lang="en-US" altLang="ko-KR" sz="800"/>
              <a:t>CG_ED</a:t>
            </a:r>
          </a:p>
        </p:txBody>
      </p:sp>
      <p:sp>
        <p:nvSpPr>
          <p:cNvPr id="884" name="TextBox 883">
            <a:extLst>
              <a:ext uri="{FF2B5EF4-FFF2-40B4-BE49-F238E27FC236}">
                <a16:creationId xmlns:a16="http://schemas.microsoft.com/office/drawing/2014/main" id="{0F128CED-AA78-4518-B1C5-2C096EBA684A}"/>
              </a:ext>
            </a:extLst>
          </p:cNvPr>
          <p:cNvSpPr txBox="1"/>
          <p:nvPr/>
        </p:nvSpPr>
        <p:spPr>
          <a:xfrm rot="19441710">
            <a:off x="1281490" y="4159643"/>
            <a:ext cx="468000" cy="24622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 strike="sngStrike"/>
              <a:t>홈페이지</a:t>
            </a:r>
            <a:endParaRPr lang="en-US" altLang="ko-KR" sz="800" strike="sngStrike"/>
          </a:p>
          <a:p>
            <a:pPr algn="ctr"/>
            <a:r>
              <a:rPr lang="en-US" altLang="ko-KR" sz="800" strike="sngStrike"/>
              <a:t>CG_CMS</a:t>
            </a:r>
          </a:p>
        </p:txBody>
      </p:sp>
      <p:sp>
        <p:nvSpPr>
          <p:cNvPr id="888" name="TextBox 887">
            <a:extLst>
              <a:ext uri="{FF2B5EF4-FFF2-40B4-BE49-F238E27FC236}">
                <a16:creationId xmlns:a16="http://schemas.microsoft.com/office/drawing/2014/main" id="{57CA765C-1F8C-4B32-A5D5-2FB5D90AF1BC}"/>
              </a:ext>
            </a:extLst>
          </p:cNvPr>
          <p:cNvSpPr txBox="1"/>
          <p:nvPr/>
        </p:nvSpPr>
        <p:spPr>
          <a:xfrm rot="19441710">
            <a:off x="1176348" y="3790630"/>
            <a:ext cx="684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/>
              <a:t>OZ </a:t>
            </a:r>
            <a:r>
              <a:rPr lang="ko-KR" altLang="en-US" sz="800"/>
              <a:t>타임스탬프</a:t>
            </a:r>
            <a:endParaRPr lang="en-US" altLang="ko-KR" sz="800"/>
          </a:p>
        </p:txBody>
      </p:sp>
      <p:sp>
        <p:nvSpPr>
          <p:cNvPr id="890" name="Rectangle 43">
            <a:extLst>
              <a:ext uri="{FF2B5EF4-FFF2-40B4-BE49-F238E27FC236}">
                <a16:creationId xmlns:a16="http://schemas.microsoft.com/office/drawing/2014/main" id="{C93EDD61-E479-4C71-A878-6ACB67D5C0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374" y="190517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891" name="Rectangle 43">
            <a:extLst>
              <a:ext uri="{FF2B5EF4-FFF2-40B4-BE49-F238E27FC236}">
                <a16:creationId xmlns:a16="http://schemas.microsoft.com/office/drawing/2014/main" id="{9BCFA4B7-2713-45C6-9882-CFD3B61575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374" y="2073359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Apache</a:t>
            </a:r>
            <a:endParaRPr lang="ko-KR" altLang="en-US" sz="800">
              <a:latin typeface="+mn-ea"/>
            </a:endParaRPr>
          </a:p>
        </p:txBody>
      </p:sp>
      <p:sp>
        <p:nvSpPr>
          <p:cNvPr id="892" name="TextBox 891">
            <a:extLst>
              <a:ext uri="{FF2B5EF4-FFF2-40B4-BE49-F238E27FC236}">
                <a16:creationId xmlns:a16="http://schemas.microsoft.com/office/drawing/2014/main" id="{61F5F803-89D8-419F-B6B6-A258552E4263}"/>
              </a:ext>
            </a:extLst>
          </p:cNvPr>
          <p:cNvSpPr txBox="1"/>
          <p:nvPr/>
        </p:nvSpPr>
        <p:spPr>
          <a:xfrm rot="19441710">
            <a:off x="3275995" y="6730607"/>
            <a:ext cx="180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/>
              <a:t>MCI</a:t>
            </a:r>
          </a:p>
        </p:txBody>
      </p:sp>
      <p:sp>
        <p:nvSpPr>
          <p:cNvPr id="893" name="Isosceles Triangle 667">
            <a:extLst>
              <a:ext uri="{FF2B5EF4-FFF2-40B4-BE49-F238E27FC236}">
                <a16:creationId xmlns:a16="http://schemas.microsoft.com/office/drawing/2014/main" id="{A97106C9-E8C7-4525-8E83-171AA8F28196}"/>
              </a:ext>
            </a:extLst>
          </p:cNvPr>
          <p:cNvSpPr/>
          <p:nvPr/>
        </p:nvSpPr>
        <p:spPr>
          <a:xfrm>
            <a:off x="3179816" y="6758598"/>
            <a:ext cx="98479" cy="88169"/>
          </a:xfrm>
          <a:prstGeom prst="triangle">
            <a:avLst/>
          </a:prstGeom>
          <a:noFill/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94" name="TextBox 893">
            <a:extLst>
              <a:ext uri="{FF2B5EF4-FFF2-40B4-BE49-F238E27FC236}">
                <a16:creationId xmlns:a16="http://schemas.microsoft.com/office/drawing/2014/main" id="{2B4360FD-A84C-4592-840F-4D75A5096F1B}"/>
              </a:ext>
            </a:extLst>
          </p:cNvPr>
          <p:cNvSpPr txBox="1"/>
          <p:nvPr/>
        </p:nvSpPr>
        <p:spPr>
          <a:xfrm rot="19441710">
            <a:off x="5313425" y="6821783"/>
            <a:ext cx="360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기간계</a:t>
            </a:r>
            <a:endParaRPr lang="en-US" altLang="ko-KR" sz="800"/>
          </a:p>
        </p:txBody>
      </p:sp>
      <p:sp>
        <p:nvSpPr>
          <p:cNvPr id="896" name="TextBox 895">
            <a:extLst>
              <a:ext uri="{FF2B5EF4-FFF2-40B4-BE49-F238E27FC236}">
                <a16:creationId xmlns:a16="http://schemas.microsoft.com/office/drawing/2014/main" id="{679125F7-6CF0-401E-B5C4-A9160325C08B}"/>
              </a:ext>
            </a:extLst>
          </p:cNvPr>
          <p:cNvSpPr txBox="1"/>
          <p:nvPr/>
        </p:nvSpPr>
        <p:spPr>
          <a:xfrm rot="19441710">
            <a:off x="5389350" y="7040701"/>
            <a:ext cx="252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배치</a:t>
            </a:r>
            <a:endParaRPr lang="en-US" altLang="ko-KR" sz="800"/>
          </a:p>
        </p:txBody>
      </p:sp>
      <p:sp>
        <p:nvSpPr>
          <p:cNvPr id="898" name="TextBox 897">
            <a:extLst>
              <a:ext uri="{FF2B5EF4-FFF2-40B4-BE49-F238E27FC236}">
                <a16:creationId xmlns:a16="http://schemas.microsoft.com/office/drawing/2014/main" id="{775C2C3A-7A06-477C-916F-C51418C9EFAB}"/>
              </a:ext>
            </a:extLst>
          </p:cNvPr>
          <p:cNvSpPr txBox="1"/>
          <p:nvPr/>
        </p:nvSpPr>
        <p:spPr>
          <a:xfrm rot="19441710">
            <a:off x="7162715" y="2693448"/>
            <a:ext cx="216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/>
              <a:t>Push</a:t>
            </a:r>
          </a:p>
        </p:txBody>
      </p:sp>
      <p:sp>
        <p:nvSpPr>
          <p:cNvPr id="900" name="TextBox 899">
            <a:extLst>
              <a:ext uri="{FF2B5EF4-FFF2-40B4-BE49-F238E27FC236}">
                <a16:creationId xmlns:a16="http://schemas.microsoft.com/office/drawing/2014/main" id="{30E15CBC-C862-4728-A5F9-77D68320E786}"/>
              </a:ext>
            </a:extLst>
          </p:cNvPr>
          <p:cNvSpPr txBox="1"/>
          <p:nvPr/>
        </p:nvSpPr>
        <p:spPr>
          <a:xfrm rot="19441710">
            <a:off x="7189743" y="2867688"/>
            <a:ext cx="180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/>
              <a:t>OZ</a:t>
            </a:r>
          </a:p>
        </p:txBody>
      </p:sp>
      <p:sp>
        <p:nvSpPr>
          <p:cNvPr id="903" name="TextBox 902">
            <a:extLst>
              <a:ext uri="{FF2B5EF4-FFF2-40B4-BE49-F238E27FC236}">
                <a16:creationId xmlns:a16="http://schemas.microsoft.com/office/drawing/2014/main" id="{1C716512-A2C9-4230-8716-378D29569C8E}"/>
              </a:ext>
            </a:extLst>
          </p:cNvPr>
          <p:cNvSpPr txBox="1"/>
          <p:nvPr/>
        </p:nvSpPr>
        <p:spPr>
          <a:xfrm rot="19441710">
            <a:off x="5415726" y="7178272"/>
            <a:ext cx="216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/>
              <a:t>Push</a:t>
            </a:r>
          </a:p>
        </p:txBody>
      </p:sp>
      <p:sp>
        <p:nvSpPr>
          <p:cNvPr id="905" name="TextBox 904">
            <a:extLst>
              <a:ext uri="{FF2B5EF4-FFF2-40B4-BE49-F238E27FC236}">
                <a16:creationId xmlns:a16="http://schemas.microsoft.com/office/drawing/2014/main" id="{393F2EB8-6CD0-462B-A184-B43B5AD91271}"/>
              </a:ext>
            </a:extLst>
          </p:cNvPr>
          <p:cNvSpPr txBox="1"/>
          <p:nvPr/>
        </p:nvSpPr>
        <p:spPr>
          <a:xfrm rot="19441710">
            <a:off x="5417731" y="7352512"/>
            <a:ext cx="180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/>
              <a:t>OZ</a:t>
            </a:r>
          </a:p>
        </p:txBody>
      </p:sp>
      <p:sp>
        <p:nvSpPr>
          <p:cNvPr id="392" name="Isosceles Triangle 667">
            <a:extLst>
              <a:ext uri="{FF2B5EF4-FFF2-40B4-BE49-F238E27FC236}">
                <a16:creationId xmlns:a16="http://schemas.microsoft.com/office/drawing/2014/main" id="{4FB97EA0-EDCE-4F8D-A543-26FFC89D04A6}"/>
              </a:ext>
            </a:extLst>
          </p:cNvPr>
          <p:cNvSpPr/>
          <p:nvPr/>
        </p:nvSpPr>
        <p:spPr>
          <a:xfrm>
            <a:off x="1127478" y="3912542"/>
            <a:ext cx="98479" cy="88169"/>
          </a:xfrm>
          <a:prstGeom prst="triangle">
            <a:avLst/>
          </a:prstGeom>
          <a:noFill/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38682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1934</TotalTime>
  <Words>440</Words>
  <Application>Microsoft Office PowerPoint</Application>
  <PresentationFormat>A3 Paper (297x420 mm)</PresentationFormat>
  <Paragraphs>256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테마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charisbld@hotmail.com</cp:lastModifiedBy>
  <cp:revision>477</cp:revision>
  <cp:lastPrinted>2021-09-29T14:07:50Z</cp:lastPrinted>
  <dcterms:created xsi:type="dcterms:W3CDTF">2019-12-27T02:13:46Z</dcterms:created>
  <dcterms:modified xsi:type="dcterms:W3CDTF">2021-10-01T00:38:11Z</dcterms:modified>
</cp:coreProperties>
</file>