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2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4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9830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6342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229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037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018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019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2639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0407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931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1868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55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797C1-EE82-45FE-A2E3-5F8ED1DE9F39}" type="datetimeFigureOut">
              <a:rPr lang="ko-KR" altLang="en-US" smtClean="0"/>
              <a:t>2018-07-18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BCB5A-BAFC-4814-AAA4-C5F08D41EB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595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14926" y="2974451"/>
            <a:ext cx="2383804" cy="40324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텍스트 개체 틀 1"/>
          <p:cNvSpPr txBox="1">
            <a:spLocks/>
          </p:cNvSpPr>
          <p:nvPr/>
        </p:nvSpPr>
        <p:spPr>
          <a:xfrm>
            <a:off x="2216118" y="1250126"/>
            <a:ext cx="6256942" cy="4833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1280160" rtl="0" eaLnBrk="1" latinLnBrk="1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0" algn="ctr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indent="0" algn="ctr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0" algn="ctr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indent="0" algn="ctr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indent="0" algn="ctr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indent="0" algn="ctr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indent="0" algn="ctr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indent="0" algn="ctr" defTabSz="1280160" rtl="0" eaLnBrk="1" latinLnBrk="1" hangingPunct="1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None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mtClean="0"/>
              <a:t>목표시스템 </a:t>
            </a:r>
            <a:r>
              <a:rPr lang="en-US" altLang="ko-KR" smtClean="0"/>
              <a:t>- </a:t>
            </a:r>
            <a:r>
              <a:rPr lang="ko-KR" altLang="en-US" smtClean="0"/>
              <a:t>하드웨어</a:t>
            </a:r>
            <a:r>
              <a:rPr lang="en-US" altLang="ko-KR" smtClean="0"/>
              <a:t> </a:t>
            </a:r>
            <a:r>
              <a:rPr lang="ko-KR" altLang="en-US" smtClean="0"/>
              <a:t>구성도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14926" y="2038347"/>
            <a:ext cx="9366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부패방지종합정보시스템의 인프라 장비의 도입 단계와 신규도입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재배치 현황은 다음과 같음</a:t>
            </a:r>
          </a:p>
        </p:txBody>
      </p:sp>
      <p:cxnSp>
        <p:nvCxnSpPr>
          <p:cNvPr id="8" name="직선 연결선 7"/>
          <p:cNvCxnSpPr>
            <a:stCxn id="98" idx="3"/>
            <a:endCxn id="9" idx="1"/>
          </p:cNvCxnSpPr>
          <p:nvPr/>
        </p:nvCxnSpPr>
        <p:spPr>
          <a:xfrm>
            <a:off x="5102786" y="5125411"/>
            <a:ext cx="60486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11151458" y="5053403"/>
            <a:ext cx="144016" cy="144016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2430950" y="5125411"/>
            <a:ext cx="19517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2358942" y="5053403"/>
            <a:ext cx="144016" cy="144016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310698" y="5053403"/>
            <a:ext cx="144016" cy="144016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Text Box 4673"/>
          <p:cNvSpPr txBox="1">
            <a:spLocks noChangeArrowheads="1"/>
          </p:cNvSpPr>
          <p:nvPr/>
        </p:nvSpPr>
        <p:spPr bwMode="auto">
          <a:xfrm>
            <a:off x="5678850" y="3576949"/>
            <a:ext cx="4333639" cy="261598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8000" tIns="45714" rIns="18000" bIns="45714">
            <a:spAutoFit/>
          </a:bodyPr>
          <a:lstStyle/>
          <a:p>
            <a:pPr algn="ctr" defTabSz="912813"/>
            <a:r>
              <a:rPr lang="ko-KR" altLang="en-US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위원회 부패방지 업무처리시스템</a:t>
            </a:r>
            <a: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위원회 심의시스템</a:t>
            </a:r>
            <a:endParaRPr lang="en-US" altLang="ko-KR" sz="11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Text Box 4673"/>
          <p:cNvSpPr txBox="1">
            <a:spLocks noChangeArrowheads="1"/>
          </p:cNvSpPr>
          <p:nvPr/>
        </p:nvSpPr>
        <p:spPr bwMode="auto">
          <a:xfrm>
            <a:off x="2195234" y="3407672"/>
            <a:ext cx="2446227" cy="430875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8000" tIns="45714" rIns="18000" bIns="45714">
            <a:noAutofit/>
          </a:bodyPr>
          <a:lstStyle/>
          <a:p>
            <a:pPr algn="ctr" defTabSz="912813"/>
            <a:r>
              <a:rPr lang="ko-KR" altLang="en-US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국가청렴포털</a:t>
            </a:r>
            <a: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b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공공기관 부패방지 업무지원시스템</a:t>
            </a:r>
            <a:endParaRPr lang="en-US" altLang="ko-KR" sz="11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2960474" y="4333323"/>
            <a:ext cx="0" cy="7920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806642" y="4333323"/>
            <a:ext cx="0" cy="7920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그룹 16"/>
          <p:cNvGrpSpPr/>
          <p:nvPr/>
        </p:nvGrpSpPr>
        <p:grpSpPr>
          <a:xfrm>
            <a:off x="2726522" y="3881234"/>
            <a:ext cx="1317687" cy="749401"/>
            <a:chOff x="3923345" y="2436869"/>
            <a:chExt cx="1317687" cy="749401"/>
          </a:xfrm>
        </p:grpSpPr>
        <p:grpSp>
          <p:nvGrpSpPr>
            <p:cNvPr id="18" name="그룹 17"/>
            <p:cNvGrpSpPr/>
            <p:nvPr/>
          </p:nvGrpSpPr>
          <p:grpSpPr>
            <a:xfrm>
              <a:off x="4290545" y="2725876"/>
              <a:ext cx="572519" cy="393088"/>
              <a:chOff x="4290545" y="2725876"/>
              <a:chExt cx="572519" cy="393088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4290545" y="2825831"/>
                <a:ext cx="572519" cy="20005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kumimoji="1" sz="1200" b="1">
                    <a:ln w="3175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algun Gothic" charset="-127"/>
                    <a:ea typeface="Malgun Gothic" charset="-127"/>
                    <a:cs typeface="Malgun Gothic" charset="-127"/>
                  </a:defRPr>
                </a:lvl1pPr>
              </a:lstStyle>
              <a:p>
                <a:r>
                  <a:rPr lang="ko-KR" altLang="en-US" sz="700" b="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이중화</a:t>
                </a:r>
                <a:endParaRPr 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grpSp>
            <p:nvGrpSpPr>
              <p:cNvPr id="26" name="그룹 197"/>
              <p:cNvGrpSpPr>
                <a:grpSpLocks/>
              </p:cNvGrpSpPr>
              <p:nvPr/>
            </p:nvGrpSpPr>
            <p:grpSpPr bwMode="auto">
              <a:xfrm>
                <a:off x="4370584" y="2725876"/>
                <a:ext cx="411996" cy="393088"/>
                <a:chOff x="3972455" y="5381235"/>
                <a:chExt cx="1223546" cy="1181164"/>
              </a:xfrm>
            </p:grpSpPr>
            <p:sp>
              <p:nvSpPr>
                <p:cNvPr id="27" name="자유형 26"/>
                <p:cNvSpPr/>
                <p:nvPr/>
              </p:nvSpPr>
              <p:spPr bwMode="auto">
                <a:xfrm rot="19801226">
                  <a:off x="3972455" y="5381235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28" name="자유형 27"/>
                <p:cNvSpPr/>
                <p:nvPr/>
              </p:nvSpPr>
              <p:spPr bwMode="auto">
                <a:xfrm rot="9001226">
                  <a:off x="4116600" y="5884572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</p:grpSp>
        <p:grpSp>
          <p:nvGrpSpPr>
            <p:cNvPr id="19" name="그룹 18"/>
            <p:cNvGrpSpPr/>
            <p:nvPr/>
          </p:nvGrpSpPr>
          <p:grpSpPr>
            <a:xfrm>
              <a:off x="3923345" y="2436869"/>
              <a:ext cx="477990" cy="749401"/>
              <a:chOff x="3923345" y="2436869"/>
              <a:chExt cx="477990" cy="749401"/>
            </a:xfrm>
          </p:grpSpPr>
          <p:sp>
            <p:nvSpPr>
              <p:cNvPr id="23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2436869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WEB #1</a:t>
                </a:r>
              </a:p>
            </p:txBody>
          </p:sp>
          <p:pic>
            <p:nvPicPr>
              <p:cNvPr id="24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그룹 19"/>
            <p:cNvGrpSpPr/>
            <p:nvPr/>
          </p:nvGrpSpPr>
          <p:grpSpPr>
            <a:xfrm>
              <a:off x="4763042" y="2436869"/>
              <a:ext cx="477990" cy="749401"/>
              <a:chOff x="4763042" y="2436869"/>
              <a:chExt cx="477990" cy="749401"/>
            </a:xfrm>
          </p:grpSpPr>
          <p:pic>
            <p:nvPicPr>
              <p:cNvPr id="21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08984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Text Box 4673"/>
              <p:cNvSpPr txBox="1">
                <a:spLocks noChangeArrowheads="1"/>
              </p:cNvSpPr>
              <p:nvPr/>
            </p:nvSpPr>
            <p:spPr bwMode="auto">
              <a:xfrm>
                <a:off x="4763042" y="2436869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WEB #2</a:t>
                </a:r>
              </a:p>
            </p:txBody>
          </p:sp>
        </p:grpSp>
      </p:grpSp>
      <p:grpSp>
        <p:nvGrpSpPr>
          <p:cNvPr id="29" name="그룹 28"/>
          <p:cNvGrpSpPr/>
          <p:nvPr/>
        </p:nvGrpSpPr>
        <p:grpSpPr>
          <a:xfrm>
            <a:off x="5534834" y="3881234"/>
            <a:ext cx="1317687" cy="1244177"/>
            <a:chOff x="3995353" y="2823615"/>
            <a:chExt cx="1317687" cy="1244177"/>
          </a:xfrm>
        </p:grpSpPr>
        <p:grpSp>
          <p:nvGrpSpPr>
            <p:cNvPr id="30" name="그룹 29"/>
            <p:cNvGrpSpPr/>
            <p:nvPr/>
          </p:nvGrpSpPr>
          <p:grpSpPr>
            <a:xfrm>
              <a:off x="4232920" y="3275704"/>
              <a:ext cx="864096" cy="792088"/>
              <a:chOff x="4160912" y="2996952"/>
              <a:chExt cx="864096" cy="792088"/>
            </a:xfrm>
          </p:grpSpPr>
          <p:cxnSp>
            <p:nvCxnSpPr>
              <p:cNvPr id="43" name="직선 연결선 42"/>
              <p:cNvCxnSpPr/>
              <p:nvPr/>
            </p:nvCxnSpPr>
            <p:spPr>
              <a:xfrm>
                <a:off x="4160912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43"/>
              <p:cNvCxnSpPr/>
              <p:nvPr/>
            </p:nvCxnSpPr>
            <p:spPr>
              <a:xfrm>
                <a:off x="5025008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그룹 30"/>
            <p:cNvGrpSpPr/>
            <p:nvPr/>
          </p:nvGrpSpPr>
          <p:grpSpPr>
            <a:xfrm>
              <a:off x="3995353" y="2823615"/>
              <a:ext cx="1317687" cy="749401"/>
              <a:chOff x="3923345" y="2436869"/>
              <a:chExt cx="1317687" cy="749401"/>
            </a:xfrm>
          </p:grpSpPr>
          <p:grpSp>
            <p:nvGrpSpPr>
              <p:cNvPr id="32" name="그룹 31"/>
              <p:cNvGrpSpPr/>
              <p:nvPr/>
            </p:nvGrpSpPr>
            <p:grpSpPr>
              <a:xfrm>
                <a:off x="4290545" y="2725876"/>
                <a:ext cx="572519" cy="393088"/>
                <a:chOff x="4290545" y="2725876"/>
                <a:chExt cx="572519" cy="393088"/>
              </a:xfrm>
            </p:grpSpPr>
            <p:sp>
              <p:nvSpPr>
                <p:cNvPr id="39" name="TextBox 38"/>
                <p:cNvSpPr txBox="1"/>
                <p:nvPr/>
              </p:nvSpPr>
              <p:spPr>
                <a:xfrm>
                  <a:off x="4290545" y="2825831"/>
                  <a:ext cx="572519" cy="200055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noFill/>
                </a:ln>
                <a:effectLst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algn="ctr">
                    <a:defRPr kumimoji="1" sz="1200" b="1">
                      <a:ln w="3175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algun Gothic" charset="-127"/>
                      <a:ea typeface="Malgun Gothic" charset="-127"/>
                      <a:cs typeface="Malgun Gothic" charset="-127"/>
                    </a:defRPr>
                  </a:lvl1pPr>
                </a:lstStyle>
                <a:p>
                  <a:r>
                    <a:rPr lang="ko-KR" altLang="en-US" sz="700" b="0" dirty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이중화</a:t>
                  </a:r>
                  <a:endParaRPr lang="en-US" sz="700" b="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grpSp>
              <p:nvGrpSpPr>
                <p:cNvPr id="40" name="그룹 197"/>
                <p:cNvGrpSpPr>
                  <a:grpSpLocks/>
                </p:cNvGrpSpPr>
                <p:nvPr/>
              </p:nvGrpSpPr>
              <p:grpSpPr bwMode="auto">
                <a:xfrm>
                  <a:off x="4370584" y="2725876"/>
                  <a:ext cx="411996" cy="393088"/>
                  <a:chOff x="3972455" y="5381235"/>
                  <a:chExt cx="1223546" cy="1181164"/>
                </a:xfrm>
              </p:grpSpPr>
              <p:sp>
                <p:nvSpPr>
                  <p:cNvPr id="41" name="자유형 40"/>
                  <p:cNvSpPr/>
                  <p:nvPr/>
                </p:nvSpPr>
                <p:spPr bwMode="auto">
                  <a:xfrm rot="19801226">
                    <a:off x="3972455" y="5381235"/>
                    <a:ext cx="1079401" cy="677827"/>
                  </a:xfrm>
                  <a:custGeom>
                    <a:avLst/>
                    <a:gdLst>
                      <a:gd name="connsiteX0" fmla="*/ 0 w 1452540"/>
                      <a:gd name="connsiteY0" fmla="*/ 200822 h 803286"/>
                      <a:gd name="connsiteX1" fmla="*/ 1050897 w 1452540"/>
                      <a:gd name="connsiteY1" fmla="*/ 200822 h 803286"/>
                      <a:gd name="connsiteX2" fmla="*/ 1050897 w 1452540"/>
                      <a:gd name="connsiteY2" fmla="*/ 0 h 803286"/>
                      <a:gd name="connsiteX3" fmla="*/ 1452540 w 1452540"/>
                      <a:gd name="connsiteY3" fmla="*/ 401643 h 803286"/>
                      <a:gd name="connsiteX4" fmla="*/ 1050897 w 1452540"/>
                      <a:gd name="connsiteY4" fmla="*/ 803286 h 803286"/>
                      <a:gd name="connsiteX5" fmla="*/ 1050897 w 1452540"/>
                      <a:gd name="connsiteY5" fmla="*/ 602465 h 803286"/>
                      <a:gd name="connsiteX6" fmla="*/ 0 w 1452540"/>
                      <a:gd name="connsiteY6" fmla="*/ 602465 h 803286"/>
                      <a:gd name="connsiteX7" fmla="*/ 0 w 1452540"/>
                      <a:gd name="connsiteY7" fmla="*/ 200822 h 803286"/>
                      <a:gd name="connsiteX0" fmla="*/ 401643 w 1854183"/>
                      <a:gd name="connsiteY0" fmla="*/ 200822 h 1058877"/>
                      <a:gd name="connsiteX1" fmla="*/ 1452540 w 1854183"/>
                      <a:gd name="connsiteY1" fmla="*/ 200822 h 1058877"/>
                      <a:gd name="connsiteX2" fmla="*/ 1452540 w 1854183"/>
                      <a:gd name="connsiteY2" fmla="*/ 0 h 1058877"/>
                      <a:gd name="connsiteX3" fmla="*/ 1854183 w 1854183"/>
                      <a:gd name="connsiteY3" fmla="*/ 401643 h 1058877"/>
                      <a:gd name="connsiteX4" fmla="*/ 1452540 w 1854183"/>
                      <a:gd name="connsiteY4" fmla="*/ 803286 h 1058877"/>
                      <a:gd name="connsiteX5" fmla="*/ 1452540 w 1854183"/>
                      <a:gd name="connsiteY5" fmla="*/ 602465 h 1058877"/>
                      <a:gd name="connsiteX6" fmla="*/ 0 w 1854183"/>
                      <a:gd name="connsiteY6" fmla="*/ 1058877 h 1058877"/>
                      <a:gd name="connsiteX7" fmla="*/ 401643 w 1854183"/>
                      <a:gd name="connsiteY7" fmla="*/ 200822 h 1058877"/>
                      <a:gd name="connsiteX0" fmla="*/ 80683 w 1533223"/>
                      <a:gd name="connsiteY0" fmla="*/ 200822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80683 w 1533223"/>
                      <a:gd name="connsiteY7" fmla="*/ 200822 h 803286"/>
                      <a:gd name="connsiteX0" fmla="*/ 611707 w 1533223"/>
                      <a:gd name="connsiteY0" fmla="*/ 5377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611707 w 1533223"/>
                      <a:gd name="connsiteY7" fmla="*/ 53775 h 803286"/>
                      <a:gd name="connsiteX0" fmla="*/ 611707 w 1533223"/>
                      <a:gd name="connsiteY0" fmla="*/ 5377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611707 w 1533223"/>
                      <a:gd name="connsiteY7" fmla="*/ 53775 h 803286"/>
                      <a:gd name="connsiteX0" fmla="*/ 0 w 1533223"/>
                      <a:gd name="connsiteY0" fmla="*/ 15264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0" fmla="*/ 0 w 1674223"/>
                      <a:gd name="connsiteY0" fmla="*/ 152645 h 803286"/>
                      <a:gd name="connsiteX1" fmla="*/ 1131580 w 1674223"/>
                      <a:gd name="connsiteY1" fmla="*/ 200822 h 803286"/>
                      <a:gd name="connsiteX2" fmla="*/ 1131580 w 1674223"/>
                      <a:gd name="connsiteY2" fmla="*/ 0 h 803286"/>
                      <a:gd name="connsiteX3" fmla="*/ 1674223 w 1674223"/>
                      <a:gd name="connsiteY3" fmla="*/ 640498 h 803286"/>
                      <a:gd name="connsiteX4" fmla="*/ 1131580 w 1674223"/>
                      <a:gd name="connsiteY4" fmla="*/ 803286 h 803286"/>
                      <a:gd name="connsiteX5" fmla="*/ 1131580 w 1674223"/>
                      <a:gd name="connsiteY5" fmla="*/ 602465 h 803286"/>
                      <a:gd name="connsiteX6" fmla="*/ 0 w 1674223"/>
                      <a:gd name="connsiteY6" fmla="*/ 152645 h 803286"/>
                      <a:gd name="connsiteX0" fmla="*/ 0 w 1674223"/>
                      <a:gd name="connsiteY0" fmla="*/ 152645 h 874276"/>
                      <a:gd name="connsiteX1" fmla="*/ 1131580 w 1674223"/>
                      <a:gd name="connsiteY1" fmla="*/ 200822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69357 w 1674223"/>
                      <a:gd name="connsiteY5" fmla="*/ 591331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742717"/>
                      <a:gd name="connsiteX1" fmla="*/ 1238352 w 1674223"/>
                      <a:gd name="connsiteY1" fmla="*/ 370950 h 742717"/>
                      <a:gd name="connsiteX2" fmla="*/ 1131580 w 1674223"/>
                      <a:gd name="connsiteY2" fmla="*/ 0 h 742717"/>
                      <a:gd name="connsiteX3" fmla="*/ 1674223 w 1674223"/>
                      <a:gd name="connsiteY3" fmla="*/ 640498 h 742717"/>
                      <a:gd name="connsiteX4" fmla="*/ 879982 w 1674223"/>
                      <a:gd name="connsiteY4" fmla="*/ 742717 h 742717"/>
                      <a:gd name="connsiteX5" fmla="*/ 1169357 w 1674223"/>
                      <a:gd name="connsiteY5" fmla="*/ 591331 h 742717"/>
                      <a:gd name="connsiteX6" fmla="*/ 0 w 1674223"/>
                      <a:gd name="connsiteY6" fmla="*/ 152645 h 742717"/>
                      <a:gd name="connsiteX0" fmla="*/ 0 w 1674223"/>
                      <a:gd name="connsiteY0" fmla="*/ 11855 h 601927"/>
                      <a:gd name="connsiteX1" fmla="*/ 1238352 w 1674223"/>
                      <a:gd name="connsiteY1" fmla="*/ 230160 h 601927"/>
                      <a:gd name="connsiteX2" fmla="*/ 1044230 w 1674223"/>
                      <a:gd name="connsiteY2" fmla="*/ 0 h 601927"/>
                      <a:gd name="connsiteX3" fmla="*/ 1674223 w 1674223"/>
                      <a:gd name="connsiteY3" fmla="*/ 499708 h 601927"/>
                      <a:gd name="connsiteX4" fmla="*/ 879982 w 1674223"/>
                      <a:gd name="connsiteY4" fmla="*/ 601927 h 601927"/>
                      <a:gd name="connsiteX5" fmla="*/ 1169357 w 1674223"/>
                      <a:gd name="connsiteY5" fmla="*/ 450541 h 601927"/>
                      <a:gd name="connsiteX6" fmla="*/ 0 w 1674223"/>
                      <a:gd name="connsiteY6" fmla="*/ 11855 h 601927"/>
                      <a:gd name="connsiteX0" fmla="*/ 0 w 1674223"/>
                      <a:gd name="connsiteY0" fmla="*/ 11855 h 542713"/>
                      <a:gd name="connsiteX1" fmla="*/ 1238352 w 1674223"/>
                      <a:gd name="connsiteY1" fmla="*/ 230160 h 542713"/>
                      <a:gd name="connsiteX2" fmla="*/ 1044230 w 1674223"/>
                      <a:gd name="connsiteY2" fmla="*/ 0 h 542713"/>
                      <a:gd name="connsiteX3" fmla="*/ 1674223 w 1674223"/>
                      <a:gd name="connsiteY3" fmla="*/ 499708 h 542713"/>
                      <a:gd name="connsiteX4" fmla="*/ 922718 w 1674223"/>
                      <a:gd name="connsiteY4" fmla="*/ 542713 h 542713"/>
                      <a:gd name="connsiteX5" fmla="*/ 1169357 w 1674223"/>
                      <a:gd name="connsiteY5" fmla="*/ 450541 h 542713"/>
                      <a:gd name="connsiteX6" fmla="*/ 0 w 1674223"/>
                      <a:gd name="connsiteY6" fmla="*/ 11855 h 542713"/>
                      <a:gd name="connsiteX0" fmla="*/ 83552 w 1757775"/>
                      <a:gd name="connsiteY0" fmla="*/ 47895 h 578753"/>
                      <a:gd name="connsiteX1" fmla="*/ 751597 w 1757775"/>
                      <a:gd name="connsiteY1" fmla="*/ 199212 h 578753"/>
                      <a:gd name="connsiteX2" fmla="*/ 1321904 w 1757775"/>
                      <a:gd name="connsiteY2" fmla="*/ 266200 h 578753"/>
                      <a:gd name="connsiteX3" fmla="*/ 1127782 w 1757775"/>
                      <a:gd name="connsiteY3" fmla="*/ 36040 h 578753"/>
                      <a:gd name="connsiteX4" fmla="*/ 1757775 w 1757775"/>
                      <a:gd name="connsiteY4" fmla="*/ 535748 h 578753"/>
                      <a:gd name="connsiteX5" fmla="*/ 1006270 w 1757775"/>
                      <a:gd name="connsiteY5" fmla="*/ 578753 h 578753"/>
                      <a:gd name="connsiteX6" fmla="*/ 1252909 w 1757775"/>
                      <a:gd name="connsiteY6" fmla="*/ 486581 h 578753"/>
                      <a:gd name="connsiteX7" fmla="*/ 83552 w 1757775"/>
                      <a:gd name="connsiteY7" fmla="*/ 47895 h 578753"/>
                      <a:gd name="connsiteX0" fmla="*/ 83552 w 1644235"/>
                      <a:gd name="connsiteY0" fmla="*/ 228887 h 544087"/>
                      <a:gd name="connsiteX1" fmla="*/ 638057 w 1644235"/>
                      <a:gd name="connsiteY1" fmla="*/ 163172 h 544087"/>
                      <a:gd name="connsiteX2" fmla="*/ 1208364 w 1644235"/>
                      <a:gd name="connsiteY2" fmla="*/ 230160 h 544087"/>
                      <a:gd name="connsiteX3" fmla="*/ 1014242 w 1644235"/>
                      <a:gd name="connsiteY3" fmla="*/ 0 h 544087"/>
                      <a:gd name="connsiteX4" fmla="*/ 1644235 w 1644235"/>
                      <a:gd name="connsiteY4" fmla="*/ 499708 h 544087"/>
                      <a:gd name="connsiteX5" fmla="*/ 892730 w 1644235"/>
                      <a:gd name="connsiteY5" fmla="*/ 542713 h 544087"/>
                      <a:gd name="connsiteX6" fmla="*/ 1139369 w 1644235"/>
                      <a:gd name="connsiteY6" fmla="*/ 450541 h 544087"/>
                      <a:gd name="connsiteX7" fmla="*/ 83552 w 1644235"/>
                      <a:gd name="connsiteY7" fmla="*/ 228887 h 544087"/>
                      <a:gd name="connsiteX0" fmla="*/ 83552 w 1644235"/>
                      <a:gd name="connsiteY0" fmla="*/ 228887 h 542713"/>
                      <a:gd name="connsiteX1" fmla="*/ 638057 w 1644235"/>
                      <a:gd name="connsiteY1" fmla="*/ 163172 h 542713"/>
                      <a:gd name="connsiteX2" fmla="*/ 1208364 w 1644235"/>
                      <a:gd name="connsiteY2" fmla="*/ 230160 h 542713"/>
                      <a:gd name="connsiteX3" fmla="*/ 1014242 w 1644235"/>
                      <a:gd name="connsiteY3" fmla="*/ 0 h 542713"/>
                      <a:gd name="connsiteX4" fmla="*/ 1644235 w 1644235"/>
                      <a:gd name="connsiteY4" fmla="*/ 499708 h 542713"/>
                      <a:gd name="connsiteX5" fmla="*/ 892730 w 1644235"/>
                      <a:gd name="connsiteY5" fmla="*/ 542713 h 542713"/>
                      <a:gd name="connsiteX6" fmla="*/ 1139369 w 1644235"/>
                      <a:gd name="connsiteY6" fmla="*/ 450541 h 542713"/>
                      <a:gd name="connsiteX7" fmla="*/ 83552 w 1644235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55817 w 1560683"/>
                      <a:gd name="connsiteY6" fmla="*/ 450541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55817 w 1560683"/>
                      <a:gd name="connsiteY6" fmla="*/ 450541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458733"/>
                      <a:gd name="connsiteY0" fmla="*/ 228887 h 542713"/>
                      <a:gd name="connsiteX1" fmla="*/ 619947 w 1458733"/>
                      <a:gd name="connsiteY1" fmla="*/ 180993 h 542713"/>
                      <a:gd name="connsiteX2" fmla="*/ 1073837 w 1458733"/>
                      <a:gd name="connsiteY2" fmla="*/ 238400 h 542713"/>
                      <a:gd name="connsiteX3" fmla="*/ 930690 w 1458733"/>
                      <a:gd name="connsiteY3" fmla="*/ 0 h 542713"/>
                      <a:gd name="connsiteX4" fmla="*/ 1458733 w 1458733"/>
                      <a:gd name="connsiteY4" fmla="*/ 516187 h 542713"/>
                      <a:gd name="connsiteX5" fmla="*/ 809178 w 1458733"/>
                      <a:gd name="connsiteY5" fmla="*/ 542713 h 542713"/>
                      <a:gd name="connsiteX6" fmla="*/ 996603 w 1458733"/>
                      <a:gd name="connsiteY6" fmla="*/ 407806 h 542713"/>
                      <a:gd name="connsiteX7" fmla="*/ 0 w 1458733"/>
                      <a:gd name="connsiteY7" fmla="*/ 228887 h 542713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690750 w 1458733"/>
                      <a:gd name="connsiteY5" fmla="*/ 457239 h 516187"/>
                      <a:gd name="connsiteX6" fmla="*/ 996603 w 1458733"/>
                      <a:gd name="connsiteY6" fmla="*/ 407806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690750 w 1458733"/>
                      <a:gd name="connsiteY5" fmla="*/ 457239 h 516187"/>
                      <a:gd name="connsiteX6" fmla="*/ 1017972 w 1458733"/>
                      <a:gd name="connsiteY6" fmla="*/ 378197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792701 w 1458733"/>
                      <a:gd name="connsiteY5" fmla="*/ 440761 h 516187"/>
                      <a:gd name="connsiteX6" fmla="*/ 1017972 w 1458733"/>
                      <a:gd name="connsiteY6" fmla="*/ 378197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073837 w 1458733"/>
                      <a:gd name="connsiteY2" fmla="*/ 166056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017972 w 1458733"/>
                      <a:gd name="connsiteY6" fmla="*/ 305853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073837 w 1458733"/>
                      <a:gd name="connsiteY2" fmla="*/ 166056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174632 w 1458733"/>
                      <a:gd name="connsiteY2" fmla="*/ 235908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0618 w 1458733"/>
                      <a:gd name="connsiteY1" fmla="*/ 138614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1033533 w 1458733"/>
                      <a:gd name="connsiteY5" fmla="*/ 407429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58369 h 345669"/>
                      <a:gd name="connsiteX1" fmla="*/ 649992 w 1458733"/>
                      <a:gd name="connsiteY1" fmla="*/ 32142 h 345669"/>
                      <a:gd name="connsiteX2" fmla="*/ 1206259 w 1458733"/>
                      <a:gd name="connsiteY2" fmla="*/ 155980 h 345669"/>
                      <a:gd name="connsiteX3" fmla="*/ 1129622 w 1458733"/>
                      <a:gd name="connsiteY3" fmla="*/ 69615 h 345669"/>
                      <a:gd name="connsiteX4" fmla="*/ 1458733 w 1458733"/>
                      <a:gd name="connsiteY4" fmla="*/ 345669 h 345669"/>
                      <a:gd name="connsiteX5" fmla="*/ 1033533 w 1458733"/>
                      <a:gd name="connsiteY5" fmla="*/ 309255 h 345669"/>
                      <a:gd name="connsiteX6" fmla="*/ 1151524 w 1458733"/>
                      <a:gd name="connsiteY6" fmla="*/ 250863 h 345669"/>
                      <a:gd name="connsiteX7" fmla="*/ 0 w 1458733"/>
                      <a:gd name="connsiteY7" fmla="*/ 58369 h 345669"/>
                      <a:gd name="connsiteX0" fmla="*/ 0 w 1458733"/>
                      <a:gd name="connsiteY0" fmla="*/ 58369 h 345669"/>
                      <a:gd name="connsiteX1" fmla="*/ 649992 w 1458733"/>
                      <a:gd name="connsiteY1" fmla="*/ 32142 h 345669"/>
                      <a:gd name="connsiteX2" fmla="*/ 1206260 w 1458733"/>
                      <a:gd name="connsiteY2" fmla="*/ 155980 h 345669"/>
                      <a:gd name="connsiteX3" fmla="*/ 1129622 w 1458733"/>
                      <a:gd name="connsiteY3" fmla="*/ 69615 h 345669"/>
                      <a:gd name="connsiteX4" fmla="*/ 1458733 w 1458733"/>
                      <a:gd name="connsiteY4" fmla="*/ 345669 h 345669"/>
                      <a:gd name="connsiteX5" fmla="*/ 1033533 w 1458733"/>
                      <a:gd name="connsiteY5" fmla="*/ 309255 h 345669"/>
                      <a:gd name="connsiteX6" fmla="*/ 1151524 w 1458733"/>
                      <a:gd name="connsiteY6" fmla="*/ 250863 h 345669"/>
                      <a:gd name="connsiteX7" fmla="*/ 0 w 1458733"/>
                      <a:gd name="connsiteY7" fmla="*/ 58369 h 345669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6260 w 1458733"/>
                      <a:gd name="connsiteY2" fmla="*/ 134051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6260 w 1458733"/>
                      <a:gd name="connsiteY2" fmla="*/ 134051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0555 w 1458733"/>
                      <a:gd name="connsiteY2" fmla="*/ 151879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187544 w 1458733"/>
                      <a:gd name="connsiteY2" fmla="*/ 155370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87544 w 1458733"/>
                      <a:gd name="connsiteY2" fmla="*/ 155370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50959 w 1458733"/>
                      <a:gd name="connsiteY1" fmla="*/ 31599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43896 h 331196"/>
                      <a:gd name="connsiteX1" fmla="*/ 616226 w 1458733"/>
                      <a:gd name="connsiteY1" fmla="*/ 15078 h 331196"/>
                      <a:gd name="connsiteX2" fmla="*/ 1201397 w 1458733"/>
                      <a:gd name="connsiteY2" fmla="*/ 169412 h 331196"/>
                      <a:gd name="connsiteX3" fmla="*/ 1129622 w 1458733"/>
                      <a:gd name="connsiteY3" fmla="*/ 55142 h 331196"/>
                      <a:gd name="connsiteX4" fmla="*/ 1458733 w 1458733"/>
                      <a:gd name="connsiteY4" fmla="*/ 331196 h 331196"/>
                      <a:gd name="connsiteX5" fmla="*/ 1010425 w 1458733"/>
                      <a:gd name="connsiteY5" fmla="*/ 308339 h 331196"/>
                      <a:gd name="connsiteX6" fmla="*/ 1183151 w 1458733"/>
                      <a:gd name="connsiteY6" fmla="*/ 254636 h 331196"/>
                      <a:gd name="connsiteX7" fmla="*/ 0 w 1458733"/>
                      <a:gd name="connsiteY7" fmla="*/ 43896 h 331196"/>
                      <a:gd name="connsiteX0" fmla="*/ 0 w 1458733"/>
                      <a:gd name="connsiteY0" fmla="*/ 14204 h 301504"/>
                      <a:gd name="connsiteX1" fmla="*/ 1201397 w 1458733"/>
                      <a:gd name="connsiteY1" fmla="*/ 139720 h 301504"/>
                      <a:gd name="connsiteX2" fmla="*/ 1129622 w 1458733"/>
                      <a:gd name="connsiteY2" fmla="*/ 25450 h 301504"/>
                      <a:gd name="connsiteX3" fmla="*/ 1458733 w 1458733"/>
                      <a:gd name="connsiteY3" fmla="*/ 301504 h 301504"/>
                      <a:gd name="connsiteX4" fmla="*/ 1010425 w 1458733"/>
                      <a:gd name="connsiteY4" fmla="*/ 278647 h 301504"/>
                      <a:gd name="connsiteX5" fmla="*/ 1183151 w 1458733"/>
                      <a:gd name="connsiteY5" fmla="*/ 224944 h 301504"/>
                      <a:gd name="connsiteX6" fmla="*/ 0 w 1458733"/>
                      <a:gd name="connsiteY6" fmla="*/ 14204 h 301504"/>
                      <a:gd name="connsiteX0" fmla="*/ 0 w 1458733"/>
                      <a:gd name="connsiteY0" fmla="*/ 14204 h 301504"/>
                      <a:gd name="connsiteX1" fmla="*/ 1201397 w 1458733"/>
                      <a:gd name="connsiteY1" fmla="*/ 139720 h 301504"/>
                      <a:gd name="connsiteX2" fmla="*/ 1129622 w 1458733"/>
                      <a:gd name="connsiteY2" fmla="*/ 25450 h 301504"/>
                      <a:gd name="connsiteX3" fmla="*/ 1458733 w 1458733"/>
                      <a:gd name="connsiteY3" fmla="*/ 301504 h 301504"/>
                      <a:gd name="connsiteX4" fmla="*/ 1010425 w 1458733"/>
                      <a:gd name="connsiteY4" fmla="*/ 278647 h 301504"/>
                      <a:gd name="connsiteX5" fmla="*/ 1183151 w 1458733"/>
                      <a:gd name="connsiteY5" fmla="*/ 224944 h 301504"/>
                      <a:gd name="connsiteX6" fmla="*/ 0 w 1458733"/>
                      <a:gd name="connsiteY6" fmla="*/ 14204 h 301504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98090" h="330719">
                        <a:moveTo>
                          <a:pt x="0" y="137894"/>
                        </a:moveTo>
                        <a:cubicBezTo>
                          <a:pt x="394075" y="84675"/>
                          <a:pt x="722574" y="0"/>
                          <a:pt x="1254136" y="206408"/>
                        </a:cubicBezTo>
                        <a:lnTo>
                          <a:pt x="1168979" y="54665"/>
                        </a:lnTo>
                        <a:cubicBezTo>
                          <a:pt x="1340386" y="238178"/>
                          <a:pt x="1352532" y="237652"/>
                          <a:pt x="1498090" y="330719"/>
                        </a:cubicBezTo>
                        <a:cubicBezTo>
                          <a:pt x="1359129" y="293934"/>
                          <a:pt x="1330813" y="278941"/>
                          <a:pt x="1049782" y="307862"/>
                        </a:cubicBezTo>
                        <a:lnTo>
                          <a:pt x="1222508" y="254159"/>
                        </a:lnTo>
                        <a:cubicBezTo>
                          <a:pt x="724566" y="56910"/>
                          <a:pt x="472336" y="102328"/>
                          <a:pt x="0" y="137894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latinLnBrk="0">
                      <a:defRPr/>
                    </a:pPr>
                    <a:endParaRPr lang="ko-KR" altLang="en-US" sz="700" dirty="0">
                      <a:latin typeface="나눔고딕" panose="020D0604000000000000" pitchFamily="50" charset="-127"/>
                      <a:ea typeface="나눔고딕" panose="020D0604000000000000" pitchFamily="50" charset="-127"/>
                    </a:endParaRPr>
                  </a:p>
                </p:txBody>
              </p:sp>
              <p:sp>
                <p:nvSpPr>
                  <p:cNvPr id="42" name="자유형 41"/>
                  <p:cNvSpPr/>
                  <p:nvPr/>
                </p:nvSpPr>
                <p:spPr bwMode="auto">
                  <a:xfrm rot="9001226">
                    <a:off x="4116600" y="5884572"/>
                    <a:ext cx="1079401" cy="677827"/>
                  </a:xfrm>
                  <a:custGeom>
                    <a:avLst/>
                    <a:gdLst>
                      <a:gd name="connsiteX0" fmla="*/ 0 w 1452540"/>
                      <a:gd name="connsiteY0" fmla="*/ 200822 h 803286"/>
                      <a:gd name="connsiteX1" fmla="*/ 1050897 w 1452540"/>
                      <a:gd name="connsiteY1" fmla="*/ 200822 h 803286"/>
                      <a:gd name="connsiteX2" fmla="*/ 1050897 w 1452540"/>
                      <a:gd name="connsiteY2" fmla="*/ 0 h 803286"/>
                      <a:gd name="connsiteX3" fmla="*/ 1452540 w 1452540"/>
                      <a:gd name="connsiteY3" fmla="*/ 401643 h 803286"/>
                      <a:gd name="connsiteX4" fmla="*/ 1050897 w 1452540"/>
                      <a:gd name="connsiteY4" fmla="*/ 803286 h 803286"/>
                      <a:gd name="connsiteX5" fmla="*/ 1050897 w 1452540"/>
                      <a:gd name="connsiteY5" fmla="*/ 602465 h 803286"/>
                      <a:gd name="connsiteX6" fmla="*/ 0 w 1452540"/>
                      <a:gd name="connsiteY6" fmla="*/ 602465 h 803286"/>
                      <a:gd name="connsiteX7" fmla="*/ 0 w 1452540"/>
                      <a:gd name="connsiteY7" fmla="*/ 200822 h 803286"/>
                      <a:gd name="connsiteX0" fmla="*/ 401643 w 1854183"/>
                      <a:gd name="connsiteY0" fmla="*/ 200822 h 1058877"/>
                      <a:gd name="connsiteX1" fmla="*/ 1452540 w 1854183"/>
                      <a:gd name="connsiteY1" fmla="*/ 200822 h 1058877"/>
                      <a:gd name="connsiteX2" fmla="*/ 1452540 w 1854183"/>
                      <a:gd name="connsiteY2" fmla="*/ 0 h 1058877"/>
                      <a:gd name="connsiteX3" fmla="*/ 1854183 w 1854183"/>
                      <a:gd name="connsiteY3" fmla="*/ 401643 h 1058877"/>
                      <a:gd name="connsiteX4" fmla="*/ 1452540 w 1854183"/>
                      <a:gd name="connsiteY4" fmla="*/ 803286 h 1058877"/>
                      <a:gd name="connsiteX5" fmla="*/ 1452540 w 1854183"/>
                      <a:gd name="connsiteY5" fmla="*/ 602465 h 1058877"/>
                      <a:gd name="connsiteX6" fmla="*/ 0 w 1854183"/>
                      <a:gd name="connsiteY6" fmla="*/ 1058877 h 1058877"/>
                      <a:gd name="connsiteX7" fmla="*/ 401643 w 1854183"/>
                      <a:gd name="connsiteY7" fmla="*/ 200822 h 1058877"/>
                      <a:gd name="connsiteX0" fmla="*/ 80683 w 1533223"/>
                      <a:gd name="connsiteY0" fmla="*/ 200822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80683 w 1533223"/>
                      <a:gd name="connsiteY7" fmla="*/ 200822 h 803286"/>
                      <a:gd name="connsiteX0" fmla="*/ 611707 w 1533223"/>
                      <a:gd name="connsiteY0" fmla="*/ 5377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611707 w 1533223"/>
                      <a:gd name="connsiteY7" fmla="*/ 53775 h 803286"/>
                      <a:gd name="connsiteX0" fmla="*/ 611707 w 1533223"/>
                      <a:gd name="connsiteY0" fmla="*/ 5377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611707 w 1533223"/>
                      <a:gd name="connsiteY7" fmla="*/ 53775 h 803286"/>
                      <a:gd name="connsiteX0" fmla="*/ 0 w 1533223"/>
                      <a:gd name="connsiteY0" fmla="*/ 15264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0" fmla="*/ 0 w 1674223"/>
                      <a:gd name="connsiteY0" fmla="*/ 152645 h 803286"/>
                      <a:gd name="connsiteX1" fmla="*/ 1131580 w 1674223"/>
                      <a:gd name="connsiteY1" fmla="*/ 200822 h 803286"/>
                      <a:gd name="connsiteX2" fmla="*/ 1131580 w 1674223"/>
                      <a:gd name="connsiteY2" fmla="*/ 0 h 803286"/>
                      <a:gd name="connsiteX3" fmla="*/ 1674223 w 1674223"/>
                      <a:gd name="connsiteY3" fmla="*/ 640498 h 803286"/>
                      <a:gd name="connsiteX4" fmla="*/ 1131580 w 1674223"/>
                      <a:gd name="connsiteY4" fmla="*/ 803286 h 803286"/>
                      <a:gd name="connsiteX5" fmla="*/ 1131580 w 1674223"/>
                      <a:gd name="connsiteY5" fmla="*/ 602465 h 803286"/>
                      <a:gd name="connsiteX6" fmla="*/ 0 w 1674223"/>
                      <a:gd name="connsiteY6" fmla="*/ 152645 h 803286"/>
                      <a:gd name="connsiteX0" fmla="*/ 0 w 1674223"/>
                      <a:gd name="connsiteY0" fmla="*/ 152645 h 874276"/>
                      <a:gd name="connsiteX1" fmla="*/ 1131580 w 1674223"/>
                      <a:gd name="connsiteY1" fmla="*/ 200822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69357 w 1674223"/>
                      <a:gd name="connsiteY5" fmla="*/ 591331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742717"/>
                      <a:gd name="connsiteX1" fmla="*/ 1238352 w 1674223"/>
                      <a:gd name="connsiteY1" fmla="*/ 370950 h 742717"/>
                      <a:gd name="connsiteX2" fmla="*/ 1131580 w 1674223"/>
                      <a:gd name="connsiteY2" fmla="*/ 0 h 742717"/>
                      <a:gd name="connsiteX3" fmla="*/ 1674223 w 1674223"/>
                      <a:gd name="connsiteY3" fmla="*/ 640498 h 742717"/>
                      <a:gd name="connsiteX4" fmla="*/ 879982 w 1674223"/>
                      <a:gd name="connsiteY4" fmla="*/ 742717 h 742717"/>
                      <a:gd name="connsiteX5" fmla="*/ 1169357 w 1674223"/>
                      <a:gd name="connsiteY5" fmla="*/ 591331 h 742717"/>
                      <a:gd name="connsiteX6" fmla="*/ 0 w 1674223"/>
                      <a:gd name="connsiteY6" fmla="*/ 152645 h 742717"/>
                      <a:gd name="connsiteX0" fmla="*/ 0 w 1674223"/>
                      <a:gd name="connsiteY0" fmla="*/ 11855 h 601927"/>
                      <a:gd name="connsiteX1" fmla="*/ 1238352 w 1674223"/>
                      <a:gd name="connsiteY1" fmla="*/ 230160 h 601927"/>
                      <a:gd name="connsiteX2" fmla="*/ 1044230 w 1674223"/>
                      <a:gd name="connsiteY2" fmla="*/ 0 h 601927"/>
                      <a:gd name="connsiteX3" fmla="*/ 1674223 w 1674223"/>
                      <a:gd name="connsiteY3" fmla="*/ 499708 h 601927"/>
                      <a:gd name="connsiteX4" fmla="*/ 879982 w 1674223"/>
                      <a:gd name="connsiteY4" fmla="*/ 601927 h 601927"/>
                      <a:gd name="connsiteX5" fmla="*/ 1169357 w 1674223"/>
                      <a:gd name="connsiteY5" fmla="*/ 450541 h 601927"/>
                      <a:gd name="connsiteX6" fmla="*/ 0 w 1674223"/>
                      <a:gd name="connsiteY6" fmla="*/ 11855 h 601927"/>
                      <a:gd name="connsiteX0" fmla="*/ 0 w 1674223"/>
                      <a:gd name="connsiteY0" fmla="*/ 11855 h 542713"/>
                      <a:gd name="connsiteX1" fmla="*/ 1238352 w 1674223"/>
                      <a:gd name="connsiteY1" fmla="*/ 230160 h 542713"/>
                      <a:gd name="connsiteX2" fmla="*/ 1044230 w 1674223"/>
                      <a:gd name="connsiteY2" fmla="*/ 0 h 542713"/>
                      <a:gd name="connsiteX3" fmla="*/ 1674223 w 1674223"/>
                      <a:gd name="connsiteY3" fmla="*/ 499708 h 542713"/>
                      <a:gd name="connsiteX4" fmla="*/ 922718 w 1674223"/>
                      <a:gd name="connsiteY4" fmla="*/ 542713 h 542713"/>
                      <a:gd name="connsiteX5" fmla="*/ 1169357 w 1674223"/>
                      <a:gd name="connsiteY5" fmla="*/ 450541 h 542713"/>
                      <a:gd name="connsiteX6" fmla="*/ 0 w 1674223"/>
                      <a:gd name="connsiteY6" fmla="*/ 11855 h 542713"/>
                      <a:gd name="connsiteX0" fmla="*/ 83552 w 1757775"/>
                      <a:gd name="connsiteY0" fmla="*/ 47895 h 578753"/>
                      <a:gd name="connsiteX1" fmla="*/ 751597 w 1757775"/>
                      <a:gd name="connsiteY1" fmla="*/ 199212 h 578753"/>
                      <a:gd name="connsiteX2" fmla="*/ 1321904 w 1757775"/>
                      <a:gd name="connsiteY2" fmla="*/ 266200 h 578753"/>
                      <a:gd name="connsiteX3" fmla="*/ 1127782 w 1757775"/>
                      <a:gd name="connsiteY3" fmla="*/ 36040 h 578753"/>
                      <a:gd name="connsiteX4" fmla="*/ 1757775 w 1757775"/>
                      <a:gd name="connsiteY4" fmla="*/ 535748 h 578753"/>
                      <a:gd name="connsiteX5" fmla="*/ 1006270 w 1757775"/>
                      <a:gd name="connsiteY5" fmla="*/ 578753 h 578753"/>
                      <a:gd name="connsiteX6" fmla="*/ 1252909 w 1757775"/>
                      <a:gd name="connsiteY6" fmla="*/ 486581 h 578753"/>
                      <a:gd name="connsiteX7" fmla="*/ 83552 w 1757775"/>
                      <a:gd name="connsiteY7" fmla="*/ 47895 h 578753"/>
                      <a:gd name="connsiteX0" fmla="*/ 83552 w 1644235"/>
                      <a:gd name="connsiteY0" fmla="*/ 228887 h 544087"/>
                      <a:gd name="connsiteX1" fmla="*/ 638057 w 1644235"/>
                      <a:gd name="connsiteY1" fmla="*/ 163172 h 544087"/>
                      <a:gd name="connsiteX2" fmla="*/ 1208364 w 1644235"/>
                      <a:gd name="connsiteY2" fmla="*/ 230160 h 544087"/>
                      <a:gd name="connsiteX3" fmla="*/ 1014242 w 1644235"/>
                      <a:gd name="connsiteY3" fmla="*/ 0 h 544087"/>
                      <a:gd name="connsiteX4" fmla="*/ 1644235 w 1644235"/>
                      <a:gd name="connsiteY4" fmla="*/ 499708 h 544087"/>
                      <a:gd name="connsiteX5" fmla="*/ 892730 w 1644235"/>
                      <a:gd name="connsiteY5" fmla="*/ 542713 h 544087"/>
                      <a:gd name="connsiteX6" fmla="*/ 1139369 w 1644235"/>
                      <a:gd name="connsiteY6" fmla="*/ 450541 h 544087"/>
                      <a:gd name="connsiteX7" fmla="*/ 83552 w 1644235"/>
                      <a:gd name="connsiteY7" fmla="*/ 228887 h 544087"/>
                      <a:gd name="connsiteX0" fmla="*/ 83552 w 1644235"/>
                      <a:gd name="connsiteY0" fmla="*/ 228887 h 542713"/>
                      <a:gd name="connsiteX1" fmla="*/ 638057 w 1644235"/>
                      <a:gd name="connsiteY1" fmla="*/ 163172 h 542713"/>
                      <a:gd name="connsiteX2" fmla="*/ 1208364 w 1644235"/>
                      <a:gd name="connsiteY2" fmla="*/ 230160 h 542713"/>
                      <a:gd name="connsiteX3" fmla="*/ 1014242 w 1644235"/>
                      <a:gd name="connsiteY3" fmla="*/ 0 h 542713"/>
                      <a:gd name="connsiteX4" fmla="*/ 1644235 w 1644235"/>
                      <a:gd name="connsiteY4" fmla="*/ 499708 h 542713"/>
                      <a:gd name="connsiteX5" fmla="*/ 892730 w 1644235"/>
                      <a:gd name="connsiteY5" fmla="*/ 542713 h 542713"/>
                      <a:gd name="connsiteX6" fmla="*/ 1139369 w 1644235"/>
                      <a:gd name="connsiteY6" fmla="*/ 450541 h 542713"/>
                      <a:gd name="connsiteX7" fmla="*/ 83552 w 1644235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55817 w 1560683"/>
                      <a:gd name="connsiteY6" fmla="*/ 450541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55817 w 1560683"/>
                      <a:gd name="connsiteY6" fmla="*/ 450541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458733"/>
                      <a:gd name="connsiteY0" fmla="*/ 228887 h 542713"/>
                      <a:gd name="connsiteX1" fmla="*/ 619947 w 1458733"/>
                      <a:gd name="connsiteY1" fmla="*/ 180993 h 542713"/>
                      <a:gd name="connsiteX2" fmla="*/ 1073837 w 1458733"/>
                      <a:gd name="connsiteY2" fmla="*/ 238400 h 542713"/>
                      <a:gd name="connsiteX3" fmla="*/ 930690 w 1458733"/>
                      <a:gd name="connsiteY3" fmla="*/ 0 h 542713"/>
                      <a:gd name="connsiteX4" fmla="*/ 1458733 w 1458733"/>
                      <a:gd name="connsiteY4" fmla="*/ 516187 h 542713"/>
                      <a:gd name="connsiteX5" fmla="*/ 809178 w 1458733"/>
                      <a:gd name="connsiteY5" fmla="*/ 542713 h 542713"/>
                      <a:gd name="connsiteX6" fmla="*/ 996603 w 1458733"/>
                      <a:gd name="connsiteY6" fmla="*/ 407806 h 542713"/>
                      <a:gd name="connsiteX7" fmla="*/ 0 w 1458733"/>
                      <a:gd name="connsiteY7" fmla="*/ 228887 h 542713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690750 w 1458733"/>
                      <a:gd name="connsiteY5" fmla="*/ 457239 h 516187"/>
                      <a:gd name="connsiteX6" fmla="*/ 996603 w 1458733"/>
                      <a:gd name="connsiteY6" fmla="*/ 407806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690750 w 1458733"/>
                      <a:gd name="connsiteY5" fmla="*/ 457239 h 516187"/>
                      <a:gd name="connsiteX6" fmla="*/ 1017972 w 1458733"/>
                      <a:gd name="connsiteY6" fmla="*/ 378197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792701 w 1458733"/>
                      <a:gd name="connsiteY5" fmla="*/ 440761 h 516187"/>
                      <a:gd name="connsiteX6" fmla="*/ 1017972 w 1458733"/>
                      <a:gd name="connsiteY6" fmla="*/ 378197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073837 w 1458733"/>
                      <a:gd name="connsiteY2" fmla="*/ 166056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017972 w 1458733"/>
                      <a:gd name="connsiteY6" fmla="*/ 305853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073837 w 1458733"/>
                      <a:gd name="connsiteY2" fmla="*/ 166056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174632 w 1458733"/>
                      <a:gd name="connsiteY2" fmla="*/ 235908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0618 w 1458733"/>
                      <a:gd name="connsiteY1" fmla="*/ 138614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1033533 w 1458733"/>
                      <a:gd name="connsiteY5" fmla="*/ 407429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58369 h 345669"/>
                      <a:gd name="connsiteX1" fmla="*/ 649992 w 1458733"/>
                      <a:gd name="connsiteY1" fmla="*/ 32142 h 345669"/>
                      <a:gd name="connsiteX2" fmla="*/ 1206259 w 1458733"/>
                      <a:gd name="connsiteY2" fmla="*/ 155980 h 345669"/>
                      <a:gd name="connsiteX3" fmla="*/ 1129622 w 1458733"/>
                      <a:gd name="connsiteY3" fmla="*/ 69615 h 345669"/>
                      <a:gd name="connsiteX4" fmla="*/ 1458733 w 1458733"/>
                      <a:gd name="connsiteY4" fmla="*/ 345669 h 345669"/>
                      <a:gd name="connsiteX5" fmla="*/ 1033533 w 1458733"/>
                      <a:gd name="connsiteY5" fmla="*/ 309255 h 345669"/>
                      <a:gd name="connsiteX6" fmla="*/ 1151524 w 1458733"/>
                      <a:gd name="connsiteY6" fmla="*/ 250863 h 345669"/>
                      <a:gd name="connsiteX7" fmla="*/ 0 w 1458733"/>
                      <a:gd name="connsiteY7" fmla="*/ 58369 h 345669"/>
                      <a:gd name="connsiteX0" fmla="*/ 0 w 1458733"/>
                      <a:gd name="connsiteY0" fmla="*/ 58369 h 345669"/>
                      <a:gd name="connsiteX1" fmla="*/ 649992 w 1458733"/>
                      <a:gd name="connsiteY1" fmla="*/ 32142 h 345669"/>
                      <a:gd name="connsiteX2" fmla="*/ 1206260 w 1458733"/>
                      <a:gd name="connsiteY2" fmla="*/ 155980 h 345669"/>
                      <a:gd name="connsiteX3" fmla="*/ 1129622 w 1458733"/>
                      <a:gd name="connsiteY3" fmla="*/ 69615 h 345669"/>
                      <a:gd name="connsiteX4" fmla="*/ 1458733 w 1458733"/>
                      <a:gd name="connsiteY4" fmla="*/ 345669 h 345669"/>
                      <a:gd name="connsiteX5" fmla="*/ 1033533 w 1458733"/>
                      <a:gd name="connsiteY5" fmla="*/ 309255 h 345669"/>
                      <a:gd name="connsiteX6" fmla="*/ 1151524 w 1458733"/>
                      <a:gd name="connsiteY6" fmla="*/ 250863 h 345669"/>
                      <a:gd name="connsiteX7" fmla="*/ 0 w 1458733"/>
                      <a:gd name="connsiteY7" fmla="*/ 58369 h 345669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6260 w 1458733"/>
                      <a:gd name="connsiteY2" fmla="*/ 134051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6260 w 1458733"/>
                      <a:gd name="connsiteY2" fmla="*/ 134051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0555 w 1458733"/>
                      <a:gd name="connsiteY2" fmla="*/ 151879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187544 w 1458733"/>
                      <a:gd name="connsiteY2" fmla="*/ 155370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87544 w 1458733"/>
                      <a:gd name="connsiteY2" fmla="*/ 155370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50959 w 1458733"/>
                      <a:gd name="connsiteY1" fmla="*/ 31599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43896 h 331196"/>
                      <a:gd name="connsiteX1" fmla="*/ 616226 w 1458733"/>
                      <a:gd name="connsiteY1" fmla="*/ 15078 h 331196"/>
                      <a:gd name="connsiteX2" fmla="*/ 1201397 w 1458733"/>
                      <a:gd name="connsiteY2" fmla="*/ 169412 h 331196"/>
                      <a:gd name="connsiteX3" fmla="*/ 1129622 w 1458733"/>
                      <a:gd name="connsiteY3" fmla="*/ 55142 h 331196"/>
                      <a:gd name="connsiteX4" fmla="*/ 1458733 w 1458733"/>
                      <a:gd name="connsiteY4" fmla="*/ 331196 h 331196"/>
                      <a:gd name="connsiteX5" fmla="*/ 1010425 w 1458733"/>
                      <a:gd name="connsiteY5" fmla="*/ 308339 h 331196"/>
                      <a:gd name="connsiteX6" fmla="*/ 1183151 w 1458733"/>
                      <a:gd name="connsiteY6" fmla="*/ 254636 h 331196"/>
                      <a:gd name="connsiteX7" fmla="*/ 0 w 1458733"/>
                      <a:gd name="connsiteY7" fmla="*/ 43896 h 331196"/>
                      <a:gd name="connsiteX0" fmla="*/ 0 w 1458733"/>
                      <a:gd name="connsiteY0" fmla="*/ 14204 h 301504"/>
                      <a:gd name="connsiteX1" fmla="*/ 1201397 w 1458733"/>
                      <a:gd name="connsiteY1" fmla="*/ 139720 h 301504"/>
                      <a:gd name="connsiteX2" fmla="*/ 1129622 w 1458733"/>
                      <a:gd name="connsiteY2" fmla="*/ 25450 h 301504"/>
                      <a:gd name="connsiteX3" fmla="*/ 1458733 w 1458733"/>
                      <a:gd name="connsiteY3" fmla="*/ 301504 h 301504"/>
                      <a:gd name="connsiteX4" fmla="*/ 1010425 w 1458733"/>
                      <a:gd name="connsiteY4" fmla="*/ 278647 h 301504"/>
                      <a:gd name="connsiteX5" fmla="*/ 1183151 w 1458733"/>
                      <a:gd name="connsiteY5" fmla="*/ 224944 h 301504"/>
                      <a:gd name="connsiteX6" fmla="*/ 0 w 1458733"/>
                      <a:gd name="connsiteY6" fmla="*/ 14204 h 301504"/>
                      <a:gd name="connsiteX0" fmla="*/ 0 w 1458733"/>
                      <a:gd name="connsiteY0" fmla="*/ 14204 h 301504"/>
                      <a:gd name="connsiteX1" fmla="*/ 1201397 w 1458733"/>
                      <a:gd name="connsiteY1" fmla="*/ 139720 h 301504"/>
                      <a:gd name="connsiteX2" fmla="*/ 1129622 w 1458733"/>
                      <a:gd name="connsiteY2" fmla="*/ 25450 h 301504"/>
                      <a:gd name="connsiteX3" fmla="*/ 1458733 w 1458733"/>
                      <a:gd name="connsiteY3" fmla="*/ 301504 h 301504"/>
                      <a:gd name="connsiteX4" fmla="*/ 1010425 w 1458733"/>
                      <a:gd name="connsiteY4" fmla="*/ 278647 h 301504"/>
                      <a:gd name="connsiteX5" fmla="*/ 1183151 w 1458733"/>
                      <a:gd name="connsiteY5" fmla="*/ 224944 h 301504"/>
                      <a:gd name="connsiteX6" fmla="*/ 0 w 1458733"/>
                      <a:gd name="connsiteY6" fmla="*/ 14204 h 301504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98090" h="330719">
                        <a:moveTo>
                          <a:pt x="0" y="137894"/>
                        </a:moveTo>
                        <a:cubicBezTo>
                          <a:pt x="394075" y="84675"/>
                          <a:pt x="722574" y="0"/>
                          <a:pt x="1254136" y="206408"/>
                        </a:cubicBezTo>
                        <a:lnTo>
                          <a:pt x="1168979" y="54665"/>
                        </a:lnTo>
                        <a:cubicBezTo>
                          <a:pt x="1340386" y="238178"/>
                          <a:pt x="1352532" y="237652"/>
                          <a:pt x="1498090" y="330719"/>
                        </a:cubicBezTo>
                        <a:cubicBezTo>
                          <a:pt x="1359129" y="293934"/>
                          <a:pt x="1330813" y="278941"/>
                          <a:pt x="1049782" y="307862"/>
                        </a:cubicBezTo>
                        <a:lnTo>
                          <a:pt x="1222508" y="254159"/>
                        </a:lnTo>
                        <a:cubicBezTo>
                          <a:pt x="724566" y="56910"/>
                          <a:pt x="472336" y="102328"/>
                          <a:pt x="0" y="137894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latinLnBrk="0">
                      <a:defRPr/>
                    </a:pPr>
                    <a:endParaRPr lang="ko-KR" altLang="en-US" sz="700" dirty="0">
                      <a:latin typeface="나눔고딕" panose="020D0604000000000000" pitchFamily="50" charset="-127"/>
                      <a:ea typeface="나눔고딕" panose="020D0604000000000000" pitchFamily="50" charset="-127"/>
                    </a:endParaRPr>
                  </a:p>
                </p:txBody>
              </p:sp>
            </p:grpSp>
          </p:grpSp>
          <p:grpSp>
            <p:nvGrpSpPr>
              <p:cNvPr id="33" name="그룹 32"/>
              <p:cNvGrpSpPr/>
              <p:nvPr/>
            </p:nvGrpSpPr>
            <p:grpSpPr>
              <a:xfrm>
                <a:off x="3923345" y="2436869"/>
                <a:ext cx="477990" cy="749401"/>
                <a:chOff x="3923345" y="2436869"/>
                <a:chExt cx="477990" cy="749401"/>
              </a:xfrm>
            </p:grpSpPr>
            <p:sp>
              <p:nvSpPr>
                <p:cNvPr id="37" name="Text Box 4673"/>
                <p:cNvSpPr txBox="1">
                  <a:spLocks noChangeArrowheads="1"/>
                </p:cNvSpPr>
                <p:nvPr/>
              </p:nvSpPr>
              <p:spPr bwMode="auto">
                <a:xfrm>
                  <a:off x="3923345" y="2436869"/>
                  <a:ext cx="477990" cy="230820"/>
                </a:xfrm>
                <a:prstGeom prst="rect">
                  <a:avLst/>
                </a:prstGeom>
                <a:noFill/>
                <a:ln w="3175" cap="rnd" algn="ctr">
                  <a:noFill/>
                  <a:miter lim="800000"/>
                  <a:headEnd/>
                  <a:tailEnd/>
                </a:ln>
              </p:spPr>
              <p:txBody>
                <a:bodyPr wrap="square" lIns="18000" tIns="45714" rIns="18000" bIns="45714">
                  <a:spAutoFit/>
                </a:bodyPr>
                <a:lstStyle/>
                <a:p>
                  <a:pPr algn="ctr" defTabSz="912813"/>
                  <a:r>
                    <a:rPr lang="en-US" altLang="ko-KR" sz="900" dirty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WEB #1</a:t>
                  </a:r>
                </a:p>
              </p:txBody>
            </p:sp>
            <p:pic>
              <p:nvPicPr>
                <p:cNvPr id="38" name="Picture 89" descr="71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4496" y="2668428"/>
                  <a:ext cx="399822" cy="51784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4" name="그룹 33"/>
              <p:cNvGrpSpPr/>
              <p:nvPr/>
            </p:nvGrpSpPr>
            <p:grpSpPr>
              <a:xfrm>
                <a:off x="4763042" y="2436869"/>
                <a:ext cx="477990" cy="749401"/>
                <a:chOff x="4763042" y="2436869"/>
                <a:chExt cx="477990" cy="749401"/>
              </a:xfrm>
            </p:grpSpPr>
            <p:pic>
              <p:nvPicPr>
                <p:cNvPr id="35" name="Picture 89" descr="71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08984" y="2668428"/>
                  <a:ext cx="399822" cy="51784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6" name="Text Box 4673"/>
                <p:cNvSpPr txBox="1">
                  <a:spLocks noChangeArrowheads="1"/>
                </p:cNvSpPr>
                <p:nvPr/>
              </p:nvSpPr>
              <p:spPr bwMode="auto">
                <a:xfrm>
                  <a:off x="4763042" y="2436869"/>
                  <a:ext cx="477990" cy="230820"/>
                </a:xfrm>
                <a:prstGeom prst="rect">
                  <a:avLst/>
                </a:prstGeom>
                <a:noFill/>
                <a:ln w="3175" cap="rnd" algn="ctr">
                  <a:noFill/>
                  <a:miter lim="800000"/>
                  <a:headEnd/>
                  <a:tailEnd/>
                </a:ln>
              </p:spPr>
              <p:txBody>
                <a:bodyPr wrap="square" lIns="18000" tIns="45714" rIns="18000" bIns="45714">
                  <a:spAutoFit/>
                </a:bodyPr>
                <a:lstStyle/>
                <a:p>
                  <a:pPr algn="ctr" defTabSz="912813"/>
                  <a:r>
                    <a:rPr lang="en-US" altLang="ko-KR" sz="900" dirty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WEB #2</a:t>
                  </a:r>
                </a:p>
              </p:txBody>
            </p:sp>
          </p:grpSp>
        </p:grpSp>
      </p:grpSp>
      <p:grpSp>
        <p:nvGrpSpPr>
          <p:cNvPr id="45" name="그룹 44"/>
          <p:cNvGrpSpPr/>
          <p:nvPr/>
        </p:nvGrpSpPr>
        <p:grpSpPr>
          <a:xfrm>
            <a:off x="7144243" y="3878367"/>
            <a:ext cx="1317687" cy="1247044"/>
            <a:chOff x="5601072" y="2820748"/>
            <a:chExt cx="1317687" cy="1247044"/>
          </a:xfrm>
        </p:grpSpPr>
        <p:grpSp>
          <p:nvGrpSpPr>
            <p:cNvPr id="46" name="그룹 45"/>
            <p:cNvGrpSpPr/>
            <p:nvPr/>
          </p:nvGrpSpPr>
          <p:grpSpPr>
            <a:xfrm>
              <a:off x="5841000" y="3275704"/>
              <a:ext cx="864096" cy="792088"/>
              <a:chOff x="4160912" y="2996952"/>
              <a:chExt cx="864096" cy="792088"/>
            </a:xfrm>
          </p:grpSpPr>
          <p:cxnSp>
            <p:nvCxnSpPr>
              <p:cNvPr id="58" name="직선 연결선 57"/>
              <p:cNvCxnSpPr/>
              <p:nvPr/>
            </p:nvCxnSpPr>
            <p:spPr>
              <a:xfrm>
                <a:off x="4160912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직선 연결선 58"/>
              <p:cNvCxnSpPr/>
              <p:nvPr/>
            </p:nvCxnSpPr>
            <p:spPr>
              <a:xfrm>
                <a:off x="5025008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그룹 46"/>
            <p:cNvGrpSpPr/>
            <p:nvPr/>
          </p:nvGrpSpPr>
          <p:grpSpPr>
            <a:xfrm>
              <a:off x="5968272" y="3109755"/>
              <a:ext cx="572519" cy="393088"/>
              <a:chOff x="7303724" y="2359479"/>
              <a:chExt cx="572519" cy="393088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7303724" y="2459434"/>
                <a:ext cx="572519" cy="20005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kumimoji="1" sz="1200" b="1">
                    <a:ln w="3175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algun Gothic" charset="-127"/>
                    <a:ea typeface="Malgun Gothic" charset="-127"/>
                    <a:cs typeface="Malgun Gothic" charset="-127"/>
                  </a:defRPr>
                </a:lvl1pPr>
              </a:lstStyle>
              <a:p>
                <a:r>
                  <a:rPr lang="ko-KR" altLang="en-US" sz="700" b="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이중화</a:t>
                </a:r>
                <a:endParaRPr 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grpSp>
            <p:nvGrpSpPr>
              <p:cNvPr id="55" name="그룹 197"/>
              <p:cNvGrpSpPr>
                <a:grpSpLocks/>
              </p:cNvGrpSpPr>
              <p:nvPr/>
            </p:nvGrpSpPr>
            <p:grpSpPr bwMode="auto">
              <a:xfrm>
                <a:off x="7383763" y="2359479"/>
                <a:ext cx="411996" cy="393088"/>
                <a:chOff x="3972455" y="5381235"/>
                <a:chExt cx="1223546" cy="1181164"/>
              </a:xfrm>
            </p:grpSpPr>
            <p:sp>
              <p:nvSpPr>
                <p:cNvPr id="56" name="자유형 55"/>
                <p:cNvSpPr/>
                <p:nvPr/>
              </p:nvSpPr>
              <p:spPr bwMode="auto">
                <a:xfrm rot="19801226">
                  <a:off x="3972455" y="5381235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57" name="자유형 56"/>
                <p:cNvSpPr/>
                <p:nvPr/>
              </p:nvSpPr>
              <p:spPr bwMode="auto">
                <a:xfrm rot="9001226">
                  <a:off x="4116600" y="5884572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</p:grpSp>
        <p:grpSp>
          <p:nvGrpSpPr>
            <p:cNvPr id="48" name="그룹 47"/>
            <p:cNvGrpSpPr/>
            <p:nvPr/>
          </p:nvGrpSpPr>
          <p:grpSpPr>
            <a:xfrm>
              <a:off x="5601072" y="2820748"/>
              <a:ext cx="477990" cy="749401"/>
              <a:chOff x="5529064" y="2434002"/>
              <a:chExt cx="477990" cy="749401"/>
            </a:xfrm>
          </p:grpSpPr>
          <p:sp>
            <p:nvSpPr>
              <p:cNvPr id="52" name="Text Box 4673"/>
              <p:cNvSpPr txBox="1">
                <a:spLocks noChangeArrowheads="1"/>
              </p:cNvSpPr>
              <p:nvPr/>
            </p:nvSpPr>
            <p:spPr bwMode="auto">
              <a:xfrm>
                <a:off x="5529064" y="2434002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WAS #1</a:t>
                </a:r>
              </a:p>
            </p:txBody>
          </p:sp>
          <p:pic>
            <p:nvPicPr>
              <p:cNvPr id="53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70215" y="2665561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9" name="그룹 48"/>
            <p:cNvGrpSpPr/>
            <p:nvPr/>
          </p:nvGrpSpPr>
          <p:grpSpPr>
            <a:xfrm>
              <a:off x="6440769" y="2820748"/>
              <a:ext cx="477990" cy="749401"/>
              <a:chOff x="6368761" y="2434002"/>
              <a:chExt cx="477990" cy="749401"/>
            </a:xfrm>
          </p:grpSpPr>
          <p:pic>
            <p:nvPicPr>
              <p:cNvPr id="50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14703" y="2665561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" name="Text Box 4673"/>
              <p:cNvSpPr txBox="1">
                <a:spLocks noChangeArrowheads="1"/>
              </p:cNvSpPr>
              <p:nvPr/>
            </p:nvSpPr>
            <p:spPr bwMode="auto">
              <a:xfrm>
                <a:off x="6368761" y="2434002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WAS #2</a:t>
                </a:r>
              </a:p>
            </p:txBody>
          </p:sp>
        </p:grpSp>
      </p:grpSp>
      <p:grpSp>
        <p:nvGrpSpPr>
          <p:cNvPr id="60" name="그룹 59"/>
          <p:cNvGrpSpPr/>
          <p:nvPr/>
        </p:nvGrpSpPr>
        <p:grpSpPr>
          <a:xfrm>
            <a:off x="8753651" y="3875500"/>
            <a:ext cx="1317687" cy="1249911"/>
            <a:chOff x="7206791" y="2817881"/>
            <a:chExt cx="1317687" cy="1249911"/>
          </a:xfrm>
        </p:grpSpPr>
        <p:grpSp>
          <p:nvGrpSpPr>
            <p:cNvPr id="61" name="그룹 60"/>
            <p:cNvGrpSpPr/>
            <p:nvPr/>
          </p:nvGrpSpPr>
          <p:grpSpPr>
            <a:xfrm>
              <a:off x="7449080" y="3275704"/>
              <a:ext cx="864096" cy="792088"/>
              <a:chOff x="4160912" y="2996952"/>
              <a:chExt cx="864096" cy="792088"/>
            </a:xfrm>
          </p:grpSpPr>
          <p:cxnSp>
            <p:nvCxnSpPr>
              <p:cNvPr id="73" name="직선 연결선 72"/>
              <p:cNvCxnSpPr/>
              <p:nvPr/>
            </p:nvCxnSpPr>
            <p:spPr>
              <a:xfrm>
                <a:off x="4160912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직선 연결선 73"/>
              <p:cNvCxnSpPr/>
              <p:nvPr/>
            </p:nvCxnSpPr>
            <p:spPr>
              <a:xfrm>
                <a:off x="5025008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그룹 61"/>
            <p:cNvGrpSpPr/>
            <p:nvPr/>
          </p:nvGrpSpPr>
          <p:grpSpPr>
            <a:xfrm>
              <a:off x="7573991" y="3106888"/>
              <a:ext cx="572519" cy="393088"/>
              <a:chOff x="7303724" y="2359479"/>
              <a:chExt cx="572519" cy="393088"/>
            </a:xfrm>
          </p:grpSpPr>
          <p:sp>
            <p:nvSpPr>
              <p:cNvPr id="69" name="TextBox 68"/>
              <p:cNvSpPr txBox="1"/>
              <p:nvPr/>
            </p:nvSpPr>
            <p:spPr>
              <a:xfrm>
                <a:off x="7303724" y="2459434"/>
                <a:ext cx="572519" cy="20005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kumimoji="1" sz="1200" b="1">
                    <a:ln w="3175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algun Gothic" charset="-127"/>
                    <a:ea typeface="Malgun Gothic" charset="-127"/>
                    <a:cs typeface="Malgun Gothic" charset="-127"/>
                  </a:defRPr>
                </a:lvl1pPr>
              </a:lstStyle>
              <a:p>
                <a:r>
                  <a:rPr lang="ko-KR" altLang="en-US" sz="700" b="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이중화</a:t>
                </a:r>
                <a:endParaRPr 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grpSp>
            <p:nvGrpSpPr>
              <p:cNvPr id="70" name="그룹 197"/>
              <p:cNvGrpSpPr>
                <a:grpSpLocks/>
              </p:cNvGrpSpPr>
              <p:nvPr/>
            </p:nvGrpSpPr>
            <p:grpSpPr bwMode="auto">
              <a:xfrm>
                <a:off x="7383763" y="2359479"/>
                <a:ext cx="411996" cy="393088"/>
                <a:chOff x="3972455" y="5381235"/>
                <a:chExt cx="1223546" cy="1181164"/>
              </a:xfrm>
            </p:grpSpPr>
            <p:sp>
              <p:nvSpPr>
                <p:cNvPr id="71" name="자유형 70"/>
                <p:cNvSpPr/>
                <p:nvPr/>
              </p:nvSpPr>
              <p:spPr bwMode="auto">
                <a:xfrm rot="19801226">
                  <a:off x="3972455" y="5381235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72" name="자유형 71"/>
                <p:cNvSpPr/>
                <p:nvPr/>
              </p:nvSpPr>
              <p:spPr bwMode="auto">
                <a:xfrm rot="9001226">
                  <a:off x="4116600" y="5884572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</p:grpSp>
        <p:grpSp>
          <p:nvGrpSpPr>
            <p:cNvPr id="63" name="그룹 62"/>
            <p:cNvGrpSpPr/>
            <p:nvPr/>
          </p:nvGrpSpPr>
          <p:grpSpPr>
            <a:xfrm>
              <a:off x="7206791" y="2817881"/>
              <a:ext cx="477990" cy="749401"/>
              <a:chOff x="7134783" y="2431135"/>
              <a:chExt cx="477990" cy="749401"/>
            </a:xfrm>
          </p:grpSpPr>
          <p:sp>
            <p:nvSpPr>
              <p:cNvPr id="67" name="Text Box 4673"/>
              <p:cNvSpPr txBox="1">
                <a:spLocks noChangeArrowheads="1"/>
              </p:cNvSpPr>
              <p:nvPr/>
            </p:nvSpPr>
            <p:spPr bwMode="auto">
              <a:xfrm>
                <a:off x="7134783" y="2431135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DB #1</a:t>
                </a:r>
              </a:p>
            </p:txBody>
          </p:sp>
          <p:pic>
            <p:nvPicPr>
              <p:cNvPr id="68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75934" y="2662694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4" name="그룹 63"/>
            <p:cNvGrpSpPr/>
            <p:nvPr/>
          </p:nvGrpSpPr>
          <p:grpSpPr>
            <a:xfrm>
              <a:off x="8046488" y="2817881"/>
              <a:ext cx="477990" cy="749401"/>
              <a:chOff x="7974480" y="2431135"/>
              <a:chExt cx="477990" cy="749401"/>
            </a:xfrm>
          </p:grpSpPr>
          <p:pic>
            <p:nvPicPr>
              <p:cNvPr id="65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20422" y="2662694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6" name="Text Box 4673"/>
              <p:cNvSpPr txBox="1">
                <a:spLocks noChangeArrowheads="1"/>
              </p:cNvSpPr>
              <p:nvPr/>
            </p:nvSpPr>
            <p:spPr bwMode="auto">
              <a:xfrm>
                <a:off x="7974480" y="2431135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DB #2</a:t>
                </a:r>
              </a:p>
            </p:txBody>
          </p:sp>
        </p:grpSp>
      </p:grpSp>
      <p:sp>
        <p:nvSpPr>
          <p:cNvPr id="75" name="직사각형 74"/>
          <p:cNvSpPr/>
          <p:nvPr/>
        </p:nvSpPr>
        <p:spPr>
          <a:xfrm>
            <a:off x="2214926" y="2758427"/>
            <a:ext cx="2383804" cy="27964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외 부 망</a:t>
            </a:r>
          </a:p>
        </p:txBody>
      </p:sp>
      <p:sp>
        <p:nvSpPr>
          <p:cNvPr id="76" name="직사각형 75"/>
          <p:cNvSpPr/>
          <p:nvPr/>
        </p:nvSpPr>
        <p:spPr>
          <a:xfrm>
            <a:off x="4735205" y="2974451"/>
            <a:ext cx="6846265" cy="40324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7" name="타원 76"/>
          <p:cNvSpPr/>
          <p:nvPr/>
        </p:nvSpPr>
        <p:spPr>
          <a:xfrm>
            <a:off x="2647122" y="4423891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8" name="타원 77"/>
          <p:cNvSpPr/>
          <p:nvPr/>
        </p:nvSpPr>
        <p:spPr>
          <a:xfrm>
            <a:off x="5463345" y="4423891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9" name="타원 78"/>
          <p:cNvSpPr/>
          <p:nvPr/>
        </p:nvSpPr>
        <p:spPr>
          <a:xfrm>
            <a:off x="6271914" y="4423891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0" name="타원 79"/>
          <p:cNvSpPr/>
          <p:nvPr/>
        </p:nvSpPr>
        <p:spPr>
          <a:xfrm>
            <a:off x="7080483" y="4423891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1" name="타원 80"/>
          <p:cNvSpPr/>
          <p:nvPr/>
        </p:nvSpPr>
        <p:spPr>
          <a:xfrm>
            <a:off x="7889052" y="4423891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2" name="타원 81"/>
          <p:cNvSpPr/>
          <p:nvPr/>
        </p:nvSpPr>
        <p:spPr>
          <a:xfrm>
            <a:off x="8697621" y="4423891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3" name="타원 82"/>
          <p:cNvSpPr/>
          <p:nvPr/>
        </p:nvSpPr>
        <p:spPr>
          <a:xfrm>
            <a:off x="9506188" y="4423891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4735204" y="2757665"/>
            <a:ext cx="6846265" cy="27964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 부 망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8637475" y="7114763"/>
            <a:ext cx="5661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범례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endParaRPr lang="ko-KR" altLang="en-US" sz="1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9296289" y="7140276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9477779" y="7114763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신규도입</a:t>
            </a:r>
          </a:p>
        </p:txBody>
      </p:sp>
      <p:sp>
        <p:nvSpPr>
          <p:cNvPr id="88" name="모서리가 둥근 직사각형 87"/>
          <p:cNvSpPr/>
          <p:nvPr/>
        </p:nvSpPr>
        <p:spPr>
          <a:xfrm>
            <a:off x="5102786" y="3838547"/>
            <a:ext cx="5236417" cy="936104"/>
          </a:xfrm>
          <a:prstGeom prst="round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9" name="모서리가 둥근 직사각형 88"/>
          <p:cNvSpPr/>
          <p:nvPr/>
        </p:nvSpPr>
        <p:spPr>
          <a:xfrm>
            <a:off x="2654514" y="4639915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0" name="모서리가 둥근 직사각형 89"/>
          <p:cNvSpPr/>
          <p:nvPr/>
        </p:nvSpPr>
        <p:spPr>
          <a:xfrm>
            <a:off x="3518610" y="4639915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1" name="모서리가 둥근 직사각형 90"/>
          <p:cNvSpPr/>
          <p:nvPr/>
        </p:nvSpPr>
        <p:spPr>
          <a:xfrm>
            <a:off x="5463345" y="4639915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2" name="모서리가 둥근 직사각형 91"/>
          <p:cNvSpPr/>
          <p:nvPr/>
        </p:nvSpPr>
        <p:spPr>
          <a:xfrm>
            <a:off x="6271914" y="4639915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3" name="모서리가 둥근 직사각형 92"/>
          <p:cNvSpPr/>
          <p:nvPr/>
        </p:nvSpPr>
        <p:spPr>
          <a:xfrm>
            <a:off x="7080483" y="4639915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4" name="모서리가 둥근 직사각형 93"/>
          <p:cNvSpPr/>
          <p:nvPr/>
        </p:nvSpPr>
        <p:spPr>
          <a:xfrm>
            <a:off x="7889052" y="4639915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5" name="모서리가 둥근 직사각형 94"/>
          <p:cNvSpPr/>
          <p:nvPr/>
        </p:nvSpPr>
        <p:spPr>
          <a:xfrm>
            <a:off x="8697621" y="4639915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6" name="모서리가 둥근 직사각형 95"/>
          <p:cNvSpPr/>
          <p:nvPr/>
        </p:nvSpPr>
        <p:spPr>
          <a:xfrm>
            <a:off x="9506188" y="4639915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97" name="그룹 96"/>
          <p:cNvGrpSpPr/>
          <p:nvPr/>
        </p:nvGrpSpPr>
        <p:grpSpPr>
          <a:xfrm>
            <a:off x="4958770" y="5053403"/>
            <a:ext cx="766022" cy="1609978"/>
            <a:chOff x="3008784" y="3995784"/>
            <a:chExt cx="766022" cy="1609978"/>
          </a:xfrm>
        </p:grpSpPr>
        <p:sp>
          <p:nvSpPr>
            <p:cNvPr id="98" name="직사각형 97"/>
            <p:cNvSpPr/>
            <p:nvPr/>
          </p:nvSpPr>
          <p:spPr>
            <a:xfrm>
              <a:off x="3008784" y="3995784"/>
              <a:ext cx="144016" cy="144016"/>
            </a:xfrm>
            <a:prstGeom prst="rect">
              <a:avLst/>
            </a:prstGeom>
            <a:solidFill>
              <a:schemeClr val="tx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99" name="직선 연결선 98"/>
            <p:cNvCxnSpPr/>
            <p:nvPr/>
          </p:nvCxnSpPr>
          <p:spPr>
            <a:xfrm>
              <a:off x="3524792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0" name="그룹 99"/>
            <p:cNvGrpSpPr/>
            <p:nvPr/>
          </p:nvGrpSpPr>
          <p:grpSpPr>
            <a:xfrm>
              <a:off x="3296816" y="4725144"/>
              <a:ext cx="477990" cy="880618"/>
              <a:chOff x="3923345" y="2668428"/>
              <a:chExt cx="477990" cy="880618"/>
            </a:xfrm>
          </p:grpSpPr>
          <p:sp>
            <p:nvSpPr>
              <p:cNvPr id="103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문서관리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104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1" name="타원 100"/>
            <p:cNvSpPr/>
            <p:nvPr/>
          </p:nvSpPr>
          <p:spPr>
            <a:xfrm>
              <a:off x="3235931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2" name="모서리가 둥근 직사각형 101"/>
            <p:cNvSpPr/>
            <p:nvPr/>
          </p:nvSpPr>
          <p:spPr>
            <a:xfrm>
              <a:off x="3235931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6105852" y="5134691"/>
            <a:ext cx="533901" cy="1528690"/>
            <a:chOff x="4016143" y="4077072"/>
            <a:chExt cx="533901" cy="1528690"/>
          </a:xfrm>
        </p:grpSpPr>
        <p:cxnSp>
          <p:nvCxnSpPr>
            <p:cNvPr id="106" name="직선 연결선 105"/>
            <p:cNvCxnSpPr/>
            <p:nvPr/>
          </p:nvCxnSpPr>
          <p:spPr>
            <a:xfrm>
              <a:off x="4299806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7" name="그룹 106"/>
            <p:cNvGrpSpPr/>
            <p:nvPr/>
          </p:nvGrpSpPr>
          <p:grpSpPr>
            <a:xfrm>
              <a:off x="4072054" y="4725144"/>
              <a:ext cx="477990" cy="880618"/>
              <a:chOff x="3923345" y="2668428"/>
              <a:chExt cx="477990" cy="880618"/>
            </a:xfrm>
          </p:grpSpPr>
          <p:sp>
            <p:nvSpPr>
              <p:cNvPr id="110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검색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111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8" name="타원 107"/>
            <p:cNvSpPr/>
            <p:nvPr/>
          </p:nvSpPr>
          <p:spPr>
            <a:xfrm>
              <a:off x="4016143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9" name="모서리가 둥근 직사각형 108"/>
            <p:cNvSpPr/>
            <p:nvPr/>
          </p:nvSpPr>
          <p:spPr>
            <a:xfrm>
              <a:off x="4016143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12" name="그룹 111"/>
          <p:cNvGrpSpPr/>
          <p:nvPr/>
        </p:nvGrpSpPr>
        <p:grpSpPr>
          <a:xfrm>
            <a:off x="7020813" y="5134691"/>
            <a:ext cx="528927" cy="1528690"/>
            <a:chOff x="4796355" y="4077072"/>
            <a:chExt cx="528927" cy="1528690"/>
          </a:xfrm>
        </p:grpSpPr>
        <p:cxnSp>
          <p:nvCxnSpPr>
            <p:cNvPr id="113" name="직선 연결선 112"/>
            <p:cNvCxnSpPr/>
            <p:nvPr/>
          </p:nvCxnSpPr>
          <p:spPr>
            <a:xfrm>
              <a:off x="5074820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4" name="그룹 113"/>
            <p:cNvGrpSpPr/>
            <p:nvPr/>
          </p:nvGrpSpPr>
          <p:grpSpPr>
            <a:xfrm>
              <a:off x="4847292" y="4725144"/>
              <a:ext cx="477990" cy="880618"/>
              <a:chOff x="3923345" y="2668428"/>
              <a:chExt cx="477990" cy="880618"/>
            </a:xfrm>
          </p:grpSpPr>
          <p:sp>
            <p:nvSpPr>
              <p:cNvPr id="117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pdf</a:t>
                </a: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변환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118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15" name="타원 114"/>
            <p:cNvSpPr/>
            <p:nvPr/>
          </p:nvSpPr>
          <p:spPr>
            <a:xfrm>
              <a:off x="4796355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16" name="모서리가 둥근 직사각형 115"/>
            <p:cNvSpPr/>
            <p:nvPr/>
          </p:nvSpPr>
          <p:spPr>
            <a:xfrm>
              <a:off x="4796355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19" name="그룹 118"/>
          <p:cNvGrpSpPr/>
          <p:nvPr/>
        </p:nvGrpSpPr>
        <p:grpSpPr>
          <a:xfrm>
            <a:off x="7930800" y="5134691"/>
            <a:ext cx="523953" cy="1528690"/>
            <a:chOff x="5576567" y="4077072"/>
            <a:chExt cx="523953" cy="1528690"/>
          </a:xfrm>
        </p:grpSpPr>
        <p:cxnSp>
          <p:nvCxnSpPr>
            <p:cNvPr id="120" name="직선 연결선 119"/>
            <p:cNvCxnSpPr/>
            <p:nvPr/>
          </p:nvCxnSpPr>
          <p:spPr>
            <a:xfrm>
              <a:off x="5849834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1" name="그룹 120"/>
            <p:cNvGrpSpPr/>
            <p:nvPr/>
          </p:nvGrpSpPr>
          <p:grpSpPr>
            <a:xfrm>
              <a:off x="5622530" y="4725144"/>
              <a:ext cx="477990" cy="880618"/>
              <a:chOff x="3923345" y="2668428"/>
              <a:chExt cx="477990" cy="880618"/>
            </a:xfrm>
          </p:grpSpPr>
          <p:sp>
            <p:nvSpPr>
              <p:cNvPr id="124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E-book</a:t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125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2" name="타원 121"/>
            <p:cNvSpPr/>
            <p:nvPr/>
          </p:nvSpPr>
          <p:spPr>
            <a:xfrm>
              <a:off x="5576567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3" name="모서리가 둥근 직사각형 122"/>
            <p:cNvSpPr/>
            <p:nvPr/>
          </p:nvSpPr>
          <p:spPr>
            <a:xfrm>
              <a:off x="5576567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26" name="그룹 125"/>
          <p:cNvGrpSpPr/>
          <p:nvPr/>
        </p:nvGrpSpPr>
        <p:grpSpPr>
          <a:xfrm>
            <a:off x="8835813" y="5134691"/>
            <a:ext cx="540437" cy="1667189"/>
            <a:chOff x="6356779" y="4077072"/>
            <a:chExt cx="540437" cy="1667189"/>
          </a:xfrm>
        </p:grpSpPr>
        <p:cxnSp>
          <p:nvCxnSpPr>
            <p:cNvPr id="127" name="직선 연결선 126"/>
            <p:cNvCxnSpPr/>
            <p:nvPr/>
          </p:nvCxnSpPr>
          <p:spPr>
            <a:xfrm>
              <a:off x="6624848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8" name="그룹 127"/>
            <p:cNvGrpSpPr/>
            <p:nvPr/>
          </p:nvGrpSpPr>
          <p:grpSpPr>
            <a:xfrm>
              <a:off x="6371427" y="4725144"/>
              <a:ext cx="525789" cy="1019117"/>
              <a:chOff x="3897004" y="2668428"/>
              <a:chExt cx="525789" cy="1019117"/>
            </a:xfrm>
          </p:grpSpPr>
          <p:sp>
            <p:nvSpPr>
              <p:cNvPr id="131" name="Text Box 4673"/>
              <p:cNvSpPr txBox="1">
                <a:spLocks noChangeArrowheads="1"/>
              </p:cNvSpPr>
              <p:nvPr/>
            </p:nvSpPr>
            <p:spPr bwMode="auto">
              <a:xfrm>
                <a:off x="3897004" y="3179726"/>
                <a:ext cx="525789" cy="507819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ko-KR" altLang="en-US" sz="90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통계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/</a:t>
                </a: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분석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132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9" name="타원 128"/>
            <p:cNvSpPr/>
            <p:nvPr/>
          </p:nvSpPr>
          <p:spPr>
            <a:xfrm>
              <a:off x="6356779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0" name="모서리가 둥근 직사각형 129"/>
            <p:cNvSpPr/>
            <p:nvPr/>
          </p:nvSpPr>
          <p:spPr>
            <a:xfrm>
              <a:off x="6356779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33" name="그룹 132"/>
          <p:cNvGrpSpPr/>
          <p:nvPr/>
        </p:nvGrpSpPr>
        <p:grpSpPr>
          <a:xfrm>
            <a:off x="9757310" y="5134691"/>
            <a:ext cx="509031" cy="1528690"/>
            <a:chOff x="7917203" y="4077072"/>
            <a:chExt cx="509031" cy="1528690"/>
          </a:xfrm>
        </p:grpSpPr>
        <p:cxnSp>
          <p:nvCxnSpPr>
            <p:cNvPr id="134" name="직선 연결선 133"/>
            <p:cNvCxnSpPr/>
            <p:nvPr/>
          </p:nvCxnSpPr>
          <p:spPr>
            <a:xfrm>
              <a:off x="8174876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5" name="그룹 134"/>
            <p:cNvGrpSpPr/>
            <p:nvPr/>
          </p:nvGrpSpPr>
          <p:grpSpPr>
            <a:xfrm>
              <a:off x="7948244" y="4725144"/>
              <a:ext cx="477990" cy="880618"/>
              <a:chOff x="3923345" y="2668428"/>
              <a:chExt cx="477990" cy="880618"/>
            </a:xfrm>
          </p:grpSpPr>
          <p:sp>
            <p:nvSpPr>
              <p:cNvPr id="137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연계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138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6" name="모서리가 둥근 직사각형 135"/>
            <p:cNvSpPr/>
            <p:nvPr/>
          </p:nvSpPr>
          <p:spPr>
            <a:xfrm>
              <a:off x="7917203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39" name="그룹 138"/>
          <p:cNvGrpSpPr/>
          <p:nvPr/>
        </p:nvGrpSpPr>
        <p:grpSpPr>
          <a:xfrm>
            <a:off x="10647402" y="5134691"/>
            <a:ext cx="504056" cy="1528690"/>
            <a:chOff x="8697416" y="4077072"/>
            <a:chExt cx="504056" cy="1528690"/>
          </a:xfrm>
        </p:grpSpPr>
        <p:cxnSp>
          <p:nvCxnSpPr>
            <p:cNvPr id="140" name="직선 연결선 139"/>
            <p:cNvCxnSpPr/>
            <p:nvPr/>
          </p:nvCxnSpPr>
          <p:spPr>
            <a:xfrm>
              <a:off x="8949888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1" name="그룹 140"/>
            <p:cNvGrpSpPr/>
            <p:nvPr/>
          </p:nvGrpSpPr>
          <p:grpSpPr>
            <a:xfrm>
              <a:off x="8723482" y="4725144"/>
              <a:ext cx="477990" cy="880618"/>
              <a:chOff x="8483554" y="4645894"/>
              <a:chExt cx="477990" cy="880618"/>
            </a:xfrm>
          </p:grpSpPr>
          <p:pic>
            <p:nvPicPr>
              <p:cNvPr id="144" name="Picture 11" descr="D:\☆☆2012작업\00 기타\참고자료\소스\사람_건물_주체\Chassis-based hub_10BaseT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000000">
                    <a:shade val="45000"/>
                    <a:satMod val="135000"/>
                  </a:srgb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53400" y="4645894"/>
                <a:ext cx="332381" cy="4833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5" name="Text Box 4673"/>
              <p:cNvSpPr txBox="1">
                <a:spLocks noChangeArrowheads="1"/>
              </p:cNvSpPr>
              <p:nvPr/>
            </p:nvSpPr>
            <p:spPr bwMode="auto">
              <a:xfrm>
                <a:off x="8483554" y="5157192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SAN</a:t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스토리지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142" name="타원 141"/>
            <p:cNvSpPr/>
            <p:nvPr/>
          </p:nvSpPr>
          <p:spPr>
            <a:xfrm>
              <a:off x="8697416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3" name="모서리가 둥근 직사각형 142"/>
            <p:cNvSpPr/>
            <p:nvPr/>
          </p:nvSpPr>
          <p:spPr>
            <a:xfrm>
              <a:off x="8697416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46" name="모서리가 둥근 직사각형 145"/>
          <p:cNvSpPr/>
          <p:nvPr/>
        </p:nvSpPr>
        <p:spPr>
          <a:xfrm>
            <a:off x="10192401" y="714027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7" name="모서리가 둥근 직사각형 146"/>
          <p:cNvSpPr/>
          <p:nvPr/>
        </p:nvSpPr>
        <p:spPr>
          <a:xfrm>
            <a:off x="10442785" y="714027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8" name="모서리가 둥근 직사각형 147"/>
          <p:cNvSpPr/>
          <p:nvPr/>
        </p:nvSpPr>
        <p:spPr>
          <a:xfrm>
            <a:off x="10693169" y="714027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10909193" y="7123800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도입단계</a:t>
            </a:r>
          </a:p>
        </p:txBody>
      </p:sp>
      <p:sp>
        <p:nvSpPr>
          <p:cNvPr id="150" name="타원 149"/>
          <p:cNvSpPr/>
          <p:nvPr/>
        </p:nvSpPr>
        <p:spPr>
          <a:xfrm>
            <a:off x="9751249" y="5859210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1" name="타원 150"/>
          <p:cNvSpPr/>
          <p:nvPr/>
        </p:nvSpPr>
        <p:spPr>
          <a:xfrm>
            <a:off x="3518610" y="4423891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5664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106</Words>
  <Application>Microsoft Office PowerPoint</Application>
  <PresentationFormat>A3 용지(297x420mm)</PresentationFormat>
  <Paragraphs>62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나눔고딕</vt:lpstr>
      <vt:lpstr>나눔고딕 ExtraBold</vt:lpstr>
      <vt:lpstr>맑은 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1</cp:revision>
  <dcterms:created xsi:type="dcterms:W3CDTF">2018-07-18T11:04:25Z</dcterms:created>
  <dcterms:modified xsi:type="dcterms:W3CDTF">2018-07-18T11:04:49Z</dcterms:modified>
</cp:coreProperties>
</file>