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7" autoAdjust="0"/>
    <p:restoredTop sz="94660"/>
  </p:normalViewPr>
  <p:slideViewPr>
    <p:cSldViewPr snapToGrid="0">
      <p:cViewPr>
        <p:scale>
          <a:sx n="150" d="100"/>
          <a:sy n="150" d="100"/>
        </p:scale>
        <p:origin x="-92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D8FF4-E6DF-1EA3-80DD-42E0C381E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B1E1BA-440D-92CE-50EA-997FD7B929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ko-KR"/>
              <a:t>Click to edit Master subtitle style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3B8884-8BF6-EFFC-6C1C-8F3B100F3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9430-1278-4BF3-875B-E8FD84836C26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45297-FF01-D51D-916D-4D7E0E373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44F323-2987-F1DC-4DFA-31F443F4A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1417-2E8D-49FB-954E-50C20D62B6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958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09DEC-7BFE-EB82-4613-848F542A2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3ABE91-BC80-3774-BEA4-C078C9483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1FC4D-794D-B363-68B6-490C599EA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9430-1278-4BF3-875B-E8FD84836C26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4AA2A3-6AA6-661B-74FF-C4EFD911D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A638F1-DEC7-A770-C46A-645198168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1417-2E8D-49FB-954E-50C20D62B6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0618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015240-B433-5A6B-B66E-993F4C2B48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349C7D-C3BD-CFF4-1FF5-C2876A4467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9E9DC-9178-3801-02EB-666126A4F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9430-1278-4BF3-875B-E8FD84836C26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88550-D520-4D4C-9B35-C22CFB3E9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6308B-671D-A226-1ED5-63F2E272E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1417-2E8D-49FB-954E-50C20D62B6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1435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03EF7-D4D2-3C3F-6293-6EB3D39F1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98F46-E63B-77FF-E66A-45EE80432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236A5-6FC2-4EA9-727C-064FBFE42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9430-1278-4BF3-875B-E8FD84836C26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239F55-D1F0-4813-2664-78EB103F8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D05D9A-3DC8-3D9E-DB7B-80EE3DBA9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1417-2E8D-49FB-954E-50C20D62B6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112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5087F-78C5-D78E-142F-3D038D3FE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060D9C-B884-8550-2363-B22225548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125280-B49F-243D-3EEC-83F368309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9430-1278-4BF3-875B-E8FD84836C26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76139A-C5DC-58DA-BBAD-757F0CA94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38F02-6023-B498-5E24-359018BCD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1417-2E8D-49FB-954E-50C20D62B6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345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1F07D-B818-AE8F-12E3-5D3C03295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F5E3D-5DC2-BEBC-D171-4E00DE77B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5A5692-9FE4-3E43-A6B2-F7DE4A5A93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18C49A-3BF9-DCEB-D6EF-EE430ECB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9430-1278-4BF3-875B-E8FD84836C26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2761B-7758-B3E4-D31D-772414EE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2538BC-A87A-8F77-CBC0-86E643910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1417-2E8D-49FB-954E-50C20D62B6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595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C7D9-335E-AE5C-78CC-83E205DD1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A97B1D-7914-4652-6373-85DC594910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FCC0C7-FE4E-0B60-9BD0-BB4221AC95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74FBAF-9682-F8FA-13EE-2415766D63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2E4B48-2F79-E6FA-A47D-49AF51E13F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9B8EB7-1042-27D7-7362-1DFE62386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9430-1278-4BF3-875B-E8FD84836C26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915404-F41F-2897-097F-8F24F5D44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D6D4E1-7F7A-2622-EEBF-EF1C9EC9B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1417-2E8D-49FB-954E-50C20D62B6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6821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B25BB-2ADE-354C-A2A0-121574D26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760D10-35AF-3582-832D-E6D9FC6D9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9430-1278-4BF3-875B-E8FD84836C26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26BE2D-A265-A6CC-EFD9-5E02BB9DB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83FFFF-3030-30EA-208C-5BFC83007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1417-2E8D-49FB-954E-50C20D62B6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75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E23564-4D84-719D-F76A-7B8590331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9430-1278-4BF3-875B-E8FD84836C26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4C7E34-04B9-785A-129D-9E710CA24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D6A0B-4F50-D6DE-922F-5D2A7F569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1417-2E8D-49FB-954E-50C20D62B6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7963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417EC-149A-460C-3EB9-B9C99BED3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44456-4532-4F43-E7AC-1ECC626CC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2EABD1-799C-C0A9-D8B4-B2A999C7D2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B186C7-A114-6DCB-C468-4C3382EA5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9430-1278-4BF3-875B-E8FD84836C26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8F51DA-A902-F2DF-1396-518E2A35B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7CED86-0C7A-79EA-9AFA-050619EBA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1417-2E8D-49FB-954E-50C20D62B6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9162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E1C63-1410-C9E8-167D-34B24C3E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6A7B10-9AA5-AB25-4EE1-C22384ACC2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09C89A-6868-DBEA-8BA7-564055367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117D0D-8417-F8BF-FB75-151D57EDD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9430-1278-4BF3-875B-E8FD84836C26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41927C-CE27-243A-A8E9-9D034DE8A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7B965B-BF16-02FC-3075-6DDAE34F5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1417-2E8D-49FB-954E-50C20D62B6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1505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F1F9D4-99CB-1F48-A8E0-AE77D33EF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3466F5-1A2B-82FB-6983-98B284FB1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9D5473-1F7A-D283-3F0A-2541BA9E9E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29430-1278-4BF3-875B-E8FD84836C26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7DAE7-2191-B355-BCDB-D33C526723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AC7113-48B5-F17A-BC7D-2A27018AEE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71417-2E8D-49FB-954E-50C20D62B6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7985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8B69921-145F-5792-75D1-129D059B70D8}"/>
              </a:ext>
            </a:extLst>
          </p:cNvPr>
          <p:cNvCxnSpPr>
            <a:cxnSpLocks/>
          </p:cNvCxnSpPr>
          <p:nvPr/>
        </p:nvCxnSpPr>
        <p:spPr>
          <a:xfrm>
            <a:off x="5983718" y="533502"/>
            <a:ext cx="1846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그림 230">
            <a:extLst>
              <a:ext uri="{FF2B5EF4-FFF2-40B4-BE49-F238E27FC236}">
                <a16:creationId xmlns:a16="http://schemas.microsoft.com/office/drawing/2014/main" id="{E5E00064-27B7-48FD-349D-2854EBA3F41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2153" y="251987"/>
            <a:ext cx="626952" cy="497341"/>
          </a:xfrm>
          <a:prstGeom prst="rect">
            <a:avLst/>
          </a:prstGeom>
        </p:spPr>
      </p:pic>
      <p:pic>
        <p:nvPicPr>
          <p:cNvPr id="7" name="Picture 20" descr="http://db.cse.ohio-state.edu/images/db.png">
            <a:extLst>
              <a:ext uri="{FF2B5EF4-FFF2-40B4-BE49-F238E27FC236}">
                <a16:creationId xmlns:a16="http://schemas.microsoft.com/office/drawing/2014/main" id="{89E62E35-3BF3-21D3-E735-2C6EA2894D7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131" y="251988"/>
            <a:ext cx="484633" cy="45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230">
            <a:extLst>
              <a:ext uri="{FF2B5EF4-FFF2-40B4-BE49-F238E27FC236}">
                <a16:creationId xmlns:a16="http://schemas.microsoft.com/office/drawing/2014/main" id="{6C2ADDC1-2139-ACA4-4D1C-04D10006B55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2117" y="251987"/>
            <a:ext cx="626952" cy="4973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43B11A6-7798-D5E1-2C85-F32C0314DC96}"/>
              </a:ext>
            </a:extLst>
          </p:cNvPr>
          <p:cNvSpPr txBox="1"/>
          <p:nvPr/>
        </p:nvSpPr>
        <p:spPr>
          <a:xfrm>
            <a:off x="2896602" y="762024"/>
            <a:ext cx="73089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 b="1"/>
              <a:t>WEB</a:t>
            </a:r>
            <a:endParaRPr lang="en-US" altLang="ko-KR" sz="1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860230-2E6E-18EC-F624-A9FF4F2AD69A}"/>
              </a:ext>
            </a:extLst>
          </p:cNvPr>
          <p:cNvSpPr txBox="1"/>
          <p:nvPr/>
        </p:nvSpPr>
        <p:spPr>
          <a:xfrm>
            <a:off x="5459574" y="762024"/>
            <a:ext cx="73089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 b="1"/>
              <a:t>WAS</a:t>
            </a:r>
            <a:endParaRPr lang="en-US" altLang="ko-KR" sz="1000" b="1" dirty="0"/>
          </a:p>
        </p:txBody>
      </p:sp>
      <p:sp>
        <p:nvSpPr>
          <p:cNvPr id="11" name="Rectangle 135">
            <a:extLst>
              <a:ext uri="{FF2B5EF4-FFF2-40B4-BE49-F238E27FC236}">
                <a16:creationId xmlns:a16="http://schemas.microsoft.com/office/drawing/2014/main" id="{6DE74E32-F022-B8C3-66F2-5EEE6D01A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001" y="987491"/>
            <a:ext cx="789255" cy="256851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5" name="Rectangle 43">
            <a:extLst>
              <a:ext uri="{FF2B5EF4-FFF2-40B4-BE49-F238E27FC236}">
                <a16:creationId xmlns:a16="http://schemas.microsoft.com/office/drawing/2014/main" id="{434C4E02-C3B7-653F-4C65-F053F3189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832" y="1034024"/>
            <a:ext cx="6804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JEUS8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pic>
        <p:nvPicPr>
          <p:cNvPr id="23" name="Picture 31" descr="3D_34">
            <a:extLst>
              <a:ext uri="{FF2B5EF4-FFF2-40B4-BE49-F238E27FC236}">
                <a16:creationId xmlns:a16="http://schemas.microsoft.com/office/drawing/2014/main" id="{7EA5A320-8A02-15C6-5232-384BD78A3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1999" y="1737472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2C3A75A-592D-0A1E-6F8F-D788487F47CB}"/>
              </a:ext>
            </a:extLst>
          </p:cNvPr>
          <p:cNvSpPr txBox="1"/>
          <p:nvPr/>
        </p:nvSpPr>
        <p:spPr>
          <a:xfrm>
            <a:off x="111286" y="2082695"/>
            <a:ext cx="432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ㅇㅇ</a:t>
            </a:r>
            <a:endParaRPr lang="ko-KR" altLang="en-US" sz="600" b="1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A4E426F-B41F-2E7C-F5E4-F68453D3FAD2}"/>
              </a:ext>
            </a:extLst>
          </p:cNvPr>
          <p:cNvCxnSpPr>
            <a:cxnSpLocks/>
          </p:cNvCxnSpPr>
          <p:nvPr/>
        </p:nvCxnSpPr>
        <p:spPr>
          <a:xfrm>
            <a:off x="886185" y="2067809"/>
            <a:ext cx="4348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EC9E0CB-7D42-6361-3EF6-FDD799BBADC7}"/>
              </a:ext>
            </a:extLst>
          </p:cNvPr>
          <p:cNvCxnSpPr>
            <a:cxnSpLocks/>
          </p:cNvCxnSpPr>
          <p:nvPr/>
        </p:nvCxnSpPr>
        <p:spPr>
          <a:xfrm>
            <a:off x="886185" y="2377294"/>
            <a:ext cx="4348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E78CC8F-B5FA-226B-4F13-D4C5A4F08602}"/>
              </a:ext>
            </a:extLst>
          </p:cNvPr>
          <p:cNvCxnSpPr>
            <a:cxnSpLocks/>
          </p:cNvCxnSpPr>
          <p:nvPr/>
        </p:nvCxnSpPr>
        <p:spPr>
          <a:xfrm>
            <a:off x="886185" y="2715958"/>
            <a:ext cx="4348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7C86D4C-9D81-5787-286B-2262D5853659}"/>
              </a:ext>
            </a:extLst>
          </p:cNvPr>
          <p:cNvCxnSpPr>
            <a:cxnSpLocks/>
          </p:cNvCxnSpPr>
          <p:nvPr/>
        </p:nvCxnSpPr>
        <p:spPr>
          <a:xfrm>
            <a:off x="886185" y="3031175"/>
            <a:ext cx="4348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B4D9634-675A-57D5-EE47-BBA5A87C3FE0}"/>
              </a:ext>
            </a:extLst>
          </p:cNvPr>
          <p:cNvCxnSpPr>
            <a:cxnSpLocks/>
          </p:cNvCxnSpPr>
          <p:nvPr/>
        </p:nvCxnSpPr>
        <p:spPr>
          <a:xfrm>
            <a:off x="886185" y="3351047"/>
            <a:ext cx="4348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EFFA6CF6-1514-2210-A845-242C7A1D41FF}"/>
              </a:ext>
            </a:extLst>
          </p:cNvPr>
          <p:cNvSpPr txBox="1"/>
          <p:nvPr/>
        </p:nvSpPr>
        <p:spPr>
          <a:xfrm>
            <a:off x="4918471" y="1967050"/>
            <a:ext cx="2394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19001</a:t>
            </a:r>
            <a:endParaRPr lang="ko-KR" altLang="en-US" sz="6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3D9040C-82D8-AD6F-ED25-5A2ED7DCBF72}"/>
              </a:ext>
            </a:extLst>
          </p:cNvPr>
          <p:cNvSpPr txBox="1"/>
          <p:nvPr/>
        </p:nvSpPr>
        <p:spPr>
          <a:xfrm>
            <a:off x="4918471" y="2285208"/>
            <a:ext cx="2394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19002</a:t>
            </a:r>
            <a:endParaRPr lang="ko-KR" altLang="en-US" sz="6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7551D1D-F49F-0041-A1E4-47468080497A}"/>
              </a:ext>
            </a:extLst>
          </p:cNvPr>
          <p:cNvSpPr txBox="1"/>
          <p:nvPr/>
        </p:nvSpPr>
        <p:spPr>
          <a:xfrm>
            <a:off x="4918471" y="2615133"/>
            <a:ext cx="2394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19003</a:t>
            </a:r>
            <a:endParaRPr lang="ko-KR" altLang="en-US" sz="6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ED42B2-0A41-FF38-7C55-D51F7852654F}"/>
              </a:ext>
            </a:extLst>
          </p:cNvPr>
          <p:cNvSpPr txBox="1"/>
          <p:nvPr/>
        </p:nvSpPr>
        <p:spPr>
          <a:xfrm>
            <a:off x="4918471" y="2913442"/>
            <a:ext cx="2394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19004</a:t>
            </a:r>
            <a:endParaRPr lang="ko-KR" altLang="en-US" sz="6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CCED94-D86C-2B83-F793-D8CC72C7C5DA}"/>
              </a:ext>
            </a:extLst>
          </p:cNvPr>
          <p:cNvSpPr txBox="1"/>
          <p:nvPr/>
        </p:nvSpPr>
        <p:spPr>
          <a:xfrm>
            <a:off x="4918471" y="3237341"/>
            <a:ext cx="2394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19005</a:t>
            </a:r>
            <a:endParaRPr lang="ko-KR" altLang="en-US" sz="600" dirty="0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4B961EB-2E37-42C9-7F07-D7AF6AB78368}"/>
              </a:ext>
            </a:extLst>
          </p:cNvPr>
          <p:cNvCxnSpPr>
            <a:cxnSpLocks/>
          </p:cNvCxnSpPr>
          <p:nvPr/>
        </p:nvCxnSpPr>
        <p:spPr>
          <a:xfrm>
            <a:off x="886186" y="226314"/>
            <a:ext cx="1771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454709FA-BA1B-56EA-336B-030924ABC805}"/>
              </a:ext>
            </a:extLst>
          </p:cNvPr>
          <p:cNvCxnSpPr>
            <a:cxnSpLocks/>
          </p:cNvCxnSpPr>
          <p:nvPr/>
        </p:nvCxnSpPr>
        <p:spPr>
          <a:xfrm>
            <a:off x="886186" y="405351"/>
            <a:ext cx="17702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2E07B0C-0482-38A7-F4B9-E9CD90EF3478}"/>
              </a:ext>
            </a:extLst>
          </p:cNvPr>
          <p:cNvCxnSpPr>
            <a:cxnSpLocks/>
          </p:cNvCxnSpPr>
          <p:nvPr/>
        </p:nvCxnSpPr>
        <p:spPr>
          <a:xfrm>
            <a:off x="886186" y="600613"/>
            <a:ext cx="1771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1911B474-E56A-7C65-9150-877240E5B5D0}"/>
              </a:ext>
            </a:extLst>
          </p:cNvPr>
          <p:cNvCxnSpPr>
            <a:cxnSpLocks/>
          </p:cNvCxnSpPr>
          <p:nvPr/>
        </p:nvCxnSpPr>
        <p:spPr>
          <a:xfrm>
            <a:off x="886186" y="792197"/>
            <a:ext cx="1771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95B57A2E-21E8-95BF-E253-A8ADC5B2C57B}"/>
              </a:ext>
            </a:extLst>
          </p:cNvPr>
          <p:cNvCxnSpPr>
            <a:cxnSpLocks/>
          </p:cNvCxnSpPr>
          <p:nvPr/>
        </p:nvCxnSpPr>
        <p:spPr>
          <a:xfrm>
            <a:off x="886186" y="982697"/>
            <a:ext cx="1771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9990387-D0D6-87B5-5B1F-30493E26AFC1}"/>
              </a:ext>
            </a:extLst>
          </p:cNvPr>
          <p:cNvSpPr txBox="1"/>
          <p:nvPr/>
        </p:nvSpPr>
        <p:spPr>
          <a:xfrm>
            <a:off x="2338452" y="125555"/>
            <a:ext cx="2394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9001</a:t>
            </a:r>
            <a:endParaRPr lang="ko-KR" altLang="en-US" sz="6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93EA3A6-9B1E-B16D-17E8-122C3B04FFC5}"/>
              </a:ext>
            </a:extLst>
          </p:cNvPr>
          <p:cNvSpPr txBox="1"/>
          <p:nvPr/>
        </p:nvSpPr>
        <p:spPr>
          <a:xfrm>
            <a:off x="2338452" y="313265"/>
            <a:ext cx="2394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9002</a:t>
            </a:r>
            <a:endParaRPr lang="ko-KR" altLang="en-US" sz="6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F53E51F-F951-6ECE-68AC-4F47A32B4610}"/>
              </a:ext>
            </a:extLst>
          </p:cNvPr>
          <p:cNvSpPr txBox="1"/>
          <p:nvPr/>
        </p:nvSpPr>
        <p:spPr>
          <a:xfrm>
            <a:off x="2338452" y="499788"/>
            <a:ext cx="2394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9003</a:t>
            </a:r>
            <a:endParaRPr lang="ko-KR" altLang="en-US" sz="6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F54CF0B-2999-820B-3900-20D10B4BC7DB}"/>
              </a:ext>
            </a:extLst>
          </p:cNvPr>
          <p:cNvSpPr txBox="1"/>
          <p:nvPr/>
        </p:nvSpPr>
        <p:spPr>
          <a:xfrm>
            <a:off x="2338452" y="674464"/>
            <a:ext cx="2394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9004</a:t>
            </a:r>
            <a:endParaRPr lang="ko-KR" altLang="en-US" sz="6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0A25E0B-9575-1DA7-1F34-95EAD2C14C4A}"/>
              </a:ext>
            </a:extLst>
          </p:cNvPr>
          <p:cNvSpPr txBox="1"/>
          <p:nvPr/>
        </p:nvSpPr>
        <p:spPr>
          <a:xfrm>
            <a:off x="2338452" y="868991"/>
            <a:ext cx="2394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9005</a:t>
            </a:r>
            <a:endParaRPr lang="ko-KR" altLang="en-US" sz="600" dirty="0"/>
          </a:p>
        </p:txBody>
      </p:sp>
      <p:sp>
        <p:nvSpPr>
          <p:cNvPr id="63" name="Rectangle 43">
            <a:extLst>
              <a:ext uri="{FF2B5EF4-FFF2-40B4-BE49-F238E27FC236}">
                <a16:creationId xmlns:a16="http://schemas.microsoft.com/office/drawing/2014/main" id="{BE42E800-A836-F61E-11AF-EB438A02A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832" y="1249046"/>
            <a:ext cx="6804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Admin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39CC3778-856C-ACB5-0F09-95C9076B5315}"/>
              </a:ext>
            </a:extLst>
          </p:cNvPr>
          <p:cNvCxnSpPr>
            <a:cxnSpLocks/>
          </p:cNvCxnSpPr>
          <p:nvPr/>
        </p:nvCxnSpPr>
        <p:spPr>
          <a:xfrm>
            <a:off x="886186" y="1341143"/>
            <a:ext cx="43502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EF2EBA3E-BFEE-05E6-E09C-57C6E7423365}"/>
              </a:ext>
            </a:extLst>
          </p:cNvPr>
          <p:cNvSpPr txBox="1"/>
          <p:nvPr/>
        </p:nvSpPr>
        <p:spPr>
          <a:xfrm>
            <a:off x="4918471" y="1230408"/>
            <a:ext cx="2394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19736</a:t>
            </a:r>
            <a:endParaRPr lang="ko-KR" altLang="en-US" sz="600" dirty="0"/>
          </a:p>
        </p:txBody>
      </p:sp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8E0E6999-EB5D-C149-DE8F-DEC946A325FB}"/>
              </a:ext>
            </a:extLst>
          </p:cNvPr>
          <p:cNvCxnSpPr>
            <a:cxnSpLocks/>
            <a:stCxn id="80" idx="3"/>
            <a:endCxn id="47" idx="3"/>
          </p:cNvCxnSpPr>
          <p:nvPr/>
        </p:nvCxnSpPr>
        <p:spPr>
          <a:xfrm>
            <a:off x="6192053" y="1507266"/>
            <a:ext cx="12700" cy="545879"/>
          </a:xfrm>
          <a:prstGeom prst="bentConnector3">
            <a:avLst>
              <a:gd name="adj1" fmla="val 1800000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6332D47C-650F-D56E-2F0C-FE7024BCD152}"/>
              </a:ext>
            </a:extLst>
          </p:cNvPr>
          <p:cNvCxnSpPr>
            <a:cxnSpLocks/>
            <a:stCxn id="80" idx="3"/>
            <a:endCxn id="48" idx="3"/>
          </p:cNvCxnSpPr>
          <p:nvPr/>
        </p:nvCxnSpPr>
        <p:spPr>
          <a:xfrm>
            <a:off x="6192053" y="1507266"/>
            <a:ext cx="12700" cy="872897"/>
          </a:xfrm>
          <a:prstGeom prst="bentConnector3">
            <a:avLst>
              <a:gd name="adj1" fmla="val 1800000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Elbow 78">
            <a:extLst>
              <a:ext uri="{FF2B5EF4-FFF2-40B4-BE49-F238E27FC236}">
                <a16:creationId xmlns:a16="http://schemas.microsoft.com/office/drawing/2014/main" id="{47832C5F-4F98-637A-D77C-22825699884B}"/>
              </a:ext>
            </a:extLst>
          </p:cNvPr>
          <p:cNvCxnSpPr>
            <a:cxnSpLocks/>
            <a:stCxn id="80" idx="3"/>
            <a:endCxn id="49" idx="3"/>
          </p:cNvCxnSpPr>
          <p:nvPr/>
        </p:nvCxnSpPr>
        <p:spPr>
          <a:xfrm>
            <a:off x="6192053" y="1507266"/>
            <a:ext cx="12700" cy="1196339"/>
          </a:xfrm>
          <a:prstGeom prst="bentConnector3">
            <a:avLst>
              <a:gd name="adj1" fmla="val 1800000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or: Elbow 81">
            <a:extLst>
              <a:ext uri="{FF2B5EF4-FFF2-40B4-BE49-F238E27FC236}">
                <a16:creationId xmlns:a16="http://schemas.microsoft.com/office/drawing/2014/main" id="{26855837-372B-A758-2656-9F6052847665}"/>
              </a:ext>
            </a:extLst>
          </p:cNvPr>
          <p:cNvCxnSpPr>
            <a:cxnSpLocks/>
            <a:stCxn id="80" idx="3"/>
            <a:endCxn id="61" idx="3"/>
          </p:cNvCxnSpPr>
          <p:nvPr/>
        </p:nvCxnSpPr>
        <p:spPr>
          <a:xfrm>
            <a:off x="6192053" y="1507266"/>
            <a:ext cx="12700" cy="1517862"/>
          </a:xfrm>
          <a:prstGeom prst="bentConnector3">
            <a:avLst>
              <a:gd name="adj1" fmla="val 1800000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or: Elbow 83">
            <a:extLst>
              <a:ext uri="{FF2B5EF4-FFF2-40B4-BE49-F238E27FC236}">
                <a16:creationId xmlns:a16="http://schemas.microsoft.com/office/drawing/2014/main" id="{2D9F3648-7629-CF6A-97FB-0BB4102E88E4}"/>
              </a:ext>
            </a:extLst>
          </p:cNvPr>
          <p:cNvCxnSpPr>
            <a:cxnSpLocks/>
            <a:stCxn id="80" idx="3"/>
            <a:endCxn id="50" idx="3"/>
          </p:cNvCxnSpPr>
          <p:nvPr/>
        </p:nvCxnSpPr>
        <p:spPr>
          <a:xfrm>
            <a:off x="6192053" y="1507266"/>
            <a:ext cx="12700" cy="1833497"/>
          </a:xfrm>
          <a:prstGeom prst="bentConnector3">
            <a:avLst>
              <a:gd name="adj1" fmla="val 1800000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4BFE48E5-3B6C-FD55-08AD-DE04C3A864F2}"/>
              </a:ext>
            </a:extLst>
          </p:cNvPr>
          <p:cNvSpPr txBox="1"/>
          <p:nvPr/>
        </p:nvSpPr>
        <p:spPr>
          <a:xfrm>
            <a:off x="4826000" y="3643559"/>
            <a:ext cx="54902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Direct Channel</a:t>
            </a:r>
            <a:endParaRPr lang="ko-KR" altLang="en-US" sz="60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AA52D3A7-CB2B-2DA2-DC45-69E3A74CCA08}"/>
              </a:ext>
            </a:extLst>
          </p:cNvPr>
          <p:cNvSpPr txBox="1"/>
          <p:nvPr/>
        </p:nvSpPr>
        <p:spPr>
          <a:xfrm>
            <a:off x="5952643" y="3643559"/>
            <a:ext cx="586663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Health Check</a:t>
            </a:r>
            <a:endParaRPr lang="ko-KR" altLang="en-US" sz="600" dirty="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670C720-C45F-D02B-9FD6-A926D4EDCEA8}"/>
              </a:ext>
            </a:extLst>
          </p:cNvPr>
          <p:cNvSpPr txBox="1"/>
          <p:nvPr/>
        </p:nvSpPr>
        <p:spPr>
          <a:xfrm>
            <a:off x="4826000" y="3758134"/>
            <a:ext cx="73025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ex. Tntaxapi_http</a:t>
            </a:r>
            <a:endParaRPr lang="ko-KR" altLang="en-US" sz="600" dirty="0"/>
          </a:p>
        </p:txBody>
      </p:sp>
      <p:sp>
        <p:nvSpPr>
          <p:cNvPr id="14" name="Rectangle 43">
            <a:extLst>
              <a:ext uri="{FF2B5EF4-FFF2-40B4-BE49-F238E27FC236}">
                <a16:creationId xmlns:a16="http://schemas.microsoft.com/office/drawing/2014/main" id="{0813B2F8-179C-1321-7913-B81F60189C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832" y="1987085"/>
            <a:ext cx="6804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atds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10DB3297-C7C3-400A-0368-C83450EB5736}"/>
              </a:ext>
            </a:extLst>
          </p:cNvPr>
          <p:cNvSpPr txBox="1"/>
          <p:nvPr/>
        </p:nvSpPr>
        <p:spPr>
          <a:xfrm>
            <a:off x="5421961" y="2135668"/>
            <a:ext cx="60927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- /src/atds/app</a:t>
            </a:r>
            <a:endParaRPr lang="ko-KR" altLang="en-US" sz="600" dirty="0"/>
          </a:p>
        </p:txBody>
      </p:sp>
      <p:sp>
        <p:nvSpPr>
          <p:cNvPr id="17" name="Rectangle 43">
            <a:extLst>
              <a:ext uri="{FF2B5EF4-FFF2-40B4-BE49-F238E27FC236}">
                <a16:creationId xmlns:a16="http://schemas.microsoft.com/office/drawing/2014/main" id="{EC150145-B230-958F-89C1-87C074662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832" y="2307191"/>
            <a:ext cx="6804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atds_batch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6DCE1DC-5B50-5BAC-C983-2E13D1927BD4}"/>
              </a:ext>
            </a:extLst>
          </p:cNvPr>
          <p:cNvSpPr txBox="1"/>
          <p:nvPr/>
        </p:nvSpPr>
        <p:spPr>
          <a:xfrm>
            <a:off x="5421961" y="2456939"/>
            <a:ext cx="60927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- /src/atds_batch</a:t>
            </a:r>
            <a:endParaRPr lang="ko-KR" altLang="en-US" sz="600" dirty="0"/>
          </a:p>
        </p:txBody>
      </p:sp>
      <p:sp>
        <p:nvSpPr>
          <p:cNvPr id="18" name="Rectangle 43">
            <a:extLst>
              <a:ext uri="{FF2B5EF4-FFF2-40B4-BE49-F238E27FC236}">
                <a16:creationId xmlns:a16="http://schemas.microsoft.com/office/drawing/2014/main" id="{D00257B8-7D29-0409-A27E-6728DF31A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832" y="2628462"/>
            <a:ext cx="6804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atds_old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E60DD71-8C8B-1B38-0F64-0AEAE98F78C1}"/>
              </a:ext>
            </a:extLst>
          </p:cNvPr>
          <p:cNvSpPr txBox="1"/>
          <p:nvPr/>
        </p:nvSpPr>
        <p:spPr>
          <a:xfrm>
            <a:off x="5421961" y="2776289"/>
            <a:ext cx="60927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- /src/atds_old</a:t>
            </a:r>
            <a:endParaRPr lang="ko-KR" altLang="en-US" sz="600" dirty="0"/>
          </a:p>
        </p:txBody>
      </p:sp>
      <p:sp>
        <p:nvSpPr>
          <p:cNvPr id="21" name="Rectangle 43">
            <a:extLst>
              <a:ext uri="{FF2B5EF4-FFF2-40B4-BE49-F238E27FC236}">
                <a16:creationId xmlns:a16="http://schemas.microsoft.com/office/drawing/2014/main" id="{1E31AA7A-3B28-C044-85FF-97438DE3D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832" y="2947812"/>
            <a:ext cx="6804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atds_batch_old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2E36A91-62DD-E78D-997A-168A67479AF9}"/>
              </a:ext>
            </a:extLst>
          </p:cNvPr>
          <p:cNvSpPr txBox="1"/>
          <p:nvPr/>
        </p:nvSpPr>
        <p:spPr>
          <a:xfrm>
            <a:off x="5421961" y="3097239"/>
            <a:ext cx="883589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- /src/atds_batch_old</a:t>
            </a:r>
            <a:endParaRPr lang="ko-KR" altLang="en-US" sz="600" dirty="0"/>
          </a:p>
        </p:txBody>
      </p:sp>
      <p:sp>
        <p:nvSpPr>
          <p:cNvPr id="22" name="Rectangle 43">
            <a:extLst>
              <a:ext uri="{FF2B5EF4-FFF2-40B4-BE49-F238E27FC236}">
                <a16:creationId xmlns:a16="http://schemas.microsoft.com/office/drawing/2014/main" id="{C8579F61-1395-397E-227B-548B909BF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832" y="3268763"/>
            <a:ext cx="6804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test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CDBF4FC-A149-889A-0D22-31B891028714}"/>
              </a:ext>
            </a:extLst>
          </p:cNvPr>
          <p:cNvSpPr txBox="1"/>
          <p:nvPr/>
        </p:nvSpPr>
        <p:spPr>
          <a:xfrm>
            <a:off x="5421961" y="3417814"/>
            <a:ext cx="60927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- /src/test/app</a:t>
            </a:r>
            <a:endParaRPr lang="ko-KR" altLang="en-US" sz="600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CD74F4B1-4387-B7EA-882A-C9BB797F4A2F}"/>
              </a:ext>
            </a:extLst>
          </p:cNvPr>
          <p:cNvSpPr txBox="1"/>
          <p:nvPr/>
        </p:nvSpPr>
        <p:spPr>
          <a:xfrm>
            <a:off x="2577862" y="4200522"/>
            <a:ext cx="2232059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/>
              <a:t>Restart</a:t>
            </a:r>
          </a:p>
          <a:p>
            <a:endParaRPr lang="en-US" altLang="ko-KR" sz="600"/>
          </a:p>
          <a:p>
            <a:r>
              <a:rPr lang="en-US" altLang="ko-KR" sz="600"/>
              <a:t>wsdown/ wsboot</a:t>
            </a:r>
          </a:p>
          <a:p>
            <a:endParaRPr lang="en-US" altLang="ko-KR" sz="600"/>
          </a:p>
          <a:p>
            <a:endParaRPr lang="ko-KR" altLang="en-US" sz="600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AF3D469-ADD3-8D3A-C28F-671565ACB463}"/>
              </a:ext>
            </a:extLst>
          </p:cNvPr>
          <p:cNvSpPr txBox="1"/>
          <p:nvPr/>
        </p:nvSpPr>
        <p:spPr>
          <a:xfrm>
            <a:off x="5198992" y="4200522"/>
            <a:ext cx="2232059" cy="12618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/>
              <a:t>Restart</a:t>
            </a:r>
          </a:p>
          <a:p>
            <a:endParaRPr lang="en-US" altLang="ko-KR" sz="600"/>
          </a:p>
          <a:p>
            <a:r>
              <a:rPr lang="en-US" altLang="ko-KR" sz="600"/>
              <a:t>dsdown/ dsboot – WebAdmin Console restart</a:t>
            </a:r>
          </a:p>
          <a:p>
            <a:endParaRPr lang="en-US" altLang="ko-KR" sz="600"/>
          </a:p>
          <a:p>
            <a:r>
              <a:rPr lang="en-US" altLang="ko-KR" sz="600"/>
              <a:t>nmdown/ nmboot – Node Manager restart</a:t>
            </a:r>
          </a:p>
          <a:p>
            <a:endParaRPr lang="en-US" altLang="ko-KR" sz="600"/>
          </a:p>
          <a:p>
            <a:r>
              <a:rPr lang="en-US" altLang="ko-KR" sz="600"/>
              <a:t>Jdown/ jboot : Restart All.</a:t>
            </a:r>
          </a:p>
          <a:p>
            <a:endParaRPr lang="en-US" altLang="ko-KR" sz="600"/>
          </a:p>
          <a:p>
            <a:r>
              <a:rPr lang="en-US" altLang="ko-KR" sz="600"/>
              <a:t>msdown_atds/ msboot_atds</a:t>
            </a:r>
          </a:p>
          <a:p>
            <a:r>
              <a:rPr lang="en-US" altLang="ko-KR" sz="600"/>
              <a:t>msdown_atds_batch/ msboot_atds _batch</a:t>
            </a:r>
          </a:p>
          <a:p>
            <a:r>
              <a:rPr lang="en-US" altLang="ko-KR" sz="600"/>
              <a:t>msdown_atds _old / msboot_old</a:t>
            </a:r>
          </a:p>
          <a:p>
            <a:r>
              <a:rPr lang="en-US" altLang="ko-KR" sz="600"/>
              <a:t>msdown_atds_batch_old/ msboot_atds_batch_old</a:t>
            </a:r>
          </a:p>
          <a:p>
            <a:r>
              <a:rPr lang="en-US" altLang="ko-KR" sz="600"/>
              <a:t>msdown_test/ msboot_test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36E30D-2161-76AC-4D48-8357B4CEC065}"/>
              </a:ext>
            </a:extLst>
          </p:cNvPr>
          <p:cNvSpPr txBox="1"/>
          <p:nvPr/>
        </p:nvSpPr>
        <p:spPr>
          <a:xfrm>
            <a:off x="2577862" y="4839971"/>
            <a:ext cx="2232059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/>
              <a:t>Configuration</a:t>
            </a:r>
          </a:p>
          <a:p>
            <a:endParaRPr lang="en-US" altLang="ko-KR" sz="600"/>
          </a:p>
          <a:p>
            <a:r>
              <a:rPr lang="en-US" altLang="ko-KR" sz="600" b="1"/>
              <a:t>Configuration file</a:t>
            </a:r>
          </a:p>
          <a:p>
            <a:r>
              <a:rPr lang="en-US" altLang="ko-KR" sz="600"/>
              <a:t>/app/webtob5/config/http.m</a:t>
            </a:r>
          </a:p>
          <a:p>
            <a:endParaRPr lang="en-US" altLang="ko-KR" sz="600"/>
          </a:p>
          <a:p>
            <a:r>
              <a:rPr lang="en-US" altLang="ko-KR" sz="600"/>
              <a:t>※ gotoExt = Y</a:t>
            </a:r>
          </a:p>
          <a:p>
            <a:endParaRPr lang="ko-KR" altLang="en-US" sz="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5A5242-E978-0BE7-8F69-3A4C919FBA4B}"/>
              </a:ext>
            </a:extLst>
          </p:cNvPr>
          <p:cNvSpPr txBox="1"/>
          <p:nvPr/>
        </p:nvSpPr>
        <p:spPr>
          <a:xfrm>
            <a:off x="5198992" y="5707620"/>
            <a:ext cx="223205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/>
              <a:t>Deploy</a:t>
            </a:r>
          </a:p>
          <a:p>
            <a:endParaRPr lang="en-US" altLang="ko-KR" sz="600"/>
          </a:p>
          <a:p>
            <a:r>
              <a:rPr lang="en-US" altLang="ko-KR" sz="600"/>
              <a:t>deploy / remove-target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364E3F-6F63-BDE9-A4F0-D74FF12A3106}"/>
              </a:ext>
            </a:extLst>
          </p:cNvPr>
          <p:cNvSpPr txBox="1"/>
          <p:nvPr/>
        </p:nvSpPr>
        <p:spPr>
          <a:xfrm>
            <a:off x="1865311" y="4200522"/>
            <a:ext cx="103603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/>
              <a:t>WEBTOB5</a:t>
            </a:r>
            <a:endParaRPr lang="en-US" altLang="ko-KR" sz="600"/>
          </a:p>
          <a:p>
            <a:endParaRPr lang="ko-KR" altLang="en-US" sz="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F7C5C9-21C9-D214-665E-838F1E4DF031}"/>
              </a:ext>
            </a:extLst>
          </p:cNvPr>
          <p:cNvSpPr txBox="1"/>
          <p:nvPr/>
        </p:nvSpPr>
        <p:spPr>
          <a:xfrm>
            <a:off x="4685959" y="4200522"/>
            <a:ext cx="54902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/>
              <a:t>JEUS8 </a:t>
            </a:r>
            <a:endParaRPr lang="en-US" altLang="ko-KR" sz="6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05EF0C-0A72-219B-AB93-697FF7FFEA49}"/>
              </a:ext>
            </a:extLst>
          </p:cNvPr>
          <p:cNvSpPr txBox="1"/>
          <p:nvPr/>
        </p:nvSpPr>
        <p:spPr>
          <a:xfrm>
            <a:off x="2577862" y="5539288"/>
            <a:ext cx="223205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/>
              <a:t>Compile</a:t>
            </a:r>
            <a:endParaRPr lang="en-US" altLang="ko-KR" sz="600"/>
          </a:p>
          <a:p>
            <a:r>
              <a:rPr lang="en-US" altLang="ko-KR" sz="600"/>
              <a:t> </a:t>
            </a:r>
          </a:p>
          <a:p>
            <a:r>
              <a:rPr lang="en-US" altLang="ko-KR" sz="600"/>
              <a:t>wscfl</a:t>
            </a:r>
            <a:r>
              <a:rPr lang="ko-KR" altLang="en-US" sz="600"/>
              <a:t> </a:t>
            </a:r>
            <a:r>
              <a:rPr lang="en-US" altLang="ko-KR" sz="600"/>
              <a:t>–I http.m</a:t>
            </a:r>
          </a:p>
          <a:p>
            <a:endParaRPr lang="ko-KR" altLang="en-US" sz="6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4EC2965-87D7-6A6B-72DA-1575AC389309}"/>
              </a:ext>
            </a:extLst>
          </p:cNvPr>
          <p:cNvCxnSpPr>
            <a:cxnSpLocks/>
          </p:cNvCxnSpPr>
          <p:nvPr/>
        </p:nvCxnSpPr>
        <p:spPr>
          <a:xfrm>
            <a:off x="3389959" y="533502"/>
            <a:ext cx="1845026" cy="0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7DFD2C4-5851-CCC5-32BD-07A461889C59}"/>
              </a:ext>
            </a:extLst>
          </p:cNvPr>
          <p:cNvSpPr txBox="1"/>
          <p:nvPr/>
        </p:nvSpPr>
        <p:spPr>
          <a:xfrm>
            <a:off x="8062418" y="762024"/>
            <a:ext cx="73089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 b="1"/>
              <a:t>DB</a:t>
            </a:r>
            <a:endParaRPr lang="en-US" altLang="ko-KR" sz="10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1B83AC1-DC82-BB77-3BDC-B0EA8B29D061}"/>
              </a:ext>
            </a:extLst>
          </p:cNvPr>
          <p:cNvSpPr txBox="1"/>
          <p:nvPr/>
        </p:nvSpPr>
        <p:spPr>
          <a:xfrm>
            <a:off x="4141659" y="417273"/>
            <a:ext cx="432229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9900, 9901</a:t>
            </a:r>
            <a:endParaRPr lang="ko-KR" altLang="en-US" sz="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98E621B-5DAF-6352-86E7-5858A3B7927A}"/>
              </a:ext>
            </a:extLst>
          </p:cNvPr>
          <p:cNvSpPr txBox="1"/>
          <p:nvPr/>
        </p:nvSpPr>
        <p:spPr>
          <a:xfrm>
            <a:off x="5198992" y="6298961"/>
            <a:ext cx="223205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/>
              <a:t>Log</a:t>
            </a:r>
          </a:p>
          <a:p>
            <a:endParaRPr lang="en-US" altLang="ko-KR" sz="600"/>
          </a:p>
          <a:p>
            <a:r>
              <a:rPr lang="en-US" altLang="ko-KR" sz="600"/>
              <a:t>/logdata/jeus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BB90CFE-5AA2-F21D-E2CA-FD8E61B05087}"/>
              </a:ext>
            </a:extLst>
          </p:cNvPr>
          <p:cNvSpPr txBox="1"/>
          <p:nvPr/>
        </p:nvSpPr>
        <p:spPr>
          <a:xfrm>
            <a:off x="2577862" y="6017446"/>
            <a:ext cx="223205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/>
              <a:t>Log</a:t>
            </a:r>
          </a:p>
          <a:p>
            <a:endParaRPr lang="en-US" altLang="ko-KR" sz="600"/>
          </a:p>
          <a:p>
            <a:r>
              <a:rPr lang="en-US" altLang="ko-KR" sz="600"/>
              <a:t>/logdata/webtob</a:t>
            </a:r>
          </a:p>
        </p:txBody>
      </p:sp>
      <p:sp>
        <p:nvSpPr>
          <p:cNvPr id="78" name="Rectangle 43">
            <a:extLst>
              <a:ext uri="{FF2B5EF4-FFF2-40B4-BE49-F238E27FC236}">
                <a16:creationId xmlns:a16="http://schemas.microsoft.com/office/drawing/2014/main" id="{86313DFD-FAFE-13BE-3898-141A62458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832" y="1435266"/>
            <a:ext cx="6804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NodeManager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7BBBC39-2AA8-8A63-39FE-59A4B37A1BC6}"/>
              </a:ext>
            </a:extLst>
          </p:cNvPr>
          <p:cNvSpPr txBox="1"/>
          <p:nvPr/>
        </p:nvSpPr>
        <p:spPr>
          <a:xfrm>
            <a:off x="5991937" y="1461099"/>
            <a:ext cx="20011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7730</a:t>
            </a:r>
            <a:endParaRPr lang="ko-KR" altLang="en-US" sz="600" dirty="0"/>
          </a:p>
        </p:txBody>
      </p:sp>
      <p:sp>
        <p:nvSpPr>
          <p:cNvPr id="89" name="Rectangle 135">
            <a:extLst>
              <a:ext uri="{FF2B5EF4-FFF2-40B4-BE49-F238E27FC236}">
                <a16:creationId xmlns:a16="http://schemas.microsoft.com/office/drawing/2014/main" id="{688B98E5-D324-4E5D-0BB2-691540C9E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5151" y="987490"/>
            <a:ext cx="811462" cy="256850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0" name="Rectangle 43">
            <a:extLst>
              <a:ext uri="{FF2B5EF4-FFF2-40B4-BE49-F238E27FC236}">
                <a16:creationId xmlns:a16="http://schemas.microsoft.com/office/drawing/2014/main" id="{3B3C7DBB-A35A-0AEE-1F4D-F7DBE8D78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3982" y="1034024"/>
            <a:ext cx="6804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WebToB5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8FC1E7D-F1DE-77C3-1FBC-0B2E90E18FAC}"/>
              </a:ext>
            </a:extLst>
          </p:cNvPr>
          <p:cNvSpPr txBox="1"/>
          <p:nvPr/>
        </p:nvSpPr>
        <p:spPr>
          <a:xfrm>
            <a:off x="6818003" y="367182"/>
            <a:ext cx="432229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15021</a:t>
            </a:r>
            <a:endParaRPr lang="ko-KR" altLang="en-US" sz="6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A87FBFA-BAB8-17CA-B09D-3A3A6E46B14F}"/>
              </a:ext>
            </a:extLst>
          </p:cNvPr>
          <p:cNvSpPr txBox="1"/>
          <p:nvPr/>
        </p:nvSpPr>
        <p:spPr>
          <a:xfrm>
            <a:off x="5952643" y="2006978"/>
            <a:ext cx="2394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20100</a:t>
            </a:r>
            <a:endParaRPr lang="ko-KR" altLang="en-US" sz="6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0297E9F-426C-594A-9D5C-9D9DCF3B16F0}"/>
              </a:ext>
            </a:extLst>
          </p:cNvPr>
          <p:cNvSpPr txBox="1"/>
          <p:nvPr/>
        </p:nvSpPr>
        <p:spPr>
          <a:xfrm>
            <a:off x="5952643" y="2333996"/>
            <a:ext cx="2394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20200</a:t>
            </a:r>
            <a:endParaRPr lang="ko-KR" altLang="en-US" sz="6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F42928D-7207-0FC4-E3B3-B5744F291984}"/>
              </a:ext>
            </a:extLst>
          </p:cNvPr>
          <p:cNvSpPr txBox="1"/>
          <p:nvPr/>
        </p:nvSpPr>
        <p:spPr>
          <a:xfrm>
            <a:off x="5952643" y="2657438"/>
            <a:ext cx="2394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20300</a:t>
            </a:r>
            <a:endParaRPr lang="ko-KR" altLang="en-US" sz="6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6E7C94D-7999-BA5D-ABB0-A15241EB8F7F}"/>
              </a:ext>
            </a:extLst>
          </p:cNvPr>
          <p:cNvSpPr txBox="1"/>
          <p:nvPr/>
        </p:nvSpPr>
        <p:spPr>
          <a:xfrm>
            <a:off x="5952643" y="3294596"/>
            <a:ext cx="2394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20500</a:t>
            </a:r>
            <a:endParaRPr lang="ko-KR" altLang="en-US" sz="6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549E7D5-1501-A78C-4795-256FAFF93F90}"/>
              </a:ext>
            </a:extLst>
          </p:cNvPr>
          <p:cNvSpPr txBox="1"/>
          <p:nvPr/>
        </p:nvSpPr>
        <p:spPr>
          <a:xfrm>
            <a:off x="5952643" y="2978961"/>
            <a:ext cx="2394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20400</a:t>
            </a:r>
            <a:endParaRPr lang="ko-KR" altLang="en-US" sz="600" dirty="0"/>
          </a:p>
        </p:txBody>
      </p:sp>
      <p:sp>
        <p:nvSpPr>
          <p:cNvPr id="77" name="Rectangle 43">
            <a:extLst>
              <a:ext uri="{FF2B5EF4-FFF2-40B4-BE49-F238E27FC236}">
                <a16:creationId xmlns:a16="http://schemas.microsoft.com/office/drawing/2014/main" id="{5A5DAC4C-6064-58D0-9416-870F08113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3982" y="1987085"/>
            <a:ext cx="6804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/src/atds/web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5" name="Rectangle 43">
            <a:extLst>
              <a:ext uri="{FF2B5EF4-FFF2-40B4-BE49-F238E27FC236}">
                <a16:creationId xmlns:a16="http://schemas.microsoft.com/office/drawing/2014/main" id="{17C8B460-0CB6-25D5-F0EA-FBAE5FD4C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3982" y="2307191"/>
            <a:ext cx="6804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/src/atds_batch/web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6" name="Rectangle 43">
            <a:extLst>
              <a:ext uri="{FF2B5EF4-FFF2-40B4-BE49-F238E27FC236}">
                <a16:creationId xmlns:a16="http://schemas.microsoft.com/office/drawing/2014/main" id="{3AFF577F-ABFD-E9B5-7753-BFE0C88FA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3982" y="2628462"/>
            <a:ext cx="6804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/src/atds_old/web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7" name="Rectangle 43">
            <a:extLst>
              <a:ext uri="{FF2B5EF4-FFF2-40B4-BE49-F238E27FC236}">
                <a16:creationId xmlns:a16="http://schemas.microsoft.com/office/drawing/2014/main" id="{8F50B477-D1DA-6605-EEB7-877E05459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3982" y="2947812"/>
            <a:ext cx="6804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/src/atds_bath_old/web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8" name="Rectangle 43">
            <a:extLst>
              <a:ext uri="{FF2B5EF4-FFF2-40B4-BE49-F238E27FC236}">
                <a16:creationId xmlns:a16="http://schemas.microsoft.com/office/drawing/2014/main" id="{88A0FFAD-7958-355B-13B7-E5D8E4C28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3982" y="3268763"/>
            <a:ext cx="6804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/src/test/web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2" name="Rectangle 135">
            <a:extLst>
              <a:ext uri="{FF2B5EF4-FFF2-40B4-BE49-F238E27FC236}">
                <a16:creationId xmlns:a16="http://schemas.microsoft.com/office/drawing/2014/main" id="{4084D3C3-7004-8804-0E98-82526E0B5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1687" y="987491"/>
            <a:ext cx="789255" cy="256851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3" name="Rectangle 43">
            <a:extLst>
              <a:ext uri="{FF2B5EF4-FFF2-40B4-BE49-F238E27FC236}">
                <a16:creationId xmlns:a16="http://schemas.microsoft.com/office/drawing/2014/main" id="{73C3D1D5-5FF0-CE99-576E-A32F41187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0518" y="1034024"/>
            <a:ext cx="6804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19C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94" name="Rectangle 43">
            <a:extLst>
              <a:ext uri="{FF2B5EF4-FFF2-40B4-BE49-F238E27FC236}">
                <a16:creationId xmlns:a16="http://schemas.microsoft.com/office/drawing/2014/main" id="{FA5FF8B7-E047-0D81-0C10-BD82D3944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0518" y="1249046"/>
            <a:ext cx="6804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DB_ATDS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7" name="Rectangle 43">
            <a:extLst>
              <a:ext uri="{FF2B5EF4-FFF2-40B4-BE49-F238E27FC236}">
                <a16:creationId xmlns:a16="http://schemas.microsoft.com/office/drawing/2014/main" id="{BE2E771A-AFD4-751A-650A-C614BA278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0518" y="1461612"/>
            <a:ext cx="6804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DB_CMS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8" name="Rectangle 43">
            <a:extLst>
              <a:ext uri="{FF2B5EF4-FFF2-40B4-BE49-F238E27FC236}">
                <a16:creationId xmlns:a16="http://schemas.microsoft.com/office/drawing/2014/main" id="{C6821228-AA03-89BE-10F6-A2AA43AB3D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0518" y="1674178"/>
            <a:ext cx="6804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DB_FRW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9" name="Rectangle 43">
            <a:extLst>
              <a:ext uri="{FF2B5EF4-FFF2-40B4-BE49-F238E27FC236}">
                <a16:creationId xmlns:a16="http://schemas.microsoft.com/office/drawing/2014/main" id="{B1867220-999F-DC0F-4249-CB0BDD363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0518" y="1886744"/>
            <a:ext cx="6804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DB_IFRS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0" name="Rectangle 43">
            <a:extLst>
              <a:ext uri="{FF2B5EF4-FFF2-40B4-BE49-F238E27FC236}">
                <a16:creationId xmlns:a16="http://schemas.microsoft.com/office/drawing/2014/main" id="{EF15DD3F-87B5-D64F-7C57-69277D003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0518" y="2099311"/>
            <a:ext cx="6804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DB_INTRAWARE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41488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259</Words>
  <Application>Microsoft Office PowerPoint</Application>
  <PresentationFormat>Widescreen</PresentationFormat>
  <Paragraphs>87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830</dc:creator>
  <cp:lastModifiedBy>830</cp:lastModifiedBy>
  <cp:revision>22</cp:revision>
  <dcterms:created xsi:type="dcterms:W3CDTF">2023-05-09T03:20:52Z</dcterms:created>
  <dcterms:modified xsi:type="dcterms:W3CDTF">2023-05-09T06:33:13Z</dcterms:modified>
</cp:coreProperties>
</file>