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12801600" cy="9601200" type="A3"/>
  <p:notesSz cx="9939338" cy="14368463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36" autoAdjust="0"/>
    <p:restoredTop sz="96556" autoAdjust="0"/>
  </p:normalViewPr>
  <p:slideViewPr>
    <p:cSldViewPr snapToGrid="0">
      <p:cViewPr>
        <p:scale>
          <a:sx n="200" d="100"/>
          <a:sy n="200" d="100"/>
        </p:scale>
        <p:origin x="144" y="-3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914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835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184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765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292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4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53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111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793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1319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62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4031A-BA46-4D75-95BE-F07AEB7F5E6A}" type="datetimeFigureOut">
              <a:rPr lang="ko-KR" altLang="en-US" smtClean="0"/>
              <a:t>2020-03-05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90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모서리가 둥근 직사각형 328"/>
          <p:cNvSpPr/>
          <p:nvPr/>
        </p:nvSpPr>
        <p:spPr>
          <a:xfrm>
            <a:off x="3183601" y="3779801"/>
            <a:ext cx="9527368" cy="25567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637" name="모서리가 둥근 직사각형 636"/>
          <p:cNvSpPr/>
          <p:nvPr/>
        </p:nvSpPr>
        <p:spPr>
          <a:xfrm>
            <a:off x="3183601" y="6950858"/>
            <a:ext cx="9527368" cy="25567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638" name="모서리가 둥근 직사각형 637"/>
          <p:cNvSpPr/>
          <p:nvPr/>
        </p:nvSpPr>
        <p:spPr>
          <a:xfrm>
            <a:off x="3183585" y="6872608"/>
            <a:ext cx="9527434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84" name="Rectangle 135"/>
          <p:cNvSpPr>
            <a:spLocks noChangeArrowheads="1"/>
          </p:cNvSpPr>
          <p:nvPr/>
        </p:nvSpPr>
        <p:spPr bwMode="auto">
          <a:xfrm>
            <a:off x="6961462" y="8081754"/>
            <a:ext cx="968400" cy="106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85" name="Rectangle 43"/>
          <p:cNvSpPr>
            <a:spLocks noChangeArrowheads="1"/>
          </p:cNvSpPr>
          <p:nvPr/>
        </p:nvSpPr>
        <p:spPr bwMode="auto">
          <a:xfrm>
            <a:off x="7011414" y="829801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Oracle 11.2.0</a:t>
            </a:r>
            <a:endParaRPr lang="ko-KR" altLang="en-US" sz="800">
              <a:latin typeface="+mn-ea"/>
            </a:endParaRPr>
          </a:p>
        </p:txBody>
      </p:sp>
      <p:sp>
        <p:nvSpPr>
          <p:cNvPr id="686" name="Rectangle 43"/>
          <p:cNvSpPr>
            <a:spLocks noChangeArrowheads="1"/>
          </p:cNvSpPr>
          <p:nvPr/>
        </p:nvSpPr>
        <p:spPr bwMode="auto">
          <a:xfrm>
            <a:off x="7011414" y="878448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범정부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70" name="Rectangle 135"/>
          <p:cNvSpPr>
            <a:spLocks noChangeArrowheads="1"/>
          </p:cNvSpPr>
          <p:nvPr/>
        </p:nvSpPr>
        <p:spPr bwMode="auto">
          <a:xfrm>
            <a:off x="5502316" y="8075817"/>
            <a:ext cx="968400" cy="106664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71" name="Rectangle 43"/>
          <p:cNvSpPr>
            <a:spLocks noChangeArrowheads="1"/>
          </p:cNvSpPr>
          <p:nvPr/>
        </p:nvSpPr>
        <p:spPr bwMode="auto">
          <a:xfrm>
            <a:off x="5552268" y="829801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Jeus 6 Fix#9</a:t>
            </a:r>
            <a:endParaRPr lang="ko-KR" altLang="en-US" sz="800">
              <a:latin typeface="+mn-ea"/>
            </a:endParaRPr>
          </a:p>
        </p:txBody>
      </p:sp>
      <p:cxnSp>
        <p:nvCxnSpPr>
          <p:cNvPr id="649" name="직선 연결선 648"/>
          <p:cNvCxnSpPr/>
          <p:nvPr/>
        </p:nvCxnSpPr>
        <p:spPr>
          <a:xfrm>
            <a:off x="3581400" y="7987851"/>
            <a:ext cx="753021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0" name="Rectangle 135"/>
          <p:cNvSpPr>
            <a:spLocks noChangeArrowheads="1"/>
          </p:cNvSpPr>
          <p:nvPr/>
        </p:nvSpPr>
        <p:spPr bwMode="auto">
          <a:xfrm>
            <a:off x="3752637" y="8075818"/>
            <a:ext cx="968400" cy="106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51" name="Rectangle 43"/>
          <p:cNvSpPr>
            <a:spLocks noChangeArrowheads="1"/>
          </p:cNvSpPr>
          <p:nvPr/>
        </p:nvSpPr>
        <p:spPr bwMode="auto">
          <a:xfrm>
            <a:off x="3802589" y="829833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WebToB 4.1</a:t>
            </a:r>
            <a:endParaRPr lang="ko-KR" altLang="en-US" sz="800">
              <a:latin typeface="+mn-ea"/>
            </a:endParaRPr>
          </a:p>
        </p:txBody>
      </p:sp>
      <p:cxnSp>
        <p:nvCxnSpPr>
          <p:cNvPr id="667" name="직선 연결선 666"/>
          <p:cNvCxnSpPr/>
          <p:nvPr/>
        </p:nvCxnSpPr>
        <p:spPr>
          <a:xfrm flipV="1">
            <a:off x="4165088" y="780474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8" name="그림 66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1579" y="7598498"/>
            <a:ext cx="378767" cy="352482"/>
          </a:xfrm>
          <a:prstGeom prst="rect">
            <a:avLst/>
          </a:prstGeom>
        </p:spPr>
      </p:pic>
      <p:sp>
        <p:nvSpPr>
          <p:cNvPr id="669" name="TextBox 668"/>
          <p:cNvSpPr txBox="1"/>
          <p:nvPr/>
        </p:nvSpPr>
        <p:spPr>
          <a:xfrm>
            <a:off x="3752947" y="7266745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172.21.12.133</a:t>
            </a:r>
            <a:endParaRPr lang="ko-KR" altLang="en-US" sz="800"/>
          </a:p>
        </p:txBody>
      </p:sp>
      <p:sp>
        <p:nvSpPr>
          <p:cNvPr id="655" name="직사각형 654"/>
          <p:cNvSpPr/>
          <p:nvPr/>
        </p:nvSpPr>
        <p:spPr>
          <a:xfrm>
            <a:off x="3564884" y="796527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2" name="TextBox 661"/>
          <p:cNvSpPr txBox="1"/>
          <p:nvPr/>
        </p:nvSpPr>
        <p:spPr>
          <a:xfrm>
            <a:off x="3887838" y="7373977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WEB</a:t>
            </a:r>
          </a:p>
          <a:p>
            <a:pPr algn="ctr"/>
            <a:r>
              <a:rPr lang="en-US" altLang="ko-KR" sz="800" b="1" smtClean="0"/>
              <a:t>devweb</a:t>
            </a:r>
            <a:endParaRPr lang="en-US" altLang="ko-KR" sz="800" b="1"/>
          </a:p>
        </p:txBody>
      </p:sp>
      <p:sp>
        <p:nvSpPr>
          <p:cNvPr id="711" name="Rectangle 135"/>
          <p:cNvSpPr>
            <a:spLocks noChangeArrowheads="1"/>
          </p:cNvSpPr>
          <p:nvPr/>
        </p:nvSpPr>
        <p:spPr bwMode="auto">
          <a:xfrm>
            <a:off x="8447673" y="8075818"/>
            <a:ext cx="968400" cy="106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12" name="Rectangle 43"/>
          <p:cNvSpPr>
            <a:spLocks noChangeArrowheads="1"/>
          </p:cNvSpPr>
          <p:nvPr/>
        </p:nvSpPr>
        <p:spPr bwMode="auto">
          <a:xfrm>
            <a:off x="8497625" y="829801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ECM (Enterprise Contents Media)</a:t>
            </a:r>
            <a:endParaRPr lang="ko-KR" altLang="en-US" sz="800">
              <a:latin typeface="+mn-ea"/>
            </a:endParaRPr>
          </a:p>
        </p:txBody>
      </p:sp>
      <p:sp>
        <p:nvSpPr>
          <p:cNvPr id="721" name="Rectangle 135"/>
          <p:cNvSpPr>
            <a:spLocks noChangeArrowheads="1"/>
          </p:cNvSpPr>
          <p:nvPr/>
        </p:nvSpPr>
        <p:spPr bwMode="auto">
          <a:xfrm>
            <a:off x="9973107" y="8075818"/>
            <a:ext cx="968400" cy="106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22" name="Rectangle 43"/>
          <p:cNvSpPr>
            <a:spLocks noChangeArrowheads="1"/>
          </p:cNvSpPr>
          <p:nvPr/>
        </p:nvSpPr>
        <p:spPr bwMode="auto">
          <a:xfrm>
            <a:off x="10023059" y="829801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Megaware 7.0</a:t>
            </a:r>
            <a:endParaRPr lang="ko-KR" altLang="en-US" sz="800" dirty="0">
              <a:latin typeface="+mn-ea"/>
            </a:endParaRPr>
          </a:p>
        </p:txBody>
      </p:sp>
      <p:cxnSp>
        <p:nvCxnSpPr>
          <p:cNvPr id="725" name="직선 연결선 724"/>
          <p:cNvCxnSpPr/>
          <p:nvPr/>
        </p:nvCxnSpPr>
        <p:spPr>
          <a:xfrm flipV="1">
            <a:off x="10463869" y="780474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7" name="그림 72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360" y="7598498"/>
            <a:ext cx="378767" cy="352482"/>
          </a:xfrm>
          <a:prstGeom prst="rect">
            <a:avLst/>
          </a:prstGeom>
        </p:spPr>
      </p:pic>
      <p:sp>
        <p:nvSpPr>
          <p:cNvPr id="741" name="TextBox 740"/>
          <p:cNvSpPr txBox="1"/>
          <p:nvPr/>
        </p:nvSpPr>
        <p:spPr>
          <a:xfrm>
            <a:off x="10180068" y="7373977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EAI</a:t>
            </a:r>
          </a:p>
          <a:p>
            <a:pPr algn="ctr"/>
            <a:r>
              <a:rPr lang="en-US" altLang="ko-KR" sz="800" b="1" smtClean="0"/>
              <a:t>deveai</a:t>
            </a:r>
            <a:endParaRPr lang="ko-KR" altLang="en-US" sz="800" b="1"/>
          </a:p>
        </p:txBody>
      </p:sp>
      <p:sp>
        <p:nvSpPr>
          <p:cNvPr id="744" name="직사각형 743"/>
          <p:cNvSpPr/>
          <p:nvPr/>
        </p:nvSpPr>
        <p:spPr>
          <a:xfrm>
            <a:off x="11104188" y="796527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4" name="Rectangle 43"/>
          <p:cNvSpPr>
            <a:spLocks noChangeArrowheads="1"/>
          </p:cNvSpPr>
          <p:nvPr/>
        </p:nvSpPr>
        <p:spPr bwMode="auto">
          <a:xfrm>
            <a:off x="3802589" y="84638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05" name="Rectangle 43"/>
          <p:cNvSpPr>
            <a:spLocks noChangeArrowheads="1"/>
          </p:cNvSpPr>
          <p:nvPr/>
        </p:nvSpPr>
        <p:spPr bwMode="auto">
          <a:xfrm>
            <a:off x="3802589" y="862931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전자소인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06" name="Rectangle 43"/>
          <p:cNvSpPr>
            <a:spLocks noChangeArrowheads="1"/>
          </p:cNvSpPr>
          <p:nvPr/>
        </p:nvSpPr>
        <p:spPr bwMode="auto">
          <a:xfrm>
            <a:off x="3802589" y="879480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 Online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07" name="Rectangle 43"/>
          <p:cNvSpPr>
            <a:spLocks noChangeArrowheads="1"/>
          </p:cNvSpPr>
          <p:nvPr/>
        </p:nvSpPr>
        <p:spPr bwMode="auto">
          <a:xfrm>
            <a:off x="5554487" y="846329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08" name="Rectangle 43"/>
          <p:cNvSpPr>
            <a:spLocks noChangeArrowheads="1"/>
          </p:cNvSpPr>
          <p:nvPr/>
        </p:nvSpPr>
        <p:spPr bwMode="auto">
          <a:xfrm>
            <a:off x="5554487" y="862389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전자소인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09" name="Rectangle 43"/>
          <p:cNvSpPr>
            <a:spLocks noChangeArrowheads="1"/>
          </p:cNvSpPr>
          <p:nvPr/>
        </p:nvSpPr>
        <p:spPr bwMode="auto">
          <a:xfrm>
            <a:off x="5554487" y="878448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 Online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10" name="Rectangle 43"/>
          <p:cNvSpPr>
            <a:spLocks noChangeArrowheads="1"/>
          </p:cNvSpPr>
          <p:nvPr/>
        </p:nvSpPr>
        <p:spPr bwMode="auto">
          <a:xfrm>
            <a:off x="7009909" y="846329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11" name="Rectangle 43"/>
          <p:cNvSpPr>
            <a:spLocks noChangeArrowheads="1"/>
          </p:cNvSpPr>
          <p:nvPr/>
        </p:nvSpPr>
        <p:spPr bwMode="auto">
          <a:xfrm>
            <a:off x="7009909" y="862389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전자소인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07" name="Rectangle 43"/>
          <p:cNvSpPr>
            <a:spLocks noChangeArrowheads="1"/>
          </p:cNvSpPr>
          <p:nvPr/>
        </p:nvSpPr>
        <p:spPr bwMode="auto">
          <a:xfrm>
            <a:off x="7011414" y="81328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408" name="Rectangle 43"/>
          <p:cNvSpPr>
            <a:spLocks noChangeArrowheads="1"/>
          </p:cNvSpPr>
          <p:nvPr/>
        </p:nvSpPr>
        <p:spPr bwMode="auto">
          <a:xfrm>
            <a:off x="5552268" y="81328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409" name="Rectangle 43"/>
          <p:cNvSpPr>
            <a:spLocks noChangeArrowheads="1"/>
          </p:cNvSpPr>
          <p:nvPr/>
        </p:nvSpPr>
        <p:spPr bwMode="auto">
          <a:xfrm>
            <a:off x="3802589" y="81328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410" name="Rectangle 43"/>
          <p:cNvSpPr>
            <a:spLocks noChangeArrowheads="1"/>
          </p:cNvSpPr>
          <p:nvPr/>
        </p:nvSpPr>
        <p:spPr bwMode="auto">
          <a:xfrm>
            <a:off x="8497625" y="81328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411" name="Rectangle 43"/>
          <p:cNvSpPr>
            <a:spLocks noChangeArrowheads="1"/>
          </p:cNvSpPr>
          <p:nvPr/>
        </p:nvSpPr>
        <p:spPr bwMode="auto">
          <a:xfrm>
            <a:off x="10023059" y="81328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336" name="TextBox 335"/>
          <p:cNvSpPr txBox="1"/>
          <p:nvPr/>
        </p:nvSpPr>
        <p:spPr>
          <a:xfrm>
            <a:off x="10051728" y="7266745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172.21.12.136</a:t>
            </a:r>
            <a:endParaRPr lang="ko-KR" altLang="en-US" sz="800"/>
          </a:p>
        </p:txBody>
      </p:sp>
      <p:sp>
        <p:nvSpPr>
          <p:cNvPr id="507" name="TextBox 506"/>
          <p:cNvSpPr txBox="1"/>
          <p:nvPr/>
        </p:nvSpPr>
        <p:spPr>
          <a:xfrm>
            <a:off x="3756957" y="9014738"/>
            <a:ext cx="957600" cy="3693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tmax/tmax</a:t>
            </a:r>
          </a:p>
          <a:p>
            <a:pPr algn="ctr"/>
            <a:r>
              <a:rPr lang="en-US" altLang="ko-KR" sz="800" smtClean="0"/>
              <a:t>tmax3/devtest1234!</a:t>
            </a:r>
          </a:p>
          <a:p>
            <a:pPr algn="ctr"/>
            <a:r>
              <a:rPr lang="en-US" altLang="ko-KR" sz="800" smtClean="0"/>
              <a:t>root/&amp;dhlry104!@</a:t>
            </a:r>
            <a:endParaRPr lang="ko-KR" altLang="en-US" sz="800"/>
          </a:p>
        </p:txBody>
      </p:sp>
      <p:sp>
        <p:nvSpPr>
          <p:cNvPr id="508" name="TextBox 507"/>
          <p:cNvSpPr txBox="1"/>
          <p:nvPr/>
        </p:nvSpPr>
        <p:spPr>
          <a:xfrm>
            <a:off x="5512301" y="9014738"/>
            <a:ext cx="957600" cy="3693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tmax/tmax</a:t>
            </a:r>
          </a:p>
          <a:p>
            <a:pPr algn="ctr"/>
            <a:r>
              <a:rPr lang="en-US" altLang="ko-KR" sz="800" smtClean="0"/>
              <a:t>tmax3/devtest1234!</a:t>
            </a:r>
          </a:p>
          <a:p>
            <a:pPr algn="ctr"/>
            <a:r>
              <a:rPr lang="en-US" altLang="ko-KR" sz="800" smtClean="0"/>
              <a:t>root/&amp;dhlry105!@</a:t>
            </a:r>
            <a:endParaRPr lang="ko-KR" altLang="en-US" sz="800"/>
          </a:p>
        </p:txBody>
      </p:sp>
      <p:sp>
        <p:nvSpPr>
          <p:cNvPr id="510" name="TextBox 509"/>
          <p:cNvSpPr txBox="1"/>
          <p:nvPr/>
        </p:nvSpPr>
        <p:spPr>
          <a:xfrm>
            <a:off x="6971447" y="9014738"/>
            <a:ext cx="957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root/&amp;dhlry106!@</a:t>
            </a:r>
            <a:endParaRPr lang="ko-KR" altLang="en-US" sz="800"/>
          </a:p>
        </p:txBody>
      </p:sp>
      <p:sp>
        <p:nvSpPr>
          <p:cNvPr id="511" name="TextBox 510"/>
          <p:cNvSpPr txBox="1"/>
          <p:nvPr/>
        </p:nvSpPr>
        <p:spPr>
          <a:xfrm>
            <a:off x="8464008" y="9014738"/>
            <a:ext cx="957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root/&amp;dhlry107!@</a:t>
            </a:r>
            <a:endParaRPr lang="ko-KR" altLang="en-US" sz="800"/>
          </a:p>
        </p:txBody>
      </p:sp>
      <p:sp>
        <p:nvSpPr>
          <p:cNvPr id="512" name="TextBox 511"/>
          <p:cNvSpPr txBox="1"/>
          <p:nvPr/>
        </p:nvSpPr>
        <p:spPr>
          <a:xfrm>
            <a:off x="9989442" y="9014738"/>
            <a:ext cx="95760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root/&amp;dhlry108!@</a:t>
            </a:r>
          </a:p>
          <a:p>
            <a:pPr algn="ctr"/>
            <a:r>
              <a:rPr lang="en-US" altLang="ko-KR" sz="800" smtClean="0"/>
              <a:t>indigo/&amp;dhlry12</a:t>
            </a:r>
            <a:r>
              <a:rPr lang="en-US" altLang="ko-KR" sz="800"/>
              <a:t>@#</a:t>
            </a:r>
            <a:endParaRPr lang="ko-KR" altLang="en-US" sz="800"/>
          </a:p>
        </p:txBody>
      </p:sp>
      <p:sp>
        <p:nvSpPr>
          <p:cNvPr id="346" name="Rectangle 43"/>
          <p:cNvSpPr>
            <a:spLocks noChangeArrowheads="1"/>
          </p:cNvSpPr>
          <p:nvPr/>
        </p:nvSpPr>
        <p:spPr bwMode="auto">
          <a:xfrm>
            <a:off x="10023059" y="846329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행공센</a:t>
            </a:r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 Agnt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587" name="직선 연결선 586"/>
          <p:cNvCxnSpPr/>
          <p:nvPr/>
        </p:nvCxnSpPr>
        <p:spPr>
          <a:xfrm flipV="1">
            <a:off x="7453440" y="780474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8" name="Picture 20" descr="http://db.cse.ohio-state.edu/images/db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803" y="7598498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89" name="직선 연결선 588"/>
          <p:cNvCxnSpPr/>
          <p:nvPr/>
        </p:nvCxnSpPr>
        <p:spPr>
          <a:xfrm flipV="1">
            <a:off x="8938435" y="780474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0" name="그림 58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4926" y="7598498"/>
            <a:ext cx="378767" cy="352482"/>
          </a:xfrm>
          <a:prstGeom prst="rect">
            <a:avLst/>
          </a:prstGeom>
        </p:spPr>
      </p:pic>
      <p:sp>
        <p:nvSpPr>
          <p:cNvPr id="591" name="TextBox 590"/>
          <p:cNvSpPr txBox="1"/>
          <p:nvPr/>
        </p:nvSpPr>
        <p:spPr>
          <a:xfrm>
            <a:off x="7055425" y="76185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50000</a:t>
            </a:r>
            <a:endParaRPr lang="ko-KR" altLang="en-US" sz="800">
              <a:solidFill>
                <a:srgbClr val="FF0000"/>
              </a:solidFill>
            </a:endParaRPr>
          </a:p>
        </p:txBody>
      </p:sp>
      <p:sp>
        <p:nvSpPr>
          <p:cNvPr id="592" name="TextBox 591"/>
          <p:cNvSpPr txBox="1"/>
          <p:nvPr/>
        </p:nvSpPr>
        <p:spPr>
          <a:xfrm>
            <a:off x="8510939" y="7601823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2102</a:t>
            </a:r>
            <a:endParaRPr lang="ko-KR" altLang="en-US" sz="800">
              <a:solidFill>
                <a:srgbClr val="FF0000"/>
              </a:solidFill>
            </a:endParaRPr>
          </a:p>
        </p:txBody>
      </p:sp>
      <p:sp>
        <p:nvSpPr>
          <p:cNvPr id="808" name="모서리가 둥근 직사각형 807"/>
          <p:cNvSpPr/>
          <p:nvPr/>
        </p:nvSpPr>
        <p:spPr>
          <a:xfrm>
            <a:off x="3183585" y="3755911"/>
            <a:ext cx="9527434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범정부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09" name="Rectangle 135"/>
          <p:cNvSpPr>
            <a:spLocks noChangeArrowheads="1"/>
          </p:cNvSpPr>
          <p:nvPr/>
        </p:nvSpPr>
        <p:spPr bwMode="auto">
          <a:xfrm>
            <a:off x="8447421" y="5003379"/>
            <a:ext cx="968400" cy="90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10" name="Rectangle 43"/>
          <p:cNvSpPr>
            <a:spLocks noChangeArrowheads="1"/>
          </p:cNvSpPr>
          <p:nvPr/>
        </p:nvSpPr>
        <p:spPr bwMode="auto">
          <a:xfrm>
            <a:off x="8497373" y="537275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범정부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11" name="Rectangle 43"/>
          <p:cNvSpPr>
            <a:spLocks noChangeArrowheads="1"/>
          </p:cNvSpPr>
          <p:nvPr/>
        </p:nvSpPr>
        <p:spPr bwMode="auto">
          <a:xfrm>
            <a:off x="8497373" y="522017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11.2.0</a:t>
            </a:r>
            <a:endParaRPr lang="ko-KR" altLang="en-US" sz="800">
              <a:latin typeface="+mn-ea"/>
            </a:endParaRPr>
          </a:p>
        </p:txBody>
      </p:sp>
      <p:cxnSp>
        <p:nvCxnSpPr>
          <p:cNvPr id="813" name="직선 연결선 812"/>
          <p:cNvCxnSpPr/>
          <p:nvPr/>
        </p:nvCxnSpPr>
        <p:spPr>
          <a:xfrm>
            <a:off x="5309871" y="4917063"/>
            <a:ext cx="4257992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5" name="Picture 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47" y="4220963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26" name="직선 화살표 연결선 825"/>
          <p:cNvCxnSpPr/>
          <p:nvPr/>
        </p:nvCxnSpPr>
        <p:spPr>
          <a:xfrm>
            <a:off x="546153" y="4420292"/>
            <a:ext cx="792000" cy="0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solid"/>
            <a:headEnd type="none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7" name="TextBox 826"/>
          <p:cNvSpPr txBox="1"/>
          <p:nvPr/>
        </p:nvSpPr>
        <p:spPr>
          <a:xfrm>
            <a:off x="108859" y="4569400"/>
            <a:ext cx="866379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 smtClean="0"/>
              <a:t>업무담당자</a:t>
            </a:r>
            <a:endParaRPr lang="en-US" altLang="ko-KR" sz="800" b="1"/>
          </a:p>
        </p:txBody>
      </p:sp>
      <p:grpSp>
        <p:nvGrpSpPr>
          <p:cNvPr id="828" name="그룹 827"/>
          <p:cNvGrpSpPr/>
          <p:nvPr/>
        </p:nvGrpSpPr>
        <p:grpSpPr>
          <a:xfrm>
            <a:off x="2442225" y="4518717"/>
            <a:ext cx="603639" cy="452680"/>
            <a:chOff x="3671010" y="3725631"/>
            <a:chExt cx="705267" cy="528893"/>
          </a:xfrm>
        </p:grpSpPr>
        <p:pic>
          <p:nvPicPr>
            <p:cNvPr id="829" name="그림 82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71010" y="3725631"/>
              <a:ext cx="705267" cy="357744"/>
            </a:xfrm>
            <a:prstGeom prst="rect">
              <a:avLst/>
            </a:prstGeom>
          </p:spPr>
        </p:pic>
        <p:sp>
          <p:nvSpPr>
            <p:cNvPr id="830" name="TextBox 829"/>
            <p:cNvSpPr txBox="1"/>
            <p:nvPr/>
          </p:nvSpPr>
          <p:spPr>
            <a:xfrm>
              <a:off x="3683279" y="4110686"/>
              <a:ext cx="684001" cy="14383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외교본부</a:t>
              </a:r>
              <a:endParaRPr lang="en-US" altLang="ko-KR" sz="800" b="1"/>
            </a:p>
          </p:txBody>
        </p:sp>
      </p:grpSp>
      <p:grpSp>
        <p:nvGrpSpPr>
          <p:cNvPr id="831" name="그룹 830"/>
          <p:cNvGrpSpPr/>
          <p:nvPr/>
        </p:nvGrpSpPr>
        <p:grpSpPr>
          <a:xfrm>
            <a:off x="637914" y="4353462"/>
            <a:ext cx="610206" cy="150480"/>
            <a:chOff x="990108" y="1494479"/>
            <a:chExt cx="610206" cy="150480"/>
          </a:xfrm>
        </p:grpSpPr>
        <p:sp>
          <p:nvSpPr>
            <p:cNvPr id="832" name="Freeform 133"/>
            <p:cNvSpPr>
              <a:spLocks/>
            </p:cNvSpPr>
            <p:nvPr/>
          </p:nvSpPr>
          <p:spPr bwMode="auto">
            <a:xfrm rot="20190204" flipH="1" flipV="1">
              <a:off x="990108" y="1494479"/>
              <a:ext cx="610206" cy="150480"/>
            </a:xfrm>
            <a:custGeom>
              <a:avLst/>
              <a:gdLst>
                <a:gd name="T0" fmla="*/ 0 w 1449"/>
                <a:gd name="T1" fmla="*/ 43 h 53"/>
                <a:gd name="T2" fmla="*/ 849 w 1449"/>
                <a:gd name="T3" fmla="*/ 52 h 53"/>
                <a:gd name="T4" fmla="*/ 708 w 1449"/>
                <a:gd name="T5" fmla="*/ 16 h 53"/>
                <a:gd name="T6" fmla="*/ 1448 w 1449"/>
                <a:gd name="T7" fmla="*/ 10 h 53"/>
                <a:gd name="T8" fmla="*/ 582 w 1449"/>
                <a:gd name="T9" fmla="*/ 0 h 53"/>
                <a:gd name="T10" fmla="*/ 718 w 1449"/>
                <a:gd name="T11" fmla="*/ 37 h 53"/>
                <a:gd name="T12" fmla="*/ 0 w 1449"/>
                <a:gd name="T13" fmla="*/ 4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9" h="53">
                  <a:moveTo>
                    <a:pt x="0" y="43"/>
                  </a:moveTo>
                  <a:lnTo>
                    <a:pt x="849" y="52"/>
                  </a:lnTo>
                  <a:lnTo>
                    <a:pt x="708" y="16"/>
                  </a:lnTo>
                  <a:lnTo>
                    <a:pt x="1448" y="10"/>
                  </a:lnTo>
                  <a:lnTo>
                    <a:pt x="582" y="0"/>
                  </a:lnTo>
                  <a:lnTo>
                    <a:pt x="718" y="37"/>
                  </a:lnTo>
                  <a:lnTo>
                    <a:pt x="0" y="43"/>
                  </a:lnTo>
                </a:path>
              </a:pathLst>
            </a:custGeom>
            <a:solidFill>
              <a:srgbClr val="348EF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990033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33" name="TextBox 832"/>
            <p:cNvSpPr txBox="1"/>
            <p:nvPr/>
          </p:nvSpPr>
          <p:spPr>
            <a:xfrm>
              <a:off x="1074288" y="1503239"/>
              <a:ext cx="444792" cy="969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30" b="1" smtClean="0"/>
                <a:t>행정망</a:t>
              </a:r>
              <a:endParaRPr lang="ko-KR" altLang="en-US" sz="630" b="1"/>
            </a:p>
          </p:txBody>
        </p:sp>
      </p:grpSp>
      <p:grpSp>
        <p:nvGrpSpPr>
          <p:cNvPr id="834" name="그룹 833"/>
          <p:cNvGrpSpPr/>
          <p:nvPr/>
        </p:nvGrpSpPr>
        <p:grpSpPr>
          <a:xfrm>
            <a:off x="1363167" y="4281678"/>
            <a:ext cx="763804" cy="452680"/>
            <a:chOff x="3474489" y="3725631"/>
            <a:chExt cx="892397" cy="528893"/>
          </a:xfrm>
        </p:grpSpPr>
        <p:pic>
          <p:nvPicPr>
            <p:cNvPr id="835" name="그림 83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74489" y="3725631"/>
              <a:ext cx="705267" cy="357743"/>
            </a:xfrm>
            <a:prstGeom prst="rect">
              <a:avLst/>
            </a:prstGeom>
          </p:spPr>
        </p:pic>
        <p:sp>
          <p:nvSpPr>
            <p:cNvPr id="836" name="TextBox 835"/>
            <p:cNvSpPr txBox="1"/>
            <p:nvPr/>
          </p:nvSpPr>
          <p:spPr>
            <a:xfrm>
              <a:off x="3486758" y="4110686"/>
              <a:ext cx="880128" cy="14383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800" b="1"/>
                <a:t>대법원</a:t>
              </a:r>
              <a:endParaRPr lang="en-US" altLang="ko-KR" sz="800" b="1"/>
            </a:p>
          </p:txBody>
        </p:sp>
      </p:grpSp>
      <p:grpSp>
        <p:nvGrpSpPr>
          <p:cNvPr id="837" name="그룹 836"/>
          <p:cNvGrpSpPr/>
          <p:nvPr/>
        </p:nvGrpSpPr>
        <p:grpSpPr>
          <a:xfrm>
            <a:off x="1363167" y="4844278"/>
            <a:ext cx="763804" cy="452680"/>
            <a:chOff x="3474489" y="3725631"/>
            <a:chExt cx="892397" cy="528893"/>
          </a:xfrm>
        </p:grpSpPr>
        <p:pic>
          <p:nvPicPr>
            <p:cNvPr id="838" name="그림 8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74489" y="3725631"/>
              <a:ext cx="705267" cy="357743"/>
            </a:xfrm>
            <a:prstGeom prst="rect">
              <a:avLst/>
            </a:prstGeom>
          </p:spPr>
        </p:pic>
        <p:sp>
          <p:nvSpPr>
            <p:cNvPr id="839" name="TextBox 838"/>
            <p:cNvSpPr txBox="1"/>
            <p:nvPr/>
          </p:nvSpPr>
          <p:spPr>
            <a:xfrm>
              <a:off x="3486758" y="4110686"/>
              <a:ext cx="880128" cy="14383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800" b="1" smtClean="0"/>
                <a:t>대전</a:t>
              </a:r>
              <a:r>
                <a:rPr lang="en-US" altLang="ko-KR" sz="800" b="1" smtClean="0"/>
                <a:t>IDC</a:t>
              </a:r>
              <a:endParaRPr lang="en-US" altLang="ko-KR" sz="800" b="1"/>
            </a:p>
          </p:txBody>
        </p:sp>
      </p:grpSp>
      <p:grpSp>
        <p:nvGrpSpPr>
          <p:cNvPr id="840" name="그룹 839"/>
          <p:cNvGrpSpPr/>
          <p:nvPr/>
        </p:nvGrpSpPr>
        <p:grpSpPr>
          <a:xfrm>
            <a:off x="108859" y="3266657"/>
            <a:ext cx="2110910" cy="1004738"/>
            <a:chOff x="4084" y="4358937"/>
            <a:chExt cx="2110910" cy="1004738"/>
          </a:xfrm>
        </p:grpSpPr>
        <p:grpSp>
          <p:nvGrpSpPr>
            <p:cNvPr id="841" name="그룹 840"/>
            <p:cNvGrpSpPr/>
            <p:nvPr/>
          </p:nvGrpSpPr>
          <p:grpSpPr>
            <a:xfrm>
              <a:off x="1252046" y="4418553"/>
              <a:ext cx="862948" cy="945122"/>
              <a:chOff x="3474489" y="3725631"/>
              <a:chExt cx="1008233" cy="1104242"/>
            </a:xfrm>
          </p:grpSpPr>
          <p:pic>
            <p:nvPicPr>
              <p:cNvPr id="847" name="그림 846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74489" y="3725631"/>
                <a:ext cx="705267" cy="357743"/>
              </a:xfrm>
              <a:prstGeom prst="rect">
                <a:avLst/>
              </a:prstGeom>
            </p:spPr>
          </p:pic>
          <p:sp>
            <p:nvSpPr>
              <p:cNvPr id="848" name="TextBox 847"/>
              <p:cNvSpPr txBox="1"/>
              <p:nvPr/>
            </p:nvSpPr>
            <p:spPr>
              <a:xfrm>
                <a:off x="3486758" y="4110686"/>
                <a:ext cx="995964" cy="719187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800" b="1"/>
                  <a:t>정부</a:t>
                </a:r>
                <a:r>
                  <a:rPr lang="en-US" altLang="ko-KR" sz="800" b="1"/>
                  <a:t>24</a:t>
                </a:r>
                <a:r>
                  <a:rPr lang="ko-KR" altLang="en-US" sz="800" b="1"/>
                  <a:t>외 </a:t>
                </a:r>
                <a:r>
                  <a:rPr lang="en-US" altLang="ko-KR" sz="800" b="1"/>
                  <a:t>24</a:t>
                </a:r>
                <a:r>
                  <a:rPr lang="ko-KR" altLang="en-US" sz="800" b="1" smtClean="0"/>
                  <a:t>개기관</a:t>
                </a:r>
                <a:endParaRPr lang="en-US" altLang="ko-KR" sz="800" b="1" smtClean="0"/>
              </a:p>
              <a:p>
                <a:r>
                  <a:rPr lang="en-US" altLang="ko-KR" sz="800" b="1" smtClean="0"/>
                  <a:t>G4K</a:t>
                </a:r>
              </a:p>
              <a:p>
                <a:r>
                  <a:rPr lang="ko-KR" altLang="en-US" sz="800" b="1"/>
                  <a:t>금융결제원</a:t>
                </a:r>
                <a:endParaRPr lang="en-US" altLang="ko-KR" sz="800" b="1"/>
              </a:p>
              <a:p>
                <a:endParaRPr lang="en-US" altLang="ko-KR" sz="800" b="1"/>
              </a:p>
              <a:p>
                <a:endParaRPr lang="en-US" altLang="ko-KR" sz="800" b="1"/>
              </a:p>
            </p:txBody>
          </p:sp>
        </p:grpSp>
        <p:pic>
          <p:nvPicPr>
            <p:cNvPr id="842" name="Picture 2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972" y="4358937"/>
              <a:ext cx="292771" cy="307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43" name="직선 화살표 연결선 842"/>
            <p:cNvCxnSpPr/>
            <p:nvPr/>
          </p:nvCxnSpPr>
          <p:spPr>
            <a:xfrm>
              <a:off x="509958" y="4626846"/>
              <a:ext cx="713406" cy="0"/>
            </a:xfrm>
            <a:prstGeom prst="straightConnector1">
              <a:avLst/>
            </a:prstGeom>
            <a:ln w="3175">
              <a:solidFill>
                <a:schemeClr val="accent2">
                  <a:lumMod val="75000"/>
                </a:schemeClr>
              </a:solidFill>
              <a:prstDash val="solid"/>
              <a:headEnd type="none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4" name="TextBox 843"/>
            <p:cNvSpPr txBox="1"/>
            <p:nvPr/>
          </p:nvSpPr>
          <p:spPr>
            <a:xfrm>
              <a:off x="4084" y="4707374"/>
              <a:ext cx="866379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800" b="1"/>
                <a:t>대국민</a:t>
              </a:r>
              <a:endParaRPr lang="en-US" altLang="ko-KR" sz="800" b="1"/>
            </a:p>
            <a:p>
              <a:r>
                <a:rPr lang="ko-KR" altLang="en-US" sz="800" b="1"/>
                <a:t>재외국민</a:t>
              </a:r>
              <a:endParaRPr lang="en-US" altLang="ko-KR" sz="800" b="1"/>
            </a:p>
            <a:p>
              <a:r>
                <a:rPr lang="ko-KR" altLang="en-US" sz="800" b="1"/>
                <a:t>은행</a:t>
              </a:r>
              <a:endParaRPr lang="en-US" altLang="ko-KR" sz="800" b="1"/>
            </a:p>
          </p:txBody>
        </p:sp>
      </p:grpSp>
      <p:sp>
        <p:nvSpPr>
          <p:cNvPr id="850" name="TextBox 849"/>
          <p:cNvSpPr txBox="1"/>
          <p:nvPr/>
        </p:nvSpPr>
        <p:spPr>
          <a:xfrm>
            <a:off x="2452726" y="3655842"/>
            <a:ext cx="585437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 smtClean="0"/>
              <a:t>행공센</a:t>
            </a:r>
            <a:endParaRPr lang="en-US" altLang="ko-KR" sz="800" b="1"/>
          </a:p>
        </p:txBody>
      </p:sp>
      <p:sp>
        <p:nvSpPr>
          <p:cNvPr id="859" name="구름 858"/>
          <p:cNvSpPr/>
          <p:nvPr/>
        </p:nvSpPr>
        <p:spPr>
          <a:xfrm>
            <a:off x="698617" y="3442522"/>
            <a:ext cx="511058" cy="196038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30" b="1"/>
          </a:p>
        </p:txBody>
      </p:sp>
      <p:sp>
        <p:nvSpPr>
          <p:cNvPr id="860" name="TextBox 859"/>
          <p:cNvSpPr txBox="1"/>
          <p:nvPr/>
        </p:nvSpPr>
        <p:spPr>
          <a:xfrm>
            <a:off x="739204" y="3490190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 err="1"/>
              <a:t>인터넷망</a:t>
            </a:r>
            <a:endParaRPr lang="ko-KR" altLang="en-US" sz="630" b="1"/>
          </a:p>
        </p:txBody>
      </p:sp>
      <p:sp>
        <p:nvSpPr>
          <p:cNvPr id="881" name="왼쪽/오른쪽 화살표 880"/>
          <p:cNvSpPr/>
          <p:nvPr/>
        </p:nvSpPr>
        <p:spPr>
          <a:xfrm>
            <a:off x="1976281" y="3459877"/>
            <a:ext cx="444707" cy="72000"/>
          </a:xfrm>
          <a:prstGeom prst="left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2" name="왼쪽/오른쪽 화살표 881"/>
          <p:cNvSpPr/>
          <p:nvPr/>
        </p:nvSpPr>
        <p:spPr>
          <a:xfrm>
            <a:off x="1976281" y="4667703"/>
            <a:ext cx="444707" cy="72000"/>
          </a:xfrm>
          <a:prstGeom prst="left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3" name="오른쪽 화살표 882"/>
          <p:cNvSpPr/>
          <p:nvPr/>
        </p:nvSpPr>
        <p:spPr>
          <a:xfrm flipH="1">
            <a:off x="1927122" y="6374251"/>
            <a:ext cx="5492980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3" name="TextBox 892"/>
          <p:cNvSpPr txBox="1"/>
          <p:nvPr/>
        </p:nvSpPr>
        <p:spPr>
          <a:xfrm>
            <a:off x="4929983" y="243309"/>
            <a:ext cx="2941634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/>
              <a:t>통합서버구성도</a:t>
            </a:r>
            <a:endParaRPr lang="ko-KR" altLang="en-US" sz="1200"/>
          </a:p>
        </p:txBody>
      </p:sp>
      <p:sp>
        <p:nvSpPr>
          <p:cNvPr id="921" name="오른쪽 화살표 920"/>
          <p:cNvSpPr/>
          <p:nvPr/>
        </p:nvSpPr>
        <p:spPr>
          <a:xfrm flipH="1">
            <a:off x="3045814" y="4686114"/>
            <a:ext cx="3179864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2" name="TextBox 921"/>
          <p:cNvSpPr txBox="1"/>
          <p:nvPr/>
        </p:nvSpPr>
        <p:spPr>
          <a:xfrm>
            <a:off x="1241146" y="5399537"/>
            <a:ext cx="1976425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smtClean="0"/>
              <a:t>※ </a:t>
            </a:r>
            <a:r>
              <a:rPr lang="ko-KR" altLang="en-US" sz="600" smtClean="0"/>
              <a:t>행안부네트워크서버와 통신시는 꼭 외교본부를 통한다</a:t>
            </a:r>
            <a:endParaRPr lang="ko-KR" altLang="en-US" sz="600"/>
          </a:p>
        </p:txBody>
      </p:sp>
      <p:sp>
        <p:nvSpPr>
          <p:cNvPr id="939" name="Rectangle 43"/>
          <p:cNvSpPr>
            <a:spLocks noChangeArrowheads="1"/>
          </p:cNvSpPr>
          <p:nvPr/>
        </p:nvSpPr>
        <p:spPr bwMode="auto">
          <a:xfrm>
            <a:off x="8497373" y="505391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cxnSp>
        <p:nvCxnSpPr>
          <p:cNvPr id="942" name="직선 연결선 941"/>
          <p:cNvCxnSpPr/>
          <p:nvPr/>
        </p:nvCxnSpPr>
        <p:spPr>
          <a:xfrm flipV="1">
            <a:off x="8569950" y="473230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3" name="직선 연결선 942"/>
          <p:cNvCxnSpPr/>
          <p:nvPr/>
        </p:nvCxnSpPr>
        <p:spPr>
          <a:xfrm flipV="1">
            <a:off x="9273464" y="473230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4" name="직사각형 943"/>
          <p:cNvSpPr/>
          <p:nvPr/>
        </p:nvSpPr>
        <p:spPr>
          <a:xfrm>
            <a:off x="9554625" y="489283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45" name="그룹 944"/>
          <p:cNvGrpSpPr/>
          <p:nvPr/>
        </p:nvGrpSpPr>
        <p:grpSpPr>
          <a:xfrm>
            <a:off x="144192" y="6178342"/>
            <a:ext cx="2011767" cy="512296"/>
            <a:chOff x="4084" y="4358937"/>
            <a:chExt cx="2011767" cy="512296"/>
          </a:xfrm>
        </p:grpSpPr>
        <p:grpSp>
          <p:nvGrpSpPr>
            <p:cNvPr id="946" name="그룹 945"/>
            <p:cNvGrpSpPr/>
            <p:nvPr/>
          </p:nvGrpSpPr>
          <p:grpSpPr>
            <a:xfrm>
              <a:off x="1252047" y="4418553"/>
              <a:ext cx="763804" cy="452680"/>
              <a:chOff x="3474489" y="3725631"/>
              <a:chExt cx="892397" cy="528893"/>
            </a:xfrm>
          </p:grpSpPr>
          <p:pic>
            <p:nvPicPr>
              <p:cNvPr id="953" name="그림 95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74489" y="3725631"/>
                <a:ext cx="705267" cy="357743"/>
              </a:xfrm>
              <a:prstGeom prst="rect">
                <a:avLst/>
              </a:prstGeom>
            </p:spPr>
          </p:pic>
          <p:sp>
            <p:nvSpPr>
              <p:cNvPr id="954" name="TextBox 953"/>
              <p:cNvSpPr txBox="1"/>
              <p:nvPr/>
            </p:nvSpPr>
            <p:spPr>
              <a:xfrm>
                <a:off x="3486758" y="4110686"/>
                <a:ext cx="880128" cy="143838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800" b="1" smtClean="0"/>
                  <a:t>조폐공사</a:t>
                </a:r>
                <a:endParaRPr lang="en-US" altLang="ko-KR" sz="800" b="1"/>
              </a:p>
            </p:txBody>
          </p:sp>
        </p:grpSp>
        <p:pic>
          <p:nvPicPr>
            <p:cNvPr id="947" name="Picture 2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972" y="4358937"/>
              <a:ext cx="292771" cy="307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48" name="직선 화살표 연결선 947"/>
            <p:cNvCxnSpPr/>
            <p:nvPr/>
          </p:nvCxnSpPr>
          <p:spPr>
            <a:xfrm>
              <a:off x="509958" y="4626846"/>
              <a:ext cx="713406" cy="0"/>
            </a:xfrm>
            <a:prstGeom prst="straightConnector1">
              <a:avLst/>
            </a:prstGeom>
            <a:ln w="3175">
              <a:solidFill>
                <a:schemeClr val="accent2">
                  <a:lumMod val="75000"/>
                </a:schemeClr>
              </a:solidFill>
              <a:prstDash val="solid"/>
              <a:headEnd type="none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9" name="TextBox 948"/>
            <p:cNvSpPr txBox="1"/>
            <p:nvPr/>
          </p:nvSpPr>
          <p:spPr>
            <a:xfrm>
              <a:off x="4084" y="4707374"/>
              <a:ext cx="866379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800" b="1" smtClean="0"/>
                <a:t>업무담당자</a:t>
              </a:r>
              <a:endParaRPr lang="en-US" altLang="ko-KR" sz="800" b="1"/>
            </a:p>
          </p:txBody>
        </p:sp>
        <p:grpSp>
          <p:nvGrpSpPr>
            <p:cNvPr id="950" name="그룹 949"/>
            <p:cNvGrpSpPr/>
            <p:nvPr/>
          </p:nvGrpSpPr>
          <p:grpSpPr>
            <a:xfrm>
              <a:off x="533139" y="4572657"/>
              <a:ext cx="610206" cy="150480"/>
              <a:chOff x="990108" y="1494479"/>
              <a:chExt cx="610206" cy="150480"/>
            </a:xfrm>
          </p:grpSpPr>
          <p:sp>
            <p:nvSpPr>
              <p:cNvPr id="951" name="Freeform 133"/>
              <p:cNvSpPr>
                <a:spLocks/>
              </p:cNvSpPr>
              <p:nvPr/>
            </p:nvSpPr>
            <p:spPr bwMode="auto">
              <a:xfrm rot="20190204" flipH="1" flipV="1">
                <a:off x="990108" y="1494479"/>
                <a:ext cx="610206" cy="150480"/>
              </a:xfrm>
              <a:custGeom>
                <a:avLst/>
                <a:gdLst>
                  <a:gd name="T0" fmla="*/ 0 w 1449"/>
                  <a:gd name="T1" fmla="*/ 43 h 53"/>
                  <a:gd name="T2" fmla="*/ 849 w 1449"/>
                  <a:gd name="T3" fmla="*/ 52 h 53"/>
                  <a:gd name="T4" fmla="*/ 708 w 1449"/>
                  <a:gd name="T5" fmla="*/ 16 h 53"/>
                  <a:gd name="T6" fmla="*/ 1448 w 1449"/>
                  <a:gd name="T7" fmla="*/ 10 h 53"/>
                  <a:gd name="T8" fmla="*/ 582 w 1449"/>
                  <a:gd name="T9" fmla="*/ 0 h 53"/>
                  <a:gd name="T10" fmla="*/ 718 w 1449"/>
                  <a:gd name="T11" fmla="*/ 37 h 53"/>
                  <a:gd name="T12" fmla="*/ 0 w 1449"/>
                  <a:gd name="T13" fmla="*/ 4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9" h="53">
                    <a:moveTo>
                      <a:pt x="0" y="43"/>
                    </a:moveTo>
                    <a:lnTo>
                      <a:pt x="849" y="52"/>
                    </a:lnTo>
                    <a:lnTo>
                      <a:pt x="708" y="16"/>
                    </a:lnTo>
                    <a:lnTo>
                      <a:pt x="1448" y="10"/>
                    </a:lnTo>
                    <a:lnTo>
                      <a:pt x="582" y="0"/>
                    </a:lnTo>
                    <a:lnTo>
                      <a:pt x="718" y="37"/>
                    </a:lnTo>
                    <a:lnTo>
                      <a:pt x="0" y="43"/>
                    </a:lnTo>
                  </a:path>
                </a:pathLst>
              </a:custGeom>
              <a:solidFill>
                <a:srgbClr val="348EFA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rgbClr val="990033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52" name="TextBox 951"/>
              <p:cNvSpPr txBox="1"/>
              <p:nvPr/>
            </p:nvSpPr>
            <p:spPr>
              <a:xfrm>
                <a:off x="1074288" y="1503239"/>
                <a:ext cx="444792" cy="969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30" b="1" smtClean="0"/>
                  <a:t>행정망</a:t>
                </a:r>
                <a:endParaRPr lang="ko-KR" altLang="en-US" sz="630" b="1"/>
              </a:p>
            </p:txBody>
          </p:sp>
        </p:grpSp>
      </p:grpSp>
      <p:sp>
        <p:nvSpPr>
          <p:cNvPr id="997" name="오른쪽 화살표 996"/>
          <p:cNvSpPr/>
          <p:nvPr/>
        </p:nvSpPr>
        <p:spPr>
          <a:xfrm rot="5400000" flipH="1">
            <a:off x="6625988" y="5605385"/>
            <a:ext cx="1562510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9" name="TextBox 1038"/>
          <p:cNvSpPr txBox="1"/>
          <p:nvPr/>
        </p:nvSpPr>
        <p:spPr>
          <a:xfrm>
            <a:off x="2452726" y="3799960"/>
            <a:ext cx="585437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wsdl</a:t>
            </a:r>
            <a:endParaRPr lang="en-US" altLang="ko-KR" sz="800"/>
          </a:p>
        </p:txBody>
      </p:sp>
      <p:grpSp>
        <p:nvGrpSpPr>
          <p:cNvPr id="1060" name="그룹 1059"/>
          <p:cNvGrpSpPr/>
          <p:nvPr/>
        </p:nvGrpSpPr>
        <p:grpSpPr>
          <a:xfrm>
            <a:off x="3767047" y="5891022"/>
            <a:ext cx="5654309" cy="246221"/>
            <a:chOff x="3767047" y="2405308"/>
            <a:chExt cx="5654309" cy="246221"/>
          </a:xfrm>
        </p:grpSpPr>
        <p:sp>
          <p:nvSpPr>
            <p:cNvPr id="1061" name="TextBox 1060"/>
            <p:cNvSpPr txBox="1"/>
            <p:nvPr/>
          </p:nvSpPr>
          <p:spPr>
            <a:xfrm>
              <a:off x="3767047" y="2405308"/>
              <a:ext cx="956153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webtier/&amp;dhlry12#$</a:t>
              </a:r>
            </a:p>
            <a:p>
              <a:pPr algn="ctr"/>
              <a:r>
                <a:rPr lang="en-US" altLang="ko-KR" sz="800" smtClean="0"/>
                <a:t>root/Cloud12</a:t>
              </a:r>
              <a:r>
                <a:rPr lang="en-US" altLang="ko-KR" sz="800"/>
                <a:t>#$</a:t>
              </a:r>
              <a:endParaRPr lang="ko-KR" altLang="en-US" sz="800"/>
            </a:p>
          </p:txBody>
        </p:sp>
        <p:sp>
          <p:nvSpPr>
            <p:cNvPr id="1062" name="TextBox 1061"/>
            <p:cNvSpPr txBox="1"/>
            <p:nvPr/>
          </p:nvSpPr>
          <p:spPr>
            <a:xfrm>
              <a:off x="5518135" y="2405308"/>
              <a:ext cx="95760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weblogic/@dhlry12#$</a:t>
              </a:r>
            </a:p>
            <a:p>
              <a:pPr algn="ctr"/>
              <a:r>
                <a:rPr lang="en-US" altLang="ko-KR" sz="800"/>
                <a:t>root/Cloud12#$</a:t>
              </a:r>
              <a:endParaRPr lang="ko-KR" altLang="en-US" sz="800"/>
            </a:p>
          </p:txBody>
        </p:sp>
        <p:sp>
          <p:nvSpPr>
            <p:cNvPr id="1063" name="TextBox 1062"/>
            <p:cNvSpPr txBox="1"/>
            <p:nvPr/>
          </p:nvSpPr>
          <p:spPr>
            <a:xfrm>
              <a:off x="8463756" y="2405308"/>
              <a:ext cx="95760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oracle/Cloud12#$</a:t>
              </a:r>
            </a:p>
            <a:p>
              <a:pPr algn="ctr"/>
              <a:r>
                <a:rPr lang="en-US" altLang="ko-KR" sz="800"/>
                <a:t>root/Cloud12</a:t>
              </a:r>
              <a:r>
                <a:rPr lang="en-US" altLang="ko-KR" sz="800" smtClean="0"/>
                <a:t>#$</a:t>
              </a:r>
            </a:p>
          </p:txBody>
        </p:sp>
      </p:grpSp>
      <p:sp>
        <p:nvSpPr>
          <p:cNvPr id="1071" name="TextBox 1070"/>
          <p:cNvSpPr txBox="1"/>
          <p:nvPr/>
        </p:nvSpPr>
        <p:spPr>
          <a:xfrm>
            <a:off x="7169639" y="7373977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DB#1</a:t>
            </a:r>
          </a:p>
          <a:p>
            <a:pPr algn="ctr"/>
            <a:r>
              <a:rPr lang="en-US" altLang="ko-KR" sz="800" b="1" smtClean="0"/>
              <a:t>devdb</a:t>
            </a:r>
            <a:endParaRPr lang="ko-KR" altLang="en-US" sz="800" b="1"/>
          </a:p>
        </p:txBody>
      </p:sp>
      <p:sp>
        <p:nvSpPr>
          <p:cNvPr id="1072" name="TextBox 1071"/>
          <p:cNvSpPr txBox="1"/>
          <p:nvPr/>
        </p:nvSpPr>
        <p:spPr>
          <a:xfrm>
            <a:off x="7041299" y="7266745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172.21.12.135</a:t>
            </a:r>
            <a:endParaRPr lang="ko-KR" altLang="en-US" sz="800"/>
          </a:p>
        </p:txBody>
      </p:sp>
      <p:sp>
        <p:nvSpPr>
          <p:cNvPr id="1073" name="TextBox 1072"/>
          <p:cNvSpPr txBox="1"/>
          <p:nvPr/>
        </p:nvSpPr>
        <p:spPr>
          <a:xfrm>
            <a:off x="8654634" y="7373977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ECM</a:t>
            </a:r>
          </a:p>
          <a:p>
            <a:pPr algn="ctr"/>
            <a:r>
              <a:rPr lang="en-US" altLang="ko-KR" sz="800" b="1" smtClean="0"/>
              <a:t>devimg</a:t>
            </a:r>
            <a:endParaRPr lang="ko-KR" altLang="en-US" sz="800" b="1"/>
          </a:p>
        </p:txBody>
      </p:sp>
      <p:sp>
        <p:nvSpPr>
          <p:cNvPr id="1074" name="TextBox 1073"/>
          <p:cNvSpPr txBox="1"/>
          <p:nvPr/>
        </p:nvSpPr>
        <p:spPr>
          <a:xfrm>
            <a:off x="8594375" y="7266745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172.21.12.137</a:t>
            </a:r>
            <a:endParaRPr lang="ko-KR" altLang="en-US" sz="800"/>
          </a:p>
        </p:txBody>
      </p:sp>
      <p:sp>
        <p:nvSpPr>
          <p:cNvPr id="338" name="Rectangle 135"/>
          <p:cNvSpPr>
            <a:spLocks noChangeArrowheads="1"/>
          </p:cNvSpPr>
          <p:nvPr/>
        </p:nvSpPr>
        <p:spPr bwMode="auto">
          <a:xfrm>
            <a:off x="6962678" y="5003379"/>
            <a:ext cx="968400" cy="90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39" name="Rectangle 43"/>
          <p:cNvSpPr>
            <a:spLocks noChangeArrowheads="1"/>
          </p:cNvSpPr>
          <p:nvPr/>
        </p:nvSpPr>
        <p:spPr bwMode="auto">
          <a:xfrm>
            <a:off x="7012630" y="505391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Window</a:t>
            </a:r>
            <a:endParaRPr lang="ko-KR" altLang="en-US" sz="800">
              <a:latin typeface="+mn-ea"/>
            </a:endParaRPr>
          </a:p>
        </p:txBody>
      </p:sp>
      <p:sp>
        <p:nvSpPr>
          <p:cNvPr id="340" name="Rectangle 43"/>
          <p:cNvSpPr>
            <a:spLocks noChangeArrowheads="1"/>
          </p:cNvSpPr>
          <p:nvPr/>
        </p:nvSpPr>
        <p:spPr bwMode="auto">
          <a:xfrm>
            <a:off x="7012630" y="53668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EPMS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41" name="Rectangle 43"/>
          <p:cNvSpPr>
            <a:spLocks noChangeArrowheads="1"/>
          </p:cNvSpPr>
          <p:nvPr/>
        </p:nvSpPr>
        <p:spPr bwMode="auto">
          <a:xfrm>
            <a:off x="7012630" y="522017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Jeus 6 Fix#9</a:t>
            </a:r>
            <a:endParaRPr lang="ko-KR" altLang="en-US" sz="800">
              <a:latin typeface="+mn-ea"/>
            </a:endParaRPr>
          </a:p>
        </p:txBody>
      </p:sp>
      <p:sp>
        <p:nvSpPr>
          <p:cNvPr id="474" name="모서리가 둥근 직사각형 473"/>
          <p:cNvSpPr/>
          <p:nvPr/>
        </p:nvSpPr>
        <p:spPr>
          <a:xfrm>
            <a:off x="3183601" y="798191"/>
            <a:ext cx="9527368" cy="2356116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475" name="모서리가 둥근 직사각형 474"/>
          <p:cNvSpPr/>
          <p:nvPr/>
        </p:nvSpPr>
        <p:spPr>
          <a:xfrm>
            <a:off x="3183585" y="647809"/>
            <a:ext cx="9527434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PICAS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76" name="직선 연결선 475"/>
          <p:cNvCxnSpPr/>
          <p:nvPr/>
        </p:nvCxnSpPr>
        <p:spPr>
          <a:xfrm flipV="1">
            <a:off x="10024207" y="161831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7" name="TextBox 476"/>
          <p:cNvSpPr txBox="1"/>
          <p:nvPr/>
        </p:nvSpPr>
        <p:spPr>
          <a:xfrm>
            <a:off x="9740406" y="1204222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ECM #1</a:t>
            </a:r>
            <a:endParaRPr lang="ko-KR" altLang="en-US" sz="800" b="1"/>
          </a:p>
        </p:txBody>
      </p:sp>
      <p:pic>
        <p:nvPicPr>
          <p:cNvPr id="478" name="그림 47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0698" y="1409688"/>
            <a:ext cx="378767" cy="352482"/>
          </a:xfrm>
          <a:prstGeom prst="rect">
            <a:avLst/>
          </a:prstGeom>
        </p:spPr>
      </p:pic>
      <p:sp>
        <p:nvSpPr>
          <p:cNvPr id="479" name="TextBox 478"/>
          <p:cNvSpPr txBox="1"/>
          <p:nvPr/>
        </p:nvSpPr>
        <p:spPr>
          <a:xfrm>
            <a:off x="9612066" y="109699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xx</a:t>
            </a:r>
            <a:endParaRPr lang="ko-KR" altLang="en-US" sz="800"/>
          </a:p>
        </p:txBody>
      </p:sp>
      <p:cxnSp>
        <p:nvCxnSpPr>
          <p:cNvPr id="480" name="직선 연결선 479"/>
          <p:cNvCxnSpPr/>
          <p:nvPr/>
        </p:nvCxnSpPr>
        <p:spPr>
          <a:xfrm flipV="1">
            <a:off x="10727721" y="161831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" name="TextBox 480"/>
          <p:cNvSpPr txBox="1"/>
          <p:nvPr/>
        </p:nvSpPr>
        <p:spPr>
          <a:xfrm>
            <a:off x="10443920" y="1204222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ECM #2</a:t>
            </a:r>
            <a:endParaRPr lang="ko-KR" altLang="en-US" sz="800" b="1"/>
          </a:p>
        </p:txBody>
      </p:sp>
      <p:pic>
        <p:nvPicPr>
          <p:cNvPr id="482" name="그림 48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212" y="1409688"/>
            <a:ext cx="378767" cy="352482"/>
          </a:xfrm>
          <a:prstGeom prst="rect">
            <a:avLst/>
          </a:prstGeom>
        </p:spPr>
      </p:pic>
      <p:sp>
        <p:nvSpPr>
          <p:cNvPr id="483" name="TextBox 482"/>
          <p:cNvSpPr txBox="1"/>
          <p:nvPr/>
        </p:nvSpPr>
        <p:spPr>
          <a:xfrm>
            <a:off x="10315580" y="109699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xx</a:t>
            </a:r>
            <a:endParaRPr lang="ko-KR" altLang="en-US" sz="800"/>
          </a:p>
        </p:txBody>
      </p:sp>
      <p:sp>
        <p:nvSpPr>
          <p:cNvPr id="484" name="Rectangle 135"/>
          <p:cNvSpPr>
            <a:spLocks noChangeArrowheads="1"/>
          </p:cNvSpPr>
          <p:nvPr/>
        </p:nvSpPr>
        <p:spPr bwMode="auto">
          <a:xfrm>
            <a:off x="6962678" y="1887008"/>
            <a:ext cx="968400" cy="88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85" name="Rectangle 43"/>
          <p:cNvSpPr>
            <a:spLocks noChangeArrowheads="1"/>
          </p:cNvSpPr>
          <p:nvPr/>
        </p:nvSpPr>
        <p:spPr bwMode="auto">
          <a:xfrm>
            <a:off x="7012630" y="19382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cxnSp>
        <p:nvCxnSpPr>
          <p:cNvPr id="486" name="직선 연결선 485"/>
          <p:cNvCxnSpPr/>
          <p:nvPr/>
        </p:nvCxnSpPr>
        <p:spPr>
          <a:xfrm flipV="1">
            <a:off x="7115692" y="16159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7" name="그림 48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2183" y="1409688"/>
            <a:ext cx="378767" cy="352482"/>
          </a:xfrm>
          <a:prstGeom prst="rect">
            <a:avLst/>
          </a:prstGeom>
        </p:spPr>
      </p:pic>
      <p:sp>
        <p:nvSpPr>
          <p:cNvPr id="488" name="TextBox 487"/>
          <p:cNvSpPr txBox="1"/>
          <p:nvPr/>
        </p:nvSpPr>
        <p:spPr>
          <a:xfrm>
            <a:off x="6703551" y="109699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172.21.11.15</a:t>
            </a:r>
            <a:endParaRPr lang="ko-KR" altLang="en-US" sz="800"/>
          </a:p>
        </p:txBody>
      </p:sp>
      <p:cxnSp>
        <p:nvCxnSpPr>
          <p:cNvPr id="489" name="직선 연결선 488"/>
          <p:cNvCxnSpPr/>
          <p:nvPr/>
        </p:nvCxnSpPr>
        <p:spPr>
          <a:xfrm flipV="1">
            <a:off x="7819206" y="16159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0" name="그림 48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5697" y="1409688"/>
            <a:ext cx="378767" cy="352482"/>
          </a:xfrm>
          <a:prstGeom prst="rect">
            <a:avLst/>
          </a:prstGeom>
        </p:spPr>
      </p:pic>
      <p:sp>
        <p:nvSpPr>
          <p:cNvPr id="491" name="TextBox 490"/>
          <p:cNvSpPr txBox="1"/>
          <p:nvPr/>
        </p:nvSpPr>
        <p:spPr>
          <a:xfrm>
            <a:off x="7407065" y="109699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172.21.11.16</a:t>
            </a:r>
            <a:endParaRPr lang="ko-KR" altLang="en-US" sz="800"/>
          </a:p>
        </p:txBody>
      </p:sp>
      <p:sp>
        <p:nvSpPr>
          <p:cNvPr id="492" name="Rectangle 43"/>
          <p:cNvSpPr>
            <a:spLocks noChangeArrowheads="1"/>
          </p:cNvSpPr>
          <p:nvPr/>
        </p:nvSpPr>
        <p:spPr bwMode="auto">
          <a:xfrm>
            <a:off x="7012630" y="226743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전자소인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493" name="직선 연결선 492"/>
          <p:cNvCxnSpPr/>
          <p:nvPr/>
        </p:nvCxnSpPr>
        <p:spPr>
          <a:xfrm flipV="1">
            <a:off x="8569950" y="16159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4" name="Picture 20" descr="http://db.cse.ohio-state.edu/images/db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313" y="1409688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95" name="직선 연결선 494"/>
          <p:cNvCxnSpPr/>
          <p:nvPr/>
        </p:nvCxnSpPr>
        <p:spPr>
          <a:xfrm flipV="1">
            <a:off x="9273464" y="16159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6" name="Picture 20" descr="http://db.cse.ohio-state.edu/images/db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387" y="1409688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7" name="Rectangle 135"/>
          <p:cNvSpPr>
            <a:spLocks noChangeArrowheads="1"/>
          </p:cNvSpPr>
          <p:nvPr/>
        </p:nvSpPr>
        <p:spPr bwMode="auto">
          <a:xfrm>
            <a:off x="8447421" y="1892944"/>
            <a:ext cx="968400" cy="88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98" name="Rectangle 43"/>
          <p:cNvSpPr>
            <a:spLocks noChangeArrowheads="1"/>
          </p:cNvSpPr>
          <p:nvPr/>
        </p:nvSpPr>
        <p:spPr bwMode="auto">
          <a:xfrm>
            <a:off x="8497373" y="19382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499" name="Rectangle 43"/>
          <p:cNvSpPr>
            <a:spLocks noChangeArrowheads="1"/>
          </p:cNvSpPr>
          <p:nvPr/>
        </p:nvSpPr>
        <p:spPr bwMode="auto">
          <a:xfrm>
            <a:off x="8497373" y="226743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0" name="Rectangle 43"/>
          <p:cNvSpPr>
            <a:spLocks noChangeArrowheads="1"/>
          </p:cNvSpPr>
          <p:nvPr/>
        </p:nvSpPr>
        <p:spPr bwMode="auto">
          <a:xfrm>
            <a:off x="8497373" y="243203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전자소인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17" name="모서리가 둥근 직사각형 516"/>
          <p:cNvSpPr/>
          <p:nvPr/>
        </p:nvSpPr>
        <p:spPr>
          <a:xfrm>
            <a:off x="3481842" y="955373"/>
            <a:ext cx="1530000" cy="1940212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520" name="TextBox 519"/>
          <p:cNvSpPr txBox="1"/>
          <p:nvPr/>
        </p:nvSpPr>
        <p:spPr>
          <a:xfrm>
            <a:off x="6831891" y="1204222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WAS#1</a:t>
            </a:r>
          </a:p>
          <a:p>
            <a:pPr algn="ctr"/>
            <a:r>
              <a:rPr lang="en-US" altLang="ko-KR" sz="800" b="1" smtClean="0"/>
              <a:t>stmpwas01</a:t>
            </a:r>
            <a:endParaRPr lang="ko-KR" altLang="en-US" sz="800" b="1"/>
          </a:p>
        </p:txBody>
      </p:sp>
      <p:sp>
        <p:nvSpPr>
          <p:cNvPr id="521" name="TextBox 520"/>
          <p:cNvSpPr txBox="1"/>
          <p:nvPr/>
        </p:nvSpPr>
        <p:spPr>
          <a:xfrm>
            <a:off x="7535405" y="1204222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WAS#2</a:t>
            </a:r>
          </a:p>
          <a:p>
            <a:pPr algn="ctr"/>
            <a:r>
              <a:rPr lang="en-US" altLang="ko-KR" sz="800" b="1" smtClean="0"/>
              <a:t>stmpwas02</a:t>
            </a:r>
            <a:endParaRPr lang="ko-KR" altLang="en-US" sz="800" b="1"/>
          </a:p>
        </p:txBody>
      </p:sp>
      <p:sp>
        <p:nvSpPr>
          <p:cNvPr id="522" name="TextBox 521"/>
          <p:cNvSpPr txBox="1"/>
          <p:nvPr/>
        </p:nvSpPr>
        <p:spPr>
          <a:xfrm>
            <a:off x="8286149" y="1204222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DB#1</a:t>
            </a:r>
          </a:p>
          <a:p>
            <a:pPr algn="ctr"/>
            <a:r>
              <a:rPr lang="en-US" altLang="ko-KR" sz="800" b="1" smtClean="0"/>
              <a:t>pasdb01</a:t>
            </a:r>
          </a:p>
        </p:txBody>
      </p:sp>
      <p:sp>
        <p:nvSpPr>
          <p:cNvPr id="523" name="TextBox 522"/>
          <p:cNvSpPr txBox="1"/>
          <p:nvPr/>
        </p:nvSpPr>
        <p:spPr>
          <a:xfrm>
            <a:off x="8989663" y="1204222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DB#2</a:t>
            </a:r>
          </a:p>
          <a:p>
            <a:pPr algn="ctr"/>
            <a:r>
              <a:rPr lang="en-US" altLang="ko-KR" sz="800" b="1" smtClean="0"/>
              <a:t>pasdb02</a:t>
            </a:r>
          </a:p>
        </p:txBody>
      </p:sp>
      <p:sp>
        <p:nvSpPr>
          <p:cNvPr id="532" name="TextBox 531"/>
          <p:cNvSpPr txBox="1"/>
          <p:nvPr/>
        </p:nvSpPr>
        <p:spPr>
          <a:xfrm>
            <a:off x="8166616" y="925811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(172.21.11.10)</a:t>
            </a:r>
            <a:endParaRPr lang="ko-KR" altLang="en-US" sz="800"/>
          </a:p>
        </p:txBody>
      </p:sp>
      <p:sp>
        <p:nvSpPr>
          <p:cNvPr id="533" name="TextBox 532"/>
          <p:cNvSpPr txBox="1"/>
          <p:nvPr/>
        </p:nvSpPr>
        <p:spPr>
          <a:xfrm>
            <a:off x="8166616" y="1084779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172.21.11.9</a:t>
            </a:r>
            <a:endParaRPr lang="ko-KR" altLang="en-US" sz="800"/>
          </a:p>
        </p:txBody>
      </p:sp>
      <p:sp>
        <p:nvSpPr>
          <p:cNvPr id="534" name="TextBox 533"/>
          <p:cNvSpPr txBox="1"/>
          <p:nvPr/>
        </p:nvSpPr>
        <p:spPr>
          <a:xfrm>
            <a:off x="8870130" y="1084779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172.21.11.11</a:t>
            </a:r>
            <a:endParaRPr lang="ko-KR" altLang="en-US" sz="800"/>
          </a:p>
        </p:txBody>
      </p:sp>
      <p:sp>
        <p:nvSpPr>
          <p:cNvPr id="535" name="TextBox 534"/>
          <p:cNvSpPr txBox="1"/>
          <p:nvPr/>
        </p:nvSpPr>
        <p:spPr>
          <a:xfrm>
            <a:off x="8870130" y="925811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(172.21.11.12)</a:t>
            </a:r>
            <a:endParaRPr lang="ko-KR" altLang="en-US" sz="800"/>
          </a:p>
        </p:txBody>
      </p:sp>
      <p:cxnSp>
        <p:nvCxnSpPr>
          <p:cNvPr id="553" name="직선 연결선 552"/>
          <p:cNvCxnSpPr/>
          <p:nvPr/>
        </p:nvCxnSpPr>
        <p:spPr>
          <a:xfrm>
            <a:off x="3581400" y="1799041"/>
            <a:ext cx="12852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4" name="직선 연결선 553"/>
          <p:cNvCxnSpPr/>
          <p:nvPr/>
        </p:nvCxnSpPr>
        <p:spPr>
          <a:xfrm flipV="1">
            <a:off x="3886602" y="16159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5" name="TextBox 554"/>
          <p:cNvSpPr txBox="1"/>
          <p:nvPr/>
        </p:nvSpPr>
        <p:spPr>
          <a:xfrm>
            <a:off x="3493510" y="109699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172.21.12.14</a:t>
            </a:r>
            <a:endParaRPr lang="ko-KR" altLang="en-US" sz="800"/>
          </a:p>
        </p:txBody>
      </p:sp>
      <p:cxnSp>
        <p:nvCxnSpPr>
          <p:cNvPr id="556" name="직선 연결선 555"/>
          <p:cNvCxnSpPr/>
          <p:nvPr/>
        </p:nvCxnSpPr>
        <p:spPr>
          <a:xfrm flipV="1">
            <a:off x="4609165" y="16159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7" name="TextBox 556"/>
          <p:cNvSpPr txBox="1"/>
          <p:nvPr/>
        </p:nvSpPr>
        <p:spPr>
          <a:xfrm>
            <a:off x="4197024" y="109699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172.21.12.15</a:t>
            </a:r>
            <a:endParaRPr lang="ko-KR" altLang="en-US" sz="800"/>
          </a:p>
        </p:txBody>
      </p:sp>
      <p:sp>
        <p:nvSpPr>
          <p:cNvPr id="558" name="직사각형 557"/>
          <p:cNvSpPr/>
          <p:nvPr/>
        </p:nvSpPr>
        <p:spPr>
          <a:xfrm>
            <a:off x="3564884" y="177646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9" name="직사각형 558"/>
          <p:cNvSpPr/>
          <p:nvPr/>
        </p:nvSpPr>
        <p:spPr>
          <a:xfrm>
            <a:off x="4857292" y="177646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60" name="그룹 559"/>
          <p:cNvGrpSpPr/>
          <p:nvPr/>
        </p:nvGrpSpPr>
        <p:grpSpPr>
          <a:xfrm>
            <a:off x="3850689" y="1098640"/>
            <a:ext cx="796030" cy="702114"/>
            <a:chOff x="11630138" y="762413"/>
            <a:chExt cx="796030" cy="702114"/>
          </a:xfrm>
        </p:grpSpPr>
        <p:cxnSp>
          <p:nvCxnSpPr>
            <p:cNvPr id="561" name="직선 연결선 560"/>
            <p:cNvCxnSpPr/>
            <p:nvPr/>
          </p:nvCxnSpPr>
          <p:spPr>
            <a:xfrm flipV="1">
              <a:off x="12028153" y="1040387"/>
              <a:ext cx="0" cy="42414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2" name="TextBox 561"/>
            <p:cNvSpPr txBox="1"/>
            <p:nvPr/>
          </p:nvSpPr>
          <p:spPr>
            <a:xfrm>
              <a:off x="11630138" y="762413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u="sng" smtClean="0"/>
                <a:t>13</a:t>
              </a:r>
              <a:endParaRPr lang="ko-KR" altLang="en-US" sz="800" u="sng"/>
            </a:p>
          </p:txBody>
        </p:sp>
        <p:sp>
          <p:nvSpPr>
            <p:cNvPr id="563" name="TextBox 562"/>
            <p:cNvSpPr txBox="1"/>
            <p:nvPr/>
          </p:nvSpPr>
          <p:spPr>
            <a:xfrm>
              <a:off x="11758478" y="869645"/>
              <a:ext cx="53935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L4</a:t>
              </a:r>
              <a:endParaRPr lang="ko-KR" altLang="en-US" sz="800" b="1"/>
            </a:p>
          </p:txBody>
        </p:sp>
        <p:pic>
          <p:nvPicPr>
            <p:cNvPr id="564" name="Picture 11" descr="C:\Users\ecoffey\AppData\Local\Temp\Rar$DRa0.608\30080_Device_switch_default_64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17194" y="964624"/>
              <a:ext cx="221919" cy="221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66" name="Rectangle 43"/>
          <p:cNvSpPr>
            <a:spLocks noChangeArrowheads="1"/>
          </p:cNvSpPr>
          <p:nvPr/>
        </p:nvSpPr>
        <p:spPr bwMode="auto">
          <a:xfrm>
            <a:off x="7012630" y="210283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Jeus 6 Fix#9</a:t>
            </a:r>
            <a:endParaRPr lang="ko-KR" altLang="en-US" sz="800">
              <a:latin typeface="+mn-ea"/>
            </a:endParaRPr>
          </a:p>
        </p:txBody>
      </p:sp>
      <p:sp>
        <p:nvSpPr>
          <p:cNvPr id="567" name="Rectangle 43"/>
          <p:cNvSpPr>
            <a:spLocks noChangeArrowheads="1"/>
          </p:cNvSpPr>
          <p:nvPr/>
        </p:nvSpPr>
        <p:spPr bwMode="auto">
          <a:xfrm>
            <a:off x="8497373" y="210283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11.2.0</a:t>
            </a:r>
            <a:endParaRPr lang="ko-KR" altLang="en-US" sz="800">
              <a:latin typeface="+mn-ea"/>
            </a:endParaRPr>
          </a:p>
        </p:txBody>
      </p:sp>
      <p:grpSp>
        <p:nvGrpSpPr>
          <p:cNvPr id="568" name="그룹 567"/>
          <p:cNvGrpSpPr/>
          <p:nvPr/>
        </p:nvGrpSpPr>
        <p:grpSpPr>
          <a:xfrm>
            <a:off x="9967230" y="1087396"/>
            <a:ext cx="796030" cy="708464"/>
            <a:chOff x="11630138" y="756063"/>
            <a:chExt cx="796030" cy="708464"/>
          </a:xfrm>
        </p:grpSpPr>
        <p:cxnSp>
          <p:nvCxnSpPr>
            <p:cNvPr id="569" name="직선 연결선 568"/>
            <p:cNvCxnSpPr/>
            <p:nvPr/>
          </p:nvCxnSpPr>
          <p:spPr>
            <a:xfrm flipV="1">
              <a:off x="12028153" y="1040387"/>
              <a:ext cx="0" cy="42414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0" name="TextBox 569"/>
            <p:cNvSpPr txBox="1"/>
            <p:nvPr/>
          </p:nvSpPr>
          <p:spPr>
            <a:xfrm>
              <a:off x="11630138" y="756063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u="sng" smtClean="0"/>
                <a:t>172.21.11.6</a:t>
              </a:r>
              <a:endParaRPr lang="ko-KR" altLang="en-US" sz="800" u="sng"/>
            </a:p>
          </p:txBody>
        </p:sp>
        <p:sp>
          <p:nvSpPr>
            <p:cNvPr id="571" name="TextBox 570"/>
            <p:cNvSpPr txBox="1"/>
            <p:nvPr/>
          </p:nvSpPr>
          <p:spPr>
            <a:xfrm>
              <a:off x="11758478" y="863295"/>
              <a:ext cx="53935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L4</a:t>
              </a:r>
              <a:endParaRPr lang="ko-KR" altLang="en-US" sz="800" b="1"/>
            </a:p>
          </p:txBody>
        </p:sp>
        <p:pic>
          <p:nvPicPr>
            <p:cNvPr id="572" name="Picture 11" descr="C:\Users\ecoffey\AppData\Local\Temp\Rar$DRa0.608\30080_Device_switch_default_64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17194" y="964624"/>
              <a:ext cx="221919" cy="221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82" name="TextBox 581"/>
          <p:cNvSpPr txBox="1"/>
          <p:nvPr/>
        </p:nvSpPr>
        <p:spPr>
          <a:xfrm>
            <a:off x="9975401" y="1517144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2102</a:t>
            </a:r>
            <a:endParaRPr lang="ko-KR" altLang="en-US" sz="800">
              <a:solidFill>
                <a:srgbClr val="FF0000"/>
              </a:solidFill>
            </a:endParaRPr>
          </a:p>
        </p:txBody>
      </p:sp>
      <p:pic>
        <p:nvPicPr>
          <p:cNvPr id="601" name="그림 60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5656" y="1409688"/>
            <a:ext cx="378767" cy="352482"/>
          </a:xfrm>
          <a:prstGeom prst="rect">
            <a:avLst/>
          </a:prstGeom>
        </p:spPr>
      </p:pic>
      <p:sp>
        <p:nvSpPr>
          <p:cNvPr id="602" name="TextBox 601"/>
          <p:cNvSpPr txBox="1"/>
          <p:nvPr/>
        </p:nvSpPr>
        <p:spPr>
          <a:xfrm>
            <a:off x="4325364" y="1204222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WEB#2</a:t>
            </a:r>
          </a:p>
          <a:p>
            <a:pPr algn="ctr"/>
            <a:r>
              <a:rPr lang="en-US" altLang="ko-KR" sz="800" b="1" smtClean="0"/>
              <a:t>pasweb02</a:t>
            </a:r>
            <a:endParaRPr lang="ko-KR" altLang="en-US" sz="800" b="1"/>
          </a:p>
        </p:txBody>
      </p:sp>
      <p:sp>
        <p:nvSpPr>
          <p:cNvPr id="603" name="Rectangle 135"/>
          <p:cNvSpPr>
            <a:spLocks noChangeArrowheads="1"/>
          </p:cNvSpPr>
          <p:nvPr/>
        </p:nvSpPr>
        <p:spPr bwMode="auto">
          <a:xfrm>
            <a:off x="3752637" y="1887008"/>
            <a:ext cx="968400" cy="89063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04" name="Rectangle 43"/>
          <p:cNvSpPr>
            <a:spLocks noChangeArrowheads="1"/>
          </p:cNvSpPr>
          <p:nvPr/>
        </p:nvSpPr>
        <p:spPr bwMode="auto">
          <a:xfrm>
            <a:off x="3802589" y="210283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WebToB 4.1</a:t>
            </a:r>
            <a:endParaRPr lang="ko-KR" altLang="en-US" sz="800">
              <a:latin typeface="+mn-ea"/>
            </a:endParaRPr>
          </a:p>
        </p:txBody>
      </p:sp>
      <p:sp>
        <p:nvSpPr>
          <p:cNvPr id="605" name="Rectangle 43"/>
          <p:cNvSpPr>
            <a:spLocks noChangeArrowheads="1"/>
          </p:cNvSpPr>
          <p:nvPr/>
        </p:nvSpPr>
        <p:spPr bwMode="auto">
          <a:xfrm>
            <a:off x="3802589" y="226743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06" name="Rectangle 43"/>
          <p:cNvSpPr>
            <a:spLocks noChangeArrowheads="1"/>
          </p:cNvSpPr>
          <p:nvPr/>
        </p:nvSpPr>
        <p:spPr bwMode="auto">
          <a:xfrm>
            <a:off x="3808524" y="243203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전자소인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07" name="Rectangle 43"/>
          <p:cNvSpPr>
            <a:spLocks noChangeArrowheads="1"/>
          </p:cNvSpPr>
          <p:nvPr/>
        </p:nvSpPr>
        <p:spPr bwMode="auto">
          <a:xfrm>
            <a:off x="3805843" y="259663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 Online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09" name="Rectangle 43"/>
          <p:cNvSpPr>
            <a:spLocks noChangeArrowheads="1"/>
          </p:cNvSpPr>
          <p:nvPr/>
        </p:nvSpPr>
        <p:spPr bwMode="auto">
          <a:xfrm>
            <a:off x="3801693" y="19382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pic>
        <p:nvPicPr>
          <p:cNvPr id="610" name="그림 60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2142" y="1409688"/>
            <a:ext cx="378767" cy="352482"/>
          </a:xfrm>
          <a:prstGeom prst="rect">
            <a:avLst/>
          </a:prstGeom>
        </p:spPr>
      </p:pic>
      <p:sp>
        <p:nvSpPr>
          <p:cNvPr id="611" name="TextBox 610"/>
          <p:cNvSpPr txBox="1"/>
          <p:nvPr/>
        </p:nvSpPr>
        <p:spPr>
          <a:xfrm>
            <a:off x="4048586" y="1323879"/>
            <a:ext cx="391336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18077</a:t>
            </a:r>
            <a:endParaRPr lang="ko-KR" altLang="en-US" sz="800">
              <a:solidFill>
                <a:srgbClr val="FF0000"/>
              </a:solidFill>
            </a:endParaRPr>
          </a:p>
        </p:txBody>
      </p:sp>
      <p:sp>
        <p:nvSpPr>
          <p:cNvPr id="612" name="TextBox 611"/>
          <p:cNvSpPr txBox="1"/>
          <p:nvPr/>
        </p:nvSpPr>
        <p:spPr>
          <a:xfrm>
            <a:off x="3621850" y="1204222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WEB#1</a:t>
            </a:r>
            <a:endParaRPr lang="en-US" altLang="ko-KR" sz="800" b="1"/>
          </a:p>
          <a:p>
            <a:pPr algn="ctr"/>
            <a:r>
              <a:rPr lang="en-US" altLang="ko-KR" sz="800" b="1" smtClean="0"/>
              <a:t>pasweb01</a:t>
            </a:r>
          </a:p>
        </p:txBody>
      </p:sp>
      <p:cxnSp>
        <p:nvCxnSpPr>
          <p:cNvPr id="392" name="직선 연결선 391"/>
          <p:cNvCxnSpPr/>
          <p:nvPr/>
        </p:nvCxnSpPr>
        <p:spPr>
          <a:xfrm flipV="1">
            <a:off x="5952479" y="780474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3" name="그림 39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8970" y="7598498"/>
            <a:ext cx="378767" cy="352482"/>
          </a:xfrm>
          <a:prstGeom prst="rect">
            <a:avLst/>
          </a:prstGeom>
        </p:spPr>
      </p:pic>
      <p:sp>
        <p:nvSpPr>
          <p:cNvPr id="394" name="TextBox 393"/>
          <p:cNvSpPr txBox="1"/>
          <p:nvPr/>
        </p:nvSpPr>
        <p:spPr>
          <a:xfrm>
            <a:off x="5540338" y="7266745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172.21.12.134</a:t>
            </a:r>
            <a:endParaRPr lang="ko-KR" altLang="en-US" sz="800"/>
          </a:p>
        </p:txBody>
      </p:sp>
      <p:sp>
        <p:nvSpPr>
          <p:cNvPr id="395" name="TextBox 394"/>
          <p:cNvSpPr txBox="1"/>
          <p:nvPr/>
        </p:nvSpPr>
        <p:spPr>
          <a:xfrm>
            <a:off x="5668678" y="7373977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</a:t>
            </a:r>
          </a:p>
          <a:p>
            <a:pPr algn="ctr"/>
            <a:r>
              <a:rPr lang="en-US" altLang="ko-KR" sz="800" b="1" smtClean="0"/>
              <a:t>devwas</a:t>
            </a:r>
          </a:p>
        </p:txBody>
      </p:sp>
      <p:sp>
        <p:nvSpPr>
          <p:cNvPr id="307" name="모서리가 둥근 직사각형 306"/>
          <p:cNvSpPr/>
          <p:nvPr/>
        </p:nvSpPr>
        <p:spPr>
          <a:xfrm>
            <a:off x="11321154" y="899090"/>
            <a:ext cx="1439767" cy="1936228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cxnSp>
        <p:nvCxnSpPr>
          <p:cNvPr id="335" name="직선 연결선 334"/>
          <p:cNvCxnSpPr/>
          <p:nvPr/>
        </p:nvCxnSpPr>
        <p:spPr>
          <a:xfrm flipV="1">
            <a:off x="11658192" y="161586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TextBox 336"/>
          <p:cNvSpPr txBox="1"/>
          <p:nvPr/>
        </p:nvSpPr>
        <p:spPr>
          <a:xfrm>
            <a:off x="11374391" y="119462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EAI#1</a:t>
            </a:r>
            <a:endParaRPr lang="ko-KR" altLang="en-US" sz="800" b="1"/>
          </a:p>
        </p:txBody>
      </p:sp>
      <p:pic>
        <p:nvPicPr>
          <p:cNvPr id="342" name="그림 34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54683" y="1400094"/>
            <a:ext cx="378767" cy="352482"/>
          </a:xfrm>
          <a:prstGeom prst="rect">
            <a:avLst/>
          </a:prstGeom>
        </p:spPr>
      </p:pic>
      <p:sp>
        <p:nvSpPr>
          <p:cNvPr id="343" name="TextBox 342"/>
          <p:cNvSpPr txBox="1"/>
          <p:nvPr/>
        </p:nvSpPr>
        <p:spPr>
          <a:xfrm>
            <a:off x="11246051" y="1087396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172.21.12.11</a:t>
            </a:r>
            <a:endParaRPr lang="ko-KR" altLang="en-US" sz="800"/>
          </a:p>
        </p:txBody>
      </p:sp>
      <p:cxnSp>
        <p:nvCxnSpPr>
          <p:cNvPr id="344" name="직선 연결선 343"/>
          <p:cNvCxnSpPr/>
          <p:nvPr/>
        </p:nvCxnSpPr>
        <p:spPr>
          <a:xfrm flipV="1">
            <a:off x="12426839" y="161586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5" name="TextBox 344"/>
          <p:cNvSpPr txBox="1"/>
          <p:nvPr/>
        </p:nvSpPr>
        <p:spPr>
          <a:xfrm>
            <a:off x="12143038" y="119462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EAI#2</a:t>
            </a:r>
            <a:endParaRPr lang="ko-KR" altLang="en-US" sz="800" b="1"/>
          </a:p>
        </p:txBody>
      </p:sp>
      <p:pic>
        <p:nvPicPr>
          <p:cNvPr id="347" name="그림 34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23330" y="1400094"/>
            <a:ext cx="378767" cy="352482"/>
          </a:xfrm>
          <a:prstGeom prst="rect">
            <a:avLst/>
          </a:prstGeom>
        </p:spPr>
      </p:pic>
      <p:sp>
        <p:nvSpPr>
          <p:cNvPr id="348" name="TextBox 347"/>
          <p:cNvSpPr txBox="1"/>
          <p:nvPr/>
        </p:nvSpPr>
        <p:spPr>
          <a:xfrm>
            <a:off x="12014698" y="1087396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172.21.12.12</a:t>
            </a:r>
            <a:endParaRPr lang="ko-KR" altLang="en-US" sz="800"/>
          </a:p>
        </p:txBody>
      </p:sp>
      <p:sp>
        <p:nvSpPr>
          <p:cNvPr id="349" name="TextBox 348"/>
          <p:cNvSpPr txBox="1"/>
          <p:nvPr/>
        </p:nvSpPr>
        <p:spPr>
          <a:xfrm>
            <a:off x="11246051" y="925811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(172.21.12.27)</a:t>
            </a:r>
            <a:endParaRPr lang="ko-KR" altLang="en-US" sz="800"/>
          </a:p>
        </p:txBody>
      </p:sp>
      <p:sp>
        <p:nvSpPr>
          <p:cNvPr id="350" name="TextBox 349"/>
          <p:cNvSpPr txBox="1"/>
          <p:nvPr/>
        </p:nvSpPr>
        <p:spPr>
          <a:xfrm>
            <a:off x="12014698" y="925811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(172.21.12.28)</a:t>
            </a:r>
            <a:endParaRPr lang="ko-KR" altLang="en-US" sz="800"/>
          </a:p>
        </p:txBody>
      </p:sp>
      <p:sp>
        <p:nvSpPr>
          <p:cNvPr id="351" name="직사각형 350"/>
          <p:cNvSpPr/>
          <p:nvPr/>
        </p:nvSpPr>
        <p:spPr>
          <a:xfrm>
            <a:off x="12636385" y="177646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52" name="그룹 351"/>
          <p:cNvGrpSpPr/>
          <p:nvPr/>
        </p:nvGrpSpPr>
        <p:grpSpPr>
          <a:xfrm>
            <a:off x="11630138" y="1087396"/>
            <a:ext cx="796030" cy="708464"/>
            <a:chOff x="11630138" y="756063"/>
            <a:chExt cx="796030" cy="708464"/>
          </a:xfrm>
        </p:grpSpPr>
        <p:cxnSp>
          <p:nvCxnSpPr>
            <p:cNvPr id="353" name="직선 연결선 352"/>
            <p:cNvCxnSpPr/>
            <p:nvPr/>
          </p:nvCxnSpPr>
          <p:spPr>
            <a:xfrm flipV="1">
              <a:off x="12028153" y="1040387"/>
              <a:ext cx="0" cy="42414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4" name="TextBox 353"/>
            <p:cNvSpPr txBox="1"/>
            <p:nvPr/>
          </p:nvSpPr>
          <p:spPr>
            <a:xfrm>
              <a:off x="11630138" y="756063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u="sng" smtClean="0"/>
                <a:t>10</a:t>
              </a:r>
              <a:endParaRPr lang="ko-KR" altLang="en-US" sz="800" u="sng"/>
            </a:p>
          </p:txBody>
        </p:sp>
        <p:sp>
          <p:nvSpPr>
            <p:cNvPr id="355" name="TextBox 354"/>
            <p:cNvSpPr txBox="1"/>
            <p:nvPr/>
          </p:nvSpPr>
          <p:spPr>
            <a:xfrm>
              <a:off x="11758478" y="863295"/>
              <a:ext cx="53935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L4</a:t>
              </a:r>
              <a:endParaRPr lang="ko-KR" altLang="en-US" sz="800" b="1"/>
            </a:p>
          </p:txBody>
        </p:sp>
        <p:pic>
          <p:nvPicPr>
            <p:cNvPr id="356" name="Picture 11" descr="C:\Users\ecoffey\AppData\Local\Temp\Rar$DRa0.608\30080_Device_switch_default_64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17194" y="964624"/>
              <a:ext cx="221919" cy="221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57" name="Rectangle 135"/>
          <p:cNvSpPr>
            <a:spLocks noChangeArrowheads="1"/>
          </p:cNvSpPr>
          <p:nvPr/>
        </p:nvSpPr>
        <p:spPr bwMode="auto">
          <a:xfrm>
            <a:off x="11527421" y="1877414"/>
            <a:ext cx="992240" cy="88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58" name="Rectangle 43"/>
          <p:cNvSpPr>
            <a:spLocks noChangeArrowheads="1"/>
          </p:cNvSpPr>
          <p:nvPr/>
        </p:nvSpPr>
        <p:spPr bwMode="auto">
          <a:xfrm>
            <a:off x="11589293" y="19382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359" name="Rectangle 43"/>
          <p:cNvSpPr>
            <a:spLocks noChangeArrowheads="1"/>
          </p:cNvSpPr>
          <p:nvPr/>
        </p:nvSpPr>
        <p:spPr bwMode="auto">
          <a:xfrm>
            <a:off x="11589741" y="2102837"/>
            <a:ext cx="867600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Megaware 7.0</a:t>
            </a:r>
            <a:endParaRPr lang="ko-KR" altLang="en-US" sz="800" dirty="0">
              <a:latin typeface="+mn-ea"/>
            </a:endParaRPr>
          </a:p>
        </p:txBody>
      </p:sp>
      <p:sp>
        <p:nvSpPr>
          <p:cNvPr id="360" name="Rectangle 43"/>
          <p:cNvSpPr>
            <a:spLocks noChangeArrowheads="1"/>
          </p:cNvSpPr>
          <p:nvPr/>
        </p:nvSpPr>
        <p:spPr bwMode="auto">
          <a:xfrm>
            <a:off x="11589741" y="2267436"/>
            <a:ext cx="867600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Veritas (Clustering Service)</a:t>
            </a:r>
            <a:endParaRPr lang="ko-KR" altLang="en-US" sz="800" dirty="0">
              <a:latin typeface="+mn-ea"/>
            </a:endParaRPr>
          </a:p>
        </p:txBody>
      </p:sp>
      <p:grpSp>
        <p:nvGrpSpPr>
          <p:cNvPr id="361" name="그룹 360"/>
          <p:cNvGrpSpPr/>
          <p:nvPr/>
        </p:nvGrpSpPr>
        <p:grpSpPr>
          <a:xfrm>
            <a:off x="11846024" y="1221810"/>
            <a:ext cx="360000" cy="360000"/>
            <a:chOff x="11853644" y="855652"/>
            <a:chExt cx="360000" cy="360000"/>
          </a:xfrm>
        </p:grpSpPr>
        <p:cxnSp>
          <p:nvCxnSpPr>
            <p:cNvPr id="362" name="직선 연결선 361"/>
            <p:cNvCxnSpPr/>
            <p:nvPr/>
          </p:nvCxnSpPr>
          <p:spPr>
            <a:xfrm rot="2700000">
              <a:off x="11853644" y="1035652"/>
              <a:ext cx="360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직선 연결선 362"/>
            <p:cNvCxnSpPr/>
            <p:nvPr/>
          </p:nvCxnSpPr>
          <p:spPr>
            <a:xfrm rot="-2700000">
              <a:off x="11853644" y="1035652"/>
              <a:ext cx="360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4" name="TextBox 363"/>
          <p:cNvSpPr txBox="1"/>
          <p:nvPr/>
        </p:nvSpPr>
        <p:spPr>
          <a:xfrm>
            <a:off x="11246051" y="1303617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Active</a:t>
            </a:r>
            <a:endParaRPr lang="ko-KR" altLang="en-US" sz="800"/>
          </a:p>
        </p:txBody>
      </p:sp>
      <p:sp>
        <p:nvSpPr>
          <p:cNvPr id="365" name="TextBox 364"/>
          <p:cNvSpPr txBox="1"/>
          <p:nvPr/>
        </p:nvSpPr>
        <p:spPr>
          <a:xfrm>
            <a:off x="12014698" y="1303617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Stanby</a:t>
            </a:r>
            <a:endParaRPr lang="ko-KR" altLang="en-US" sz="800"/>
          </a:p>
        </p:txBody>
      </p:sp>
      <p:cxnSp>
        <p:nvCxnSpPr>
          <p:cNvPr id="367" name="직선 연결선 366"/>
          <p:cNvCxnSpPr/>
          <p:nvPr/>
        </p:nvCxnSpPr>
        <p:spPr>
          <a:xfrm>
            <a:off x="5309871" y="1800691"/>
            <a:ext cx="7346949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/>
        </p:nvCxnSpPr>
        <p:spPr>
          <a:xfrm>
            <a:off x="5762985" y="4639829"/>
            <a:ext cx="45525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직선 연결선 298"/>
          <p:cNvCxnSpPr/>
          <p:nvPr/>
        </p:nvCxnSpPr>
        <p:spPr>
          <a:xfrm>
            <a:off x="6457201" y="4732302"/>
            <a:ext cx="385837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4" name="TextBox 303"/>
          <p:cNvSpPr txBox="1"/>
          <p:nvPr/>
        </p:nvSpPr>
        <p:spPr>
          <a:xfrm>
            <a:off x="7041299" y="422237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172.21.11.16</a:t>
            </a:r>
            <a:endParaRPr lang="ko-KR" altLang="en-US" sz="800"/>
          </a:p>
        </p:txBody>
      </p:sp>
      <p:sp>
        <p:nvSpPr>
          <p:cNvPr id="305" name="TextBox 304"/>
          <p:cNvSpPr txBox="1"/>
          <p:nvPr/>
        </p:nvSpPr>
        <p:spPr>
          <a:xfrm>
            <a:off x="8157809" y="4063402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(172.21.11.53)</a:t>
            </a:r>
            <a:endParaRPr lang="ko-KR" altLang="en-US" sz="800"/>
          </a:p>
        </p:txBody>
      </p:sp>
      <p:sp>
        <p:nvSpPr>
          <p:cNvPr id="306" name="TextBox 305"/>
          <p:cNvSpPr txBox="1"/>
          <p:nvPr/>
        </p:nvSpPr>
        <p:spPr>
          <a:xfrm>
            <a:off x="8157809" y="422237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172.21.11.52</a:t>
            </a:r>
            <a:endParaRPr lang="ko-KR" altLang="en-US" sz="800"/>
          </a:p>
        </p:txBody>
      </p:sp>
      <p:sp>
        <p:nvSpPr>
          <p:cNvPr id="308" name="TextBox 307"/>
          <p:cNvSpPr txBox="1"/>
          <p:nvPr/>
        </p:nvSpPr>
        <p:spPr>
          <a:xfrm>
            <a:off x="8861323" y="422237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172.21.11.54</a:t>
            </a:r>
            <a:endParaRPr lang="ko-KR" altLang="en-US" sz="800"/>
          </a:p>
        </p:txBody>
      </p:sp>
      <p:sp>
        <p:nvSpPr>
          <p:cNvPr id="309" name="TextBox 308"/>
          <p:cNvSpPr txBox="1"/>
          <p:nvPr/>
        </p:nvSpPr>
        <p:spPr>
          <a:xfrm>
            <a:off x="8861323" y="4063402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(172.21.11.55)</a:t>
            </a:r>
            <a:endParaRPr lang="ko-KR" altLang="en-US" sz="800"/>
          </a:p>
        </p:txBody>
      </p:sp>
      <p:pic>
        <p:nvPicPr>
          <p:cNvPr id="310" name="Picture 20" descr="http://db.cse.ohio-state.edu/images/db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313" y="4526060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" name="Picture 20" descr="http://db.cse.ohio-state.edu/images/db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387" y="4526060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2" name="TextBox 311"/>
          <p:cNvSpPr txBox="1"/>
          <p:nvPr/>
        </p:nvSpPr>
        <p:spPr>
          <a:xfrm>
            <a:off x="8305199" y="4329602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DB#1</a:t>
            </a:r>
          </a:p>
          <a:p>
            <a:pPr algn="ctr"/>
            <a:r>
              <a:rPr lang="en-US" altLang="ko-KR" sz="800" b="1" smtClean="0"/>
              <a:t>plsdb01</a:t>
            </a:r>
            <a:endParaRPr lang="ko-KR" altLang="en-US" sz="800" b="1"/>
          </a:p>
        </p:txBody>
      </p:sp>
      <p:sp>
        <p:nvSpPr>
          <p:cNvPr id="313" name="TextBox 312"/>
          <p:cNvSpPr txBox="1"/>
          <p:nvPr/>
        </p:nvSpPr>
        <p:spPr>
          <a:xfrm>
            <a:off x="9018238" y="4329602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DB#2</a:t>
            </a:r>
            <a:endParaRPr lang="en-US" altLang="ko-KR" sz="800" b="1"/>
          </a:p>
          <a:p>
            <a:pPr algn="ctr"/>
            <a:r>
              <a:rPr lang="en-US" altLang="ko-KR" sz="800" b="1" smtClean="0"/>
              <a:t>plsdb02</a:t>
            </a:r>
          </a:p>
        </p:txBody>
      </p:sp>
      <p:cxnSp>
        <p:nvCxnSpPr>
          <p:cNvPr id="314" name="직선 연결선 313"/>
          <p:cNvCxnSpPr/>
          <p:nvPr/>
        </p:nvCxnSpPr>
        <p:spPr>
          <a:xfrm flipV="1">
            <a:off x="7453440" y="473230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5" name="그림 3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9931" y="4526060"/>
            <a:ext cx="378767" cy="352482"/>
          </a:xfrm>
          <a:prstGeom prst="rect">
            <a:avLst/>
          </a:prstGeom>
        </p:spPr>
      </p:pic>
      <p:sp>
        <p:nvSpPr>
          <p:cNvPr id="316" name="TextBox 315"/>
          <p:cNvSpPr txBox="1"/>
          <p:nvPr/>
        </p:nvSpPr>
        <p:spPr>
          <a:xfrm>
            <a:off x="7169639" y="4329602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</a:t>
            </a:r>
            <a:endParaRPr lang="ko-KR" altLang="en-US" sz="800" b="1"/>
          </a:p>
        </p:txBody>
      </p:sp>
      <p:sp>
        <p:nvSpPr>
          <p:cNvPr id="317" name="TextBox 316"/>
          <p:cNvSpPr txBox="1"/>
          <p:nvPr/>
        </p:nvSpPr>
        <p:spPr>
          <a:xfrm>
            <a:off x="7039460" y="459197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80</a:t>
            </a:r>
            <a:endParaRPr lang="ko-KR" altLang="en-US" sz="800">
              <a:solidFill>
                <a:srgbClr val="FF0000"/>
              </a:solidFill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 flipV="1">
            <a:off x="10316945" y="1638192"/>
            <a:ext cx="0" cy="3094110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Rectangle 135"/>
          <p:cNvSpPr>
            <a:spLocks noChangeArrowheads="1"/>
          </p:cNvSpPr>
          <p:nvPr/>
        </p:nvSpPr>
        <p:spPr bwMode="auto">
          <a:xfrm>
            <a:off x="9871193" y="1887008"/>
            <a:ext cx="968400" cy="88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26" name="Rectangle 43"/>
          <p:cNvSpPr>
            <a:spLocks noChangeArrowheads="1"/>
          </p:cNvSpPr>
          <p:nvPr/>
        </p:nvSpPr>
        <p:spPr bwMode="auto">
          <a:xfrm>
            <a:off x="9921145" y="19382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327" name="Rectangle 43"/>
          <p:cNvSpPr>
            <a:spLocks noChangeArrowheads="1"/>
          </p:cNvSpPr>
          <p:nvPr/>
        </p:nvSpPr>
        <p:spPr bwMode="auto">
          <a:xfrm>
            <a:off x="9921145" y="210283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ECM (Enterprise Contents Media)</a:t>
            </a:r>
            <a:endParaRPr lang="ko-KR" altLang="en-US" sz="800">
              <a:latin typeface="+mn-ea"/>
            </a:endParaRPr>
          </a:p>
        </p:txBody>
      </p:sp>
      <p:sp>
        <p:nvSpPr>
          <p:cNvPr id="332" name="오른쪽 화살표 331"/>
          <p:cNvSpPr/>
          <p:nvPr/>
        </p:nvSpPr>
        <p:spPr>
          <a:xfrm flipH="1">
            <a:off x="2949956" y="3455308"/>
            <a:ext cx="3047338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33" name="그림 3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2225" y="3326273"/>
            <a:ext cx="603639" cy="306193"/>
          </a:xfrm>
          <a:prstGeom prst="rect">
            <a:avLst/>
          </a:prstGeom>
        </p:spPr>
      </p:pic>
      <p:sp>
        <p:nvSpPr>
          <p:cNvPr id="334" name="오른쪽 화살표 333"/>
          <p:cNvSpPr/>
          <p:nvPr/>
        </p:nvSpPr>
        <p:spPr>
          <a:xfrm rot="5400000">
            <a:off x="5888991" y="3546338"/>
            <a:ext cx="184290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9" name="오른쪽 화살표 368"/>
          <p:cNvSpPr/>
          <p:nvPr/>
        </p:nvSpPr>
        <p:spPr>
          <a:xfrm flipH="1">
            <a:off x="3045814" y="4744029"/>
            <a:ext cx="2462918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16" name="직선 연결선 415"/>
          <p:cNvCxnSpPr/>
          <p:nvPr/>
        </p:nvCxnSpPr>
        <p:spPr>
          <a:xfrm flipV="1">
            <a:off x="5661434" y="16159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8" name="TextBox 417"/>
          <p:cNvSpPr txBox="1"/>
          <p:nvPr/>
        </p:nvSpPr>
        <p:spPr>
          <a:xfrm>
            <a:off x="5249293" y="109699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172.21.11.13</a:t>
            </a:r>
            <a:endParaRPr lang="ko-KR" altLang="en-US" sz="800"/>
          </a:p>
        </p:txBody>
      </p:sp>
      <p:cxnSp>
        <p:nvCxnSpPr>
          <p:cNvPr id="419" name="직선 연결선 418"/>
          <p:cNvCxnSpPr/>
          <p:nvPr/>
        </p:nvCxnSpPr>
        <p:spPr>
          <a:xfrm flipV="1">
            <a:off x="6364948" y="16159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0" name="그림 41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1439" y="1409688"/>
            <a:ext cx="378767" cy="352482"/>
          </a:xfrm>
          <a:prstGeom prst="rect">
            <a:avLst/>
          </a:prstGeom>
        </p:spPr>
      </p:pic>
      <p:sp>
        <p:nvSpPr>
          <p:cNvPr id="421" name="TextBox 420"/>
          <p:cNvSpPr txBox="1"/>
          <p:nvPr/>
        </p:nvSpPr>
        <p:spPr>
          <a:xfrm>
            <a:off x="5952807" y="109699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172.21.11.14</a:t>
            </a:r>
            <a:endParaRPr lang="ko-KR" altLang="en-US" sz="800"/>
          </a:p>
        </p:txBody>
      </p:sp>
      <p:sp>
        <p:nvSpPr>
          <p:cNvPr id="423" name="직사각형 422"/>
          <p:cNvSpPr/>
          <p:nvPr/>
        </p:nvSpPr>
        <p:spPr>
          <a:xfrm>
            <a:off x="5299171" y="177646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4" name="TextBox 423"/>
          <p:cNvSpPr txBox="1"/>
          <p:nvPr/>
        </p:nvSpPr>
        <p:spPr>
          <a:xfrm>
            <a:off x="5377633" y="1204222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WAS#1</a:t>
            </a:r>
          </a:p>
          <a:p>
            <a:pPr algn="ctr"/>
            <a:r>
              <a:rPr lang="en-US" altLang="ko-KR" sz="800" b="1"/>
              <a:t>paswas01</a:t>
            </a:r>
            <a:endParaRPr lang="ko-KR" altLang="en-US" sz="800" b="1"/>
          </a:p>
        </p:txBody>
      </p:sp>
      <p:sp>
        <p:nvSpPr>
          <p:cNvPr id="425" name="TextBox 424"/>
          <p:cNvSpPr txBox="1"/>
          <p:nvPr/>
        </p:nvSpPr>
        <p:spPr>
          <a:xfrm>
            <a:off x="6081147" y="1204222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WAS#2</a:t>
            </a:r>
            <a:endParaRPr lang="en-US" altLang="ko-KR" sz="800" b="1"/>
          </a:p>
          <a:p>
            <a:pPr algn="ctr"/>
            <a:r>
              <a:rPr lang="en-US" altLang="ko-KR" sz="800" b="1" smtClean="0"/>
              <a:t>paswas02</a:t>
            </a:r>
          </a:p>
        </p:txBody>
      </p:sp>
      <p:sp>
        <p:nvSpPr>
          <p:cNvPr id="428" name="오른쪽 화살표 427"/>
          <p:cNvSpPr/>
          <p:nvPr/>
        </p:nvSpPr>
        <p:spPr>
          <a:xfrm flipH="1">
            <a:off x="3045814" y="4561794"/>
            <a:ext cx="2582727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0" name="오른쪽 화살표 429"/>
          <p:cNvSpPr/>
          <p:nvPr/>
        </p:nvSpPr>
        <p:spPr>
          <a:xfrm flipH="1">
            <a:off x="3045813" y="4618807"/>
            <a:ext cx="3242319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31" name="직선 연결선 430"/>
          <p:cNvCxnSpPr/>
          <p:nvPr/>
        </p:nvCxnSpPr>
        <p:spPr>
          <a:xfrm flipV="1">
            <a:off x="5661434" y="473230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3" name="직선 연결선 432"/>
          <p:cNvCxnSpPr/>
          <p:nvPr/>
        </p:nvCxnSpPr>
        <p:spPr>
          <a:xfrm flipV="1">
            <a:off x="6364948" y="473230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4" name="그룹 433"/>
          <p:cNvGrpSpPr/>
          <p:nvPr/>
        </p:nvGrpSpPr>
        <p:grpSpPr>
          <a:xfrm>
            <a:off x="5592871" y="4219259"/>
            <a:ext cx="796030" cy="695764"/>
            <a:chOff x="11630138" y="768763"/>
            <a:chExt cx="796030" cy="695764"/>
          </a:xfrm>
        </p:grpSpPr>
        <p:cxnSp>
          <p:nvCxnSpPr>
            <p:cNvPr id="435" name="직선 연결선 434"/>
            <p:cNvCxnSpPr/>
            <p:nvPr/>
          </p:nvCxnSpPr>
          <p:spPr>
            <a:xfrm flipV="1">
              <a:off x="12028153" y="1040387"/>
              <a:ext cx="0" cy="42414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TextBox 435"/>
            <p:cNvSpPr txBox="1"/>
            <p:nvPr/>
          </p:nvSpPr>
          <p:spPr>
            <a:xfrm>
              <a:off x="11630138" y="768763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endParaRPr lang="ko-KR" altLang="en-US" sz="800" u="sng"/>
            </a:p>
          </p:txBody>
        </p:sp>
        <p:pic>
          <p:nvPicPr>
            <p:cNvPr id="437" name="Picture 11" descr="C:\Users\ecoffey\AppData\Local\Temp\Rar$DRa0.608\30080_Device_switch_default_64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17194" y="977324"/>
              <a:ext cx="221919" cy="221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38" name="그림 43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7925" y="4526060"/>
            <a:ext cx="378767" cy="352482"/>
          </a:xfrm>
          <a:prstGeom prst="rect">
            <a:avLst/>
          </a:prstGeom>
        </p:spPr>
      </p:pic>
      <p:sp>
        <p:nvSpPr>
          <p:cNvPr id="439" name="Rectangle 135"/>
          <p:cNvSpPr>
            <a:spLocks noChangeArrowheads="1"/>
          </p:cNvSpPr>
          <p:nvPr/>
        </p:nvSpPr>
        <p:spPr bwMode="auto">
          <a:xfrm>
            <a:off x="5508420" y="5003377"/>
            <a:ext cx="968400" cy="90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40" name="Rectangle 43"/>
          <p:cNvSpPr>
            <a:spLocks noChangeArrowheads="1"/>
          </p:cNvSpPr>
          <p:nvPr/>
        </p:nvSpPr>
        <p:spPr bwMode="auto">
          <a:xfrm>
            <a:off x="5558372" y="538542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범정부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1" name="Rectangle 43"/>
          <p:cNvSpPr>
            <a:spLocks noChangeArrowheads="1"/>
          </p:cNvSpPr>
          <p:nvPr/>
        </p:nvSpPr>
        <p:spPr bwMode="auto">
          <a:xfrm>
            <a:off x="5558372" y="522017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WebLogic 12.2.1</a:t>
            </a:r>
            <a:endParaRPr lang="ko-KR" altLang="en-US" sz="800">
              <a:latin typeface="+mn-ea"/>
            </a:endParaRPr>
          </a:p>
        </p:txBody>
      </p:sp>
      <p:sp>
        <p:nvSpPr>
          <p:cNvPr id="442" name="Rectangle 43"/>
          <p:cNvSpPr>
            <a:spLocks noChangeArrowheads="1"/>
          </p:cNvSpPr>
          <p:nvPr/>
        </p:nvSpPr>
        <p:spPr bwMode="auto">
          <a:xfrm>
            <a:off x="5558372" y="555067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범정부 </a:t>
            </a:r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Test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3" name="Rectangle 43"/>
          <p:cNvSpPr>
            <a:spLocks noChangeArrowheads="1"/>
          </p:cNvSpPr>
          <p:nvPr/>
        </p:nvSpPr>
        <p:spPr bwMode="auto">
          <a:xfrm>
            <a:off x="5551779" y="571592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행공센</a:t>
            </a:r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 Agnt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4" name="Rectangle 43"/>
          <p:cNvSpPr>
            <a:spLocks noChangeArrowheads="1"/>
          </p:cNvSpPr>
          <p:nvPr/>
        </p:nvSpPr>
        <p:spPr bwMode="auto">
          <a:xfrm>
            <a:off x="5558372" y="505391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pic>
        <p:nvPicPr>
          <p:cNvPr id="450" name="그림 44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1439" y="4526060"/>
            <a:ext cx="378767" cy="352482"/>
          </a:xfrm>
          <a:prstGeom prst="rect">
            <a:avLst/>
          </a:prstGeom>
        </p:spPr>
      </p:pic>
      <p:sp>
        <p:nvSpPr>
          <p:cNvPr id="452" name="TextBox 451"/>
          <p:cNvSpPr txBox="1"/>
          <p:nvPr/>
        </p:nvSpPr>
        <p:spPr>
          <a:xfrm>
            <a:off x="5755744" y="3739464"/>
            <a:ext cx="459661" cy="49244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9001 ~ 16</a:t>
            </a:r>
          </a:p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19004 ~ 16</a:t>
            </a:r>
          </a:p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24001</a:t>
            </a:r>
          </a:p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24101</a:t>
            </a:r>
          </a:p>
        </p:txBody>
      </p:sp>
      <p:grpSp>
        <p:nvGrpSpPr>
          <p:cNvPr id="453" name="그룹 452"/>
          <p:cNvGrpSpPr/>
          <p:nvPr/>
        </p:nvGrpSpPr>
        <p:grpSpPr>
          <a:xfrm>
            <a:off x="3838822" y="2785755"/>
            <a:ext cx="4006071" cy="123111"/>
            <a:chOff x="3838822" y="2419597"/>
            <a:chExt cx="4006071" cy="123111"/>
          </a:xfrm>
        </p:grpSpPr>
        <p:sp>
          <p:nvSpPr>
            <p:cNvPr id="454" name="TextBox 453"/>
            <p:cNvSpPr txBox="1"/>
            <p:nvPr/>
          </p:nvSpPr>
          <p:spPr>
            <a:xfrm>
              <a:off x="3838822" y="2419597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tmax/mofa0609#</a:t>
              </a:r>
              <a:endParaRPr lang="ko-KR" altLang="en-US" sz="800"/>
            </a:p>
          </p:txBody>
        </p:sp>
        <p:sp>
          <p:nvSpPr>
            <p:cNvPr id="455" name="TextBox 454"/>
            <p:cNvSpPr txBox="1"/>
            <p:nvPr/>
          </p:nvSpPr>
          <p:spPr>
            <a:xfrm>
              <a:off x="5594605" y="2419597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/>
                <a:t>tmax/mofa0609#</a:t>
              </a:r>
              <a:endParaRPr lang="ko-KR" altLang="en-US" sz="800"/>
            </a:p>
          </p:txBody>
        </p:sp>
        <p:sp>
          <p:nvSpPr>
            <p:cNvPr id="456" name="TextBox 455"/>
            <p:cNvSpPr txBox="1"/>
            <p:nvPr/>
          </p:nvSpPr>
          <p:spPr>
            <a:xfrm>
              <a:off x="7048863" y="2419597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/>
                <a:t>tmax/mofa0609#</a:t>
              </a:r>
              <a:endParaRPr lang="ko-KR" altLang="en-US" sz="800"/>
            </a:p>
          </p:txBody>
        </p:sp>
      </p:grpSp>
      <p:sp>
        <p:nvSpPr>
          <p:cNvPr id="457" name="Rectangle 135"/>
          <p:cNvSpPr>
            <a:spLocks noChangeArrowheads="1"/>
          </p:cNvSpPr>
          <p:nvPr/>
        </p:nvSpPr>
        <p:spPr bwMode="auto">
          <a:xfrm>
            <a:off x="5508420" y="1887008"/>
            <a:ext cx="968400" cy="88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58" name="Rectangle 43"/>
          <p:cNvSpPr>
            <a:spLocks noChangeArrowheads="1"/>
          </p:cNvSpPr>
          <p:nvPr/>
        </p:nvSpPr>
        <p:spPr bwMode="auto">
          <a:xfrm>
            <a:off x="5558372" y="19382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459" name="Rectangle 43"/>
          <p:cNvSpPr>
            <a:spLocks noChangeArrowheads="1"/>
          </p:cNvSpPr>
          <p:nvPr/>
        </p:nvSpPr>
        <p:spPr bwMode="auto">
          <a:xfrm>
            <a:off x="5558372" y="226743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0" name="Rectangle 43"/>
          <p:cNvSpPr>
            <a:spLocks noChangeArrowheads="1"/>
          </p:cNvSpPr>
          <p:nvPr/>
        </p:nvSpPr>
        <p:spPr bwMode="auto">
          <a:xfrm>
            <a:off x="5558372" y="243203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 Online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1" name="Rectangle 43"/>
          <p:cNvSpPr>
            <a:spLocks noChangeArrowheads="1"/>
          </p:cNvSpPr>
          <p:nvPr/>
        </p:nvSpPr>
        <p:spPr bwMode="auto">
          <a:xfrm>
            <a:off x="5558372" y="210283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Jeus 6.0 Fix#9</a:t>
            </a:r>
            <a:endParaRPr lang="ko-KR" altLang="en-US" sz="800">
              <a:latin typeface="+mn-ea"/>
            </a:endParaRPr>
          </a:p>
        </p:txBody>
      </p:sp>
      <p:sp>
        <p:nvSpPr>
          <p:cNvPr id="463" name="모서리가 둥근 직사각형 462"/>
          <p:cNvSpPr/>
          <p:nvPr/>
        </p:nvSpPr>
        <p:spPr>
          <a:xfrm>
            <a:off x="3481842" y="4067459"/>
            <a:ext cx="1530065" cy="1936228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464" name="Rectangle 135"/>
          <p:cNvSpPr>
            <a:spLocks noChangeArrowheads="1"/>
          </p:cNvSpPr>
          <p:nvPr/>
        </p:nvSpPr>
        <p:spPr bwMode="auto">
          <a:xfrm>
            <a:off x="3752637" y="5003376"/>
            <a:ext cx="968400" cy="90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65" name="Rectangle 43"/>
          <p:cNvSpPr>
            <a:spLocks noChangeArrowheads="1"/>
          </p:cNvSpPr>
          <p:nvPr/>
        </p:nvSpPr>
        <p:spPr bwMode="auto">
          <a:xfrm>
            <a:off x="3802589" y="536821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범정부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6" name="Rectangle 43"/>
          <p:cNvSpPr>
            <a:spLocks noChangeArrowheads="1"/>
          </p:cNvSpPr>
          <p:nvPr/>
        </p:nvSpPr>
        <p:spPr bwMode="auto">
          <a:xfrm>
            <a:off x="3802589" y="522017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WebTier</a:t>
            </a:r>
            <a:endParaRPr lang="ko-KR" altLang="en-US" sz="800">
              <a:latin typeface="+mn-ea"/>
            </a:endParaRPr>
          </a:p>
        </p:txBody>
      </p:sp>
      <p:sp>
        <p:nvSpPr>
          <p:cNvPr id="467" name="Rectangle 43"/>
          <p:cNvSpPr>
            <a:spLocks noChangeArrowheads="1"/>
          </p:cNvSpPr>
          <p:nvPr/>
        </p:nvSpPr>
        <p:spPr bwMode="auto">
          <a:xfrm>
            <a:off x="3802589" y="505391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cxnSp>
        <p:nvCxnSpPr>
          <p:cNvPr id="468" name="직선 연결선 467"/>
          <p:cNvCxnSpPr/>
          <p:nvPr/>
        </p:nvCxnSpPr>
        <p:spPr>
          <a:xfrm>
            <a:off x="3581400" y="4915413"/>
            <a:ext cx="1283314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9" name="직선 연결선 468"/>
          <p:cNvCxnSpPr/>
          <p:nvPr/>
        </p:nvCxnSpPr>
        <p:spPr>
          <a:xfrm flipV="1">
            <a:off x="3905651" y="473230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0" name="직선 연결선 469"/>
          <p:cNvCxnSpPr/>
          <p:nvPr/>
        </p:nvCxnSpPr>
        <p:spPr>
          <a:xfrm flipV="1">
            <a:off x="4609165" y="473230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" name="직사각형 470"/>
          <p:cNvSpPr/>
          <p:nvPr/>
        </p:nvSpPr>
        <p:spPr>
          <a:xfrm>
            <a:off x="3564884" y="489283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2" name="직사각형 471"/>
          <p:cNvSpPr/>
          <p:nvPr/>
        </p:nvSpPr>
        <p:spPr>
          <a:xfrm>
            <a:off x="4857292" y="489283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73" name="그룹 472"/>
          <p:cNvGrpSpPr/>
          <p:nvPr/>
        </p:nvGrpSpPr>
        <p:grpSpPr>
          <a:xfrm>
            <a:off x="3844526" y="4223286"/>
            <a:ext cx="796030" cy="695764"/>
            <a:chOff x="11630138" y="768763"/>
            <a:chExt cx="796030" cy="695764"/>
          </a:xfrm>
        </p:grpSpPr>
        <p:cxnSp>
          <p:nvCxnSpPr>
            <p:cNvPr id="515" name="직선 연결선 514"/>
            <p:cNvCxnSpPr/>
            <p:nvPr/>
          </p:nvCxnSpPr>
          <p:spPr>
            <a:xfrm flipV="1">
              <a:off x="12028153" y="1040387"/>
              <a:ext cx="0" cy="42414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4" name="TextBox 523"/>
            <p:cNvSpPr txBox="1"/>
            <p:nvPr/>
          </p:nvSpPr>
          <p:spPr>
            <a:xfrm>
              <a:off x="11630138" y="768763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u="sng" smtClean="0"/>
                <a:t>33</a:t>
              </a:r>
              <a:endParaRPr lang="ko-KR" altLang="en-US" sz="800" u="sng"/>
            </a:p>
          </p:txBody>
        </p:sp>
        <p:pic>
          <p:nvPicPr>
            <p:cNvPr id="525" name="Picture 11" descr="C:\Users\ecoffey\AppData\Local\Temp\Rar$DRa0.608\30080_Device_switch_default_64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17194" y="977324"/>
              <a:ext cx="221919" cy="221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26" name="TextBox 525"/>
          <p:cNvSpPr txBox="1"/>
          <p:nvPr/>
        </p:nvSpPr>
        <p:spPr>
          <a:xfrm>
            <a:off x="3972866" y="433051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L4</a:t>
            </a:r>
            <a:endParaRPr lang="ko-KR" altLang="en-US" sz="800" b="1"/>
          </a:p>
        </p:txBody>
      </p:sp>
      <p:sp>
        <p:nvSpPr>
          <p:cNvPr id="527" name="TextBox 526"/>
          <p:cNvSpPr txBox="1"/>
          <p:nvPr/>
        </p:nvSpPr>
        <p:spPr>
          <a:xfrm>
            <a:off x="3493510" y="422237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172.21.12.31</a:t>
            </a:r>
            <a:endParaRPr lang="ko-KR" altLang="en-US" sz="800"/>
          </a:p>
        </p:txBody>
      </p:sp>
      <p:sp>
        <p:nvSpPr>
          <p:cNvPr id="528" name="TextBox 527"/>
          <p:cNvSpPr txBox="1"/>
          <p:nvPr/>
        </p:nvSpPr>
        <p:spPr>
          <a:xfrm>
            <a:off x="4049435" y="4412956"/>
            <a:ext cx="3924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80</a:t>
            </a:r>
            <a:endParaRPr lang="ko-KR" altLang="en-US" sz="800">
              <a:solidFill>
                <a:srgbClr val="FF0000"/>
              </a:solidFill>
            </a:endParaRPr>
          </a:p>
        </p:txBody>
      </p:sp>
      <p:pic>
        <p:nvPicPr>
          <p:cNvPr id="529" name="그림 52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5656" y="4526060"/>
            <a:ext cx="378767" cy="352482"/>
          </a:xfrm>
          <a:prstGeom prst="rect">
            <a:avLst/>
          </a:prstGeom>
        </p:spPr>
      </p:pic>
      <p:sp>
        <p:nvSpPr>
          <p:cNvPr id="530" name="TextBox 529"/>
          <p:cNvSpPr txBox="1"/>
          <p:nvPr/>
        </p:nvSpPr>
        <p:spPr>
          <a:xfrm>
            <a:off x="4230474" y="422237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172.21.12.32</a:t>
            </a:r>
            <a:endParaRPr lang="ko-KR" altLang="en-US" sz="800"/>
          </a:p>
        </p:txBody>
      </p:sp>
      <p:sp>
        <p:nvSpPr>
          <p:cNvPr id="531" name="TextBox 530"/>
          <p:cNvSpPr txBox="1"/>
          <p:nvPr/>
        </p:nvSpPr>
        <p:spPr>
          <a:xfrm>
            <a:off x="4325364" y="4329602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WEB#2</a:t>
            </a:r>
          </a:p>
          <a:p>
            <a:pPr algn="ctr"/>
            <a:r>
              <a:rPr lang="en-US" altLang="ko-KR" sz="800" b="1" smtClean="0"/>
              <a:t>plsweb02</a:t>
            </a:r>
            <a:endParaRPr lang="en-US" altLang="ko-KR" sz="800" b="1"/>
          </a:p>
        </p:txBody>
      </p:sp>
      <p:pic>
        <p:nvPicPr>
          <p:cNvPr id="536" name="그림 53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2142" y="4526060"/>
            <a:ext cx="378767" cy="352482"/>
          </a:xfrm>
          <a:prstGeom prst="rect">
            <a:avLst/>
          </a:prstGeom>
        </p:spPr>
      </p:pic>
      <p:sp>
        <p:nvSpPr>
          <p:cNvPr id="537" name="TextBox 536"/>
          <p:cNvSpPr txBox="1"/>
          <p:nvPr/>
        </p:nvSpPr>
        <p:spPr>
          <a:xfrm>
            <a:off x="3621850" y="4329602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WEB#1</a:t>
            </a:r>
          </a:p>
          <a:p>
            <a:pPr algn="ctr"/>
            <a:r>
              <a:rPr lang="en-US" altLang="ko-KR" sz="800" b="1" smtClean="0"/>
              <a:t>plsweb01</a:t>
            </a:r>
            <a:endParaRPr lang="en-US" altLang="ko-KR" sz="800" b="1"/>
          </a:p>
        </p:txBody>
      </p:sp>
      <p:sp>
        <p:nvSpPr>
          <p:cNvPr id="538" name="직사각형 537"/>
          <p:cNvSpPr/>
          <p:nvPr/>
        </p:nvSpPr>
        <p:spPr>
          <a:xfrm>
            <a:off x="5299171" y="489283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9" name="TextBox 538"/>
          <p:cNvSpPr txBox="1"/>
          <p:nvPr/>
        </p:nvSpPr>
        <p:spPr>
          <a:xfrm>
            <a:off x="6092451" y="4222370"/>
            <a:ext cx="548584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172.21.11.51</a:t>
            </a:r>
            <a:endParaRPr lang="ko-KR" altLang="en-US" sz="800"/>
          </a:p>
        </p:txBody>
      </p:sp>
      <p:sp>
        <p:nvSpPr>
          <p:cNvPr id="540" name="TextBox 539"/>
          <p:cNvSpPr txBox="1"/>
          <p:nvPr/>
        </p:nvSpPr>
        <p:spPr>
          <a:xfrm>
            <a:off x="5864302" y="4326491"/>
            <a:ext cx="221817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L4</a:t>
            </a:r>
            <a:endParaRPr lang="ko-KR" altLang="en-US" sz="800" b="1"/>
          </a:p>
        </p:txBody>
      </p:sp>
      <p:sp>
        <p:nvSpPr>
          <p:cNvPr id="541" name="TextBox 540"/>
          <p:cNvSpPr txBox="1"/>
          <p:nvPr/>
        </p:nvSpPr>
        <p:spPr>
          <a:xfrm>
            <a:off x="5293837" y="4222370"/>
            <a:ext cx="540981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172.21.11.50</a:t>
            </a:r>
            <a:endParaRPr lang="ko-KR" altLang="en-US" sz="800"/>
          </a:p>
        </p:txBody>
      </p:sp>
      <p:sp>
        <p:nvSpPr>
          <p:cNvPr id="542" name="TextBox 541"/>
          <p:cNvSpPr txBox="1"/>
          <p:nvPr/>
        </p:nvSpPr>
        <p:spPr>
          <a:xfrm>
            <a:off x="5914540" y="4222370"/>
            <a:ext cx="105384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u="sng" smtClean="0"/>
              <a:t>53</a:t>
            </a:r>
            <a:endParaRPr lang="ko-KR" altLang="en-US" sz="800" u="sng"/>
          </a:p>
        </p:txBody>
      </p:sp>
      <p:sp>
        <p:nvSpPr>
          <p:cNvPr id="543" name="TextBox 542"/>
          <p:cNvSpPr txBox="1"/>
          <p:nvPr/>
        </p:nvSpPr>
        <p:spPr>
          <a:xfrm>
            <a:off x="6143047" y="4329602"/>
            <a:ext cx="404379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WAS#2</a:t>
            </a:r>
          </a:p>
          <a:p>
            <a:pPr algn="ctr"/>
            <a:r>
              <a:rPr lang="en-US" altLang="ko-KR" sz="800" b="1" smtClean="0"/>
              <a:t>plswas02</a:t>
            </a:r>
            <a:endParaRPr lang="ko-KR" altLang="en-US" sz="800" b="1"/>
          </a:p>
        </p:txBody>
      </p:sp>
      <p:sp>
        <p:nvSpPr>
          <p:cNvPr id="544" name="TextBox 543"/>
          <p:cNvSpPr txBox="1"/>
          <p:nvPr/>
        </p:nvSpPr>
        <p:spPr>
          <a:xfrm>
            <a:off x="5421690" y="4329602"/>
            <a:ext cx="40320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WAS#1</a:t>
            </a:r>
          </a:p>
          <a:p>
            <a:pPr algn="ctr"/>
            <a:r>
              <a:rPr lang="en-US" altLang="ko-KR" sz="800" b="1" smtClean="0"/>
              <a:t>plswas01</a:t>
            </a:r>
          </a:p>
        </p:txBody>
      </p:sp>
      <p:pic>
        <p:nvPicPr>
          <p:cNvPr id="545" name="그림 54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7925" y="1409688"/>
            <a:ext cx="378767" cy="35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6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1808</TotalTime>
  <Words>305</Words>
  <Application>Microsoft Office PowerPoint</Application>
  <PresentationFormat>A3 용지(297x420mm)</PresentationFormat>
  <Paragraphs>191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378</cp:revision>
  <cp:lastPrinted>2020-02-12T08:18:41Z</cp:lastPrinted>
  <dcterms:created xsi:type="dcterms:W3CDTF">2019-12-27T02:13:46Z</dcterms:created>
  <dcterms:modified xsi:type="dcterms:W3CDTF">2020-03-05T07:41:10Z</dcterms:modified>
</cp:coreProperties>
</file>