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40" autoAdjust="0"/>
    <p:restoredTop sz="94732" autoAdjust="0"/>
  </p:normalViewPr>
  <p:slideViewPr>
    <p:cSldViewPr snapToGrid="0">
      <p:cViewPr varScale="1">
        <p:scale>
          <a:sx n="113" d="100"/>
          <a:sy n="113" d="100"/>
        </p:scale>
        <p:origin x="8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18A7B-8871-4B1B-AD13-D9942332D9C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308FD-71D6-4B41-8147-0D965CF85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59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4780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EE105-4275-4250-A7DD-0233D9988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4A9C29-22FC-4B52-B165-FB241A0BB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/>
              <a:t>Click to edit Master subtitle style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8B1EB-79B2-478D-A382-96B9F8168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1E3C7-547C-45FF-B1A2-D85E1D69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F9282-1C56-4652-90D0-D143649C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309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F7737-4FD3-4787-A1E4-1584A0B3B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3544D2-7C80-4F2E-8592-7D39CC133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5A34A-F9B7-4BC7-B575-2CE87831B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31BD7-874F-4C9A-BB7A-2346448A8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37726-5805-4044-BF8A-EFEF0CAEA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6057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27C3FF-448E-4C03-A2FB-6444296A04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B6AA4B-3D68-4B3E-9B86-EE27A83481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39399-370C-4E55-B8C8-5F409D0A6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3C3AD-E76B-439A-B056-5C23FF553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4FEA1-B8AD-453A-9039-3CF7BEA70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764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4C07-CC1B-4E3D-A8EA-BD2101BED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8EC2C-04BA-415A-B7B5-A45159C8B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24F86-718C-45B3-BD6C-4308460B7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83414-24CA-4254-AD41-B9CB94F5B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4F368-AC75-43EB-8A06-73561D508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977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986D-35B9-4785-81E3-536AB720D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12466-FFBB-40A2-8E86-F472C1B55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1E43C-B261-4576-90EA-F9D6A91FB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4FB99-705A-4941-8CA6-5D69A175C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AA00B-6CDF-451A-BC67-7053197FD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370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D128B-A79F-476C-9967-0AC5F7F0A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44B36-236E-4219-86A5-BB85E1D685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D93C7-6327-478C-ABA0-D1904DFF2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C876D-5A9A-44BE-8FCE-BEF422FD1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4EF0F-9F69-4BDD-A505-77C8867A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7D3A4-9DB1-4073-8883-EC3B4D7B2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7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DDC50-23B1-44D0-BCB3-A4994B0E7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B7D9A-555C-495B-8EA8-5DA2EF6EF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C1987B-665E-41A7-972D-2D87DD5F6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990ED8-710F-4F00-885A-2967003834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F93A2-4F0B-47F9-8B07-74B30F3E3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972D3E-577F-4775-ABED-D1CF7DE29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21D63D-4D1C-4C3A-BE53-E14E0C29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299DC0-087E-438C-927D-8947A78E8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469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DC69-52DB-433B-9CBD-8116E6538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3B0FAC-27FD-45C0-98EC-63F7F141F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C9AD36-524B-4489-B67A-4C143CD02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54693F-5239-4C39-A8D2-C773F09F9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050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E5ED64-638F-4D50-9E9C-A73BD3B63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8EA7E1-EA8A-4336-A7B9-9C90137F4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109B3-3A6F-4280-AABB-427C5926A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8688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BE34B-9437-4D2B-894A-581FBC69A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555D4-A96A-4CC5-AC52-F5A48B73C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BF958A-6D43-4E1D-82C1-319CFA3E3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D3CC7-8DFC-43B9-8C40-686E0A74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461F95-E00A-4016-930D-11D8A27AC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677D7-78FA-491A-8154-747CE2268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62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2CED4-2CB1-4373-8D74-1462487F6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885748-4F22-4B9B-9ADD-58A115E60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EB0199-1D8A-438C-8ECF-F128F0C48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53F12E-45A7-46A5-8D60-67D7EE71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38CC8-77E3-4946-A120-6C974AD61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3DF2CC-D316-4CBD-A1B5-90027FA5C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416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03AD6-D223-466C-AC16-343B9CDF0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B47DF-98F1-44D7-B569-2458693FF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41C03-8ED7-404C-BC6E-CFA7E9090E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2F611-393D-403D-8063-446674B559C5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6A0D5-3166-47B1-9400-5D952014F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01DE8-C657-4659-9447-E586D3105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29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그룹 23">
            <a:extLst>
              <a:ext uri="{FF2B5EF4-FFF2-40B4-BE49-F238E27FC236}">
                <a16:creationId xmlns:a16="http://schemas.microsoft.com/office/drawing/2014/main" id="{330AAF83-2978-41BC-9737-1643D40CC43F}"/>
              </a:ext>
            </a:extLst>
          </p:cNvPr>
          <p:cNvGrpSpPr/>
          <p:nvPr/>
        </p:nvGrpSpPr>
        <p:grpSpPr>
          <a:xfrm>
            <a:off x="3527434" y="2914539"/>
            <a:ext cx="1151458" cy="958403"/>
            <a:chOff x="3493023" y="2721294"/>
            <a:chExt cx="1151458" cy="958403"/>
          </a:xfrm>
        </p:grpSpPr>
        <p:pic>
          <p:nvPicPr>
            <p:cNvPr id="64" name="Picture 2">
              <a:extLst>
                <a:ext uri="{FF2B5EF4-FFF2-40B4-BE49-F238E27FC236}">
                  <a16:creationId xmlns:a16="http://schemas.microsoft.com/office/drawing/2014/main" id="{902F28DD-3A43-4350-9134-99E7C71AE8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5B5CA0F-8A71-400F-B256-E662D38A047C}"/>
                </a:ext>
              </a:extLst>
            </p:cNvPr>
            <p:cNvSpPr txBox="1"/>
            <p:nvPr/>
          </p:nvSpPr>
          <p:spPr>
            <a:xfrm>
              <a:off x="3493023" y="2721294"/>
              <a:ext cx="1151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형상서버</a:t>
              </a:r>
              <a:endParaRPr lang="en-US" altLang="ko-KR" sz="1200" b="1" dirty="0">
                <a:latin typeface="+mn-ea"/>
              </a:endParaRPr>
            </a:p>
            <a:p>
              <a:pPr algn="ctr"/>
              <a:r>
                <a:rPr lang="en-US" altLang="ko-KR" sz="1200" b="1">
                  <a:latin typeface="+mn-ea"/>
                </a:rPr>
                <a:t>(Subversion)</a:t>
              </a:r>
              <a:endParaRPr lang="ko-KR" altLang="en-US" sz="1200" b="1" dirty="0">
                <a:latin typeface="+mn-ea"/>
              </a:endParaRPr>
            </a:p>
          </p:txBody>
        </p:sp>
      </p:grpSp>
      <p:pic>
        <p:nvPicPr>
          <p:cNvPr id="80" name="Picture 2">
            <a:extLst>
              <a:ext uri="{FF2B5EF4-FFF2-40B4-BE49-F238E27FC236}">
                <a16:creationId xmlns:a16="http://schemas.microsoft.com/office/drawing/2014/main" id="{D48B3A84-B417-4B82-A927-A8D598044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09" y="3205260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2">
            <a:extLst>
              <a:ext uri="{FF2B5EF4-FFF2-40B4-BE49-F238E27FC236}">
                <a16:creationId xmlns:a16="http://schemas.microsoft.com/office/drawing/2014/main" id="{4EFA42EE-EC4F-49EE-BF7B-D87F0C177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681622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3" name="직선 화살표 연결선 37">
            <a:extLst>
              <a:ext uri="{FF2B5EF4-FFF2-40B4-BE49-F238E27FC236}">
                <a16:creationId xmlns:a16="http://schemas.microsoft.com/office/drawing/2014/main" id="{9D5A880D-1950-4567-BB75-B773991F69D7}"/>
              </a:ext>
            </a:extLst>
          </p:cNvPr>
          <p:cNvCxnSpPr/>
          <p:nvPr/>
        </p:nvCxnSpPr>
        <p:spPr>
          <a:xfrm>
            <a:off x="6552360" y="35754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4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41B1B1DB-A1C9-4E7A-9B2A-893FAA7F0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69" y="3373935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>
            <a:extLst>
              <a:ext uri="{FF2B5EF4-FFF2-40B4-BE49-F238E27FC236}">
                <a16:creationId xmlns:a16="http://schemas.microsoft.com/office/drawing/2014/main" id="{308B42A2-CEAF-4CF2-B473-1A47D0C09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68068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E6663F62-9842-47C9-8D6B-BE422EE2C690}"/>
              </a:ext>
            </a:extLst>
          </p:cNvPr>
          <p:cNvSpPr txBox="1"/>
          <p:nvPr/>
        </p:nvSpPr>
        <p:spPr>
          <a:xfrm>
            <a:off x="5855653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AF7813D-B649-4E3A-9CC5-1FF37C15AF33}"/>
              </a:ext>
            </a:extLst>
          </p:cNvPr>
          <p:cNvGrpSpPr/>
          <p:nvPr/>
        </p:nvGrpSpPr>
        <p:grpSpPr>
          <a:xfrm>
            <a:off x="4436466" y="3441832"/>
            <a:ext cx="1602737" cy="237474"/>
            <a:chOff x="3701136" y="3243888"/>
            <a:chExt cx="1602737" cy="237474"/>
          </a:xfrm>
        </p:grpSpPr>
        <p:sp>
          <p:nvSpPr>
            <p:cNvPr id="88" name="타원 27">
              <a:extLst>
                <a:ext uri="{FF2B5EF4-FFF2-40B4-BE49-F238E27FC236}">
                  <a16:creationId xmlns:a16="http://schemas.microsoft.com/office/drawing/2014/main" id="{223E2D50-E620-4632-8B06-55CC21150A48}"/>
                </a:ext>
              </a:extLst>
            </p:cNvPr>
            <p:cNvSpPr/>
            <p:nvPr/>
          </p:nvSpPr>
          <p:spPr>
            <a:xfrm>
              <a:off x="3701136" y="3256492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89" name="직사각형 28">
              <a:extLst>
                <a:ext uri="{FF2B5EF4-FFF2-40B4-BE49-F238E27FC236}">
                  <a16:creationId xmlns:a16="http://schemas.microsoft.com/office/drawing/2014/main" id="{9A2D0CDC-ED04-4B67-918F-0EFD921FDACE}"/>
                </a:ext>
              </a:extLst>
            </p:cNvPr>
            <p:cNvSpPr/>
            <p:nvPr/>
          </p:nvSpPr>
          <p:spPr>
            <a:xfrm>
              <a:off x="4113833" y="3243888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90" name="직선 화살표 연결선 29">
              <a:extLst>
                <a:ext uri="{FF2B5EF4-FFF2-40B4-BE49-F238E27FC236}">
                  <a16:creationId xmlns:a16="http://schemas.microsoft.com/office/drawing/2014/main" id="{861A24E4-4E2A-41F9-BCFA-315304D84D57}"/>
                </a:ext>
              </a:extLst>
            </p:cNvPr>
            <p:cNvCxnSpPr/>
            <p:nvPr/>
          </p:nvCxnSpPr>
          <p:spPr>
            <a:xfrm>
              <a:off x="4071014" y="3256805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91" name="직선 화살표 연결선 30">
            <a:extLst>
              <a:ext uri="{FF2B5EF4-FFF2-40B4-BE49-F238E27FC236}">
                <a16:creationId xmlns:a16="http://schemas.microsoft.com/office/drawing/2014/main" id="{93AD688A-FE3B-488B-A471-DC1327818CE4}"/>
              </a:ext>
            </a:extLst>
          </p:cNvPr>
          <p:cNvCxnSpPr/>
          <p:nvPr/>
        </p:nvCxnSpPr>
        <p:spPr>
          <a:xfrm>
            <a:off x="4806344" y="3676568"/>
            <a:ext cx="1232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F6F0206-18A1-4602-B8AF-C71B873E7B38}"/>
              </a:ext>
            </a:extLst>
          </p:cNvPr>
          <p:cNvSpPr txBox="1"/>
          <p:nvPr/>
        </p:nvSpPr>
        <p:spPr>
          <a:xfrm>
            <a:off x="309524" y="209550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일반 </a:t>
            </a:r>
            <a:r>
              <a:rPr lang="en-US" altLang="ko-KR"/>
              <a:t>CI</a:t>
            </a:r>
            <a:r>
              <a:rPr lang="ko-KR" altLang="en-US"/>
              <a:t>서버 구조</a:t>
            </a:r>
          </a:p>
        </p:txBody>
      </p:sp>
      <p:pic>
        <p:nvPicPr>
          <p:cNvPr id="11" name="Picture 166" descr="콜센터 copy">
            <a:extLst>
              <a:ext uri="{FF2B5EF4-FFF2-40B4-BE49-F238E27FC236}">
                <a16:creationId xmlns:a16="http://schemas.microsoft.com/office/drawing/2014/main" id="{A7410289-790C-B230-09EF-21FB12644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391869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6" descr="콜센터 copy">
            <a:extLst>
              <a:ext uri="{FF2B5EF4-FFF2-40B4-BE49-F238E27FC236}">
                <a16:creationId xmlns:a16="http://schemas.microsoft.com/office/drawing/2014/main" id="{FBCD2C01-6B0E-922C-7506-CD55D8EF1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8188" y="452586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6" descr="콜센터 copy">
            <a:extLst>
              <a:ext uri="{FF2B5EF4-FFF2-40B4-BE49-F238E27FC236}">
                <a16:creationId xmlns:a16="http://schemas.microsoft.com/office/drawing/2014/main" id="{7C8F28A8-7512-2E3A-7B61-2E6385ACB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0092" y="5499152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6" descr="콜센터 copy">
            <a:extLst>
              <a:ext uri="{FF2B5EF4-FFF2-40B4-BE49-F238E27FC236}">
                <a16:creationId xmlns:a16="http://schemas.microsoft.com/office/drawing/2014/main" id="{2E7CD98E-B56C-015B-4FE6-BE96E5CB8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4649" y="502830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6" descr="콜센터 copy">
            <a:extLst>
              <a:ext uri="{FF2B5EF4-FFF2-40B4-BE49-F238E27FC236}">
                <a16:creationId xmlns:a16="http://schemas.microsoft.com/office/drawing/2014/main" id="{0BEDFB3C-9D66-C3DB-895F-249830E87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2547" y="5825929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6" descr="콜센터 copy">
            <a:extLst>
              <a:ext uri="{FF2B5EF4-FFF2-40B4-BE49-F238E27FC236}">
                <a16:creationId xmlns:a16="http://schemas.microsoft.com/office/drawing/2014/main" id="{A22AEBD2-87E2-8B32-06BC-09564FFBF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0145" y="599341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직선 화살표 연결선 17">
            <a:extLst>
              <a:ext uri="{FF2B5EF4-FFF2-40B4-BE49-F238E27FC236}">
                <a16:creationId xmlns:a16="http://schemas.microsoft.com/office/drawing/2014/main" id="{0072DD38-0760-8738-68DB-B79A23C7078B}"/>
              </a:ext>
            </a:extLst>
          </p:cNvPr>
          <p:cNvCxnSpPr>
            <a:stCxn id="11" idx="1"/>
          </p:cNvCxnSpPr>
          <p:nvPr/>
        </p:nvCxnSpPr>
        <p:spPr>
          <a:xfrm flipV="1">
            <a:off x="1161562" y="3605297"/>
            <a:ext cx="2816748" cy="4808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직선 화살표 연결선 18">
            <a:extLst>
              <a:ext uri="{FF2B5EF4-FFF2-40B4-BE49-F238E27FC236}">
                <a16:creationId xmlns:a16="http://schemas.microsoft.com/office/drawing/2014/main" id="{C00CC269-3089-0506-C0F2-0B841DF263F7}"/>
              </a:ext>
            </a:extLst>
          </p:cNvPr>
          <p:cNvCxnSpPr>
            <a:stCxn id="12" idx="1"/>
          </p:cNvCxnSpPr>
          <p:nvPr/>
        </p:nvCxnSpPr>
        <p:spPr>
          <a:xfrm flipV="1">
            <a:off x="1552251" y="3605297"/>
            <a:ext cx="2426059" cy="108804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직선 화살표 연결선 19">
            <a:extLst>
              <a:ext uri="{FF2B5EF4-FFF2-40B4-BE49-F238E27FC236}">
                <a16:creationId xmlns:a16="http://schemas.microsoft.com/office/drawing/2014/main" id="{82F67893-2BB4-6424-E1FB-C8EF5A5CEE56}"/>
              </a:ext>
            </a:extLst>
          </p:cNvPr>
          <p:cNvCxnSpPr>
            <a:stCxn id="14" idx="1"/>
          </p:cNvCxnSpPr>
          <p:nvPr/>
        </p:nvCxnSpPr>
        <p:spPr>
          <a:xfrm flipV="1">
            <a:off x="2048712" y="3605297"/>
            <a:ext cx="1929598" cy="159049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직선 화살표 연결선 20">
            <a:extLst>
              <a:ext uri="{FF2B5EF4-FFF2-40B4-BE49-F238E27FC236}">
                <a16:creationId xmlns:a16="http://schemas.microsoft.com/office/drawing/2014/main" id="{0F1BEF99-95C3-E836-1958-522264372145}"/>
              </a:ext>
            </a:extLst>
          </p:cNvPr>
          <p:cNvCxnSpPr>
            <a:stCxn id="13" idx="0"/>
          </p:cNvCxnSpPr>
          <p:nvPr/>
        </p:nvCxnSpPr>
        <p:spPr>
          <a:xfrm flipV="1">
            <a:off x="2402123" y="3605297"/>
            <a:ext cx="1576187" cy="189385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화살표 연결선 21">
            <a:extLst>
              <a:ext uri="{FF2B5EF4-FFF2-40B4-BE49-F238E27FC236}">
                <a16:creationId xmlns:a16="http://schemas.microsoft.com/office/drawing/2014/main" id="{919C061E-91BD-1991-91E6-EED8435DCE5D}"/>
              </a:ext>
            </a:extLst>
          </p:cNvPr>
          <p:cNvCxnSpPr>
            <a:stCxn id="15" idx="0"/>
          </p:cNvCxnSpPr>
          <p:nvPr/>
        </p:nvCxnSpPr>
        <p:spPr>
          <a:xfrm flipV="1">
            <a:off x="3074578" y="3605297"/>
            <a:ext cx="903732" cy="222063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화살표 연결선 22">
            <a:extLst>
              <a:ext uri="{FF2B5EF4-FFF2-40B4-BE49-F238E27FC236}">
                <a16:creationId xmlns:a16="http://schemas.microsoft.com/office/drawing/2014/main" id="{BCAE4588-B122-4F0A-7207-9C7AD8A1154B}"/>
              </a:ext>
            </a:extLst>
          </p:cNvPr>
          <p:cNvCxnSpPr>
            <a:stCxn id="16" idx="0"/>
          </p:cNvCxnSpPr>
          <p:nvPr/>
        </p:nvCxnSpPr>
        <p:spPr>
          <a:xfrm flipV="1">
            <a:off x="3822176" y="3605297"/>
            <a:ext cx="156134" cy="23881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3" name="그림 482">
            <a:extLst>
              <a:ext uri="{FF2B5EF4-FFF2-40B4-BE49-F238E27FC236}">
                <a16:creationId xmlns:a16="http://schemas.microsoft.com/office/drawing/2014/main" id="{D262DA85-BA75-90CF-33A8-719A4D26EB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7144" y="3751046"/>
            <a:ext cx="230798" cy="299269"/>
          </a:xfrm>
          <a:prstGeom prst="rect">
            <a:avLst/>
          </a:prstGeom>
        </p:spPr>
      </p:pic>
      <p:pic>
        <p:nvPicPr>
          <p:cNvPr id="24" name="그림 482">
            <a:extLst>
              <a:ext uri="{FF2B5EF4-FFF2-40B4-BE49-F238E27FC236}">
                <a16:creationId xmlns:a16="http://schemas.microsoft.com/office/drawing/2014/main" id="{C718CFEF-1134-0AA9-C41E-5803586EC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534" y="4104025"/>
            <a:ext cx="230798" cy="299269"/>
          </a:xfrm>
          <a:prstGeom prst="rect">
            <a:avLst/>
          </a:prstGeom>
        </p:spPr>
      </p:pic>
      <p:pic>
        <p:nvPicPr>
          <p:cNvPr id="25" name="그림 482">
            <a:extLst>
              <a:ext uri="{FF2B5EF4-FFF2-40B4-BE49-F238E27FC236}">
                <a16:creationId xmlns:a16="http://schemas.microsoft.com/office/drawing/2014/main" id="{169D27BD-DA4B-0EA6-D9FB-F05D19098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8386" y="4394075"/>
            <a:ext cx="230798" cy="299269"/>
          </a:xfrm>
          <a:prstGeom prst="rect">
            <a:avLst/>
          </a:prstGeom>
        </p:spPr>
      </p:pic>
      <p:pic>
        <p:nvPicPr>
          <p:cNvPr id="26" name="그림 482">
            <a:extLst>
              <a:ext uri="{FF2B5EF4-FFF2-40B4-BE49-F238E27FC236}">
                <a16:creationId xmlns:a16="http://schemas.microsoft.com/office/drawing/2014/main" id="{9DBF0D2F-343C-774F-1F7A-90A35B56A0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7237" y="4607674"/>
            <a:ext cx="230798" cy="299269"/>
          </a:xfrm>
          <a:prstGeom prst="rect">
            <a:avLst/>
          </a:prstGeom>
        </p:spPr>
      </p:pic>
      <p:pic>
        <p:nvPicPr>
          <p:cNvPr id="27" name="그림 482">
            <a:extLst>
              <a:ext uri="{FF2B5EF4-FFF2-40B4-BE49-F238E27FC236}">
                <a16:creationId xmlns:a16="http://schemas.microsoft.com/office/drawing/2014/main" id="{C0E0A4F1-2BC2-3984-BAAA-9302C2E64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4307" y="4830626"/>
            <a:ext cx="230798" cy="299269"/>
          </a:xfrm>
          <a:prstGeom prst="rect">
            <a:avLst/>
          </a:prstGeom>
        </p:spPr>
      </p:pic>
      <p:pic>
        <p:nvPicPr>
          <p:cNvPr id="28" name="그림 482">
            <a:extLst>
              <a:ext uri="{FF2B5EF4-FFF2-40B4-BE49-F238E27FC236}">
                <a16:creationId xmlns:a16="http://schemas.microsoft.com/office/drawing/2014/main" id="{CF6A00E1-EBCB-AAE7-2815-FFDA161980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2152" y="4952619"/>
            <a:ext cx="230798" cy="29926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CC47104-E4E5-1A73-98A5-01BFFB8A0B03}"/>
              </a:ext>
            </a:extLst>
          </p:cNvPr>
          <p:cNvSpPr txBox="1"/>
          <p:nvPr/>
        </p:nvSpPr>
        <p:spPr>
          <a:xfrm>
            <a:off x="8040525" y="2921359"/>
            <a:ext cx="1958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(WebToB/ JEUS)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868816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4198C7AB-4484-F68C-AEC5-92D72972AED7}"/>
              </a:ext>
            </a:extLst>
          </p:cNvPr>
          <p:cNvSpPr/>
          <p:nvPr/>
        </p:nvSpPr>
        <p:spPr>
          <a:xfrm>
            <a:off x="9925050" y="4693344"/>
            <a:ext cx="1958607" cy="208707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4" name="Picture 166" descr="콜센터 copy">
            <a:extLst>
              <a:ext uri="{FF2B5EF4-FFF2-40B4-BE49-F238E27FC236}">
                <a16:creationId xmlns:a16="http://schemas.microsoft.com/office/drawing/2014/main" id="{309AAAD4-FBDC-40BD-BCAA-945361329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391869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166" descr="콜센터 copy">
            <a:extLst>
              <a:ext uri="{FF2B5EF4-FFF2-40B4-BE49-F238E27FC236}">
                <a16:creationId xmlns:a16="http://schemas.microsoft.com/office/drawing/2014/main" id="{5D018D36-AAF7-458A-A005-C11C4F02E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8188" y="452586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166" descr="콜센터 copy">
            <a:extLst>
              <a:ext uri="{FF2B5EF4-FFF2-40B4-BE49-F238E27FC236}">
                <a16:creationId xmlns:a16="http://schemas.microsoft.com/office/drawing/2014/main" id="{501692D1-EA71-4696-A014-A78FFEAF8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0092" y="5499152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166" descr="콜센터 copy">
            <a:extLst>
              <a:ext uri="{FF2B5EF4-FFF2-40B4-BE49-F238E27FC236}">
                <a16:creationId xmlns:a16="http://schemas.microsoft.com/office/drawing/2014/main" id="{4D71D273-22C4-44D5-B561-77D6A0371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4649" y="502830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166" descr="콜센터 copy">
            <a:extLst>
              <a:ext uri="{FF2B5EF4-FFF2-40B4-BE49-F238E27FC236}">
                <a16:creationId xmlns:a16="http://schemas.microsoft.com/office/drawing/2014/main" id="{0404644B-2610-4D58-9889-E856BFCFC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2547" y="5825929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166" descr="콜센터 copy">
            <a:extLst>
              <a:ext uri="{FF2B5EF4-FFF2-40B4-BE49-F238E27FC236}">
                <a16:creationId xmlns:a16="http://schemas.microsoft.com/office/drawing/2014/main" id="{B38F32FB-9957-4FB7-AA29-BDF91BE9C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0145" y="599341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166" descr="콜센터 copy">
            <a:extLst>
              <a:ext uri="{FF2B5EF4-FFF2-40B4-BE49-F238E27FC236}">
                <a16:creationId xmlns:a16="http://schemas.microsoft.com/office/drawing/2014/main" id="{AE38CDEC-64F7-43A8-BE28-74F066524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4532" y="6195638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166" descr="콜센터 copy">
            <a:extLst>
              <a:ext uri="{FF2B5EF4-FFF2-40B4-BE49-F238E27FC236}">
                <a16:creationId xmlns:a16="http://schemas.microsoft.com/office/drawing/2014/main" id="{6FAE9C33-EA8F-477B-A153-3390E2A41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6008" y="6160891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66" descr="콜센터 copy">
            <a:extLst>
              <a:ext uri="{FF2B5EF4-FFF2-40B4-BE49-F238E27FC236}">
                <a16:creationId xmlns:a16="http://schemas.microsoft.com/office/drawing/2014/main" id="{640331D2-3EC2-4449-AF2D-5E57577F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99317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4" name="직선 화살표 연결선 17">
            <a:extLst>
              <a:ext uri="{FF2B5EF4-FFF2-40B4-BE49-F238E27FC236}">
                <a16:creationId xmlns:a16="http://schemas.microsoft.com/office/drawing/2014/main" id="{9CF270B7-1875-4E71-AB64-9315503FB861}"/>
              </a:ext>
            </a:extLst>
          </p:cNvPr>
          <p:cNvCxnSpPr>
            <a:stCxn id="64" idx="1"/>
          </p:cNvCxnSpPr>
          <p:nvPr/>
        </p:nvCxnSpPr>
        <p:spPr>
          <a:xfrm flipV="1">
            <a:off x="1161562" y="3605297"/>
            <a:ext cx="2816748" cy="4808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5" name="직선 화살표 연결선 18">
            <a:extLst>
              <a:ext uri="{FF2B5EF4-FFF2-40B4-BE49-F238E27FC236}">
                <a16:creationId xmlns:a16="http://schemas.microsoft.com/office/drawing/2014/main" id="{8596D250-C2D7-434C-AFC7-B58769D6D295}"/>
              </a:ext>
            </a:extLst>
          </p:cNvPr>
          <p:cNvCxnSpPr>
            <a:stCxn id="65" idx="1"/>
          </p:cNvCxnSpPr>
          <p:nvPr/>
        </p:nvCxnSpPr>
        <p:spPr>
          <a:xfrm flipV="1">
            <a:off x="1552251" y="3605297"/>
            <a:ext cx="2426059" cy="108804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6" name="직선 화살표 연결선 19">
            <a:extLst>
              <a:ext uri="{FF2B5EF4-FFF2-40B4-BE49-F238E27FC236}">
                <a16:creationId xmlns:a16="http://schemas.microsoft.com/office/drawing/2014/main" id="{63696E5B-5608-48AB-A90A-C19C844E2B10}"/>
              </a:ext>
            </a:extLst>
          </p:cNvPr>
          <p:cNvCxnSpPr>
            <a:stCxn id="67" idx="1"/>
          </p:cNvCxnSpPr>
          <p:nvPr/>
        </p:nvCxnSpPr>
        <p:spPr>
          <a:xfrm flipV="1">
            <a:off x="2048712" y="3605297"/>
            <a:ext cx="1929598" cy="159049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7" name="직선 화살표 연결선 20">
            <a:extLst>
              <a:ext uri="{FF2B5EF4-FFF2-40B4-BE49-F238E27FC236}">
                <a16:creationId xmlns:a16="http://schemas.microsoft.com/office/drawing/2014/main" id="{EBE98EC3-CA89-42A3-A3AC-0627EAFE3A27}"/>
              </a:ext>
            </a:extLst>
          </p:cNvPr>
          <p:cNvCxnSpPr>
            <a:stCxn id="66" idx="0"/>
          </p:cNvCxnSpPr>
          <p:nvPr/>
        </p:nvCxnSpPr>
        <p:spPr>
          <a:xfrm flipV="1">
            <a:off x="2402123" y="3605297"/>
            <a:ext cx="1576187" cy="189385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8" name="직선 화살표 연결선 21">
            <a:extLst>
              <a:ext uri="{FF2B5EF4-FFF2-40B4-BE49-F238E27FC236}">
                <a16:creationId xmlns:a16="http://schemas.microsoft.com/office/drawing/2014/main" id="{DBEAB9F5-7408-4BCF-80C5-CE0C0C84F34D}"/>
              </a:ext>
            </a:extLst>
          </p:cNvPr>
          <p:cNvCxnSpPr>
            <a:stCxn id="68" idx="0"/>
          </p:cNvCxnSpPr>
          <p:nvPr/>
        </p:nvCxnSpPr>
        <p:spPr>
          <a:xfrm flipV="1">
            <a:off x="3074578" y="3605297"/>
            <a:ext cx="903732" cy="222063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9" name="직선 화살표 연결선 22">
            <a:extLst>
              <a:ext uri="{FF2B5EF4-FFF2-40B4-BE49-F238E27FC236}">
                <a16:creationId xmlns:a16="http://schemas.microsoft.com/office/drawing/2014/main" id="{208F8798-06B2-4BBF-A67E-836B279C4D02}"/>
              </a:ext>
            </a:extLst>
          </p:cNvPr>
          <p:cNvCxnSpPr>
            <a:stCxn id="69" idx="0"/>
          </p:cNvCxnSpPr>
          <p:nvPr/>
        </p:nvCxnSpPr>
        <p:spPr>
          <a:xfrm flipV="1">
            <a:off x="3822176" y="3605297"/>
            <a:ext cx="156134" cy="23881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0" name="Picture 2">
            <a:extLst>
              <a:ext uri="{FF2B5EF4-FFF2-40B4-BE49-F238E27FC236}">
                <a16:creationId xmlns:a16="http://schemas.microsoft.com/office/drawing/2014/main" id="{2102EBB9-800F-4A03-ACAD-1A61AAD9E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0" y="33389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FC7CD6F3-BACF-4409-BB26-50B1E4687DE6}"/>
              </a:ext>
            </a:extLst>
          </p:cNvPr>
          <p:cNvSpPr txBox="1"/>
          <p:nvPr/>
        </p:nvSpPr>
        <p:spPr>
          <a:xfrm>
            <a:off x="3526445" y="2919238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latin typeface="+mn-ea"/>
              </a:rPr>
              <a:t>형상서버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>
                <a:latin typeface="+mn-ea"/>
              </a:rPr>
              <a:t>(GitLab)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82" name="Picture 2">
            <a:extLst>
              <a:ext uri="{FF2B5EF4-FFF2-40B4-BE49-F238E27FC236}">
                <a16:creationId xmlns:a16="http://schemas.microsoft.com/office/drawing/2014/main" id="{06F7F59C-052C-4470-94DC-8428007E0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09" y="3205260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2">
            <a:extLst>
              <a:ext uri="{FF2B5EF4-FFF2-40B4-BE49-F238E27FC236}">
                <a16:creationId xmlns:a16="http://schemas.microsoft.com/office/drawing/2014/main" id="{8BC0108E-1684-4423-8B9C-D93ABC8F3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681622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6" name="직선 화살표 연결선 37">
            <a:extLst>
              <a:ext uri="{FF2B5EF4-FFF2-40B4-BE49-F238E27FC236}">
                <a16:creationId xmlns:a16="http://schemas.microsoft.com/office/drawing/2014/main" id="{E475B127-EBEA-47E6-9D0C-F815CC1D8D44}"/>
              </a:ext>
            </a:extLst>
          </p:cNvPr>
          <p:cNvCxnSpPr/>
          <p:nvPr/>
        </p:nvCxnSpPr>
        <p:spPr>
          <a:xfrm>
            <a:off x="6552360" y="35754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7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B6C6921A-F6D7-40D9-A665-050E1FBA0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69" y="3373935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>
            <a:extLst>
              <a:ext uri="{FF2B5EF4-FFF2-40B4-BE49-F238E27FC236}">
                <a16:creationId xmlns:a16="http://schemas.microsoft.com/office/drawing/2014/main" id="{9605157F-AD03-415E-9F67-C3D64F567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68068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CC9FDA50-A293-4902-8621-1B1312016AA3}"/>
              </a:ext>
            </a:extLst>
          </p:cNvPr>
          <p:cNvSpPr txBox="1"/>
          <p:nvPr/>
        </p:nvSpPr>
        <p:spPr>
          <a:xfrm>
            <a:off x="5855653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90" name="그림 482">
            <a:extLst>
              <a:ext uri="{FF2B5EF4-FFF2-40B4-BE49-F238E27FC236}">
                <a16:creationId xmlns:a16="http://schemas.microsoft.com/office/drawing/2014/main" id="{954A79A6-D3A5-497C-817F-C07A14EB17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7144" y="3751046"/>
            <a:ext cx="230798" cy="299269"/>
          </a:xfrm>
          <a:prstGeom prst="rect">
            <a:avLst/>
          </a:prstGeom>
        </p:spPr>
      </p:pic>
      <p:grpSp>
        <p:nvGrpSpPr>
          <p:cNvPr id="91" name="Group 90">
            <a:extLst>
              <a:ext uri="{FF2B5EF4-FFF2-40B4-BE49-F238E27FC236}">
                <a16:creationId xmlns:a16="http://schemas.microsoft.com/office/drawing/2014/main" id="{49D1213D-031F-4696-B6B9-96C228853148}"/>
              </a:ext>
            </a:extLst>
          </p:cNvPr>
          <p:cNvGrpSpPr/>
          <p:nvPr/>
        </p:nvGrpSpPr>
        <p:grpSpPr>
          <a:xfrm>
            <a:off x="4436466" y="3441832"/>
            <a:ext cx="1602737" cy="237474"/>
            <a:chOff x="3701136" y="3243888"/>
            <a:chExt cx="1602737" cy="237474"/>
          </a:xfrm>
        </p:grpSpPr>
        <p:sp>
          <p:nvSpPr>
            <p:cNvPr id="135" name="타원 27">
              <a:extLst>
                <a:ext uri="{FF2B5EF4-FFF2-40B4-BE49-F238E27FC236}">
                  <a16:creationId xmlns:a16="http://schemas.microsoft.com/office/drawing/2014/main" id="{DAE0B919-25C1-4D2E-AFAC-85D216E798A6}"/>
                </a:ext>
              </a:extLst>
            </p:cNvPr>
            <p:cNvSpPr/>
            <p:nvPr/>
          </p:nvSpPr>
          <p:spPr>
            <a:xfrm>
              <a:off x="3701136" y="3256492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36" name="직사각형 28">
              <a:extLst>
                <a:ext uri="{FF2B5EF4-FFF2-40B4-BE49-F238E27FC236}">
                  <a16:creationId xmlns:a16="http://schemas.microsoft.com/office/drawing/2014/main" id="{67EFA9E4-9909-4095-9DBB-D160538E953E}"/>
                </a:ext>
              </a:extLst>
            </p:cNvPr>
            <p:cNvSpPr/>
            <p:nvPr/>
          </p:nvSpPr>
          <p:spPr>
            <a:xfrm>
              <a:off x="4113833" y="3243888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138" name="직선 화살표 연결선 29">
              <a:extLst>
                <a:ext uri="{FF2B5EF4-FFF2-40B4-BE49-F238E27FC236}">
                  <a16:creationId xmlns:a16="http://schemas.microsoft.com/office/drawing/2014/main" id="{34F701B9-AEC6-4576-8FDC-62C85A8A132A}"/>
                </a:ext>
              </a:extLst>
            </p:cNvPr>
            <p:cNvCxnSpPr/>
            <p:nvPr/>
          </p:nvCxnSpPr>
          <p:spPr>
            <a:xfrm>
              <a:off x="4071014" y="3256805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92" name="직선 화살표 연결선 30">
            <a:extLst>
              <a:ext uri="{FF2B5EF4-FFF2-40B4-BE49-F238E27FC236}">
                <a16:creationId xmlns:a16="http://schemas.microsoft.com/office/drawing/2014/main" id="{BBA8623B-7549-46F3-BA6E-21DE64CF50FD}"/>
              </a:ext>
            </a:extLst>
          </p:cNvPr>
          <p:cNvCxnSpPr/>
          <p:nvPr/>
        </p:nvCxnSpPr>
        <p:spPr>
          <a:xfrm>
            <a:off x="4806344" y="3676568"/>
            <a:ext cx="1232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93" name="그림 482">
            <a:extLst>
              <a:ext uri="{FF2B5EF4-FFF2-40B4-BE49-F238E27FC236}">
                <a16:creationId xmlns:a16="http://schemas.microsoft.com/office/drawing/2014/main" id="{ADB13870-846C-4B5C-9EC6-034814F3E4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534" y="4104025"/>
            <a:ext cx="230798" cy="299269"/>
          </a:xfrm>
          <a:prstGeom prst="rect">
            <a:avLst/>
          </a:prstGeom>
        </p:spPr>
      </p:pic>
      <p:pic>
        <p:nvPicPr>
          <p:cNvPr id="94" name="그림 482">
            <a:extLst>
              <a:ext uri="{FF2B5EF4-FFF2-40B4-BE49-F238E27FC236}">
                <a16:creationId xmlns:a16="http://schemas.microsoft.com/office/drawing/2014/main" id="{779E2E28-471F-4131-AE8F-321C45A1BC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8386" y="4394075"/>
            <a:ext cx="230798" cy="299269"/>
          </a:xfrm>
          <a:prstGeom prst="rect">
            <a:avLst/>
          </a:prstGeom>
        </p:spPr>
      </p:pic>
      <p:pic>
        <p:nvPicPr>
          <p:cNvPr id="100" name="그림 482">
            <a:extLst>
              <a:ext uri="{FF2B5EF4-FFF2-40B4-BE49-F238E27FC236}">
                <a16:creationId xmlns:a16="http://schemas.microsoft.com/office/drawing/2014/main" id="{825298CB-5947-406E-A11D-CA82A1FA7A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7237" y="4607674"/>
            <a:ext cx="230798" cy="299269"/>
          </a:xfrm>
          <a:prstGeom prst="rect">
            <a:avLst/>
          </a:prstGeom>
        </p:spPr>
      </p:pic>
      <p:pic>
        <p:nvPicPr>
          <p:cNvPr id="101" name="그림 482">
            <a:extLst>
              <a:ext uri="{FF2B5EF4-FFF2-40B4-BE49-F238E27FC236}">
                <a16:creationId xmlns:a16="http://schemas.microsoft.com/office/drawing/2014/main" id="{C4D6255C-7726-4BBB-825E-DDD4B5A043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4307" y="4830626"/>
            <a:ext cx="230798" cy="299269"/>
          </a:xfrm>
          <a:prstGeom prst="rect">
            <a:avLst/>
          </a:prstGeom>
        </p:spPr>
      </p:pic>
      <p:pic>
        <p:nvPicPr>
          <p:cNvPr id="102" name="그림 482">
            <a:extLst>
              <a:ext uri="{FF2B5EF4-FFF2-40B4-BE49-F238E27FC236}">
                <a16:creationId xmlns:a16="http://schemas.microsoft.com/office/drawing/2014/main" id="{1991BDE3-D0E1-4BF8-8496-BDD3FBEFDD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2152" y="4952619"/>
            <a:ext cx="230798" cy="299269"/>
          </a:xfrm>
          <a:prstGeom prst="rect">
            <a:avLst/>
          </a:prstGeom>
        </p:spPr>
      </p:pic>
      <p:cxnSp>
        <p:nvCxnSpPr>
          <p:cNvPr id="103" name="Connector: Elbow 102">
            <a:extLst>
              <a:ext uri="{FF2B5EF4-FFF2-40B4-BE49-F238E27FC236}">
                <a16:creationId xmlns:a16="http://schemas.microsoft.com/office/drawing/2014/main" id="{08638B5F-8384-4C63-A8D0-2DC20F80EDD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0691" y="1391384"/>
            <a:ext cx="2232000" cy="367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FB575C7F-9540-429A-83D7-2D1746B9A072}"/>
              </a:ext>
            </a:extLst>
          </p:cNvPr>
          <p:cNvSpPr txBox="1"/>
          <p:nvPr/>
        </p:nvSpPr>
        <p:spPr>
          <a:xfrm>
            <a:off x="3526446" y="623894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latin typeface="+mn-ea"/>
              </a:rPr>
              <a:t>Artifact</a:t>
            </a:r>
            <a:r>
              <a:rPr lang="ko-KR" altLang="en-US" sz="1200" b="1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>
                <a:latin typeface="+mn-ea"/>
              </a:rPr>
              <a:t>(Nexus)</a:t>
            </a:r>
            <a:endParaRPr lang="ko-KR" altLang="en-US" sz="1200" b="1" dirty="0">
              <a:latin typeface="+mn-ea"/>
            </a:endParaRP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A0BA75D6-1475-4EDD-98CE-76BC7500911B}"/>
              </a:ext>
            </a:extLst>
          </p:cNvPr>
          <p:cNvCxnSpPr>
            <a:stCxn id="73" idx="1"/>
          </p:cNvCxnSpPr>
          <p:nvPr/>
        </p:nvCxnSpPr>
        <p:spPr>
          <a:xfrm flipV="1">
            <a:off x="1161562" y="1160655"/>
            <a:ext cx="2808000" cy="1"/>
          </a:xfrm>
          <a:prstGeom prst="straightConnector1">
            <a:avLst/>
          </a:prstGeom>
          <a:ln w="3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or: Elbow 110">
            <a:extLst>
              <a:ext uri="{FF2B5EF4-FFF2-40B4-BE49-F238E27FC236}">
                <a16:creationId xmlns:a16="http://schemas.microsoft.com/office/drawing/2014/main" id="{52A7197B-1D8E-404F-A739-A6FCCEDFFBB3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91366" y="1367463"/>
            <a:ext cx="2736000" cy="3196914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0E3CC12F-163F-4373-AB23-EDCEC954F9DF}"/>
              </a:ext>
            </a:extLst>
          </p:cNvPr>
          <p:cNvSpPr txBox="1"/>
          <p:nvPr/>
        </p:nvSpPr>
        <p:spPr>
          <a:xfrm>
            <a:off x="492390" y="720971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/>
              <a:t>AA </a:t>
            </a:r>
            <a:r>
              <a:rPr lang="ko-KR" altLang="en-US" sz="900"/>
              <a:t>파트</a:t>
            </a:r>
            <a:endParaRPr lang="ko-KR" altLang="en-US" sz="9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F44FEBB-6681-4D94-94C4-529C45BD2BA4}"/>
              </a:ext>
            </a:extLst>
          </p:cNvPr>
          <p:cNvSpPr txBox="1"/>
          <p:nvPr/>
        </p:nvSpPr>
        <p:spPr>
          <a:xfrm>
            <a:off x="492390" y="6415185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/>
              <a:t>업무 개발자</a:t>
            </a:r>
            <a:endParaRPr lang="ko-KR" altLang="en-US" sz="9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226F4E7-0451-4E2B-87A1-A7933050241E}"/>
              </a:ext>
            </a:extLst>
          </p:cNvPr>
          <p:cNvSpPr txBox="1"/>
          <p:nvPr/>
        </p:nvSpPr>
        <p:spPr>
          <a:xfrm>
            <a:off x="5237344" y="6549584"/>
            <a:ext cx="24130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900"/>
              <a:t>Framework, </a:t>
            </a:r>
            <a:r>
              <a:rPr lang="ko-KR" altLang="en-US" sz="900"/>
              <a:t>시스템공통</a:t>
            </a:r>
            <a:r>
              <a:rPr lang="en-US" altLang="ko-KR" sz="900"/>
              <a:t>, </a:t>
            </a:r>
            <a:r>
              <a:rPr lang="ko-KR" altLang="en-US" sz="900"/>
              <a:t>업무공통 개발자</a:t>
            </a:r>
            <a:endParaRPr lang="ko-KR" altLang="en-US" sz="900" dirty="0"/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0B72FA9B-2DD7-47C8-BADD-8D003CC9C14D}"/>
              </a:ext>
            </a:extLst>
          </p:cNvPr>
          <p:cNvCxnSpPr>
            <a:cxnSpLocks/>
          </p:cNvCxnSpPr>
          <p:nvPr/>
        </p:nvCxnSpPr>
        <p:spPr>
          <a:xfrm flipH="1" flipV="1">
            <a:off x="4406638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495079FC-01B1-4059-873D-709CF7246856}"/>
              </a:ext>
            </a:extLst>
          </p:cNvPr>
          <p:cNvCxnSpPr>
            <a:cxnSpLocks/>
          </p:cNvCxnSpPr>
          <p:nvPr/>
        </p:nvCxnSpPr>
        <p:spPr>
          <a:xfrm flipH="1" flipV="1">
            <a:off x="4551645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" name="그림 364">
            <a:extLst>
              <a:ext uri="{FF2B5EF4-FFF2-40B4-BE49-F238E27FC236}">
                <a16:creationId xmlns:a16="http://schemas.microsoft.com/office/drawing/2014/main" id="{9F865B56-5122-4189-9C26-0F40F64EB2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21346" y="985913"/>
            <a:ext cx="240639" cy="290378"/>
          </a:xfrm>
          <a:prstGeom prst="rect">
            <a:avLst/>
          </a:prstGeom>
        </p:spPr>
      </p:pic>
      <p:cxnSp>
        <p:nvCxnSpPr>
          <p:cNvPr id="123" name="Connector: Elbow 122">
            <a:extLst>
              <a:ext uri="{FF2B5EF4-FFF2-40B4-BE49-F238E27FC236}">
                <a16:creationId xmlns:a16="http://schemas.microsoft.com/office/drawing/2014/main" id="{4582065D-C189-45E0-8EC8-BCF81BC4EAF1}"/>
              </a:ext>
            </a:extLst>
          </p:cNvPr>
          <p:cNvCxnSpPr>
            <a:cxnSpLocks/>
          </p:cNvCxnSpPr>
          <p:nvPr/>
        </p:nvCxnSpPr>
        <p:spPr>
          <a:xfrm rot="10800000" flipV="1">
            <a:off x="990415" y="1342750"/>
            <a:ext cx="3276000" cy="252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094CFB0F-720B-475A-8657-166411B159C4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89741" y="1413622"/>
            <a:ext cx="1836000" cy="4068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or: Elbow 124">
            <a:extLst>
              <a:ext uri="{FF2B5EF4-FFF2-40B4-BE49-F238E27FC236}">
                <a16:creationId xmlns:a16="http://schemas.microsoft.com/office/drawing/2014/main" id="{BFF5BAC4-9F5E-4103-8B5B-AEC912082817}"/>
              </a:ext>
            </a:extLst>
          </p:cNvPr>
          <p:cNvCxnSpPr>
            <a:cxnSpLocks/>
          </p:cNvCxnSpPr>
          <p:nvPr/>
        </p:nvCxnSpPr>
        <p:spPr>
          <a:xfrm rot="10800000" flipV="1">
            <a:off x="3113682" y="1437877"/>
            <a:ext cx="1116000" cy="439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or: Elbow 126">
            <a:extLst>
              <a:ext uri="{FF2B5EF4-FFF2-40B4-BE49-F238E27FC236}">
                <a16:creationId xmlns:a16="http://schemas.microsoft.com/office/drawing/2014/main" id="{8DC9140C-F690-4A23-8596-6A92004A7956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08632" y="1461687"/>
            <a:ext cx="324000" cy="450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9" name="Picture 2">
            <a:extLst>
              <a:ext uri="{FF2B5EF4-FFF2-40B4-BE49-F238E27FC236}">
                <a16:creationId xmlns:a16="http://schemas.microsoft.com/office/drawing/2014/main" id="{4A39F453-9DC8-412E-90AB-8C3F83033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1" y="1043568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BCE8CC5D-F523-4748-9E6A-E86E5162915D}"/>
              </a:ext>
            </a:extLst>
          </p:cNvPr>
          <p:cNvCxnSpPr>
            <a:cxnSpLocks/>
          </p:cNvCxnSpPr>
          <p:nvPr/>
        </p:nvCxnSpPr>
        <p:spPr>
          <a:xfrm flipH="1" flipV="1">
            <a:off x="4261630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" name="그림 304">
            <a:extLst>
              <a:ext uri="{FF2B5EF4-FFF2-40B4-BE49-F238E27FC236}">
                <a16:creationId xmlns:a16="http://schemas.microsoft.com/office/drawing/2014/main" id="{983480D4-B930-49B1-8C2D-27882908A11A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4970431" y="2028729"/>
            <a:ext cx="240915" cy="305020"/>
          </a:xfrm>
          <a:prstGeom prst="rect">
            <a:avLst/>
          </a:prstGeom>
        </p:spPr>
      </p:pic>
      <p:pic>
        <p:nvPicPr>
          <p:cNvPr id="134" name="그림 304">
            <a:extLst>
              <a:ext uri="{FF2B5EF4-FFF2-40B4-BE49-F238E27FC236}">
                <a16:creationId xmlns:a16="http://schemas.microsoft.com/office/drawing/2014/main" id="{8AC834E4-E6D6-4CA8-AD49-DC4A74384540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255999" y="2253240"/>
            <a:ext cx="240915" cy="305020"/>
          </a:xfrm>
          <a:prstGeom prst="rect">
            <a:avLst/>
          </a:prstGeom>
        </p:spPr>
      </p:pic>
      <p:sp>
        <p:nvSpPr>
          <p:cNvPr id="316" name="TextBox 315">
            <a:extLst>
              <a:ext uri="{FF2B5EF4-FFF2-40B4-BE49-F238E27FC236}">
                <a16:creationId xmlns:a16="http://schemas.microsoft.com/office/drawing/2014/main" id="{45848BB3-5E6A-4C34-8411-7EE9E4F95A33}"/>
              </a:ext>
            </a:extLst>
          </p:cNvPr>
          <p:cNvSpPr txBox="1"/>
          <p:nvPr/>
        </p:nvSpPr>
        <p:spPr>
          <a:xfrm>
            <a:off x="309524" y="20955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조세정리 </a:t>
            </a:r>
            <a:r>
              <a:rPr lang="en-US" altLang="ko-KR"/>
              <a:t>CI</a:t>
            </a:r>
            <a:r>
              <a:rPr lang="ko-KR" altLang="en-US"/>
              <a:t>서버 구조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414C2BB-0065-43F9-A7A1-7EC8230605FA}"/>
              </a:ext>
            </a:extLst>
          </p:cNvPr>
          <p:cNvSpPr txBox="1"/>
          <p:nvPr/>
        </p:nvSpPr>
        <p:spPr>
          <a:xfrm>
            <a:off x="8040525" y="2921359"/>
            <a:ext cx="1958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(WebToB/ JEUS)</a:t>
            </a:r>
            <a:endParaRPr lang="ko-KR" altLang="en-US" sz="12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8CCEAC-5E7E-A53A-8312-7E1470B0B160}"/>
              </a:ext>
            </a:extLst>
          </p:cNvPr>
          <p:cNvSpPr/>
          <p:nvPr/>
        </p:nvSpPr>
        <p:spPr>
          <a:xfrm>
            <a:off x="838648" y="1730986"/>
            <a:ext cx="3130914" cy="334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304">
            <a:extLst>
              <a:ext uri="{FF2B5EF4-FFF2-40B4-BE49-F238E27FC236}">
                <a16:creationId xmlns:a16="http://schemas.microsoft.com/office/drawing/2014/main" id="{F4BEE02D-873A-09BF-6FEB-1DF0B62EBC6E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2614897" y="1713140"/>
            <a:ext cx="240915" cy="305020"/>
          </a:xfrm>
          <a:prstGeom prst="rect">
            <a:avLst/>
          </a:prstGeom>
        </p:spPr>
      </p:pic>
      <p:pic>
        <p:nvPicPr>
          <p:cNvPr id="8" name="그림 304">
            <a:extLst>
              <a:ext uri="{FF2B5EF4-FFF2-40B4-BE49-F238E27FC236}">
                <a16:creationId xmlns:a16="http://schemas.microsoft.com/office/drawing/2014/main" id="{FC9ED298-549F-E126-8675-B87B4333E6AC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973031" y="1713140"/>
            <a:ext cx="240915" cy="30502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3B240C3-67EE-72D8-76D4-5D4B2367A62E}"/>
              </a:ext>
            </a:extLst>
          </p:cNvPr>
          <p:cNvCxnSpPr>
            <a:cxnSpLocks/>
          </p:cNvCxnSpPr>
          <p:nvPr/>
        </p:nvCxnSpPr>
        <p:spPr>
          <a:xfrm>
            <a:off x="6156728" y="3900680"/>
            <a:ext cx="0" cy="2241228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FE3BDCA-88B2-C284-BC3F-B08DA035BFCB}"/>
              </a:ext>
            </a:extLst>
          </p:cNvPr>
          <p:cNvCxnSpPr>
            <a:cxnSpLocks/>
          </p:cNvCxnSpPr>
          <p:nvPr/>
        </p:nvCxnSpPr>
        <p:spPr>
          <a:xfrm>
            <a:off x="6542537" y="3919663"/>
            <a:ext cx="0" cy="2241228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88A95D9-6399-CCC1-426E-9382661D1097}"/>
              </a:ext>
            </a:extLst>
          </p:cNvPr>
          <p:cNvSpPr txBox="1"/>
          <p:nvPr/>
        </p:nvSpPr>
        <p:spPr>
          <a:xfrm>
            <a:off x="1700319" y="1969204"/>
            <a:ext cx="840183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900"/>
              <a:t>ntax-fw.jar</a:t>
            </a:r>
            <a:endParaRPr lang="ko-KR" altLang="en-US" sz="9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17AFCC-05D7-5470-F7F1-213853C4D82D}"/>
              </a:ext>
            </a:extLst>
          </p:cNvPr>
          <p:cNvSpPr txBox="1"/>
          <p:nvPr/>
        </p:nvSpPr>
        <p:spPr>
          <a:xfrm>
            <a:off x="2381650" y="1967228"/>
            <a:ext cx="707407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900"/>
              <a:t>ntax-sys.jar</a:t>
            </a:r>
            <a:endParaRPr lang="ko-KR" altLang="en-US" sz="900" dirty="0"/>
          </a:p>
        </p:txBody>
      </p:sp>
      <p:pic>
        <p:nvPicPr>
          <p:cNvPr id="21" name="그림 482">
            <a:extLst>
              <a:ext uri="{FF2B5EF4-FFF2-40B4-BE49-F238E27FC236}">
                <a16:creationId xmlns:a16="http://schemas.microsoft.com/office/drawing/2014/main" id="{DF2FC786-3295-80D2-F83E-A3DD66C2CC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28790" y="4865027"/>
            <a:ext cx="230798" cy="299269"/>
          </a:xfrm>
          <a:prstGeom prst="rect">
            <a:avLst/>
          </a:prstGeom>
        </p:spPr>
      </p:pic>
      <p:pic>
        <p:nvPicPr>
          <p:cNvPr id="22" name="그림 304">
            <a:extLst>
              <a:ext uri="{FF2B5EF4-FFF2-40B4-BE49-F238E27FC236}">
                <a16:creationId xmlns:a16="http://schemas.microsoft.com/office/drawing/2014/main" id="{7C89BADE-3674-7F6B-6261-CEA0CD0424F6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0218673" y="5312097"/>
            <a:ext cx="240915" cy="305020"/>
          </a:xfrm>
          <a:prstGeom prst="rect">
            <a:avLst/>
          </a:prstGeom>
        </p:spPr>
      </p:pic>
      <p:pic>
        <p:nvPicPr>
          <p:cNvPr id="23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9DA173C4-A483-8CE1-A77E-B3A918498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375" y="6207158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215F1BF-4CFC-18BC-EBC5-883FF9EA285A}"/>
              </a:ext>
            </a:extLst>
          </p:cNvPr>
          <p:cNvSpPr txBox="1"/>
          <p:nvPr/>
        </p:nvSpPr>
        <p:spPr>
          <a:xfrm>
            <a:off x="10723880" y="4866720"/>
            <a:ext cx="894406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900"/>
              <a:t>개별업무 페이지</a:t>
            </a:r>
            <a:endParaRPr lang="ko-KR" altLang="en-US" sz="9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FE93F7-3393-0391-E1D1-1B6ACB33C0CF}"/>
              </a:ext>
            </a:extLst>
          </p:cNvPr>
          <p:cNvSpPr txBox="1"/>
          <p:nvPr/>
        </p:nvSpPr>
        <p:spPr>
          <a:xfrm>
            <a:off x="10723880" y="5320218"/>
            <a:ext cx="1055812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900"/>
              <a:t>Jar </a:t>
            </a:r>
            <a:r>
              <a:rPr lang="ko-KR" altLang="en-US" sz="900"/>
              <a:t>단위업무패키지 </a:t>
            </a:r>
            <a:endParaRPr lang="ko-KR" altLang="en-US" sz="9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6E71CF-9FBE-581B-7F9B-E01830E4E981}"/>
              </a:ext>
            </a:extLst>
          </p:cNvPr>
          <p:cNvSpPr txBox="1"/>
          <p:nvPr/>
        </p:nvSpPr>
        <p:spPr>
          <a:xfrm>
            <a:off x="10723880" y="6253849"/>
            <a:ext cx="894406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900"/>
              <a:t>전체소스</a:t>
            </a:r>
            <a:r>
              <a:rPr lang="en-US" altLang="ko-KR" sz="900"/>
              <a:t>WAR</a:t>
            </a:r>
            <a:endParaRPr lang="ko-KR" altLang="en-US" sz="9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8CFF3F-321C-3FB7-1D6B-76EB442BD452}"/>
              </a:ext>
            </a:extLst>
          </p:cNvPr>
          <p:cNvSpPr txBox="1"/>
          <p:nvPr/>
        </p:nvSpPr>
        <p:spPr>
          <a:xfrm>
            <a:off x="10723880" y="4403311"/>
            <a:ext cx="375613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900"/>
              <a:t>범례</a:t>
            </a:r>
            <a:endParaRPr lang="ko-KR" altLang="en-US" sz="900" dirty="0"/>
          </a:p>
        </p:txBody>
      </p:sp>
      <p:pic>
        <p:nvPicPr>
          <p:cNvPr id="3" name="그림 364">
            <a:extLst>
              <a:ext uri="{FF2B5EF4-FFF2-40B4-BE49-F238E27FC236}">
                <a16:creationId xmlns:a16="http://schemas.microsoft.com/office/drawing/2014/main" id="{517C53CE-68F3-3A33-EEA7-2AF703DC00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18673" y="5745885"/>
            <a:ext cx="240639" cy="2903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C74372-E7DA-D3CE-ACA0-A0359DD2EB06}"/>
              </a:ext>
            </a:extLst>
          </p:cNvPr>
          <p:cNvSpPr txBox="1"/>
          <p:nvPr/>
        </p:nvSpPr>
        <p:spPr>
          <a:xfrm>
            <a:off x="10723880" y="5762578"/>
            <a:ext cx="82138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900"/>
              <a:t>jar</a:t>
            </a:r>
            <a:r>
              <a:rPr lang="ko-KR" altLang="en-US" sz="900"/>
              <a:t> 라이브러리 </a:t>
            </a:r>
            <a:endParaRPr lang="ko-KR" altLang="en-US" sz="900" dirty="0"/>
          </a:p>
        </p:txBody>
      </p:sp>
    </p:spTree>
    <p:extLst>
      <p:ext uri="{BB962C8B-B14F-4D97-AF65-F5344CB8AC3E}">
        <p14:creationId xmlns:p14="http://schemas.microsoft.com/office/powerpoint/2010/main" val="2175860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69</Words>
  <Application>Microsoft Office PowerPoint</Application>
  <PresentationFormat>Widescreen</PresentationFormat>
  <Paragraphs>27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doopo</dc:creator>
  <cp:lastModifiedBy>830</cp:lastModifiedBy>
  <cp:revision>76</cp:revision>
  <dcterms:created xsi:type="dcterms:W3CDTF">2022-03-10T01:47:59Z</dcterms:created>
  <dcterms:modified xsi:type="dcterms:W3CDTF">2023-06-14T01:51:03Z</dcterms:modified>
</cp:coreProperties>
</file>