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993" autoAdjust="0"/>
    <p:restoredTop sz="96517" autoAdjust="0"/>
  </p:normalViewPr>
  <p:slideViewPr>
    <p:cSldViewPr snapToGrid="0">
      <p:cViewPr>
        <p:scale>
          <a:sx n="100" d="100"/>
          <a:sy n="100" d="100"/>
        </p:scale>
        <p:origin x="72" y="-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 altLang="ko-K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7448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2572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1264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8539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9609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042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1767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1502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429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8897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 altLang="ko-KR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1927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220DF-0C3B-4C77-9078-C44469329EDE}" type="datetimeFigureOut">
              <a:rPr lang="ko-KR" altLang="en-US" smtClean="0"/>
              <a:t>2023-03-18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DE805-EE6C-46B5-A0CD-F2C2DFBD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8677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w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직사각형 171">
            <a:extLst>
              <a:ext uri="{FF2B5EF4-FFF2-40B4-BE49-F238E27FC236}">
                <a16:creationId xmlns:a16="http://schemas.microsoft.com/office/drawing/2014/main" id="{B01A0749-9C0C-5D58-F609-812562652694}"/>
              </a:ext>
            </a:extLst>
          </p:cNvPr>
          <p:cNvSpPr/>
          <p:nvPr/>
        </p:nvSpPr>
        <p:spPr>
          <a:xfrm>
            <a:off x="5454660" y="4439267"/>
            <a:ext cx="7236000" cy="227054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85" name="직사각형 171">
            <a:extLst>
              <a:ext uri="{FF2B5EF4-FFF2-40B4-BE49-F238E27FC236}">
                <a16:creationId xmlns:a16="http://schemas.microsoft.com/office/drawing/2014/main" id="{F83F2437-5CC8-F059-CDEE-8DBB61EDF0BA}"/>
              </a:ext>
            </a:extLst>
          </p:cNvPr>
          <p:cNvSpPr/>
          <p:nvPr/>
        </p:nvSpPr>
        <p:spPr>
          <a:xfrm>
            <a:off x="5454660" y="139693"/>
            <a:ext cx="7236000" cy="382237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00"/>
              <a:t>CR`</a:t>
            </a:r>
            <a:endParaRPr lang="ko-KR" altLang="en-US" sz="400"/>
          </a:p>
        </p:txBody>
      </p:sp>
      <p:sp>
        <p:nvSpPr>
          <p:cNvPr id="919" name="TextBox 30">
            <a:extLst>
              <a:ext uri="{FF2B5EF4-FFF2-40B4-BE49-F238E27FC236}">
                <a16:creationId xmlns:a16="http://schemas.microsoft.com/office/drawing/2014/main" id="{BFFBE2C1-7FCD-FBFA-F896-022F6A89939A}"/>
              </a:ext>
            </a:extLst>
          </p:cNvPr>
          <p:cNvSpPr txBox="1"/>
          <p:nvPr/>
        </p:nvSpPr>
        <p:spPr>
          <a:xfrm>
            <a:off x="5454660" y="78322"/>
            <a:ext cx="7237429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내부망</a:t>
            </a:r>
            <a:endParaRPr lang="ko-KR" altLang="en-US" sz="1000" dirty="0"/>
          </a:p>
        </p:txBody>
      </p:sp>
      <p:sp>
        <p:nvSpPr>
          <p:cNvPr id="6" name="직사각형 171">
            <a:extLst>
              <a:ext uri="{FF2B5EF4-FFF2-40B4-BE49-F238E27FC236}">
                <a16:creationId xmlns:a16="http://schemas.microsoft.com/office/drawing/2014/main" id="{E092242B-2158-B870-1E99-14FE5AE299DB}"/>
              </a:ext>
            </a:extLst>
          </p:cNvPr>
          <p:cNvSpPr/>
          <p:nvPr/>
        </p:nvSpPr>
        <p:spPr>
          <a:xfrm>
            <a:off x="1287212" y="78322"/>
            <a:ext cx="2376165" cy="388374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7" name="TextBox 30">
            <a:extLst>
              <a:ext uri="{FF2B5EF4-FFF2-40B4-BE49-F238E27FC236}">
                <a16:creationId xmlns:a16="http://schemas.microsoft.com/office/drawing/2014/main" id="{A5AD2184-819E-4FE4-9612-F52872739E35}"/>
              </a:ext>
            </a:extLst>
          </p:cNvPr>
          <p:cNvSpPr txBox="1"/>
          <p:nvPr/>
        </p:nvSpPr>
        <p:spPr>
          <a:xfrm>
            <a:off x="1287212" y="78322"/>
            <a:ext cx="2376165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/>
              <a:t>배드뱅크</a:t>
            </a:r>
            <a:endParaRPr lang="ko-KR" altLang="en-US" dirty="0"/>
          </a:p>
        </p:txBody>
      </p:sp>
      <p:sp>
        <p:nvSpPr>
          <p:cNvPr id="13" name="직사각형 195">
            <a:extLst>
              <a:ext uri="{FF2B5EF4-FFF2-40B4-BE49-F238E27FC236}">
                <a16:creationId xmlns:a16="http://schemas.microsoft.com/office/drawing/2014/main" id="{4A3F5054-7719-6906-1BC1-89AADF777054}"/>
              </a:ext>
            </a:extLst>
          </p:cNvPr>
          <p:cNvSpPr/>
          <p:nvPr/>
        </p:nvSpPr>
        <p:spPr>
          <a:xfrm>
            <a:off x="1447854" y="427376"/>
            <a:ext cx="655086" cy="342062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4" name="TextBox 30">
            <a:extLst>
              <a:ext uri="{FF2B5EF4-FFF2-40B4-BE49-F238E27FC236}">
                <a16:creationId xmlns:a16="http://schemas.microsoft.com/office/drawing/2014/main" id="{3EF439FA-8955-990C-8C6C-24DB95A3560C}"/>
              </a:ext>
            </a:extLst>
          </p:cNvPr>
          <p:cNvSpPr txBox="1"/>
          <p:nvPr/>
        </p:nvSpPr>
        <p:spPr>
          <a:xfrm>
            <a:off x="1447854" y="427072"/>
            <a:ext cx="655084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en-US" altLang="ko-KR" sz="1000"/>
              <a:t>DMZ</a:t>
            </a:r>
            <a:endParaRPr lang="ko-KR" altLang="en-US" sz="1000" dirty="0"/>
          </a:p>
        </p:txBody>
      </p:sp>
      <p:pic>
        <p:nvPicPr>
          <p:cNvPr id="59" name="그림 409">
            <a:extLst>
              <a:ext uri="{FF2B5EF4-FFF2-40B4-BE49-F238E27FC236}">
                <a16:creationId xmlns:a16="http://schemas.microsoft.com/office/drawing/2014/main" id="{585DBE25-92C6-8278-AB75-7BF18E39A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81" y="3316209"/>
            <a:ext cx="361906" cy="183575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B1C6F9C1-6E64-1246-66AC-6E520AFE025B}"/>
              </a:ext>
            </a:extLst>
          </p:cNvPr>
          <p:cNvSpPr txBox="1"/>
          <p:nvPr/>
        </p:nvSpPr>
        <p:spPr>
          <a:xfrm>
            <a:off x="122380" y="3615166"/>
            <a:ext cx="538019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원인서류기관</a:t>
            </a:r>
            <a:endParaRPr lang="ko-KR" altLang="en-US" sz="600" b="1" dirty="0"/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2C89F403-B3F8-45A4-A2A9-5D41301B7048}"/>
              </a:ext>
            </a:extLst>
          </p:cNvPr>
          <p:cNvCxnSpPr>
            <a:cxnSpLocks/>
          </p:cNvCxnSpPr>
          <p:nvPr/>
        </p:nvCxnSpPr>
        <p:spPr>
          <a:xfrm>
            <a:off x="253901" y="2352657"/>
            <a:ext cx="162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0" name="Picture 31" descr="3D_34">
            <a:extLst>
              <a:ext uri="{FF2B5EF4-FFF2-40B4-BE49-F238E27FC236}">
                <a16:creationId xmlns:a16="http://schemas.microsoft.com/office/drawing/2014/main" id="{3A9CBF54-66A3-EE6A-DD4A-BF77F8AD3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381" y="697509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71" name="TextBox 170">
            <a:extLst>
              <a:ext uri="{FF2B5EF4-FFF2-40B4-BE49-F238E27FC236}">
                <a16:creationId xmlns:a16="http://schemas.microsoft.com/office/drawing/2014/main" id="{BA557917-0BBC-2C3A-8789-89D60779CA71}"/>
              </a:ext>
            </a:extLst>
          </p:cNvPr>
          <p:cNvSpPr txBox="1"/>
          <p:nvPr/>
        </p:nvSpPr>
        <p:spPr>
          <a:xfrm>
            <a:off x="101668" y="1042732"/>
            <a:ext cx="432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감정평가사</a:t>
            </a:r>
            <a:endParaRPr lang="ko-KR" altLang="en-US" sz="600" b="1" dirty="0"/>
          </a:p>
        </p:txBody>
      </p:sp>
      <p:sp>
        <p:nvSpPr>
          <p:cNvPr id="12" name="직사각형 195">
            <a:extLst>
              <a:ext uri="{FF2B5EF4-FFF2-40B4-BE49-F238E27FC236}">
                <a16:creationId xmlns:a16="http://schemas.microsoft.com/office/drawing/2014/main" id="{DFF533CF-93AB-A5E7-FE85-38A50AB5C462}"/>
              </a:ext>
            </a:extLst>
          </p:cNvPr>
          <p:cNvSpPr/>
          <p:nvPr/>
        </p:nvSpPr>
        <p:spPr>
          <a:xfrm>
            <a:off x="2860887" y="427377"/>
            <a:ext cx="647392" cy="342062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5" name="TextBox 30">
            <a:extLst>
              <a:ext uri="{FF2B5EF4-FFF2-40B4-BE49-F238E27FC236}">
                <a16:creationId xmlns:a16="http://schemas.microsoft.com/office/drawing/2014/main" id="{58A66A2B-0E52-DF42-A7AF-A79183D6C61E}"/>
              </a:ext>
            </a:extLst>
          </p:cNvPr>
          <p:cNvSpPr txBox="1"/>
          <p:nvPr/>
        </p:nvSpPr>
        <p:spPr>
          <a:xfrm>
            <a:off x="2860887" y="427072"/>
            <a:ext cx="64739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사설망</a:t>
            </a:r>
            <a:endParaRPr lang="ko-KR" altLang="en-US" sz="1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E5CB61E-015F-7E8D-2C60-BB5B722B464C}"/>
              </a:ext>
            </a:extLst>
          </p:cNvPr>
          <p:cNvCxnSpPr>
            <a:cxnSpLocks/>
          </p:cNvCxnSpPr>
          <p:nvPr/>
        </p:nvCxnSpPr>
        <p:spPr>
          <a:xfrm>
            <a:off x="253901" y="910236"/>
            <a:ext cx="162689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구름 187">
            <a:extLst>
              <a:ext uri="{FF2B5EF4-FFF2-40B4-BE49-F238E27FC236}">
                <a16:creationId xmlns:a16="http://schemas.microsoft.com/office/drawing/2014/main" id="{F650D9EF-9BDC-5D65-E68C-796EF7003862}"/>
              </a:ext>
            </a:extLst>
          </p:cNvPr>
          <p:cNvSpPr/>
          <p:nvPr/>
        </p:nvSpPr>
        <p:spPr>
          <a:xfrm>
            <a:off x="568504" y="787985"/>
            <a:ext cx="596345" cy="228753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 b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FFE2563-008F-1BBE-B8A7-5E4F7ACA6FA2}"/>
              </a:ext>
            </a:extLst>
          </p:cNvPr>
          <p:cNvSpPr txBox="1"/>
          <p:nvPr/>
        </p:nvSpPr>
        <p:spPr>
          <a:xfrm>
            <a:off x="654870" y="853086"/>
            <a:ext cx="423612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 dirty="0" err="1"/>
              <a:t>인터넷망</a:t>
            </a:r>
            <a:endParaRPr lang="ko-KR" altLang="en-US" sz="6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29365F-B35E-4A4C-89FA-A22327217AA1}"/>
              </a:ext>
            </a:extLst>
          </p:cNvPr>
          <p:cNvSpPr txBox="1"/>
          <p:nvPr/>
        </p:nvSpPr>
        <p:spPr>
          <a:xfrm>
            <a:off x="1160004" y="2248094"/>
            <a:ext cx="396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Automation</a:t>
            </a:r>
            <a:endParaRPr lang="ko-KR" altLang="en-US" sz="600" dirty="0"/>
          </a:p>
        </p:txBody>
      </p:sp>
      <p:sp>
        <p:nvSpPr>
          <p:cNvPr id="26" name="구름 187">
            <a:extLst>
              <a:ext uri="{FF2B5EF4-FFF2-40B4-BE49-F238E27FC236}">
                <a16:creationId xmlns:a16="http://schemas.microsoft.com/office/drawing/2014/main" id="{720D5F8A-B0BD-9F05-1F39-C191AF63B33F}"/>
              </a:ext>
            </a:extLst>
          </p:cNvPr>
          <p:cNvSpPr/>
          <p:nvPr/>
        </p:nvSpPr>
        <p:spPr>
          <a:xfrm>
            <a:off x="532241" y="2192941"/>
            <a:ext cx="596345" cy="228753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00" b="1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16B1BDB-AD2F-D503-7E13-A503B1972A04}"/>
              </a:ext>
            </a:extLst>
          </p:cNvPr>
          <p:cNvSpPr txBox="1"/>
          <p:nvPr/>
        </p:nvSpPr>
        <p:spPr>
          <a:xfrm>
            <a:off x="618607" y="2258042"/>
            <a:ext cx="423612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 dirty="0" err="1"/>
              <a:t>인터넷망</a:t>
            </a:r>
            <a:endParaRPr lang="ko-KR" altLang="en-US" sz="600" b="1" dirty="0"/>
          </a:p>
        </p:txBody>
      </p:sp>
      <p:pic>
        <p:nvPicPr>
          <p:cNvPr id="28" name="Picture 31" descr="3D_34">
            <a:extLst>
              <a:ext uri="{FF2B5EF4-FFF2-40B4-BE49-F238E27FC236}">
                <a16:creationId xmlns:a16="http://schemas.microsoft.com/office/drawing/2014/main" id="{85B67B4D-CEEE-2D2A-8EBC-8F5CFC95B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118" y="2102465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9DE39BA-D5E7-5F74-F43B-1916AC2C1805}"/>
              </a:ext>
            </a:extLst>
          </p:cNvPr>
          <p:cNvSpPr txBox="1"/>
          <p:nvPr/>
        </p:nvSpPr>
        <p:spPr>
          <a:xfrm>
            <a:off x="65405" y="2447688"/>
            <a:ext cx="432000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 b="1"/>
              <a:t>RPA Bot</a:t>
            </a:r>
            <a:endParaRPr lang="ko-KR" altLang="en-US" sz="600" b="1" dirty="0"/>
          </a:p>
        </p:txBody>
      </p:sp>
      <p:sp>
        <p:nvSpPr>
          <p:cNvPr id="36" name="Rectangle 135">
            <a:extLst>
              <a:ext uri="{FF2B5EF4-FFF2-40B4-BE49-F238E27FC236}">
                <a16:creationId xmlns:a16="http://schemas.microsoft.com/office/drawing/2014/main" id="{612256BA-6D47-F86C-3D84-850E9ACA73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818" y="1059322"/>
            <a:ext cx="577231" cy="99899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7" name="Rectangle 43">
            <a:extLst>
              <a:ext uri="{FF2B5EF4-FFF2-40B4-BE49-F238E27FC236}">
                <a16:creationId xmlns:a16="http://schemas.microsoft.com/office/drawing/2014/main" id="{DD78E153-7342-689D-13AC-FC5CBCCF8C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120983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온라인감정</a:t>
            </a:r>
          </a:p>
        </p:txBody>
      </p:sp>
      <p:sp>
        <p:nvSpPr>
          <p:cNvPr id="38" name="Rectangle 43">
            <a:extLst>
              <a:ext uri="{FF2B5EF4-FFF2-40B4-BE49-F238E27FC236}">
                <a16:creationId xmlns:a16="http://schemas.microsoft.com/office/drawing/2014/main" id="{E1835396-76F7-486F-3E62-294244FFA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307092"/>
            <a:ext cx="472071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JEUS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39" name="Rectangle 43">
            <a:extLst>
              <a:ext uri="{FF2B5EF4-FFF2-40B4-BE49-F238E27FC236}">
                <a16:creationId xmlns:a16="http://schemas.microsoft.com/office/drawing/2014/main" id="{930C2C75-B860-CD16-DE9E-E166A772A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493201"/>
            <a:ext cx="472071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Oracle 19C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BB796EA-98D2-2E20-AEAA-0BEE83A39D5C}"/>
              </a:ext>
            </a:extLst>
          </p:cNvPr>
          <p:cNvSpPr txBox="1"/>
          <p:nvPr/>
        </p:nvSpPr>
        <p:spPr>
          <a:xfrm>
            <a:off x="2914433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EASDB</a:t>
            </a:r>
            <a:endParaRPr lang="en-US" altLang="ko-KR" sz="600" b="1" dirty="0"/>
          </a:p>
        </p:txBody>
      </p:sp>
      <p:pic>
        <p:nvPicPr>
          <p:cNvPr id="35" name="그림 230">
            <a:extLst>
              <a:ext uri="{FF2B5EF4-FFF2-40B4-BE49-F238E27FC236}">
                <a16:creationId xmlns:a16="http://schemas.microsoft.com/office/drawing/2014/main" id="{07878C36-4674-E498-C3C1-767F0DB4BF2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2433" y="789589"/>
            <a:ext cx="324000" cy="257019"/>
          </a:xfrm>
          <a:prstGeom prst="rect">
            <a:avLst/>
          </a:prstGeom>
        </p:spPr>
      </p:pic>
      <p:pic>
        <p:nvPicPr>
          <p:cNvPr id="44" name="Picture 20" descr="http://db.cse.ohio-state.edu/images/db.png">
            <a:extLst>
              <a:ext uri="{FF2B5EF4-FFF2-40B4-BE49-F238E27FC236}">
                <a16:creationId xmlns:a16="http://schemas.microsoft.com/office/drawing/2014/main" id="{9621AE89-F854-9FC0-DA46-9A61AB0B1B3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829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ectangle 43">
            <a:extLst>
              <a:ext uri="{FF2B5EF4-FFF2-40B4-BE49-F238E27FC236}">
                <a16:creationId xmlns:a16="http://schemas.microsoft.com/office/drawing/2014/main" id="{C90A432C-43CA-5F31-5C7B-FE4E12CE1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679310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46" name="Rectangle 43">
            <a:extLst>
              <a:ext uri="{FF2B5EF4-FFF2-40B4-BE49-F238E27FC236}">
                <a16:creationId xmlns:a16="http://schemas.microsoft.com/office/drawing/2014/main" id="{0938A79F-5E6F-D3E0-50CF-A4465148A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8398" y="1865420"/>
            <a:ext cx="481854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filelink</a:t>
            </a:r>
            <a:endParaRPr lang="ko-KR" altLang="en-US" sz="600">
              <a:latin typeface="+mn-ea"/>
            </a:endParaRPr>
          </a:p>
        </p:txBody>
      </p:sp>
      <p:sp>
        <p:nvSpPr>
          <p:cNvPr id="727" name="TextBox 726">
            <a:extLst>
              <a:ext uri="{FF2B5EF4-FFF2-40B4-BE49-F238E27FC236}">
                <a16:creationId xmlns:a16="http://schemas.microsoft.com/office/drawing/2014/main" id="{E7534FFD-B3D8-DE37-F285-07B56E480E22}"/>
              </a:ext>
            </a:extLst>
          </p:cNvPr>
          <p:cNvSpPr txBox="1"/>
          <p:nvPr/>
        </p:nvSpPr>
        <p:spPr>
          <a:xfrm>
            <a:off x="1488851" y="2096833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RPA</a:t>
            </a:r>
            <a:endParaRPr lang="en-US" altLang="ko-KR" sz="600" b="1" dirty="0"/>
          </a:p>
        </p:txBody>
      </p:sp>
      <p:pic>
        <p:nvPicPr>
          <p:cNvPr id="728" name="그림 230">
            <a:extLst>
              <a:ext uri="{FF2B5EF4-FFF2-40B4-BE49-F238E27FC236}">
                <a16:creationId xmlns:a16="http://schemas.microsoft.com/office/drawing/2014/main" id="{25D156D1-4136-B539-C3DA-91EAB6E522B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737" y="2220605"/>
            <a:ext cx="324000" cy="257019"/>
          </a:xfrm>
          <a:prstGeom prst="rect">
            <a:avLst/>
          </a:prstGeom>
        </p:spPr>
      </p:pic>
      <p:sp>
        <p:nvSpPr>
          <p:cNvPr id="729" name="TextBox 728">
            <a:extLst>
              <a:ext uri="{FF2B5EF4-FFF2-40B4-BE49-F238E27FC236}">
                <a16:creationId xmlns:a16="http://schemas.microsoft.com/office/drawing/2014/main" id="{ED1541DE-FBA5-DBEA-CA1B-D54695C51F81}"/>
              </a:ext>
            </a:extLst>
          </p:cNvPr>
          <p:cNvSpPr txBox="1"/>
          <p:nvPr/>
        </p:nvSpPr>
        <p:spPr>
          <a:xfrm>
            <a:off x="1488851" y="2587426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OCR</a:t>
            </a:r>
            <a:endParaRPr lang="en-US" altLang="ko-KR" sz="600" b="1" dirty="0"/>
          </a:p>
        </p:txBody>
      </p:sp>
      <p:pic>
        <p:nvPicPr>
          <p:cNvPr id="730" name="그림 230">
            <a:extLst>
              <a:ext uri="{FF2B5EF4-FFF2-40B4-BE49-F238E27FC236}">
                <a16:creationId xmlns:a16="http://schemas.microsoft.com/office/drawing/2014/main" id="{69046066-7648-FB9C-40AF-2985C520A7B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737" y="2711198"/>
            <a:ext cx="324000" cy="257019"/>
          </a:xfrm>
          <a:prstGeom prst="rect">
            <a:avLst/>
          </a:prstGeom>
        </p:spPr>
      </p:pic>
      <p:sp>
        <p:nvSpPr>
          <p:cNvPr id="731" name="Rectangle 135">
            <a:extLst>
              <a:ext uri="{FF2B5EF4-FFF2-40B4-BE49-F238E27FC236}">
                <a16:creationId xmlns:a16="http://schemas.microsoft.com/office/drawing/2014/main" id="{E9FF599B-68DF-5433-6F55-BE17742C3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3122" y="1059322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732" name="Rectangle 43">
            <a:extLst>
              <a:ext uri="{FF2B5EF4-FFF2-40B4-BE49-F238E27FC236}">
                <a16:creationId xmlns:a16="http://schemas.microsoft.com/office/drawing/2014/main" id="{A43A747E-06B9-7154-7391-17575B2B4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702" y="1120983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온라인감정</a:t>
            </a:r>
          </a:p>
        </p:txBody>
      </p:sp>
      <p:sp>
        <p:nvSpPr>
          <p:cNvPr id="733" name="TextBox 732">
            <a:extLst>
              <a:ext uri="{FF2B5EF4-FFF2-40B4-BE49-F238E27FC236}">
                <a16:creationId xmlns:a16="http://schemas.microsoft.com/office/drawing/2014/main" id="{0B923624-00FB-0B80-171C-5A46C5B2EF6F}"/>
              </a:ext>
            </a:extLst>
          </p:cNvPr>
          <p:cNvSpPr txBox="1"/>
          <p:nvPr/>
        </p:nvSpPr>
        <p:spPr>
          <a:xfrm>
            <a:off x="1488851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EASWEB</a:t>
            </a:r>
            <a:endParaRPr lang="en-US" altLang="ko-KR" sz="600" b="1" dirty="0"/>
          </a:p>
        </p:txBody>
      </p:sp>
      <p:pic>
        <p:nvPicPr>
          <p:cNvPr id="734" name="그림 230">
            <a:extLst>
              <a:ext uri="{FF2B5EF4-FFF2-40B4-BE49-F238E27FC236}">
                <a16:creationId xmlns:a16="http://schemas.microsoft.com/office/drawing/2014/main" id="{36276010-BEE4-771B-49B5-943D88167CE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737" y="789589"/>
            <a:ext cx="324000" cy="257019"/>
          </a:xfrm>
          <a:prstGeom prst="rect">
            <a:avLst/>
          </a:prstGeom>
        </p:spPr>
      </p:pic>
      <p:sp>
        <p:nvSpPr>
          <p:cNvPr id="736" name="Rectangle 43">
            <a:extLst>
              <a:ext uri="{FF2B5EF4-FFF2-40B4-BE49-F238E27FC236}">
                <a16:creationId xmlns:a16="http://schemas.microsoft.com/office/drawing/2014/main" id="{B415AFE6-B103-5898-5BF1-488643088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964" y="1298833"/>
            <a:ext cx="472071" cy="144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solidFill>
                  <a:srgbClr val="000086"/>
                </a:solidFill>
                <a:latin typeface="+mn-ea"/>
              </a:rPr>
              <a:t>WebToB</a:t>
            </a:r>
            <a:endParaRPr lang="ko-KR" altLang="en-US" sz="600">
              <a:solidFill>
                <a:srgbClr val="000086"/>
              </a:solidFill>
              <a:latin typeface="+mn-ea"/>
            </a:endParaRPr>
          </a:p>
        </p:txBody>
      </p:sp>
      <p:cxnSp>
        <p:nvCxnSpPr>
          <p:cNvPr id="909" name="직선 연결선 173">
            <a:extLst>
              <a:ext uri="{FF2B5EF4-FFF2-40B4-BE49-F238E27FC236}">
                <a16:creationId xmlns:a16="http://schemas.microsoft.com/office/drawing/2014/main" id="{2298F68C-27C7-945B-179F-980396162884}"/>
              </a:ext>
            </a:extLst>
          </p:cNvPr>
          <p:cNvCxnSpPr>
            <a:cxnSpLocks/>
          </p:cNvCxnSpPr>
          <p:nvPr/>
        </p:nvCxnSpPr>
        <p:spPr>
          <a:xfrm>
            <a:off x="6944260" y="1107161"/>
            <a:ext cx="5487125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317">
            <a:extLst>
              <a:ext uri="{FF2B5EF4-FFF2-40B4-BE49-F238E27FC236}">
                <a16:creationId xmlns:a16="http://schemas.microsoft.com/office/drawing/2014/main" id="{DAC039A3-DE80-19A5-F14C-C2548D0A808C}"/>
              </a:ext>
            </a:extLst>
          </p:cNvPr>
          <p:cNvCxnSpPr/>
          <p:nvPr/>
        </p:nvCxnSpPr>
        <p:spPr>
          <a:xfrm rot="5400000" flipH="1" flipV="1">
            <a:off x="7322354" y="110432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0" name="화살표: 아래쪽 919">
            <a:extLst>
              <a:ext uri="{FF2B5EF4-FFF2-40B4-BE49-F238E27FC236}">
                <a16:creationId xmlns:a16="http://schemas.microsoft.com/office/drawing/2014/main" id="{D8F29177-9798-2B2B-41DB-3549908AEC81}"/>
              </a:ext>
            </a:extLst>
          </p:cNvPr>
          <p:cNvSpPr/>
          <p:nvPr/>
        </p:nvSpPr>
        <p:spPr>
          <a:xfrm rot="5400000" flipH="1" flipV="1">
            <a:off x="2442604" y="342237"/>
            <a:ext cx="49328" cy="1141669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22" name="Picture 104">
            <a:extLst>
              <a:ext uri="{FF2B5EF4-FFF2-40B4-BE49-F238E27FC236}">
                <a16:creationId xmlns:a16="http://schemas.microsoft.com/office/drawing/2014/main" id="{5641C3D5-1769-3709-E294-2540C94F0B0A}"/>
              </a:ext>
            </a:extLst>
          </p:cNvPr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26207" y="789589"/>
            <a:ext cx="142876" cy="236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3" name="TextBox 922">
            <a:extLst>
              <a:ext uri="{FF2B5EF4-FFF2-40B4-BE49-F238E27FC236}">
                <a16:creationId xmlns:a16="http://schemas.microsoft.com/office/drawing/2014/main" id="{8D756839-3545-BF6E-CF01-B80E480E24BF}"/>
              </a:ext>
            </a:extLst>
          </p:cNvPr>
          <p:cNvSpPr txBox="1"/>
          <p:nvPr/>
        </p:nvSpPr>
        <p:spPr>
          <a:xfrm>
            <a:off x="2293994" y="665817"/>
            <a:ext cx="408064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Streaming</a:t>
            </a:r>
            <a:endParaRPr lang="en-US" altLang="ko-KR" sz="600" b="1" dirty="0"/>
          </a:p>
        </p:txBody>
      </p:sp>
      <p:sp>
        <p:nvSpPr>
          <p:cNvPr id="942" name="직사각형 941">
            <a:extLst>
              <a:ext uri="{FF2B5EF4-FFF2-40B4-BE49-F238E27FC236}">
                <a16:creationId xmlns:a16="http://schemas.microsoft.com/office/drawing/2014/main" id="{CE9F3DB9-3510-CA21-6E5D-8636409B2EF1}"/>
              </a:ext>
            </a:extLst>
          </p:cNvPr>
          <p:cNvSpPr/>
          <p:nvPr/>
        </p:nvSpPr>
        <p:spPr>
          <a:xfrm>
            <a:off x="3390380" y="1749508"/>
            <a:ext cx="237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5" name="직사각형 171">
            <a:extLst>
              <a:ext uri="{FF2B5EF4-FFF2-40B4-BE49-F238E27FC236}">
                <a16:creationId xmlns:a16="http://schemas.microsoft.com/office/drawing/2014/main" id="{470786A3-8412-CE7F-7194-54E290A6D4A5}"/>
              </a:ext>
            </a:extLst>
          </p:cNvPr>
          <p:cNvSpPr/>
          <p:nvPr/>
        </p:nvSpPr>
        <p:spPr>
          <a:xfrm>
            <a:off x="4126738" y="78322"/>
            <a:ext cx="849600" cy="292366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946" name="TextBox 945">
            <a:extLst>
              <a:ext uri="{FF2B5EF4-FFF2-40B4-BE49-F238E27FC236}">
                <a16:creationId xmlns:a16="http://schemas.microsoft.com/office/drawing/2014/main" id="{258055F1-AFCA-0032-414A-0AA9A3967553}"/>
              </a:ext>
            </a:extLst>
          </p:cNvPr>
          <p:cNvSpPr txBox="1"/>
          <p:nvPr/>
        </p:nvSpPr>
        <p:spPr>
          <a:xfrm>
            <a:off x="4272891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ㅇㅇ</a:t>
            </a:r>
            <a:endParaRPr lang="en-US" altLang="ko-KR" sz="600" b="1" dirty="0"/>
          </a:p>
        </p:txBody>
      </p:sp>
      <p:pic>
        <p:nvPicPr>
          <p:cNvPr id="947" name="그림 230">
            <a:extLst>
              <a:ext uri="{FF2B5EF4-FFF2-40B4-BE49-F238E27FC236}">
                <a16:creationId xmlns:a16="http://schemas.microsoft.com/office/drawing/2014/main" id="{DFA2BF32-1CE8-9246-F623-6AAC03BF57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0891" y="789589"/>
            <a:ext cx="324000" cy="257019"/>
          </a:xfrm>
          <a:prstGeom prst="rect">
            <a:avLst/>
          </a:prstGeom>
        </p:spPr>
      </p:pic>
      <p:sp>
        <p:nvSpPr>
          <p:cNvPr id="948" name="Rectangle 135">
            <a:extLst>
              <a:ext uri="{FF2B5EF4-FFF2-40B4-BE49-F238E27FC236}">
                <a16:creationId xmlns:a16="http://schemas.microsoft.com/office/drawing/2014/main" id="{66341743-5F41-BDEC-DE4C-E8B6CCF7E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1432" y="1051063"/>
            <a:ext cx="577231" cy="44762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949" name="Rectangle 43">
            <a:extLst>
              <a:ext uri="{FF2B5EF4-FFF2-40B4-BE49-F238E27FC236}">
                <a16:creationId xmlns:a16="http://schemas.microsoft.com/office/drawing/2014/main" id="{C084897F-DB08-D5C4-E66B-43EACC971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4012" y="1112724"/>
            <a:ext cx="472071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I-Bridge</a:t>
            </a:r>
            <a:endParaRPr lang="ko-KR" altLang="en-US" sz="600">
              <a:latin typeface="+mn-ea"/>
            </a:endParaRPr>
          </a:p>
        </p:txBody>
      </p:sp>
      <p:sp>
        <p:nvSpPr>
          <p:cNvPr id="950" name="Rectangle 43">
            <a:extLst>
              <a:ext uri="{FF2B5EF4-FFF2-40B4-BE49-F238E27FC236}">
                <a16:creationId xmlns:a16="http://schemas.microsoft.com/office/drawing/2014/main" id="{8C26399A-B71D-13C3-A8E7-2713AA00E7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4012" y="1298833"/>
            <a:ext cx="472071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EAI-Hub</a:t>
            </a:r>
            <a:endParaRPr lang="ko-KR" altLang="en-US" sz="600">
              <a:latin typeface="+mn-ea"/>
            </a:endParaRPr>
          </a:p>
        </p:txBody>
      </p:sp>
      <p:sp>
        <p:nvSpPr>
          <p:cNvPr id="951" name="TextBox 30">
            <a:extLst>
              <a:ext uri="{FF2B5EF4-FFF2-40B4-BE49-F238E27FC236}">
                <a16:creationId xmlns:a16="http://schemas.microsoft.com/office/drawing/2014/main" id="{13DC5FFD-39F7-5278-88BD-ECEF9552877F}"/>
              </a:ext>
            </a:extLst>
          </p:cNvPr>
          <p:cNvSpPr txBox="1"/>
          <p:nvPr/>
        </p:nvSpPr>
        <p:spPr>
          <a:xfrm>
            <a:off x="4126738" y="79607"/>
            <a:ext cx="848886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/>
              <a:t>대내연계망</a:t>
            </a:r>
            <a:endParaRPr lang="ko-KR" altLang="en-US" dirty="0"/>
          </a:p>
        </p:txBody>
      </p:sp>
      <p:sp>
        <p:nvSpPr>
          <p:cNvPr id="953" name="타원 27">
            <a:extLst>
              <a:ext uri="{FF2B5EF4-FFF2-40B4-BE49-F238E27FC236}">
                <a16:creationId xmlns:a16="http://schemas.microsoft.com/office/drawing/2014/main" id="{5AD22CB7-AE29-181F-FEAF-61437E15971B}"/>
              </a:ext>
            </a:extLst>
          </p:cNvPr>
          <p:cNvSpPr/>
          <p:nvPr/>
        </p:nvSpPr>
        <p:spPr>
          <a:xfrm rot="11844641" flipH="1">
            <a:off x="6290481" y="1941982"/>
            <a:ext cx="1240504" cy="95688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954" name="직사각형 28">
            <a:extLst>
              <a:ext uri="{FF2B5EF4-FFF2-40B4-BE49-F238E27FC236}">
                <a16:creationId xmlns:a16="http://schemas.microsoft.com/office/drawing/2014/main" id="{04B66182-5134-37D0-9204-9BA18D26D9B9}"/>
              </a:ext>
            </a:extLst>
          </p:cNvPr>
          <p:cNvSpPr/>
          <p:nvPr/>
        </p:nvSpPr>
        <p:spPr>
          <a:xfrm rot="11844641" flipH="1">
            <a:off x="6845052" y="2058246"/>
            <a:ext cx="878729" cy="102133"/>
          </a:xfrm>
          <a:prstGeom prst="rect">
            <a:avLst/>
          </a:prstGeom>
          <a:solidFill>
            <a:schemeClr val="bg1"/>
          </a:solidFill>
          <a:ln w="317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cxnSp>
        <p:nvCxnSpPr>
          <p:cNvPr id="955" name="직선 화살표 연결선 29">
            <a:extLst>
              <a:ext uri="{FF2B5EF4-FFF2-40B4-BE49-F238E27FC236}">
                <a16:creationId xmlns:a16="http://schemas.microsoft.com/office/drawing/2014/main" id="{73E1785D-08E1-0063-2171-483BFA0F4A8B}"/>
              </a:ext>
            </a:extLst>
          </p:cNvPr>
          <p:cNvCxnSpPr>
            <a:cxnSpLocks/>
          </p:cNvCxnSpPr>
          <p:nvPr/>
        </p:nvCxnSpPr>
        <p:spPr>
          <a:xfrm rot="11844641" flipH="1">
            <a:off x="6755591" y="2259659"/>
            <a:ext cx="1712342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56" name="직선 화살표 연결선 30">
            <a:extLst>
              <a:ext uri="{FF2B5EF4-FFF2-40B4-BE49-F238E27FC236}">
                <a16:creationId xmlns:a16="http://schemas.microsoft.com/office/drawing/2014/main" id="{9BC1C048-3F69-2F85-F3FD-B3F9387A4935}"/>
              </a:ext>
            </a:extLst>
          </p:cNvPr>
          <p:cNvCxnSpPr>
            <a:cxnSpLocks/>
          </p:cNvCxnSpPr>
          <p:nvPr/>
        </p:nvCxnSpPr>
        <p:spPr>
          <a:xfrm rot="11844641" flipH="1">
            <a:off x="6784136" y="2168630"/>
            <a:ext cx="1712342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59" name="직선 연결선 173">
            <a:extLst>
              <a:ext uri="{FF2B5EF4-FFF2-40B4-BE49-F238E27FC236}">
                <a16:creationId xmlns:a16="http://schemas.microsoft.com/office/drawing/2014/main" id="{0644FE7E-EB38-72CA-FBFA-37BB47967C59}"/>
              </a:ext>
            </a:extLst>
          </p:cNvPr>
          <p:cNvCxnSpPr>
            <a:cxnSpLocks/>
          </p:cNvCxnSpPr>
          <p:nvPr/>
        </p:nvCxnSpPr>
        <p:spPr>
          <a:xfrm>
            <a:off x="6952036" y="1108283"/>
            <a:ext cx="0" cy="1586113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FE7D34EA-4AF9-9476-181A-FCD81D6F3340}"/>
              </a:ext>
            </a:extLst>
          </p:cNvPr>
          <p:cNvSpPr txBox="1"/>
          <p:nvPr/>
        </p:nvSpPr>
        <p:spPr>
          <a:xfrm>
            <a:off x="3710174" y="1665541"/>
            <a:ext cx="39600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byte stream</a:t>
            </a:r>
            <a:endParaRPr lang="ko-KR" altLang="en-US" sz="600" dirty="0"/>
          </a:p>
        </p:txBody>
      </p:sp>
      <p:sp>
        <p:nvSpPr>
          <p:cNvPr id="557" name="Rectangle 135">
            <a:extLst>
              <a:ext uri="{FF2B5EF4-FFF2-40B4-BE49-F238E27FC236}">
                <a16:creationId xmlns:a16="http://schemas.microsoft.com/office/drawing/2014/main" id="{2FA172B7-2101-66D2-F9C4-6E1688556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51770" y="1238705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61" name="TextBox 560">
            <a:extLst>
              <a:ext uri="{FF2B5EF4-FFF2-40B4-BE49-F238E27FC236}">
                <a16:creationId xmlns:a16="http://schemas.microsoft.com/office/drawing/2014/main" id="{CE55DDA9-E0A5-0B75-4A8D-07CFEAC4EB8A}"/>
              </a:ext>
            </a:extLst>
          </p:cNvPr>
          <p:cNvSpPr txBox="1"/>
          <p:nvPr/>
        </p:nvSpPr>
        <p:spPr>
          <a:xfrm>
            <a:off x="10775490" y="1636004"/>
            <a:ext cx="421762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- </a:t>
            </a:r>
            <a:r>
              <a:rPr lang="ko-KR" altLang="en-US" sz="600"/>
              <a:t>타발관련</a:t>
            </a:r>
            <a:endParaRPr lang="en-US" altLang="ko-KR" sz="600" dirty="0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13EBAA09-FA15-223E-49EC-250B47123494}"/>
              </a:ext>
            </a:extLst>
          </p:cNvPr>
          <p:cNvSpPr txBox="1"/>
          <p:nvPr/>
        </p:nvSpPr>
        <p:spPr>
          <a:xfrm>
            <a:off x="8645837" y="1410241"/>
            <a:ext cx="1124681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 API (ezPostlink)</a:t>
            </a:r>
            <a:endParaRPr lang="ko-KR" altLang="en-US" sz="600" dirty="0"/>
          </a:p>
        </p:txBody>
      </p:sp>
      <p:sp>
        <p:nvSpPr>
          <p:cNvPr id="150" name="Rectangle 43">
            <a:extLst>
              <a:ext uri="{FF2B5EF4-FFF2-40B4-BE49-F238E27FC236}">
                <a16:creationId xmlns:a16="http://schemas.microsoft.com/office/drawing/2014/main" id="{E5FCDCDB-47D1-4A5E-D9E2-FE27798F9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4350" y="1476154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PSTRS_D</a:t>
            </a:r>
            <a:endParaRPr lang="ko-KR" altLang="en-US" sz="600">
              <a:latin typeface="+mn-ea"/>
            </a:endParaRPr>
          </a:p>
        </p:txBody>
      </p:sp>
      <p:sp>
        <p:nvSpPr>
          <p:cNvPr id="152" name="직사각형 151">
            <a:extLst>
              <a:ext uri="{FF2B5EF4-FFF2-40B4-BE49-F238E27FC236}">
                <a16:creationId xmlns:a16="http://schemas.microsoft.com/office/drawing/2014/main" id="{C06776B2-6BAF-BC63-73D8-55D6FED8BD37}"/>
              </a:ext>
            </a:extLst>
          </p:cNvPr>
          <p:cNvSpPr/>
          <p:nvPr/>
        </p:nvSpPr>
        <p:spPr>
          <a:xfrm>
            <a:off x="8680349" y="1548583"/>
            <a:ext cx="201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" name="Rectangle 43">
            <a:extLst>
              <a:ext uri="{FF2B5EF4-FFF2-40B4-BE49-F238E27FC236}">
                <a16:creationId xmlns:a16="http://schemas.microsoft.com/office/drawing/2014/main" id="{4B807E91-B5C2-E016-BD2D-B2931790A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4350" y="1300366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e</a:t>
            </a:r>
            <a:r>
              <a:rPr lang="ko-KR" altLang="en-US" sz="600">
                <a:solidFill>
                  <a:srgbClr val="C00000"/>
                </a:solidFill>
                <a:latin typeface="+mn-ea"/>
              </a:rPr>
              <a:t>그린시스템</a:t>
            </a:r>
          </a:p>
        </p:txBody>
      </p:sp>
      <p:cxnSp>
        <p:nvCxnSpPr>
          <p:cNvPr id="159" name="직선 화살표 연결선 158">
            <a:extLst>
              <a:ext uri="{FF2B5EF4-FFF2-40B4-BE49-F238E27FC236}">
                <a16:creationId xmlns:a16="http://schemas.microsoft.com/office/drawing/2014/main" id="{A1F9D3A1-B6CE-B4F8-9551-81E1845B7E01}"/>
              </a:ext>
            </a:extLst>
          </p:cNvPr>
          <p:cNvCxnSpPr/>
          <p:nvPr/>
        </p:nvCxnSpPr>
        <p:spPr>
          <a:xfrm flipV="1">
            <a:off x="11126173" y="1107161"/>
            <a:ext cx="0" cy="4480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연결선: 꺾임 160">
            <a:extLst>
              <a:ext uri="{FF2B5EF4-FFF2-40B4-BE49-F238E27FC236}">
                <a16:creationId xmlns:a16="http://schemas.microsoft.com/office/drawing/2014/main" id="{1507B326-D49F-B56D-407F-79E998B8B2C0}"/>
              </a:ext>
            </a:extLst>
          </p:cNvPr>
          <p:cNvCxnSpPr>
            <a:cxnSpLocks/>
          </p:cNvCxnSpPr>
          <p:nvPr/>
        </p:nvCxnSpPr>
        <p:spPr>
          <a:xfrm rot="5400000">
            <a:off x="10663687" y="1151243"/>
            <a:ext cx="432000" cy="396000"/>
          </a:xfrm>
          <a:prstGeom prst="bentConnector4">
            <a:avLst>
              <a:gd name="adj1" fmla="val 18809"/>
              <a:gd name="adj2" fmla="val 9989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TextBox 167">
            <a:extLst>
              <a:ext uri="{FF2B5EF4-FFF2-40B4-BE49-F238E27FC236}">
                <a16:creationId xmlns:a16="http://schemas.microsoft.com/office/drawing/2014/main" id="{19A89A73-6492-6438-F606-FFE5A1078312}"/>
              </a:ext>
            </a:extLst>
          </p:cNvPr>
          <p:cNvSpPr txBox="1"/>
          <p:nvPr/>
        </p:nvSpPr>
        <p:spPr>
          <a:xfrm>
            <a:off x="4365736" y="2157783"/>
            <a:ext cx="892547" cy="184666"/>
          </a:xfrm>
          <a:prstGeom prst="rect">
            <a:avLst/>
          </a:prstGeom>
          <a:solidFill>
            <a:schemeClr val="accent4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/>
              <a:t>온라인감정</a:t>
            </a:r>
            <a:r>
              <a:rPr lang="en-US" altLang="ko-KR" sz="600"/>
              <a:t>, </a:t>
            </a:r>
            <a:r>
              <a:rPr lang="ko-KR" altLang="en-US" sz="600"/>
              <a:t>조세사이 뭐가 오가는지 알아야 한다</a:t>
            </a:r>
            <a:r>
              <a:rPr lang="en-US" altLang="ko-KR" sz="600"/>
              <a:t>.</a:t>
            </a:r>
            <a:endParaRPr lang="en-US" altLang="ko-KR" sz="600" dirty="0"/>
          </a:p>
        </p:txBody>
      </p:sp>
      <p:cxnSp>
        <p:nvCxnSpPr>
          <p:cNvPr id="183" name="직선 연결선 317">
            <a:extLst>
              <a:ext uri="{FF2B5EF4-FFF2-40B4-BE49-F238E27FC236}">
                <a16:creationId xmlns:a16="http://schemas.microsoft.com/office/drawing/2014/main" id="{061E5D5E-4044-7FAE-DAAE-8F1FDBE35627}"/>
              </a:ext>
            </a:extLst>
          </p:cNvPr>
          <p:cNvCxnSpPr/>
          <p:nvPr/>
        </p:nvCxnSpPr>
        <p:spPr>
          <a:xfrm rot="5400000" flipH="1" flipV="1">
            <a:off x="8167373" y="111079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직선 연결선 317">
            <a:extLst>
              <a:ext uri="{FF2B5EF4-FFF2-40B4-BE49-F238E27FC236}">
                <a16:creationId xmlns:a16="http://schemas.microsoft.com/office/drawing/2014/main" id="{5219DF82-355D-5BB4-995D-87A2319C82F9}"/>
              </a:ext>
            </a:extLst>
          </p:cNvPr>
          <p:cNvCxnSpPr/>
          <p:nvPr/>
        </p:nvCxnSpPr>
        <p:spPr>
          <a:xfrm rot="5400000" flipH="1" flipV="1">
            <a:off x="8782657" y="111079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직선 연결선 317">
            <a:extLst>
              <a:ext uri="{FF2B5EF4-FFF2-40B4-BE49-F238E27FC236}">
                <a16:creationId xmlns:a16="http://schemas.microsoft.com/office/drawing/2014/main" id="{D73DDE48-6FB5-25AC-74FE-1DCEE34ED242}"/>
              </a:ext>
            </a:extLst>
          </p:cNvPr>
          <p:cNvCxnSpPr/>
          <p:nvPr/>
        </p:nvCxnSpPr>
        <p:spPr>
          <a:xfrm rot="5400000" flipH="1" flipV="1">
            <a:off x="9458964" y="111079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직선 연결선 317">
            <a:extLst>
              <a:ext uri="{FF2B5EF4-FFF2-40B4-BE49-F238E27FC236}">
                <a16:creationId xmlns:a16="http://schemas.microsoft.com/office/drawing/2014/main" id="{000FA741-6C4E-FC1D-D2F5-2DD80B33DBAC}"/>
              </a:ext>
            </a:extLst>
          </p:cNvPr>
          <p:cNvCxnSpPr/>
          <p:nvPr/>
        </p:nvCxnSpPr>
        <p:spPr>
          <a:xfrm rot="5400000" flipH="1" flipV="1">
            <a:off x="10175544" y="111079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직선 연결선 317">
            <a:extLst>
              <a:ext uri="{FF2B5EF4-FFF2-40B4-BE49-F238E27FC236}">
                <a16:creationId xmlns:a16="http://schemas.microsoft.com/office/drawing/2014/main" id="{1F27D561-A9A4-6EF6-51F1-4CA6123CDDB0}"/>
              </a:ext>
            </a:extLst>
          </p:cNvPr>
          <p:cNvCxnSpPr/>
          <p:nvPr/>
        </p:nvCxnSpPr>
        <p:spPr>
          <a:xfrm rot="5400000" flipH="1" flipV="1">
            <a:off x="10879817" y="111079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8" name="TextBox 617">
            <a:extLst>
              <a:ext uri="{FF2B5EF4-FFF2-40B4-BE49-F238E27FC236}">
                <a16:creationId xmlns:a16="http://schemas.microsoft.com/office/drawing/2014/main" id="{F7C4D4EF-8700-469F-1C97-69E971C4A531}"/>
              </a:ext>
            </a:extLst>
          </p:cNvPr>
          <p:cNvSpPr txBox="1"/>
          <p:nvPr/>
        </p:nvSpPr>
        <p:spPr>
          <a:xfrm>
            <a:off x="8062879" y="2162587"/>
            <a:ext cx="17595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sftp</a:t>
            </a:r>
            <a:endParaRPr lang="ko-KR" altLang="en-US" sz="600" dirty="0"/>
          </a:p>
        </p:txBody>
      </p:sp>
      <p:sp>
        <p:nvSpPr>
          <p:cNvPr id="636" name="TextBox 635">
            <a:extLst>
              <a:ext uri="{FF2B5EF4-FFF2-40B4-BE49-F238E27FC236}">
                <a16:creationId xmlns:a16="http://schemas.microsoft.com/office/drawing/2014/main" id="{010D24F8-EF4C-A57C-FEE8-FBCAE4B4B361}"/>
              </a:ext>
            </a:extLst>
          </p:cNvPr>
          <p:cNvSpPr txBox="1"/>
          <p:nvPr/>
        </p:nvSpPr>
        <p:spPr>
          <a:xfrm>
            <a:off x="13266209" y="871346"/>
            <a:ext cx="892547" cy="923330"/>
          </a:xfrm>
          <a:prstGeom prst="rect">
            <a:avLst/>
          </a:prstGeom>
          <a:solidFill>
            <a:schemeClr val="accent4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defRPr sz="600"/>
            </a:lvl1pPr>
          </a:lstStyle>
          <a:p>
            <a:r>
              <a:rPr lang="ko-KR" altLang="en-US"/>
              <a:t>은행들하고 관계</a:t>
            </a:r>
            <a:r>
              <a:rPr lang="en-US" altLang="ko-KR"/>
              <a:t>. </a:t>
            </a:r>
          </a:p>
          <a:p>
            <a:r>
              <a:rPr lang="ko-KR" altLang="en-US"/>
              <a:t>은행 </a:t>
            </a:r>
            <a:r>
              <a:rPr lang="en-US" altLang="ko-KR"/>
              <a:t>Receive</a:t>
            </a:r>
            <a:r>
              <a:rPr lang="ko-KR" altLang="en-US"/>
              <a:t>전용</a:t>
            </a:r>
            <a:r>
              <a:rPr lang="en-US" altLang="ko-KR"/>
              <a:t>. </a:t>
            </a:r>
          </a:p>
          <a:p>
            <a:endParaRPr lang="en-US" altLang="ko-KR"/>
          </a:p>
          <a:p>
            <a:r>
              <a:rPr lang="en-US" altLang="ko-KR"/>
              <a:t>ATDADB</a:t>
            </a:r>
            <a:r>
              <a:rPr lang="ko-KR" altLang="en-US"/>
              <a:t>와 </a:t>
            </a:r>
            <a:r>
              <a:rPr lang="en-US" altLang="ko-KR"/>
              <a:t>DBLink</a:t>
            </a:r>
          </a:p>
          <a:p>
            <a:endParaRPr lang="en-US" altLang="ko-KR"/>
          </a:p>
          <a:p>
            <a:r>
              <a:rPr lang="ko-KR" altLang="en-US"/>
              <a:t>은행으로 부터 받은데이타를 일단 조각매치</a:t>
            </a:r>
            <a:r>
              <a:rPr lang="en-US" altLang="ko-KR"/>
              <a:t>DB</a:t>
            </a:r>
            <a:r>
              <a:rPr lang="ko-KR" altLang="en-US"/>
              <a:t>에 쌓고 조세</a:t>
            </a:r>
            <a:r>
              <a:rPr lang="en-US" altLang="ko-KR"/>
              <a:t>APP</a:t>
            </a:r>
            <a:r>
              <a:rPr lang="ko-KR" altLang="en-US"/>
              <a:t>에서 </a:t>
            </a:r>
            <a:r>
              <a:rPr lang="en-US" altLang="ko-KR"/>
              <a:t>DBLink</a:t>
            </a:r>
            <a:r>
              <a:rPr lang="ko-KR" altLang="en-US"/>
              <a:t>로 데이타 가져간다</a:t>
            </a:r>
            <a:r>
              <a:rPr lang="en-US" altLang="ko-KR"/>
              <a:t>.</a:t>
            </a:r>
            <a:endParaRPr lang="en-US" altLang="ko-KR" dirty="0"/>
          </a:p>
        </p:txBody>
      </p:sp>
      <p:sp>
        <p:nvSpPr>
          <p:cNvPr id="741" name="직사각형 740">
            <a:extLst>
              <a:ext uri="{FF2B5EF4-FFF2-40B4-BE49-F238E27FC236}">
                <a16:creationId xmlns:a16="http://schemas.microsoft.com/office/drawing/2014/main" id="{D7D3912A-A29F-C8E1-ECBC-D718692EEC5E}"/>
              </a:ext>
            </a:extLst>
          </p:cNvPr>
          <p:cNvSpPr/>
          <p:nvPr/>
        </p:nvSpPr>
        <p:spPr>
          <a:xfrm>
            <a:off x="3388372" y="1941049"/>
            <a:ext cx="54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8" name="직사각형 1077">
            <a:extLst>
              <a:ext uri="{FF2B5EF4-FFF2-40B4-BE49-F238E27FC236}">
                <a16:creationId xmlns:a16="http://schemas.microsoft.com/office/drawing/2014/main" id="{20464C80-B895-A653-A149-EA5D38921D47}"/>
              </a:ext>
            </a:extLst>
          </p:cNvPr>
          <p:cNvSpPr/>
          <p:nvPr/>
        </p:nvSpPr>
        <p:spPr>
          <a:xfrm>
            <a:off x="10582686" y="1634245"/>
            <a:ext cx="18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305BEFE7-1DCB-05FF-B89E-3C97D2A4D571}"/>
              </a:ext>
            </a:extLst>
          </p:cNvPr>
          <p:cNvSpPr/>
          <p:nvPr/>
        </p:nvSpPr>
        <p:spPr>
          <a:xfrm rot="5400000" flipV="1">
            <a:off x="2110371" y="3737021"/>
            <a:ext cx="360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848A4DB4-8B3B-2578-1821-34E721E3F521}"/>
              </a:ext>
            </a:extLst>
          </p:cNvPr>
          <p:cNvSpPr/>
          <p:nvPr/>
        </p:nvSpPr>
        <p:spPr>
          <a:xfrm rot="5400000" flipV="1">
            <a:off x="9322686" y="2909399"/>
            <a:ext cx="255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AA9635F-96E0-BD2D-2E72-AA2777AA021A}"/>
              </a:ext>
            </a:extLst>
          </p:cNvPr>
          <p:cNvSpPr txBox="1"/>
          <p:nvPr/>
        </p:nvSpPr>
        <p:spPr>
          <a:xfrm>
            <a:off x="9469440" y="2275870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ATDSDB</a:t>
            </a:r>
            <a:endParaRPr lang="en-US" altLang="ko-KR" sz="600" b="1" dirty="0"/>
          </a:p>
        </p:txBody>
      </p:sp>
      <p:sp>
        <p:nvSpPr>
          <p:cNvPr id="1016" name="Rectangle 135">
            <a:extLst>
              <a:ext uri="{FF2B5EF4-FFF2-40B4-BE49-F238E27FC236}">
                <a16:creationId xmlns:a16="http://schemas.microsoft.com/office/drawing/2014/main" id="{58BC427E-1D3C-252D-9BA0-B992133E7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50825" y="2788445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017" name="Rectangle 43">
            <a:extLst>
              <a:ext uri="{FF2B5EF4-FFF2-40B4-BE49-F238E27FC236}">
                <a16:creationId xmlns:a16="http://schemas.microsoft.com/office/drawing/2014/main" id="{F1C6C375-A92F-FD9A-E789-2E2BB03BC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03405" y="2850106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조세</a:t>
            </a:r>
            <a:r>
              <a:rPr lang="en-US" altLang="ko-KR" sz="600">
                <a:solidFill>
                  <a:srgbClr val="C00000"/>
                </a:solidFill>
                <a:latin typeface="+mn-ea"/>
              </a:rPr>
              <a:t>DB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1022" name="직선 연결선 317">
            <a:extLst>
              <a:ext uri="{FF2B5EF4-FFF2-40B4-BE49-F238E27FC236}">
                <a16:creationId xmlns:a16="http://schemas.microsoft.com/office/drawing/2014/main" id="{225DC46B-F204-5D5C-95F1-CC4F5D7B8246}"/>
              </a:ext>
            </a:extLst>
          </p:cNvPr>
          <p:cNvCxnSpPr/>
          <p:nvPr/>
        </p:nvCxnSpPr>
        <p:spPr>
          <a:xfrm rot="5400000" flipH="1" flipV="1">
            <a:off x="9667440" y="2636115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7" name="Picture 20" descr="http://db.cse.ohio-state.edu/images/db.png">
            <a:extLst>
              <a:ext uri="{FF2B5EF4-FFF2-40B4-BE49-F238E27FC236}">
                <a16:creationId xmlns:a16="http://schemas.microsoft.com/office/drawing/2014/main" id="{5469156E-9BE1-8B59-CC4C-BFB6519D6DC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567" y="2410917"/>
            <a:ext cx="229746" cy="24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8" name="Straight Arrow Connector 63">
            <a:extLst>
              <a:ext uri="{FF2B5EF4-FFF2-40B4-BE49-F238E27FC236}">
                <a16:creationId xmlns:a16="http://schemas.microsoft.com/office/drawing/2014/main" id="{F7520D13-1DEC-E866-B616-3530868B067A}"/>
              </a:ext>
            </a:extLst>
          </p:cNvPr>
          <p:cNvCxnSpPr>
            <a:cxnSpLocks/>
          </p:cNvCxnSpPr>
          <p:nvPr/>
        </p:nvCxnSpPr>
        <p:spPr>
          <a:xfrm>
            <a:off x="5807374" y="2941157"/>
            <a:ext cx="13152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9" name="TextBox 518">
            <a:extLst>
              <a:ext uri="{FF2B5EF4-FFF2-40B4-BE49-F238E27FC236}">
                <a16:creationId xmlns:a16="http://schemas.microsoft.com/office/drawing/2014/main" id="{1A43F8AB-C5E3-0AC1-EB22-EEC8A1CA20C5}"/>
              </a:ext>
            </a:extLst>
          </p:cNvPr>
          <p:cNvSpPr txBox="1"/>
          <p:nvPr/>
        </p:nvSpPr>
        <p:spPr>
          <a:xfrm>
            <a:off x="5555279" y="3036188"/>
            <a:ext cx="43200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600" b="1"/>
              <a:t>조세담당자</a:t>
            </a:r>
            <a:endParaRPr lang="ko-KR" altLang="en-US" sz="600" b="1" dirty="0"/>
          </a:p>
        </p:txBody>
      </p:sp>
      <p:sp>
        <p:nvSpPr>
          <p:cNvPr id="520" name="Freeform 133">
            <a:extLst>
              <a:ext uri="{FF2B5EF4-FFF2-40B4-BE49-F238E27FC236}">
                <a16:creationId xmlns:a16="http://schemas.microsoft.com/office/drawing/2014/main" id="{5D41E230-B0D6-30A3-1403-8074B342FB53}"/>
              </a:ext>
            </a:extLst>
          </p:cNvPr>
          <p:cNvSpPr>
            <a:spLocks/>
          </p:cNvSpPr>
          <p:nvPr/>
        </p:nvSpPr>
        <p:spPr bwMode="auto">
          <a:xfrm rot="19735884" flipH="1" flipV="1">
            <a:off x="6236493" y="2822902"/>
            <a:ext cx="493174" cy="228754"/>
          </a:xfrm>
          <a:custGeom>
            <a:avLst/>
            <a:gdLst>
              <a:gd name="T0" fmla="*/ 0 w 1449"/>
              <a:gd name="T1" fmla="*/ 43 h 53"/>
              <a:gd name="T2" fmla="*/ 849 w 1449"/>
              <a:gd name="T3" fmla="*/ 52 h 53"/>
              <a:gd name="T4" fmla="*/ 708 w 1449"/>
              <a:gd name="T5" fmla="*/ 16 h 53"/>
              <a:gd name="T6" fmla="*/ 1448 w 1449"/>
              <a:gd name="T7" fmla="*/ 10 h 53"/>
              <a:gd name="T8" fmla="*/ 582 w 1449"/>
              <a:gd name="T9" fmla="*/ 0 h 53"/>
              <a:gd name="T10" fmla="*/ 718 w 1449"/>
              <a:gd name="T11" fmla="*/ 37 h 53"/>
              <a:gd name="T12" fmla="*/ 0 w 1449"/>
              <a:gd name="T13" fmla="*/ 4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9" h="53">
                <a:moveTo>
                  <a:pt x="0" y="43"/>
                </a:moveTo>
                <a:lnTo>
                  <a:pt x="849" y="52"/>
                </a:lnTo>
                <a:lnTo>
                  <a:pt x="708" y="16"/>
                </a:lnTo>
                <a:lnTo>
                  <a:pt x="1448" y="10"/>
                </a:lnTo>
                <a:lnTo>
                  <a:pt x="582" y="0"/>
                </a:lnTo>
                <a:lnTo>
                  <a:pt x="718" y="37"/>
                </a:lnTo>
                <a:lnTo>
                  <a:pt x="0" y="43"/>
                </a:lnTo>
              </a:path>
            </a:pathLst>
          </a:custGeom>
          <a:solidFill>
            <a:srgbClr val="348E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990033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21" name="TextBox 520">
            <a:extLst>
              <a:ext uri="{FF2B5EF4-FFF2-40B4-BE49-F238E27FC236}">
                <a16:creationId xmlns:a16="http://schemas.microsoft.com/office/drawing/2014/main" id="{8358D763-C435-3853-5272-BF0140BB73E9}"/>
              </a:ext>
            </a:extLst>
          </p:cNvPr>
          <p:cNvSpPr txBox="1"/>
          <p:nvPr/>
        </p:nvSpPr>
        <p:spPr>
          <a:xfrm>
            <a:off x="6369444" y="2914727"/>
            <a:ext cx="23620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내부망</a:t>
            </a:r>
            <a:endParaRPr lang="ko-KR" altLang="en-US" sz="600" b="1" dirty="0"/>
          </a:p>
        </p:txBody>
      </p:sp>
      <p:pic>
        <p:nvPicPr>
          <p:cNvPr id="522" name="Picture 31" descr="3D_34">
            <a:extLst>
              <a:ext uri="{FF2B5EF4-FFF2-40B4-BE49-F238E27FC236}">
                <a16:creationId xmlns:a16="http://schemas.microsoft.com/office/drawing/2014/main" id="{643D6E06-DE9C-F70E-56E5-AAEB2AF7E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5992" y="2690965"/>
            <a:ext cx="427608" cy="319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cxnSp>
        <p:nvCxnSpPr>
          <p:cNvPr id="524" name="Straight Arrow Connector 15">
            <a:extLst>
              <a:ext uri="{FF2B5EF4-FFF2-40B4-BE49-F238E27FC236}">
                <a16:creationId xmlns:a16="http://schemas.microsoft.com/office/drawing/2014/main" id="{53266769-41CF-832F-C925-D8F70803E9C3}"/>
              </a:ext>
            </a:extLst>
          </p:cNvPr>
          <p:cNvCxnSpPr>
            <a:cxnSpLocks/>
          </p:cNvCxnSpPr>
          <p:nvPr/>
        </p:nvCxnSpPr>
        <p:spPr>
          <a:xfrm>
            <a:off x="7585617" y="2521856"/>
            <a:ext cx="5975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9" name="Straight Arrow Connector 15">
            <a:extLst>
              <a:ext uri="{FF2B5EF4-FFF2-40B4-BE49-F238E27FC236}">
                <a16:creationId xmlns:a16="http://schemas.microsoft.com/office/drawing/2014/main" id="{DB189B8A-4F3E-4221-FB45-2356F2B9AC55}"/>
              </a:ext>
            </a:extLst>
          </p:cNvPr>
          <p:cNvCxnSpPr>
            <a:cxnSpLocks/>
          </p:cNvCxnSpPr>
          <p:nvPr/>
        </p:nvCxnSpPr>
        <p:spPr>
          <a:xfrm>
            <a:off x="8685645" y="2521856"/>
            <a:ext cx="11420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3" name="TextBox 542">
            <a:extLst>
              <a:ext uri="{FF2B5EF4-FFF2-40B4-BE49-F238E27FC236}">
                <a16:creationId xmlns:a16="http://schemas.microsoft.com/office/drawing/2014/main" id="{C0AF6C4E-1301-2A9D-82B4-2FB7D129CEE9}"/>
              </a:ext>
            </a:extLst>
          </p:cNvPr>
          <p:cNvSpPr txBox="1"/>
          <p:nvPr/>
        </p:nvSpPr>
        <p:spPr>
          <a:xfrm>
            <a:off x="9034675" y="3379653"/>
            <a:ext cx="44047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600"/>
              <a:t>byte stream </a:t>
            </a:r>
          </a:p>
          <a:p>
            <a:r>
              <a:rPr lang="en-US" altLang="ko-KR" sz="600"/>
              <a:t>(</a:t>
            </a:r>
            <a:r>
              <a:rPr lang="ko-KR" altLang="en-US" sz="600"/>
              <a:t>실시간</a:t>
            </a:r>
            <a:r>
              <a:rPr lang="en-US" altLang="ko-KR" sz="600"/>
              <a:t>Data)</a:t>
            </a:r>
            <a:endParaRPr lang="ko-KR" altLang="en-US" sz="600" dirty="0"/>
          </a:p>
        </p:txBody>
      </p:sp>
      <p:sp>
        <p:nvSpPr>
          <p:cNvPr id="546" name="직사각형 171">
            <a:extLst>
              <a:ext uri="{FF2B5EF4-FFF2-40B4-BE49-F238E27FC236}">
                <a16:creationId xmlns:a16="http://schemas.microsoft.com/office/drawing/2014/main" id="{7A70E34D-634F-6325-2227-4311A50439DB}"/>
              </a:ext>
            </a:extLst>
          </p:cNvPr>
          <p:cNvSpPr/>
          <p:nvPr/>
        </p:nvSpPr>
        <p:spPr>
          <a:xfrm>
            <a:off x="5454660" y="7235137"/>
            <a:ext cx="7236000" cy="227054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400"/>
              <a:t>ㅊㄲ</a:t>
            </a:r>
          </a:p>
        </p:txBody>
      </p:sp>
      <p:sp>
        <p:nvSpPr>
          <p:cNvPr id="547" name="TextBox 546">
            <a:extLst>
              <a:ext uri="{FF2B5EF4-FFF2-40B4-BE49-F238E27FC236}">
                <a16:creationId xmlns:a16="http://schemas.microsoft.com/office/drawing/2014/main" id="{D5F54FBD-433B-F8CE-E60F-31BA2B919503}"/>
              </a:ext>
            </a:extLst>
          </p:cNvPr>
          <p:cNvSpPr txBox="1"/>
          <p:nvPr/>
        </p:nvSpPr>
        <p:spPr>
          <a:xfrm>
            <a:off x="11534681" y="7652781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우체국 </a:t>
            </a:r>
            <a:r>
              <a:rPr lang="en-US" altLang="ko-KR" sz="500"/>
              <a:t>(e</a:t>
            </a:r>
            <a:r>
              <a:rPr lang="ko-KR" altLang="en-US" sz="500"/>
              <a:t>그린</a:t>
            </a:r>
            <a:r>
              <a:rPr lang="en-US" altLang="ko-KR" sz="500"/>
              <a:t>)</a:t>
            </a:r>
            <a:endParaRPr lang="en-US" altLang="ko-KR" sz="500" dirty="0"/>
          </a:p>
        </p:txBody>
      </p:sp>
      <p:cxnSp>
        <p:nvCxnSpPr>
          <p:cNvPr id="548" name="직선 연결선 317">
            <a:extLst>
              <a:ext uri="{FF2B5EF4-FFF2-40B4-BE49-F238E27FC236}">
                <a16:creationId xmlns:a16="http://schemas.microsoft.com/office/drawing/2014/main" id="{C6FD7447-C11A-2CEA-7EA8-DA2DB85E8326}"/>
              </a:ext>
            </a:extLst>
          </p:cNvPr>
          <p:cNvCxnSpPr/>
          <p:nvPr/>
        </p:nvCxnSpPr>
        <p:spPr>
          <a:xfrm rot="5400000" flipH="1" flipV="1">
            <a:off x="9569135" y="8807951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9" name="직선 연결선 317">
            <a:extLst>
              <a:ext uri="{FF2B5EF4-FFF2-40B4-BE49-F238E27FC236}">
                <a16:creationId xmlns:a16="http://schemas.microsoft.com/office/drawing/2014/main" id="{5050D701-32DB-247E-B95D-A90A7ACB8EAC}"/>
              </a:ext>
            </a:extLst>
          </p:cNvPr>
          <p:cNvCxnSpPr/>
          <p:nvPr/>
        </p:nvCxnSpPr>
        <p:spPr>
          <a:xfrm rot="5400000" flipH="1" flipV="1">
            <a:off x="10245201" y="8807951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0" name="직선 연결선 317">
            <a:extLst>
              <a:ext uri="{FF2B5EF4-FFF2-40B4-BE49-F238E27FC236}">
                <a16:creationId xmlns:a16="http://schemas.microsoft.com/office/drawing/2014/main" id="{2AFF7B16-7D05-6496-DDFB-BC8C0F269013}"/>
              </a:ext>
            </a:extLst>
          </p:cNvPr>
          <p:cNvCxnSpPr/>
          <p:nvPr/>
        </p:nvCxnSpPr>
        <p:spPr>
          <a:xfrm rot="5400000" flipH="1" flipV="1">
            <a:off x="10921267" y="8807951"/>
            <a:ext cx="144000" cy="1090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1" name="Straight Connector 871">
            <a:extLst>
              <a:ext uri="{FF2B5EF4-FFF2-40B4-BE49-F238E27FC236}">
                <a16:creationId xmlns:a16="http://schemas.microsoft.com/office/drawing/2014/main" id="{FE0C2AC7-1231-8090-7041-702D0F0ED282}"/>
              </a:ext>
            </a:extLst>
          </p:cNvPr>
          <p:cNvCxnSpPr>
            <a:cxnSpLocks/>
          </p:cNvCxnSpPr>
          <p:nvPr/>
        </p:nvCxnSpPr>
        <p:spPr>
          <a:xfrm flipV="1">
            <a:off x="8345060" y="8580469"/>
            <a:ext cx="954998" cy="338"/>
          </a:xfrm>
          <a:prstGeom prst="lin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52" name="Straight Connector 872">
            <a:extLst>
              <a:ext uri="{FF2B5EF4-FFF2-40B4-BE49-F238E27FC236}">
                <a16:creationId xmlns:a16="http://schemas.microsoft.com/office/drawing/2014/main" id="{FC86CD71-117C-793F-654F-B98033837855}"/>
              </a:ext>
            </a:extLst>
          </p:cNvPr>
          <p:cNvCxnSpPr>
            <a:cxnSpLocks/>
          </p:cNvCxnSpPr>
          <p:nvPr/>
        </p:nvCxnSpPr>
        <p:spPr>
          <a:xfrm>
            <a:off x="8345060" y="8700798"/>
            <a:ext cx="1727765" cy="0"/>
          </a:xfrm>
          <a:prstGeom prst="lin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53" name="Straight Connector 873">
            <a:extLst>
              <a:ext uri="{FF2B5EF4-FFF2-40B4-BE49-F238E27FC236}">
                <a16:creationId xmlns:a16="http://schemas.microsoft.com/office/drawing/2014/main" id="{AD81E433-1734-8C6E-F756-D28FA861207E}"/>
              </a:ext>
            </a:extLst>
          </p:cNvPr>
          <p:cNvCxnSpPr>
            <a:cxnSpLocks/>
          </p:cNvCxnSpPr>
          <p:nvPr/>
        </p:nvCxnSpPr>
        <p:spPr>
          <a:xfrm>
            <a:off x="8345060" y="8785055"/>
            <a:ext cx="2464256" cy="0"/>
          </a:xfrm>
          <a:prstGeom prst="lin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554" name="그림 409">
            <a:extLst>
              <a:ext uri="{FF2B5EF4-FFF2-40B4-BE49-F238E27FC236}">
                <a16:creationId xmlns:a16="http://schemas.microsoft.com/office/drawing/2014/main" id="{3D72A849-3315-774C-622C-477F92C71F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7184" y="8624031"/>
            <a:ext cx="361906" cy="183575"/>
          </a:xfrm>
          <a:prstGeom prst="rect">
            <a:avLst/>
          </a:prstGeom>
        </p:spPr>
      </p:pic>
      <p:sp>
        <p:nvSpPr>
          <p:cNvPr id="555" name="TextBox 554">
            <a:extLst>
              <a:ext uri="{FF2B5EF4-FFF2-40B4-BE49-F238E27FC236}">
                <a16:creationId xmlns:a16="http://schemas.microsoft.com/office/drawing/2014/main" id="{9A34C92D-9CB5-B14B-5E46-22399FC9CF59}"/>
              </a:ext>
            </a:extLst>
          </p:cNvPr>
          <p:cNvSpPr txBox="1"/>
          <p:nvPr/>
        </p:nvSpPr>
        <p:spPr>
          <a:xfrm>
            <a:off x="9423653" y="8515949"/>
            <a:ext cx="52295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건강</a:t>
            </a:r>
            <a:r>
              <a:rPr lang="en-US" altLang="ko-KR" sz="500"/>
              <a:t>/</a:t>
            </a:r>
            <a:r>
              <a:rPr lang="ko-KR" altLang="en-US" sz="500"/>
              <a:t>연금보험</a:t>
            </a:r>
            <a:endParaRPr lang="en-US" altLang="ko-KR" sz="500"/>
          </a:p>
        </p:txBody>
      </p:sp>
      <p:pic>
        <p:nvPicPr>
          <p:cNvPr id="556" name="그림 409">
            <a:extLst>
              <a:ext uri="{FF2B5EF4-FFF2-40B4-BE49-F238E27FC236}">
                <a16:creationId xmlns:a16="http://schemas.microsoft.com/office/drawing/2014/main" id="{36B3B966-DE1F-595E-9261-9322D848C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3250" y="8624031"/>
            <a:ext cx="361906" cy="183575"/>
          </a:xfrm>
          <a:prstGeom prst="rect">
            <a:avLst/>
          </a:prstGeom>
        </p:spPr>
      </p:pic>
      <p:sp>
        <p:nvSpPr>
          <p:cNvPr id="558" name="TextBox 557">
            <a:extLst>
              <a:ext uri="{FF2B5EF4-FFF2-40B4-BE49-F238E27FC236}">
                <a16:creationId xmlns:a16="http://schemas.microsoft.com/office/drawing/2014/main" id="{95346087-30D7-C6D4-AA82-366BCE416B99}"/>
              </a:ext>
            </a:extLst>
          </p:cNvPr>
          <p:cNvSpPr txBox="1"/>
          <p:nvPr/>
        </p:nvSpPr>
        <p:spPr>
          <a:xfrm>
            <a:off x="10190155" y="8515949"/>
            <a:ext cx="28250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위택스</a:t>
            </a:r>
            <a:endParaRPr lang="en-US" altLang="ko-KR" sz="500" dirty="0"/>
          </a:p>
        </p:txBody>
      </p:sp>
      <p:pic>
        <p:nvPicPr>
          <p:cNvPr id="559" name="그림 409">
            <a:extLst>
              <a:ext uri="{FF2B5EF4-FFF2-40B4-BE49-F238E27FC236}">
                <a16:creationId xmlns:a16="http://schemas.microsoft.com/office/drawing/2014/main" id="{0F21D5ED-B55B-AD17-D0AF-AEDE7B6F2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9316" y="8624031"/>
            <a:ext cx="361906" cy="183575"/>
          </a:xfrm>
          <a:prstGeom prst="rect">
            <a:avLst/>
          </a:prstGeom>
        </p:spPr>
      </p:pic>
      <p:sp>
        <p:nvSpPr>
          <p:cNvPr id="560" name="TextBox 559">
            <a:extLst>
              <a:ext uri="{FF2B5EF4-FFF2-40B4-BE49-F238E27FC236}">
                <a16:creationId xmlns:a16="http://schemas.microsoft.com/office/drawing/2014/main" id="{90016A2C-49D3-C0A0-22C8-4A3158AB3330}"/>
              </a:ext>
            </a:extLst>
          </p:cNvPr>
          <p:cNvSpPr txBox="1"/>
          <p:nvPr/>
        </p:nvSpPr>
        <p:spPr>
          <a:xfrm>
            <a:off x="10868113" y="8515949"/>
            <a:ext cx="282503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관세청</a:t>
            </a:r>
            <a:endParaRPr lang="en-US" altLang="ko-KR" sz="500" dirty="0"/>
          </a:p>
        </p:txBody>
      </p:sp>
      <p:pic>
        <p:nvPicPr>
          <p:cNvPr id="563" name="그림 409">
            <a:extLst>
              <a:ext uri="{FF2B5EF4-FFF2-40B4-BE49-F238E27FC236}">
                <a16:creationId xmlns:a16="http://schemas.microsoft.com/office/drawing/2014/main" id="{97C1CD31-0C4C-E3BA-3213-1BF22A660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7584" y="7786773"/>
            <a:ext cx="361906" cy="183575"/>
          </a:xfrm>
          <a:prstGeom prst="rect">
            <a:avLst/>
          </a:prstGeom>
        </p:spPr>
      </p:pic>
      <p:sp>
        <p:nvSpPr>
          <p:cNvPr id="565" name="TextBox 564">
            <a:extLst>
              <a:ext uri="{FF2B5EF4-FFF2-40B4-BE49-F238E27FC236}">
                <a16:creationId xmlns:a16="http://schemas.microsoft.com/office/drawing/2014/main" id="{947F342D-7379-1D82-FE27-07B2B2EF214E}"/>
              </a:ext>
            </a:extLst>
          </p:cNvPr>
          <p:cNvSpPr txBox="1"/>
          <p:nvPr/>
        </p:nvSpPr>
        <p:spPr>
          <a:xfrm>
            <a:off x="5679039" y="7678691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부동산감정평가원</a:t>
            </a:r>
            <a:endParaRPr lang="en-US" altLang="ko-KR" sz="500"/>
          </a:p>
        </p:txBody>
      </p:sp>
      <p:sp>
        <p:nvSpPr>
          <p:cNvPr id="566" name="Rectangle 135">
            <a:extLst>
              <a:ext uri="{FF2B5EF4-FFF2-40B4-BE49-F238E27FC236}">
                <a16:creationId xmlns:a16="http://schemas.microsoft.com/office/drawing/2014/main" id="{1DC9CCED-C948-4749-F2AA-4B699E1B2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2913" y="8948217"/>
            <a:ext cx="577231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67" name="Rectangle 43">
            <a:extLst>
              <a:ext uri="{FF2B5EF4-FFF2-40B4-BE49-F238E27FC236}">
                <a16:creationId xmlns:a16="http://schemas.microsoft.com/office/drawing/2014/main" id="{13936DB2-612A-650F-1A58-A857C4601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5493" y="9009878"/>
            <a:ext cx="472071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ESB-Agent</a:t>
            </a:r>
            <a:endParaRPr lang="ko-KR" altLang="en-US" sz="600">
              <a:latin typeface="+mn-ea"/>
            </a:endParaRPr>
          </a:p>
        </p:txBody>
      </p:sp>
      <p:pic>
        <p:nvPicPr>
          <p:cNvPr id="568" name="그림 409">
            <a:extLst>
              <a:ext uri="{FF2B5EF4-FFF2-40B4-BE49-F238E27FC236}">
                <a16:creationId xmlns:a16="http://schemas.microsoft.com/office/drawing/2014/main" id="{24165AFC-B937-884F-F939-595D31F4C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5728" y="7760863"/>
            <a:ext cx="361906" cy="183575"/>
          </a:xfrm>
          <a:prstGeom prst="rect">
            <a:avLst/>
          </a:prstGeom>
        </p:spPr>
      </p:pic>
      <p:sp>
        <p:nvSpPr>
          <p:cNvPr id="570" name="화살표: 아래쪽 569">
            <a:extLst>
              <a:ext uri="{FF2B5EF4-FFF2-40B4-BE49-F238E27FC236}">
                <a16:creationId xmlns:a16="http://schemas.microsoft.com/office/drawing/2014/main" id="{4A03841A-AF98-C9B7-BA8D-61498CDF2B62}"/>
              </a:ext>
            </a:extLst>
          </p:cNvPr>
          <p:cNvSpPr/>
          <p:nvPr/>
        </p:nvSpPr>
        <p:spPr>
          <a:xfrm rot="16200000" flipH="1" flipV="1">
            <a:off x="7856821" y="7937970"/>
            <a:ext cx="65565" cy="423793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1" name="Rectangle 135">
            <a:extLst>
              <a:ext uri="{FF2B5EF4-FFF2-40B4-BE49-F238E27FC236}">
                <a16:creationId xmlns:a16="http://schemas.microsoft.com/office/drawing/2014/main" id="{87206F07-EDE8-E3EF-B7C7-4C27FCE38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446" y="8016206"/>
            <a:ext cx="577231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72" name="Rectangle 43">
            <a:extLst>
              <a:ext uri="{FF2B5EF4-FFF2-40B4-BE49-F238E27FC236}">
                <a16:creationId xmlns:a16="http://schemas.microsoft.com/office/drawing/2014/main" id="{7F39C810-67D6-0B24-EAB6-C1A30E953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9026" y="8077867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cxnSp>
        <p:nvCxnSpPr>
          <p:cNvPr id="573" name="직선 연결선 317">
            <a:extLst>
              <a:ext uri="{FF2B5EF4-FFF2-40B4-BE49-F238E27FC236}">
                <a16:creationId xmlns:a16="http://schemas.microsoft.com/office/drawing/2014/main" id="{746D600C-455D-D555-8525-8FB3546318B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745618" y="7851803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4" name="Rectangle 135">
            <a:extLst>
              <a:ext uri="{FF2B5EF4-FFF2-40B4-BE49-F238E27FC236}">
                <a16:creationId xmlns:a16="http://schemas.microsoft.com/office/drawing/2014/main" id="{186AB329-9866-F986-7CAB-2F07ADD32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6640" y="8080007"/>
            <a:ext cx="577231" cy="37080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75" name="Rectangle 43">
            <a:extLst>
              <a:ext uri="{FF2B5EF4-FFF2-40B4-BE49-F238E27FC236}">
                <a16:creationId xmlns:a16="http://schemas.microsoft.com/office/drawing/2014/main" id="{EE516A34-4384-244C-8E5A-299E442DFA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9220" y="8141668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file_link</a:t>
            </a:r>
            <a:endParaRPr lang="ko-KR" altLang="en-US" sz="600">
              <a:latin typeface="+mn-ea"/>
            </a:endParaRPr>
          </a:p>
        </p:txBody>
      </p:sp>
      <p:sp>
        <p:nvSpPr>
          <p:cNvPr id="134" name="TextBox 30">
            <a:extLst>
              <a:ext uri="{FF2B5EF4-FFF2-40B4-BE49-F238E27FC236}">
                <a16:creationId xmlns:a16="http://schemas.microsoft.com/office/drawing/2014/main" id="{C12F22F9-C778-635D-2B6F-C39CDF748186}"/>
              </a:ext>
            </a:extLst>
          </p:cNvPr>
          <p:cNvSpPr txBox="1"/>
          <p:nvPr/>
        </p:nvSpPr>
        <p:spPr>
          <a:xfrm>
            <a:off x="5454660" y="7092087"/>
            <a:ext cx="723600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외부시스템</a:t>
            </a:r>
            <a:endParaRPr lang="ko-KR" altLang="en-US" sz="1000" dirty="0"/>
          </a:p>
        </p:txBody>
      </p:sp>
      <p:cxnSp>
        <p:nvCxnSpPr>
          <p:cNvPr id="135" name="직선 연결선 173">
            <a:extLst>
              <a:ext uri="{FF2B5EF4-FFF2-40B4-BE49-F238E27FC236}">
                <a16:creationId xmlns:a16="http://schemas.microsoft.com/office/drawing/2014/main" id="{A8BFFA81-7157-ADE5-502A-20946A7BFF2C}"/>
              </a:ext>
            </a:extLst>
          </p:cNvPr>
          <p:cNvCxnSpPr>
            <a:cxnSpLocks/>
          </p:cNvCxnSpPr>
          <p:nvPr/>
        </p:nvCxnSpPr>
        <p:spPr>
          <a:xfrm>
            <a:off x="8050919" y="8884033"/>
            <a:ext cx="3156776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직선 연결선 173">
            <a:extLst>
              <a:ext uri="{FF2B5EF4-FFF2-40B4-BE49-F238E27FC236}">
                <a16:creationId xmlns:a16="http://schemas.microsoft.com/office/drawing/2014/main" id="{D8013212-FE28-40AD-C9B1-BE19E8F708C7}"/>
              </a:ext>
            </a:extLst>
          </p:cNvPr>
          <p:cNvCxnSpPr>
            <a:cxnSpLocks/>
          </p:cNvCxnSpPr>
          <p:nvPr/>
        </p:nvCxnSpPr>
        <p:spPr>
          <a:xfrm>
            <a:off x="8786702" y="8100858"/>
            <a:ext cx="1727289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직선 연결선 317">
            <a:extLst>
              <a:ext uri="{FF2B5EF4-FFF2-40B4-BE49-F238E27FC236}">
                <a16:creationId xmlns:a16="http://schemas.microsoft.com/office/drawing/2014/main" id="{44EFF3C7-88D1-028A-9F88-E8DA78C24B73}"/>
              </a:ext>
            </a:extLst>
          </p:cNvPr>
          <p:cNvCxnSpPr/>
          <p:nvPr/>
        </p:nvCxnSpPr>
        <p:spPr>
          <a:xfrm rot="5400000" flipH="1" flipV="1">
            <a:off x="8976913" y="80085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직선 연결선 317">
            <a:extLst>
              <a:ext uri="{FF2B5EF4-FFF2-40B4-BE49-F238E27FC236}">
                <a16:creationId xmlns:a16="http://schemas.microsoft.com/office/drawing/2014/main" id="{9A9EEF1C-1F3C-DEFE-C538-4482A18FCFD8}"/>
              </a:ext>
            </a:extLst>
          </p:cNvPr>
          <p:cNvCxnSpPr/>
          <p:nvPr/>
        </p:nvCxnSpPr>
        <p:spPr>
          <a:xfrm rot="5400000" flipH="1" flipV="1">
            <a:off x="9389449" y="80085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직선 연결선 317">
            <a:extLst>
              <a:ext uri="{FF2B5EF4-FFF2-40B4-BE49-F238E27FC236}">
                <a16:creationId xmlns:a16="http://schemas.microsoft.com/office/drawing/2014/main" id="{2885188C-DC09-77B4-10E2-9AA176E18AD8}"/>
              </a:ext>
            </a:extLst>
          </p:cNvPr>
          <p:cNvCxnSpPr/>
          <p:nvPr/>
        </p:nvCxnSpPr>
        <p:spPr>
          <a:xfrm rot="5400000" flipH="1" flipV="1">
            <a:off x="9773127" y="80085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직선 연결선 317">
            <a:extLst>
              <a:ext uri="{FF2B5EF4-FFF2-40B4-BE49-F238E27FC236}">
                <a16:creationId xmlns:a16="http://schemas.microsoft.com/office/drawing/2014/main" id="{17BFBAA7-9F4E-46B6-245E-DF2C3C822724}"/>
              </a:ext>
            </a:extLst>
          </p:cNvPr>
          <p:cNvCxnSpPr/>
          <p:nvPr/>
        </p:nvCxnSpPr>
        <p:spPr>
          <a:xfrm rot="5400000" flipH="1" flipV="1">
            <a:off x="10187265" y="800853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1" name="그림 409">
            <a:extLst>
              <a:ext uri="{FF2B5EF4-FFF2-40B4-BE49-F238E27FC236}">
                <a16:creationId xmlns:a16="http://schemas.microsoft.com/office/drawing/2014/main" id="{24131CB9-23BC-284C-C4D7-A495C2D7D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3011" y="7801719"/>
            <a:ext cx="361906" cy="183575"/>
          </a:xfrm>
          <a:prstGeom prst="rect">
            <a:avLst/>
          </a:prstGeom>
        </p:spPr>
      </p:pic>
      <p:sp>
        <p:nvSpPr>
          <p:cNvPr id="142" name="TextBox 141">
            <a:extLst>
              <a:ext uri="{FF2B5EF4-FFF2-40B4-BE49-F238E27FC236}">
                <a16:creationId xmlns:a16="http://schemas.microsoft.com/office/drawing/2014/main" id="{0BAA2D85-4F97-E2D4-3920-D669432BB14D}"/>
              </a:ext>
            </a:extLst>
          </p:cNvPr>
          <p:cNvSpPr txBox="1"/>
          <p:nvPr/>
        </p:nvSpPr>
        <p:spPr>
          <a:xfrm>
            <a:off x="8711964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하나은행</a:t>
            </a:r>
            <a:endParaRPr lang="en-US" altLang="ko-KR" sz="500" dirty="0"/>
          </a:p>
        </p:txBody>
      </p:sp>
      <p:pic>
        <p:nvPicPr>
          <p:cNvPr id="143" name="그림 409">
            <a:extLst>
              <a:ext uri="{FF2B5EF4-FFF2-40B4-BE49-F238E27FC236}">
                <a16:creationId xmlns:a16="http://schemas.microsoft.com/office/drawing/2014/main" id="{C3FF0C31-1056-7C82-4D14-51E97CD4A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377" y="7801719"/>
            <a:ext cx="361906" cy="183575"/>
          </a:xfrm>
          <a:prstGeom prst="rect">
            <a:avLst/>
          </a:prstGeom>
        </p:spPr>
      </p:pic>
      <p:sp>
        <p:nvSpPr>
          <p:cNvPr id="144" name="TextBox 143">
            <a:extLst>
              <a:ext uri="{FF2B5EF4-FFF2-40B4-BE49-F238E27FC236}">
                <a16:creationId xmlns:a16="http://schemas.microsoft.com/office/drawing/2014/main" id="{F362B714-91FE-04B9-3E53-A7E8AFD6DC96}"/>
              </a:ext>
            </a:extLst>
          </p:cNvPr>
          <p:cNvSpPr txBox="1"/>
          <p:nvPr/>
        </p:nvSpPr>
        <p:spPr>
          <a:xfrm>
            <a:off x="9110330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신한은행</a:t>
            </a:r>
            <a:endParaRPr lang="en-US" altLang="ko-KR" sz="500" dirty="0"/>
          </a:p>
        </p:txBody>
      </p:sp>
      <p:pic>
        <p:nvPicPr>
          <p:cNvPr id="145" name="그림 409">
            <a:extLst>
              <a:ext uri="{FF2B5EF4-FFF2-40B4-BE49-F238E27FC236}">
                <a16:creationId xmlns:a16="http://schemas.microsoft.com/office/drawing/2014/main" id="{C31C16E0-BCBD-574F-6952-B38C0AFD5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9743" y="7801719"/>
            <a:ext cx="361906" cy="183575"/>
          </a:xfrm>
          <a:prstGeom prst="rect">
            <a:avLst/>
          </a:prstGeom>
        </p:spPr>
      </p:pic>
      <p:sp>
        <p:nvSpPr>
          <p:cNvPr id="146" name="TextBox 145">
            <a:extLst>
              <a:ext uri="{FF2B5EF4-FFF2-40B4-BE49-F238E27FC236}">
                <a16:creationId xmlns:a16="http://schemas.microsoft.com/office/drawing/2014/main" id="{644E96F7-9AAD-8F63-63F2-21A8A12C182D}"/>
              </a:ext>
            </a:extLst>
          </p:cNvPr>
          <p:cNvSpPr txBox="1"/>
          <p:nvPr/>
        </p:nvSpPr>
        <p:spPr>
          <a:xfrm>
            <a:off x="9508696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부산은행</a:t>
            </a:r>
            <a:endParaRPr lang="en-US" altLang="ko-KR" sz="500" dirty="0"/>
          </a:p>
        </p:txBody>
      </p:sp>
      <p:pic>
        <p:nvPicPr>
          <p:cNvPr id="147" name="그림 409">
            <a:extLst>
              <a:ext uri="{FF2B5EF4-FFF2-40B4-BE49-F238E27FC236}">
                <a16:creationId xmlns:a16="http://schemas.microsoft.com/office/drawing/2014/main" id="{859C754F-E086-D9F1-FB2D-FCB0D4709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8110" y="7801719"/>
            <a:ext cx="361906" cy="183575"/>
          </a:xfrm>
          <a:prstGeom prst="rect">
            <a:avLst/>
          </a:prstGeom>
        </p:spPr>
      </p:pic>
      <p:sp>
        <p:nvSpPr>
          <p:cNvPr id="148" name="TextBox 147">
            <a:extLst>
              <a:ext uri="{FF2B5EF4-FFF2-40B4-BE49-F238E27FC236}">
                <a16:creationId xmlns:a16="http://schemas.microsoft.com/office/drawing/2014/main" id="{B3C50150-BEC5-24C8-4458-139E8552C317}"/>
              </a:ext>
            </a:extLst>
          </p:cNvPr>
          <p:cNvSpPr txBox="1"/>
          <p:nvPr/>
        </p:nvSpPr>
        <p:spPr>
          <a:xfrm>
            <a:off x="9907063" y="7693637"/>
            <a:ext cx="684000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우리은행</a:t>
            </a:r>
            <a:endParaRPr lang="en-US" altLang="ko-KR" sz="500" dirty="0"/>
          </a:p>
        </p:txBody>
      </p:sp>
      <p:sp>
        <p:nvSpPr>
          <p:cNvPr id="149" name="직사각형 148">
            <a:extLst>
              <a:ext uri="{FF2B5EF4-FFF2-40B4-BE49-F238E27FC236}">
                <a16:creationId xmlns:a16="http://schemas.microsoft.com/office/drawing/2014/main" id="{99497A2D-3E95-B0AD-3C67-7C7132320ABC}"/>
              </a:ext>
            </a:extLst>
          </p:cNvPr>
          <p:cNvSpPr/>
          <p:nvPr/>
        </p:nvSpPr>
        <p:spPr>
          <a:xfrm>
            <a:off x="8954264" y="7497420"/>
            <a:ext cx="1296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3" name="직사각형 152">
            <a:extLst>
              <a:ext uri="{FF2B5EF4-FFF2-40B4-BE49-F238E27FC236}">
                <a16:creationId xmlns:a16="http://schemas.microsoft.com/office/drawing/2014/main" id="{0D0E251B-C64E-A5DA-3032-9792B0BB270E}"/>
              </a:ext>
            </a:extLst>
          </p:cNvPr>
          <p:cNvSpPr/>
          <p:nvPr/>
        </p:nvSpPr>
        <p:spPr>
          <a:xfrm rot="5400000" flipV="1">
            <a:off x="9366250" y="7574743"/>
            <a:ext cx="18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4" name="직사각형 153">
            <a:extLst>
              <a:ext uri="{FF2B5EF4-FFF2-40B4-BE49-F238E27FC236}">
                <a16:creationId xmlns:a16="http://schemas.microsoft.com/office/drawing/2014/main" id="{3D2D6D15-3135-FA0B-9095-DC54E61C0A34}"/>
              </a:ext>
            </a:extLst>
          </p:cNvPr>
          <p:cNvSpPr/>
          <p:nvPr/>
        </p:nvSpPr>
        <p:spPr>
          <a:xfrm rot="5400000" flipV="1">
            <a:off x="9754582" y="7574743"/>
            <a:ext cx="18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직사각형 155">
            <a:extLst>
              <a:ext uri="{FF2B5EF4-FFF2-40B4-BE49-F238E27FC236}">
                <a16:creationId xmlns:a16="http://schemas.microsoft.com/office/drawing/2014/main" id="{C9DB676D-8166-692C-FE14-B5A469C0EB2F}"/>
              </a:ext>
            </a:extLst>
          </p:cNvPr>
          <p:cNvSpPr/>
          <p:nvPr/>
        </p:nvSpPr>
        <p:spPr>
          <a:xfrm rot="5400000" flipV="1">
            <a:off x="10142264" y="7574743"/>
            <a:ext cx="18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E190157E-DE15-0CE4-7681-7CE387C956DB}"/>
              </a:ext>
            </a:extLst>
          </p:cNvPr>
          <p:cNvSpPr txBox="1"/>
          <p:nvPr/>
        </p:nvSpPr>
        <p:spPr>
          <a:xfrm>
            <a:off x="9135503" y="8217530"/>
            <a:ext cx="892547" cy="184666"/>
          </a:xfrm>
          <a:prstGeom prst="rect">
            <a:avLst/>
          </a:prstGeom>
          <a:solidFill>
            <a:schemeClr val="accent4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defRPr sz="600"/>
            </a:lvl1pPr>
          </a:lstStyle>
          <a:p>
            <a:r>
              <a:rPr lang="ko-KR" altLang="en-US"/>
              <a:t>은행에</a:t>
            </a:r>
            <a:r>
              <a:rPr lang="en-US" altLang="ko-KR"/>
              <a:t> </a:t>
            </a:r>
            <a:r>
              <a:rPr lang="ko-KR" altLang="en-US"/>
              <a:t>어떤 데몬이 떠있는지 알수 없다</a:t>
            </a:r>
            <a:r>
              <a:rPr lang="en-US" altLang="ko-KR"/>
              <a:t>.</a:t>
            </a:r>
            <a:endParaRPr lang="en-US" altLang="ko-KR" dirty="0"/>
          </a:p>
        </p:txBody>
      </p:sp>
      <p:cxnSp>
        <p:nvCxnSpPr>
          <p:cNvPr id="162" name="직선 연결선 317">
            <a:extLst>
              <a:ext uri="{FF2B5EF4-FFF2-40B4-BE49-F238E27FC236}">
                <a16:creationId xmlns:a16="http://schemas.microsoft.com/office/drawing/2014/main" id="{FD2F199F-12F6-1E56-DC00-A98CD7C8F7F8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422085" y="8811370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" name="그림 230">
            <a:extLst>
              <a:ext uri="{FF2B5EF4-FFF2-40B4-BE49-F238E27FC236}">
                <a16:creationId xmlns:a16="http://schemas.microsoft.com/office/drawing/2014/main" id="{1783F254-E922-994D-3D67-0196B2166BC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085" y="8599970"/>
            <a:ext cx="324000" cy="257019"/>
          </a:xfrm>
          <a:prstGeom prst="rect">
            <a:avLst/>
          </a:prstGeom>
        </p:spPr>
      </p:pic>
      <p:pic>
        <p:nvPicPr>
          <p:cNvPr id="166" name="그림 409">
            <a:extLst>
              <a:ext uri="{FF2B5EF4-FFF2-40B4-BE49-F238E27FC236}">
                <a16:creationId xmlns:a16="http://schemas.microsoft.com/office/drawing/2014/main" id="{76F2DE32-09F6-7A31-6066-B9994BE5E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5895" y="7763756"/>
            <a:ext cx="361906" cy="183575"/>
          </a:xfrm>
          <a:prstGeom prst="rect">
            <a:avLst/>
          </a:prstGeom>
        </p:spPr>
      </p:pic>
      <p:sp>
        <p:nvSpPr>
          <p:cNvPr id="167" name="TextBox 166">
            <a:extLst>
              <a:ext uri="{FF2B5EF4-FFF2-40B4-BE49-F238E27FC236}">
                <a16:creationId xmlns:a16="http://schemas.microsoft.com/office/drawing/2014/main" id="{7382BAD2-4430-74F5-7F8E-928384962A84}"/>
              </a:ext>
            </a:extLst>
          </p:cNvPr>
          <p:cNvSpPr txBox="1"/>
          <p:nvPr/>
        </p:nvSpPr>
        <p:spPr>
          <a:xfrm>
            <a:off x="7710466" y="7655982"/>
            <a:ext cx="214305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국세청</a:t>
            </a:r>
            <a:endParaRPr lang="en-US" altLang="ko-KR" sz="500"/>
          </a:p>
        </p:txBody>
      </p:sp>
      <p:sp>
        <p:nvSpPr>
          <p:cNvPr id="169" name="직사각형 168">
            <a:extLst>
              <a:ext uri="{FF2B5EF4-FFF2-40B4-BE49-F238E27FC236}">
                <a16:creationId xmlns:a16="http://schemas.microsoft.com/office/drawing/2014/main" id="{4EE7EA6C-9409-D7D4-13E6-952A985AA417}"/>
              </a:ext>
            </a:extLst>
          </p:cNvPr>
          <p:cNvSpPr/>
          <p:nvPr/>
        </p:nvSpPr>
        <p:spPr>
          <a:xfrm>
            <a:off x="10468044" y="7876923"/>
            <a:ext cx="720000" cy="36000"/>
          </a:xfrm>
          <a:prstGeom prst="rect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7" name="화살표: 아래쪽 1086">
            <a:extLst>
              <a:ext uri="{FF2B5EF4-FFF2-40B4-BE49-F238E27FC236}">
                <a16:creationId xmlns:a16="http://schemas.microsoft.com/office/drawing/2014/main" id="{7EDA6445-4DE8-8D0B-3D74-0B41F502FB5B}"/>
              </a:ext>
            </a:extLst>
          </p:cNvPr>
          <p:cNvSpPr/>
          <p:nvPr/>
        </p:nvSpPr>
        <p:spPr>
          <a:xfrm rot="10800000" flipH="1">
            <a:off x="11160715" y="1540922"/>
            <a:ext cx="65565" cy="6372000"/>
          </a:xfrm>
          <a:prstGeom prst="downArrow">
            <a:avLst/>
          </a:prstGeom>
          <a:pattFill prst="pct50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8" name="직사각형 577">
            <a:extLst>
              <a:ext uri="{FF2B5EF4-FFF2-40B4-BE49-F238E27FC236}">
                <a16:creationId xmlns:a16="http://schemas.microsoft.com/office/drawing/2014/main" id="{E47766F4-99E7-9EAD-18FA-C49F21B013D3}"/>
              </a:ext>
            </a:extLst>
          </p:cNvPr>
          <p:cNvSpPr/>
          <p:nvPr/>
        </p:nvSpPr>
        <p:spPr>
          <a:xfrm>
            <a:off x="9097643" y="4169399"/>
            <a:ext cx="151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82" name="Picture 2">
            <a:extLst>
              <a:ext uri="{FF2B5EF4-FFF2-40B4-BE49-F238E27FC236}">
                <a16:creationId xmlns:a16="http://schemas.microsoft.com/office/drawing/2014/main" id="{AADB9634-61F5-AB96-5D3B-C0E332AC3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6154" y="5832315"/>
            <a:ext cx="193851" cy="691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" name="TextBox 582">
            <a:extLst>
              <a:ext uri="{FF2B5EF4-FFF2-40B4-BE49-F238E27FC236}">
                <a16:creationId xmlns:a16="http://schemas.microsoft.com/office/drawing/2014/main" id="{61A895AC-505E-402C-0FF8-D82B3A00FC9A}"/>
              </a:ext>
            </a:extLst>
          </p:cNvPr>
          <p:cNvSpPr txBox="1"/>
          <p:nvPr/>
        </p:nvSpPr>
        <p:spPr>
          <a:xfrm>
            <a:off x="9446722" y="5895306"/>
            <a:ext cx="540000" cy="61555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400"/>
              <a:t>Crontab</a:t>
            </a:r>
            <a:endParaRPr lang="en-US" altLang="ko-KR" sz="400" dirty="0"/>
          </a:p>
        </p:txBody>
      </p:sp>
      <p:sp>
        <p:nvSpPr>
          <p:cNvPr id="584" name="Rectangle 135">
            <a:extLst>
              <a:ext uri="{FF2B5EF4-FFF2-40B4-BE49-F238E27FC236}">
                <a16:creationId xmlns:a16="http://schemas.microsoft.com/office/drawing/2014/main" id="{2B03ADB9-F952-D502-4BF9-8FF773C77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9319" y="5483733"/>
            <a:ext cx="1393958" cy="98932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85" name="TextBox 30">
            <a:extLst>
              <a:ext uri="{FF2B5EF4-FFF2-40B4-BE49-F238E27FC236}">
                <a16:creationId xmlns:a16="http://schemas.microsoft.com/office/drawing/2014/main" id="{3B429DAB-98C5-2AA7-22AA-96F599258D4D}"/>
              </a:ext>
            </a:extLst>
          </p:cNvPr>
          <p:cNvSpPr txBox="1"/>
          <p:nvPr/>
        </p:nvSpPr>
        <p:spPr>
          <a:xfrm>
            <a:off x="5454660" y="4425452"/>
            <a:ext cx="7236000" cy="1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대외연계망</a:t>
            </a:r>
            <a:endParaRPr lang="ko-KR" altLang="en-US" sz="1000" dirty="0"/>
          </a:p>
        </p:txBody>
      </p:sp>
      <p:sp>
        <p:nvSpPr>
          <p:cNvPr id="586" name="Rectangle 43">
            <a:extLst>
              <a:ext uri="{FF2B5EF4-FFF2-40B4-BE49-F238E27FC236}">
                <a16:creationId xmlns:a16="http://schemas.microsoft.com/office/drawing/2014/main" id="{608E47B0-06C7-4EB9-E24F-A0B9FF1E9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1462" y="6231981"/>
            <a:ext cx="56880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ESB-Agent</a:t>
            </a:r>
            <a:endParaRPr lang="ko-KR" altLang="en-US" sz="600">
              <a:latin typeface="+mn-ea"/>
            </a:endParaRPr>
          </a:p>
        </p:txBody>
      </p:sp>
      <p:sp>
        <p:nvSpPr>
          <p:cNvPr id="590" name="Rectangle 43">
            <a:extLst>
              <a:ext uri="{FF2B5EF4-FFF2-40B4-BE49-F238E27FC236}">
                <a16:creationId xmlns:a16="http://schemas.microsoft.com/office/drawing/2014/main" id="{3A5FF71C-491F-B3B1-DD0A-6F91CC7701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0193" y="5790190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591" name="Rectangle 43">
            <a:extLst>
              <a:ext uri="{FF2B5EF4-FFF2-40B4-BE49-F238E27FC236}">
                <a16:creationId xmlns:a16="http://schemas.microsoft.com/office/drawing/2014/main" id="{4CB47E3B-8718-A68B-9C2F-221F1D56BF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2080" y="5818704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592" name="Rectangle 43">
            <a:extLst>
              <a:ext uri="{FF2B5EF4-FFF2-40B4-BE49-F238E27FC236}">
                <a16:creationId xmlns:a16="http://schemas.microsoft.com/office/drawing/2014/main" id="{28E29EA9-5F36-F3F5-6085-9A5AF94C3B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3967" y="5847218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593" name="Rectangle 43">
            <a:extLst>
              <a:ext uri="{FF2B5EF4-FFF2-40B4-BE49-F238E27FC236}">
                <a16:creationId xmlns:a16="http://schemas.microsoft.com/office/drawing/2014/main" id="{D0F5E8A8-848C-7058-D588-534522671C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5853" y="5875731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597" name="타원 27">
            <a:extLst>
              <a:ext uri="{FF2B5EF4-FFF2-40B4-BE49-F238E27FC236}">
                <a16:creationId xmlns:a16="http://schemas.microsoft.com/office/drawing/2014/main" id="{947086FF-EF0C-080F-BB59-BBC35D5E9463}"/>
              </a:ext>
            </a:extLst>
          </p:cNvPr>
          <p:cNvSpPr/>
          <p:nvPr/>
        </p:nvSpPr>
        <p:spPr>
          <a:xfrm rot="16200000" flipH="1">
            <a:off x="8478604" y="6045632"/>
            <a:ext cx="91275" cy="76596"/>
          </a:xfrm>
          <a:prstGeom prst="ellipse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sp>
        <p:nvSpPr>
          <p:cNvPr id="598" name="직사각형 28">
            <a:extLst>
              <a:ext uri="{FF2B5EF4-FFF2-40B4-BE49-F238E27FC236}">
                <a16:creationId xmlns:a16="http://schemas.microsoft.com/office/drawing/2014/main" id="{7208B849-CB40-29F4-D49A-2DF3E50C6B9D}"/>
              </a:ext>
            </a:extLst>
          </p:cNvPr>
          <p:cNvSpPr/>
          <p:nvPr/>
        </p:nvSpPr>
        <p:spPr>
          <a:xfrm rot="16200000" flipH="1">
            <a:off x="8490154" y="6071919"/>
            <a:ext cx="64656" cy="81755"/>
          </a:xfrm>
          <a:prstGeom prst="rect">
            <a:avLst/>
          </a:prstGeom>
          <a:solidFill>
            <a:schemeClr val="bg1"/>
          </a:solidFill>
          <a:ln w="317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/>
          </a:p>
        </p:txBody>
      </p:sp>
      <p:cxnSp>
        <p:nvCxnSpPr>
          <p:cNvPr id="599" name="직선 화살표 연결선 29">
            <a:extLst>
              <a:ext uri="{FF2B5EF4-FFF2-40B4-BE49-F238E27FC236}">
                <a16:creationId xmlns:a16="http://schemas.microsoft.com/office/drawing/2014/main" id="{0CCD821D-2E25-EE8F-9521-FD1BF569EEA7}"/>
              </a:ext>
            </a:extLst>
          </p:cNvPr>
          <p:cNvCxnSpPr/>
          <p:nvPr/>
        </p:nvCxnSpPr>
        <p:spPr>
          <a:xfrm rot="16200000" flipH="1">
            <a:off x="8423055" y="6139088"/>
            <a:ext cx="125993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00" name="직선 화살표 연결선 30">
            <a:extLst>
              <a:ext uri="{FF2B5EF4-FFF2-40B4-BE49-F238E27FC236}">
                <a16:creationId xmlns:a16="http://schemas.microsoft.com/office/drawing/2014/main" id="{D26B46DB-6B3A-89A2-828C-C3149B5545EB}"/>
              </a:ext>
            </a:extLst>
          </p:cNvPr>
          <p:cNvCxnSpPr/>
          <p:nvPr/>
        </p:nvCxnSpPr>
        <p:spPr>
          <a:xfrm rot="16200000" flipH="1">
            <a:off x="8499421" y="6139088"/>
            <a:ext cx="125993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87" name="Rectangle 43">
            <a:extLst>
              <a:ext uri="{FF2B5EF4-FFF2-40B4-BE49-F238E27FC236}">
                <a16:creationId xmlns:a16="http://schemas.microsoft.com/office/drawing/2014/main" id="{2CBA2073-D323-2155-C2A3-5781195C4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4907" y="5528222"/>
            <a:ext cx="132191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endParaRPr lang="ko-KR" altLang="en-US" sz="600">
              <a:latin typeface="+mn-ea"/>
            </a:endParaRPr>
          </a:p>
        </p:txBody>
      </p:sp>
      <p:sp>
        <p:nvSpPr>
          <p:cNvPr id="604" name="화살표: 아래쪽 603">
            <a:extLst>
              <a:ext uri="{FF2B5EF4-FFF2-40B4-BE49-F238E27FC236}">
                <a16:creationId xmlns:a16="http://schemas.microsoft.com/office/drawing/2014/main" id="{14453209-2CD6-54D1-C31B-953B8ACF3F58}"/>
              </a:ext>
            </a:extLst>
          </p:cNvPr>
          <p:cNvSpPr/>
          <p:nvPr/>
        </p:nvSpPr>
        <p:spPr>
          <a:xfrm rot="10800000" flipH="1" flipV="1">
            <a:off x="6909286" y="5625946"/>
            <a:ext cx="65565" cy="2556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5" name="직사각형 604">
            <a:extLst>
              <a:ext uri="{FF2B5EF4-FFF2-40B4-BE49-F238E27FC236}">
                <a16:creationId xmlns:a16="http://schemas.microsoft.com/office/drawing/2014/main" id="{F71010F8-48E8-2291-1AF5-E15360999F36}"/>
              </a:ext>
            </a:extLst>
          </p:cNvPr>
          <p:cNvSpPr/>
          <p:nvPr/>
        </p:nvSpPr>
        <p:spPr>
          <a:xfrm>
            <a:off x="6952371" y="5625946"/>
            <a:ext cx="100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6" name="직사각형 605">
            <a:extLst>
              <a:ext uri="{FF2B5EF4-FFF2-40B4-BE49-F238E27FC236}">
                <a16:creationId xmlns:a16="http://schemas.microsoft.com/office/drawing/2014/main" id="{9DF05416-E900-4285-BB0F-10C3C421E9C8}"/>
              </a:ext>
            </a:extLst>
          </p:cNvPr>
          <p:cNvSpPr/>
          <p:nvPr/>
        </p:nvSpPr>
        <p:spPr>
          <a:xfrm rot="5400000" flipV="1">
            <a:off x="8381136" y="4853399"/>
            <a:ext cx="140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7" name="직사각형 606">
            <a:extLst>
              <a:ext uri="{FF2B5EF4-FFF2-40B4-BE49-F238E27FC236}">
                <a16:creationId xmlns:a16="http://schemas.microsoft.com/office/drawing/2014/main" id="{AF1C4AEE-ADF5-C651-6B53-5A66AC46CFC6}"/>
              </a:ext>
            </a:extLst>
          </p:cNvPr>
          <p:cNvSpPr/>
          <p:nvPr/>
        </p:nvSpPr>
        <p:spPr>
          <a:xfrm>
            <a:off x="9075076" y="5540611"/>
            <a:ext cx="280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8" name="화살표: 아래쪽 607">
            <a:extLst>
              <a:ext uri="{FF2B5EF4-FFF2-40B4-BE49-F238E27FC236}">
                <a16:creationId xmlns:a16="http://schemas.microsoft.com/office/drawing/2014/main" id="{13B6370C-4657-9ACD-F237-C9B5F99DF5E3}"/>
              </a:ext>
            </a:extLst>
          </p:cNvPr>
          <p:cNvSpPr/>
          <p:nvPr/>
        </p:nvSpPr>
        <p:spPr>
          <a:xfrm rot="10800000" flipH="1" flipV="1">
            <a:off x="11839470" y="5540611"/>
            <a:ext cx="58177" cy="2052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9" name="TextBox 608">
            <a:extLst>
              <a:ext uri="{FF2B5EF4-FFF2-40B4-BE49-F238E27FC236}">
                <a16:creationId xmlns:a16="http://schemas.microsoft.com/office/drawing/2014/main" id="{654AB237-ACB2-34B9-F135-ECF63DA7933C}"/>
              </a:ext>
            </a:extLst>
          </p:cNvPr>
          <p:cNvSpPr txBox="1"/>
          <p:nvPr/>
        </p:nvSpPr>
        <p:spPr>
          <a:xfrm>
            <a:off x="10534337" y="4988256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OUTTRS</a:t>
            </a:r>
            <a:endParaRPr lang="en-US" altLang="ko-KR" sz="600" b="1" dirty="0"/>
          </a:p>
        </p:txBody>
      </p:sp>
      <p:sp>
        <p:nvSpPr>
          <p:cNvPr id="619" name="화살표: 아래쪽 618">
            <a:extLst>
              <a:ext uri="{FF2B5EF4-FFF2-40B4-BE49-F238E27FC236}">
                <a16:creationId xmlns:a16="http://schemas.microsoft.com/office/drawing/2014/main" id="{993D1E07-918C-84FE-BDFD-04C85D44C790}"/>
              </a:ext>
            </a:extLst>
          </p:cNvPr>
          <p:cNvSpPr/>
          <p:nvPr/>
        </p:nvSpPr>
        <p:spPr>
          <a:xfrm rot="10800000" flipH="1" flipV="1">
            <a:off x="8494308" y="6363260"/>
            <a:ext cx="65565" cy="2556000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1" name="TextBox 620">
            <a:extLst>
              <a:ext uri="{FF2B5EF4-FFF2-40B4-BE49-F238E27FC236}">
                <a16:creationId xmlns:a16="http://schemas.microsoft.com/office/drawing/2014/main" id="{D68292A0-CF15-D3C1-8520-89086683078A}"/>
              </a:ext>
            </a:extLst>
          </p:cNvPr>
          <p:cNvSpPr txBox="1"/>
          <p:nvPr/>
        </p:nvSpPr>
        <p:spPr>
          <a:xfrm>
            <a:off x="5769788" y="5016428"/>
            <a:ext cx="408064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Streaming</a:t>
            </a:r>
            <a:endParaRPr lang="en-US" altLang="ko-KR" sz="600" b="1" dirty="0"/>
          </a:p>
        </p:txBody>
      </p:sp>
      <p:sp>
        <p:nvSpPr>
          <p:cNvPr id="622" name="직사각형 621">
            <a:extLst>
              <a:ext uri="{FF2B5EF4-FFF2-40B4-BE49-F238E27FC236}">
                <a16:creationId xmlns:a16="http://schemas.microsoft.com/office/drawing/2014/main" id="{370D743A-8A3F-3A45-AC46-53B9F12E3AEA}"/>
              </a:ext>
            </a:extLst>
          </p:cNvPr>
          <p:cNvSpPr/>
          <p:nvPr/>
        </p:nvSpPr>
        <p:spPr>
          <a:xfrm>
            <a:off x="3892371" y="5553946"/>
            <a:ext cx="406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9" name="TextBox 1108">
            <a:extLst>
              <a:ext uri="{FF2B5EF4-FFF2-40B4-BE49-F238E27FC236}">
                <a16:creationId xmlns:a16="http://schemas.microsoft.com/office/drawing/2014/main" id="{4C8F1C8A-1B8A-F9BD-9AF2-E0446BE47BCD}"/>
              </a:ext>
            </a:extLst>
          </p:cNvPr>
          <p:cNvSpPr txBox="1"/>
          <p:nvPr/>
        </p:nvSpPr>
        <p:spPr>
          <a:xfrm>
            <a:off x="7118425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k-wing</a:t>
            </a:r>
            <a:endParaRPr lang="en-US" altLang="ko-KR" sz="600" b="1" dirty="0"/>
          </a:p>
        </p:txBody>
      </p:sp>
      <p:pic>
        <p:nvPicPr>
          <p:cNvPr id="1111" name="그림 230">
            <a:extLst>
              <a:ext uri="{FF2B5EF4-FFF2-40B4-BE49-F238E27FC236}">
                <a16:creationId xmlns:a16="http://schemas.microsoft.com/office/drawing/2014/main" id="{30544084-0B33-1F95-CE02-59E14B867A7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6425" y="789589"/>
            <a:ext cx="324000" cy="257019"/>
          </a:xfrm>
          <a:prstGeom prst="rect">
            <a:avLst/>
          </a:prstGeom>
        </p:spPr>
      </p:pic>
      <p:pic>
        <p:nvPicPr>
          <p:cNvPr id="1112" name="Picture 20" descr="http://db.cse.ohio-state.edu/images/db.png">
            <a:extLst>
              <a:ext uri="{FF2B5EF4-FFF2-40B4-BE49-F238E27FC236}">
                <a16:creationId xmlns:a16="http://schemas.microsoft.com/office/drawing/2014/main" id="{E3C78B5A-6418-C6D5-3C01-3105137048C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821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4" name="TextBox 1113">
            <a:extLst>
              <a:ext uri="{FF2B5EF4-FFF2-40B4-BE49-F238E27FC236}">
                <a16:creationId xmlns:a16="http://schemas.microsoft.com/office/drawing/2014/main" id="{DE479205-700F-9C21-A1A8-1D8CF39E1B00}"/>
              </a:ext>
            </a:extLst>
          </p:cNvPr>
          <p:cNvSpPr txBox="1"/>
          <p:nvPr/>
        </p:nvSpPr>
        <p:spPr>
          <a:xfrm>
            <a:off x="7865426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공사회계</a:t>
            </a:r>
            <a:endParaRPr lang="en-US" altLang="ko-KR" sz="600" b="1" dirty="0"/>
          </a:p>
        </p:txBody>
      </p:sp>
      <p:pic>
        <p:nvPicPr>
          <p:cNvPr id="1116" name="그림 230">
            <a:extLst>
              <a:ext uri="{FF2B5EF4-FFF2-40B4-BE49-F238E27FC236}">
                <a16:creationId xmlns:a16="http://schemas.microsoft.com/office/drawing/2014/main" id="{57EFE963-DFC9-8D08-4415-E3E5ED509D6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3426" y="789589"/>
            <a:ext cx="324000" cy="257019"/>
          </a:xfrm>
          <a:prstGeom prst="rect">
            <a:avLst/>
          </a:prstGeom>
        </p:spPr>
      </p:pic>
      <p:pic>
        <p:nvPicPr>
          <p:cNvPr id="1117" name="Picture 20" descr="http://db.cse.ohio-state.edu/images/db.png">
            <a:extLst>
              <a:ext uri="{FF2B5EF4-FFF2-40B4-BE49-F238E27FC236}">
                <a16:creationId xmlns:a16="http://schemas.microsoft.com/office/drawing/2014/main" id="{C66C4483-7FED-E143-1249-51266751774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822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1" name="TextBox 1130">
            <a:extLst>
              <a:ext uri="{FF2B5EF4-FFF2-40B4-BE49-F238E27FC236}">
                <a16:creationId xmlns:a16="http://schemas.microsoft.com/office/drawing/2014/main" id="{50919D99-1F18-5EEB-B792-236461EA807C}"/>
              </a:ext>
            </a:extLst>
          </p:cNvPr>
          <p:cNvSpPr txBox="1"/>
          <p:nvPr/>
        </p:nvSpPr>
        <p:spPr>
          <a:xfrm>
            <a:off x="8612427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공통정보</a:t>
            </a:r>
            <a:endParaRPr lang="en-US" altLang="ko-KR" sz="600" b="1" dirty="0"/>
          </a:p>
        </p:txBody>
      </p:sp>
      <p:pic>
        <p:nvPicPr>
          <p:cNvPr id="1133" name="그림 230">
            <a:extLst>
              <a:ext uri="{FF2B5EF4-FFF2-40B4-BE49-F238E27FC236}">
                <a16:creationId xmlns:a16="http://schemas.microsoft.com/office/drawing/2014/main" id="{9BFDA13C-E20E-92A8-7BE5-FB27448CCA1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0427" y="789589"/>
            <a:ext cx="324000" cy="257019"/>
          </a:xfrm>
          <a:prstGeom prst="rect">
            <a:avLst/>
          </a:prstGeom>
        </p:spPr>
      </p:pic>
      <p:pic>
        <p:nvPicPr>
          <p:cNvPr id="1134" name="Picture 20" descr="http://db.cse.ohio-state.edu/images/db.png">
            <a:extLst>
              <a:ext uri="{FF2B5EF4-FFF2-40B4-BE49-F238E27FC236}">
                <a16:creationId xmlns:a16="http://schemas.microsoft.com/office/drawing/2014/main" id="{739E94B5-34AB-D074-108A-07D2F784F96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4823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2" name="TextBox 1141">
            <a:extLst>
              <a:ext uri="{FF2B5EF4-FFF2-40B4-BE49-F238E27FC236}">
                <a16:creationId xmlns:a16="http://schemas.microsoft.com/office/drawing/2014/main" id="{69FB2E52-DCDD-D406-2CE6-DA234E0AB204}"/>
              </a:ext>
            </a:extLst>
          </p:cNvPr>
          <p:cNvSpPr txBox="1"/>
          <p:nvPr/>
        </p:nvSpPr>
        <p:spPr>
          <a:xfrm>
            <a:off x="9359428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국유재산</a:t>
            </a:r>
            <a:endParaRPr lang="en-US" altLang="ko-KR" sz="600" b="1" dirty="0"/>
          </a:p>
        </p:txBody>
      </p:sp>
      <p:pic>
        <p:nvPicPr>
          <p:cNvPr id="1144" name="그림 230">
            <a:extLst>
              <a:ext uri="{FF2B5EF4-FFF2-40B4-BE49-F238E27FC236}">
                <a16:creationId xmlns:a16="http://schemas.microsoft.com/office/drawing/2014/main" id="{0B27116A-CBD9-C5BD-8F91-3B7270766E5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7428" y="789589"/>
            <a:ext cx="324000" cy="257019"/>
          </a:xfrm>
          <a:prstGeom prst="rect">
            <a:avLst/>
          </a:prstGeom>
        </p:spPr>
      </p:pic>
      <p:pic>
        <p:nvPicPr>
          <p:cNvPr id="1145" name="Picture 20" descr="http://db.cse.ohio-state.edu/images/db.png">
            <a:extLst>
              <a:ext uri="{FF2B5EF4-FFF2-40B4-BE49-F238E27FC236}">
                <a16:creationId xmlns:a16="http://schemas.microsoft.com/office/drawing/2014/main" id="{0133B6BE-6BA6-3AF5-36C0-B140F4867EE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1824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7" name="TextBox 1146">
            <a:extLst>
              <a:ext uri="{FF2B5EF4-FFF2-40B4-BE49-F238E27FC236}">
                <a16:creationId xmlns:a16="http://schemas.microsoft.com/office/drawing/2014/main" id="{C410D282-3A52-CF72-D913-5838408A7745}"/>
              </a:ext>
            </a:extLst>
          </p:cNvPr>
          <p:cNvSpPr txBox="1"/>
          <p:nvPr/>
        </p:nvSpPr>
        <p:spPr>
          <a:xfrm>
            <a:off x="10106429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온비드</a:t>
            </a:r>
            <a:endParaRPr lang="en-US" altLang="ko-KR" sz="600" b="1" dirty="0"/>
          </a:p>
        </p:txBody>
      </p:sp>
      <p:pic>
        <p:nvPicPr>
          <p:cNvPr id="1149" name="그림 230">
            <a:extLst>
              <a:ext uri="{FF2B5EF4-FFF2-40B4-BE49-F238E27FC236}">
                <a16:creationId xmlns:a16="http://schemas.microsoft.com/office/drawing/2014/main" id="{2E6DC275-2C7A-2059-F468-8415BC063EF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4429" y="789589"/>
            <a:ext cx="324000" cy="257019"/>
          </a:xfrm>
          <a:prstGeom prst="rect">
            <a:avLst/>
          </a:prstGeom>
        </p:spPr>
      </p:pic>
      <p:pic>
        <p:nvPicPr>
          <p:cNvPr id="1150" name="Picture 20" descr="http://db.cse.ohio-state.edu/images/db.png">
            <a:extLst>
              <a:ext uri="{FF2B5EF4-FFF2-40B4-BE49-F238E27FC236}">
                <a16:creationId xmlns:a16="http://schemas.microsoft.com/office/drawing/2014/main" id="{851748FB-B3C0-D39A-EABF-CCE17447638B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825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4" name="TextBox 703">
            <a:extLst>
              <a:ext uri="{FF2B5EF4-FFF2-40B4-BE49-F238E27FC236}">
                <a16:creationId xmlns:a16="http://schemas.microsoft.com/office/drawing/2014/main" id="{ABE9780A-DFCE-8794-7AC8-A2348F61787B}"/>
              </a:ext>
            </a:extLst>
          </p:cNvPr>
          <p:cNvSpPr txBox="1"/>
          <p:nvPr/>
        </p:nvSpPr>
        <p:spPr>
          <a:xfrm>
            <a:off x="10853428" y="6658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CRSCMS</a:t>
            </a:r>
            <a:endParaRPr lang="en-US" altLang="ko-KR" sz="600" b="1" dirty="0"/>
          </a:p>
        </p:txBody>
      </p:sp>
      <p:pic>
        <p:nvPicPr>
          <p:cNvPr id="706" name="그림 230">
            <a:extLst>
              <a:ext uri="{FF2B5EF4-FFF2-40B4-BE49-F238E27FC236}">
                <a16:creationId xmlns:a16="http://schemas.microsoft.com/office/drawing/2014/main" id="{C01297B0-CDD4-4F9B-250B-3C2A9BED8BD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1428" y="789589"/>
            <a:ext cx="324000" cy="257019"/>
          </a:xfrm>
          <a:prstGeom prst="rect">
            <a:avLst/>
          </a:prstGeom>
        </p:spPr>
      </p:pic>
      <p:pic>
        <p:nvPicPr>
          <p:cNvPr id="707" name="Picture 20" descr="http://db.cse.ohio-state.edu/images/db.png">
            <a:extLst>
              <a:ext uri="{FF2B5EF4-FFF2-40B4-BE49-F238E27FC236}">
                <a16:creationId xmlns:a16="http://schemas.microsoft.com/office/drawing/2014/main" id="{7F2FAEFC-50A8-7ABF-DCA8-F808DDFB608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5824" y="938330"/>
            <a:ext cx="111801" cy="9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" name="Rectangle 135">
            <a:extLst>
              <a:ext uri="{FF2B5EF4-FFF2-40B4-BE49-F238E27FC236}">
                <a16:creationId xmlns:a16="http://schemas.microsoft.com/office/drawing/2014/main" id="{65171D18-20F0-F25D-13B8-EB6A5ACB9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4626" y="2788445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13" name="Rectangle 43">
            <a:extLst>
              <a:ext uri="{FF2B5EF4-FFF2-40B4-BE49-F238E27FC236}">
                <a16:creationId xmlns:a16="http://schemas.microsoft.com/office/drawing/2014/main" id="{4B7FE63F-7382-1728-5105-80299885F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7206" y="2850106"/>
            <a:ext cx="472071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조세</a:t>
            </a:r>
            <a:r>
              <a:rPr lang="en-US" altLang="ko-KR" sz="600">
                <a:solidFill>
                  <a:srgbClr val="C00000"/>
                </a:solidFill>
                <a:latin typeface="+mn-ea"/>
              </a:rPr>
              <a:t>WEB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516" name="직선 연결선 317">
            <a:extLst>
              <a:ext uri="{FF2B5EF4-FFF2-40B4-BE49-F238E27FC236}">
                <a16:creationId xmlns:a16="http://schemas.microsoft.com/office/drawing/2014/main" id="{BC1BB124-D227-4505-0DBC-EEBDE652331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341241" y="2636115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4" name="TextBox 713">
            <a:extLst>
              <a:ext uri="{FF2B5EF4-FFF2-40B4-BE49-F238E27FC236}">
                <a16:creationId xmlns:a16="http://schemas.microsoft.com/office/drawing/2014/main" id="{35C528AC-FDF4-4B85-CD01-F0B4680E111A}"/>
              </a:ext>
            </a:extLst>
          </p:cNvPr>
          <p:cNvSpPr txBox="1"/>
          <p:nvPr/>
        </p:nvSpPr>
        <p:spPr>
          <a:xfrm>
            <a:off x="7143241" y="2273180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ATDSWEB</a:t>
            </a:r>
            <a:endParaRPr lang="en-US" altLang="ko-KR" sz="600" b="1" dirty="0"/>
          </a:p>
        </p:txBody>
      </p:sp>
      <p:pic>
        <p:nvPicPr>
          <p:cNvPr id="719" name="그림 230">
            <a:extLst>
              <a:ext uri="{FF2B5EF4-FFF2-40B4-BE49-F238E27FC236}">
                <a16:creationId xmlns:a16="http://schemas.microsoft.com/office/drawing/2014/main" id="{092E9F61-F73B-66BF-5FB5-64D3C9BBB96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241" y="2396952"/>
            <a:ext cx="324000" cy="257019"/>
          </a:xfrm>
          <a:prstGeom prst="rect">
            <a:avLst/>
          </a:prstGeom>
        </p:spPr>
      </p:pic>
      <p:sp>
        <p:nvSpPr>
          <p:cNvPr id="1018" name="Rectangle 135">
            <a:extLst>
              <a:ext uri="{FF2B5EF4-FFF2-40B4-BE49-F238E27FC236}">
                <a16:creationId xmlns:a16="http://schemas.microsoft.com/office/drawing/2014/main" id="{FE7BEA82-162F-F01A-CB25-963203BF8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8898" y="2788897"/>
            <a:ext cx="674886" cy="1059556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019" name="Rectangle 43">
            <a:extLst>
              <a:ext uri="{FF2B5EF4-FFF2-40B4-BE49-F238E27FC236}">
                <a16:creationId xmlns:a16="http://schemas.microsoft.com/office/drawing/2014/main" id="{321B70AA-7E7B-3DCF-C935-F6AA3397DD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3355" y="2850106"/>
            <a:ext cx="565972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조세</a:t>
            </a:r>
            <a:r>
              <a:rPr lang="en-US" altLang="ko-KR" sz="600">
                <a:solidFill>
                  <a:srgbClr val="C00000"/>
                </a:solidFill>
                <a:latin typeface="+mn-ea"/>
              </a:rPr>
              <a:t>APP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49" name="TextBox 748">
            <a:extLst>
              <a:ext uri="{FF2B5EF4-FFF2-40B4-BE49-F238E27FC236}">
                <a16:creationId xmlns:a16="http://schemas.microsoft.com/office/drawing/2014/main" id="{9CE57596-32E4-7751-4D1B-A4E3354A9E9D}"/>
              </a:ext>
            </a:extLst>
          </p:cNvPr>
          <p:cNvSpPr txBox="1"/>
          <p:nvPr/>
        </p:nvSpPr>
        <p:spPr>
          <a:xfrm>
            <a:off x="6727991" y="7651740"/>
            <a:ext cx="392121" cy="76944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500"/>
              <a:t>감정평가협회</a:t>
            </a:r>
            <a:endParaRPr lang="en-US" altLang="ko-KR" sz="500" dirty="0"/>
          </a:p>
        </p:txBody>
      </p:sp>
      <p:pic>
        <p:nvPicPr>
          <p:cNvPr id="750" name="그림 409">
            <a:extLst>
              <a:ext uri="{FF2B5EF4-FFF2-40B4-BE49-F238E27FC236}">
                <a16:creationId xmlns:a16="http://schemas.microsoft.com/office/drawing/2014/main" id="{5992609B-15E5-E204-991B-224408B9C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7991" y="7763756"/>
            <a:ext cx="361906" cy="183575"/>
          </a:xfrm>
          <a:prstGeom prst="rect">
            <a:avLst/>
          </a:prstGeom>
        </p:spPr>
      </p:pic>
      <p:sp>
        <p:nvSpPr>
          <p:cNvPr id="751" name="TextBox 750">
            <a:extLst>
              <a:ext uri="{FF2B5EF4-FFF2-40B4-BE49-F238E27FC236}">
                <a16:creationId xmlns:a16="http://schemas.microsoft.com/office/drawing/2014/main" id="{D96E12DE-9624-8C54-139A-8CE7A6216881}"/>
              </a:ext>
            </a:extLst>
          </p:cNvPr>
          <p:cNvSpPr txBox="1"/>
          <p:nvPr/>
        </p:nvSpPr>
        <p:spPr>
          <a:xfrm>
            <a:off x="8386933" y="8515949"/>
            <a:ext cx="214305" cy="76944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500"/>
              <a:t>행공센</a:t>
            </a:r>
            <a:endParaRPr lang="en-US" altLang="ko-KR" sz="500"/>
          </a:p>
        </p:txBody>
      </p:sp>
      <p:sp>
        <p:nvSpPr>
          <p:cNvPr id="752" name="TextBox 30">
            <a:extLst>
              <a:ext uri="{FF2B5EF4-FFF2-40B4-BE49-F238E27FC236}">
                <a16:creationId xmlns:a16="http://schemas.microsoft.com/office/drawing/2014/main" id="{A1A47FC8-8219-0FF9-CF09-1373441051E1}"/>
              </a:ext>
            </a:extLst>
          </p:cNvPr>
          <p:cNvSpPr txBox="1"/>
          <p:nvPr/>
        </p:nvSpPr>
        <p:spPr>
          <a:xfrm>
            <a:off x="8216216" y="8237753"/>
            <a:ext cx="4385710" cy="20719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en-US"/>
            </a:defPPr>
            <a:lvl1pPr defTabSz="914291">
              <a:defRPr sz="7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457145" defTabSz="914291"/>
            <a:lvl3pPr marL="914291" defTabSz="914291"/>
            <a:lvl4pPr marL="1371436" defTabSz="914291"/>
            <a:lvl5pPr marL="1828581" defTabSz="914291"/>
            <a:lvl6pPr marL="2285726" defTabSz="914291"/>
            <a:lvl7pPr marL="2742872" defTabSz="914291"/>
            <a:lvl8pPr marL="3200017" defTabSz="914291"/>
            <a:lvl9pPr marL="3657163" defTabSz="914291"/>
          </a:lstStyle>
          <a:p>
            <a:r>
              <a:rPr lang="ko-KR" altLang="en-US" sz="1000"/>
              <a:t>행정망</a:t>
            </a:r>
            <a:endParaRPr lang="ko-KR" altLang="en-US" sz="1000" dirty="0"/>
          </a:p>
        </p:txBody>
      </p:sp>
      <p:sp>
        <p:nvSpPr>
          <p:cNvPr id="757" name="TextBox 756">
            <a:extLst>
              <a:ext uri="{FF2B5EF4-FFF2-40B4-BE49-F238E27FC236}">
                <a16:creationId xmlns:a16="http://schemas.microsoft.com/office/drawing/2014/main" id="{BCAAD253-8100-950C-EC3A-E1A80642BB82}"/>
              </a:ext>
            </a:extLst>
          </p:cNvPr>
          <p:cNvSpPr txBox="1"/>
          <p:nvPr/>
        </p:nvSpPr>
        <p:spPr>
          <a:xfrm>
            <a:off x="8395836" y="5558708"/>
            <a:ext cx="280052" cy="92333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0" tIns="0" rIns="0" bIns="0" anchor="ctr"/>
          <a:lstStyle>
            <a:defPPr>
              <a:defRPr lang="en-US"/>
            </a:defPPr>
            <a:lvl1pPr algn="ctr">
              <a:defRPr sz="600">
                <a:latin typeface="+mn-ea"/>
              </a:defRPr>
            </a:lvl1pPr>
          </a:lstStyle>
          <a:p>
            <a:r>
              <a:rPr lang="en-US" altLang="ko-KR"/>
              <a:t>I-Bridge</a:t>
            </a:r>
            <a:endParaRPr lang="ko-KR" altLang="en-US"/>
          </a:p>
        </p:txBody>
      </p:sp>
      <p:sp>
        <p:nvSpPr>
          <p:cNvPr id="759" name="직사각형 758">
            <a:extLst>
              <a:ext uri="{FF2B5EF4-FFF2-40B4-BE49-F238E27FC236}">
                <a16:creationId xmlns:a16="http://schemas.microsoft.com/office/drawing/2014/main" id="{D2075C7B-98AB-E8BB-A60B-9A810AF0BEDB}"/>
              </a:ext>
            </a:extLst>
          </p:cNvPr>
          <p:cNvSpPr/>
          <p:nvPr/>
        </p:nvSpPr>
        <p:spPr>
          <a:xfrm rot="5400000" flipV="1">
            <a:off x="5627022" y="5699498"/>
            <a:ext cx="4860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3" name="직사각형 762">
            <a:extLst>
              <a:ext uri="{FF2B5EF4-FFF2-40B4-BE49-F238E27FC236}">
                <a16:creationId xmlns:a16="http://schemas.microsoft.com/office/drawing/2014/main" id="{389EB160-7233-0D91-0258-76EDD1936EC9}"/>
              </a:ext>
            </a:extLst>
          </p:cNvPr>
          <p:cNvSpPr/>
          <p:nvPr/>
        </p:nvSpPr>
        <p:spPr>
          <a:xfrm rot="5400000" flipV="1">
            <a:off x="6596136" y="5310087"/>
            <a:ext cx="475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7" name="직사각형 766">
            <a:extLst>
              <a:ext uri="{FF2B5EF4-FFF2-40B4-BE49-F238E27FC236}">
                <a16:creationId xmlns:a16="http://schemas.microsoft.com/office/drawing/2014/main" id="{4837739D-22F5-5801-B9D9-25EEEAD3EF0C}"/>
              </a:ext>
            </a:extLst>
          </p:cNvPr>
          <p:cNvSpPr/>
          <p:nvPr/>
        </p:nvSpPr>
        <p:spPr>
          <a:xfrm rot="5400000" flipV="1">
            <a:off x="7888370" y="5589946"/>
            <a:ext cx="108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8" name="직사각형 837">
            <a:extLst>
              <a:ext uri="{FF2B5EF4-FFF2-40B4-BE49-F238E27FC236}">
                <a16:creationId xmlns:a16="http://schemas.microsoft.com/office/drawing/2014/main" id="{6F6E985C-84E9-E6C4-A731-87B9B251564E}"/>
              </a:ext>
            </a:extLst>
          </p:cNvPr>
          <p:cNvSpPr/>
          <p:nvPr/>
        </p:nvSpPr>
        <p:spPr>
          <a:xfrm>
            <a:off x="8665797" y="2947227"/>
            <a:ext cx="32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62" name="직선 연결선 317">
            <a:extLst>
              <a:ext uri="{FF2B5EF4-FFF2-40B4-BE49-F238E27FC236}">
                <a16:creationId xmlns:a16="http://schemas.microsoft.com/office/drawing/2014/main" id="{279681A0-CF5C-CD10-9CDF-05F5524130F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455513" y="5324332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3" name="TextBox 862">
            <a:extLst>
              <a:ext uri="{FF2B5EF4-FFF2-40B4-BE49-F238E27FC236}">
                <a16:creationId xmlns:a16="http://schemas.microsoft.com/office/drawing/2014/main" id="{7A999F1C-94DA-2946-2DAC-03366649FF65}"/>
              </a:ext>
            </a:extLst>
          </p:cNvPr>
          <p:cNvSpPr txBox="1"/>
          <p:nvPr/>
        </p:nvSpPr>
        <p:spPr>
          <a:xfrm>
            <a:off x="8257513" y="496139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OUTCON</a:t>
            </a:r>
            <a:endParaRPr lang="en-US" altLang="ko-KR" sz="600" b="1" dirty="0"/>
          </a:p>
        </p:txBody>
      </p:sp>
      <p:pic>
        <p:nvPicPr>
          <p:cNvPr id="864" name="그림 230">
            <a:extLst>
              <a:ext uri="{FF2B5EF4-FFF2-40B4-BE49-F238E27FC236}">
                <a16:creationId xmlns:a16="http://schemas.microsoft.com/office/drawing/2014/main" id="{34E4AF7E-F15D-CCAE-92E3-C8D2F58056A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5513" y="5085169"/>
            <a:ext cx="324000" cy="257019"/>
          </a:xfrm>
          <a:prstGeom prst="rect">
            <a:avLst/>
          </a:prstGeom>
        </p:spPr>
      </p:pic>
      <p:cxnSp>
        <p:nvCxnSpPr>
          <p:cNvPr id="865" name="직선 연결선 317">
            <a:extLst>
              <a:ext uri="{FF2B5EF4-FFF2-40B4-BE49-F238E27FC236}">
                <a16:creationId xmlns:a16="http://schemas.microsoft.com/office/drawing/2014/main" id="{1B57E810-56DD-935A-0E54-00EFE7181ED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0728717" y="5338338"/>
            <a:ext cx="142574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69" name="그림 230">
            <a:extLst>
              <a:ext uri="{FF2B5EF4-FFF2-40B4-BE49-F238E27FC236}">
                <a16:creationId xmlns:a16="http://schemas.microsoft.com/office/drawing/2014/main" id="{E2CFB147-00F3-60E7-C4C6-34E80C542A6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3162" y="5112028"/>
            <a:ext cx="324000" cy="257019"/>
          </a:xfrm>
          <a:prstGeom prst="rect">
            <a:avLst/>
          </a:prstGeom>
        </p:spPr>
      </p:pic>
      <p:sp>
        <p:nvSpPr>
          <p:cNvPr id="3" name="Rectangle 43">
            <a:extLst>
              <a:ext uri="{FF2B5EF4-FFF2-40B4-BE49-F238E27FC236}">
                <a16:creationId xmlns:a16="http://schemas.microsoft.com/office/drawing/2014/main" id="{6DE83835-6239-CD7D-CB34-326942488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63060" y="3494037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5030B7DD-80D2-B47C-D920-BB7C775C8F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4947" y="3522551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115F7796-26BD-15C5-E294-09FD2ED44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6834" y="3551065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8" name="Rectangle 43">
            <a:extLst>
              <a:ext uri="{FF2B5EF4-FFF2-40B4-BE49-F238E27FC236}">
                <a16:creationId xmlns:a16="http://schemas.microsoft.com/office/drawing/2014/main" id="{A04C46CF-70CF-C19D-E864-5B6D59FD0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8720" y="3579578"/>
            <a:ext cx="53567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행공</a:t>
            </a:r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7A1B076-60B2-E517-0DCA-5403ABCE38F0}"/>
              </a:ext>
            </a:extLst>
          </p:cNvPr>
          <p:cNvSpPr/>
          <p:nvPr/>
        </p:nvSpPr>
        <p:spPr>
          <a:xfrm rot="5400000" flipV="1">
            <a:off x="7586475" y="4789888"/>
            <a:ext cx="223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연결선 173">
            <a:extLst>
              <a:ext uri="{FF2B5EF4-FFF2-40B4-BE49-F238E27FC236}">
                <a16:creationId xmlns:a16="http://schemas.microsoft.com/office/drawing/2014/main" id="{2EA0880E-3944-7B7D-0A70-BB479B02EAAE}"/>
              </a:ext>
            </a:extLst>
          </p:cNvPr>
          <p:cNvCxnSpPr>
            <a:cxnSpLocks/>
          </p:cNvCxnSpPr>
          <p:nvPr/>
        </p:nvCxnSpPr>
        <p:spPr>
          <a:xfrm>
            <a:off x="5538777" y="5405532"/>
            <a:ext cx="6892608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43">
            <a:extLst>
              <a:ext uri="{FF2B5EF4-FFF2-40B4-BE49-F238E27FC236}">
                <a16:creationId xmlns:a16="http://schemas.microsoft.com/office/drawing/2014/main" id="{81129BCD-24C7-B022-1859-345E5D3BD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2033" y="3204691"/>
            <a:ext cx="559499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국세청</a:t>
            </a:r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BB64737-3067-B0E1-AD2F-80B2023B47C8}"/>
              </a:ext>
            </a:extLst>
          </p:cNvPr>
          <p:cNvSpPr/>
          <p:nvPr/>
        </p:nvSpPr>
        <p:spPr>
          <a:xfrm>
            <a:off x="8039022" y="3262566"/>
            <a:ext cx="324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Rectangle 135">
            <a:extLst>
              <a:ext uri="{FF2B5EF4-FFF2-40B4-BE49-F238E27FC236}">
                <a16:creationId xmlns:a16="http://schemas.microsoft.com/office/drawing/2014/main" id="{F4D1EE94-5969-C160-220F-9366A5433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2172" y="2042060"/>
            <a:ext cx="577231" cy="56279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86DEC07-75EE-BEBD-236D-8A0A9CB6DE98}"/>
              </a:ext>
            </a:extLst>
          </p:cNvPr>
          <p:cNvSpPr txBox="1"/>
          <p:nvPr/>
        </p:nvSpPr>
        <p:spPr>
          <a:xfrm>
            <a:off x="6006813" y="1542394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NASVR</a:t>
            </a:r>
            <a:endParaRPr lang="en-US" altLang="ko-KR" sz="600" b="1" dirty="0"/>
          </a:p>
        </p:txBody>
      </p:sp>
      <p:cxnSp>
        <p:nvCxnSpPr>
          <p:cNvPr id="41" name="직선 연결선 317">
            <a:extLst>
              <a:ext uri="{FF2B5EF4-FFF2-40B4-BE49-F238E27FC236}">
                <a16:creationId xmlns:a16="http://schemas.microsoft.com/office/drawing/2014/main" id="{B0F02B90-A9E8-420B-921A-FF62653222A7}"/>
              </a:ext>
            </a:extLst>
          </p:cNvPr>
          <p:cNvCxnSpPr/>
          <p:nvPr/>
        </p:nvCxnSpPr>
        <p:spPr>
          <a:xfrm rot="5400000" flipH="1" flipV="1">
            <a:off x="6212654" y="1916928"/>
            <a:ext cx="144000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그림 230">
            <a:extLst>
              <a:ext uri="{FF2B5EF4-FFF2-40B4-BE49-F238E27FC236}">
                <a16:creationId xmlns:a16="http://schemas.microsoft.com/office/drawing/2014/main" id="{5E86A68D-2750-328A-FBC6-9EDA2A3B102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4813" y="1666166"/>
            <a:ext cx="324000" cy="257019"/>
          </a:xfrm>
          <a:prstGeom prst="rect">
            <a:avLst/>
          </a:prstGeom>
        </p:spPr>
      </p:pic>
      <p:cxnSp>
        <p:nvCxnSpPr>
          <p:cNvPr id="43" name="직선 연결선 173">
            <a:extLst>
              <a:ext uri="{FF2B5EF4-FFF2-40B4-BE49-F238E27FC236}">
                <a16:creationId xmlns:a16="http://schemas.microsoft.com/office/drawing/2014/main" id="{65F3E734-11A3-6456-86F4-CCEA3288176D}"/>
              </a:ext>
            </a:extLst>
          </p:cNvPr>
          <p:cNvCxnSpPr>
            <a:cxnSpLocks/>
          </p:cNvCxnSpPr>
          <p:nvPr/>
        </p:nvCxnSpPr>
        <p:spPr>
          <a:xfrm>
            <a:off x="5874375" y="1983887"/>
            <a:ext cx="1077661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화살표: 아래쪽 46">
            <a:extLst>
              <a:ext uri="{FF2B5EF4-FFF2-40B4-BE49-F238E27FC236}">
                <a16:creationId xmlns:a16="http://schemas.microsoft.com/office/drawing/2014/main" id="{BBB1212A-2729-1D43-6320-719A61CDC1B5}"/>
              </a:ext>
            </a:extLst>
          </p:cNvPr>
          <p:cNvSpPr/>
          <p:nvPr/>
        </p:nvSpPr>
        <p:spPr>
          <a:xfrm rot="5400000" flipH="1" flipV="1">
            <a:off x="5913394" y="1555611"/>
            <a:ext cx="65565" cy="423793"/>
          </a:xfrm>
          <a:prstGeom prst="down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Rectangle 43">
            <a:extLst>
              <a:ext uri="{FF2B5EF4-FFF2-40B4-BE49-F238E27FC236}">
                <a16:creationId xmlns:a16="http://schemas.microsoft.com/office/drawing/2014/main" id="{6829FE4A-1B51-091A-55B2-1500AF649B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4752" y="2103721"/>
            <a:ext cx="47207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pic>
        <p:nvPicPr>
          <p:cNvPr id="52" name="Picture 2">
            <a:extLst>
              <a:ext uri="{FF2B5EF4-FFF2-40B4-BE49-F238E27FC236}">
                <a16:creationId xmlns:a16="http://schemas.microsoft.com/office/drawing/2014/main" id="{328C1875-4E62-CE63-497E-47ABE73EF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565" y="2011430"/>
            <a:ext cx="652539" cy="810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3" name="직선 연결선 317">
            <a:extLst>
              <a:ext uri="{FF2B5EF4-FFF2-40B4-BE49-F238E27FC236}">
                <a16:creationId xmlns:a16="http://schemas.microsoft.com/office/drawing/2014/main" id="{BBB74624-6221-9AFC-A5D7-8631E7BB360D}"/>
              </a:ext>
            </a:extLst>
          </p:cNvPr>
          <p:cNvCxnSpPr>
            <a:cxnSpLocks/>
          </p:cNvCxnSpPr>
          <p:nvPr/>
        </p:nvCxnSpPr>
        <p:spPr>
          <a:xfrm flipV="1">
            <a:off x="8576069" y="2576565"/>
            <a:ext cx="545" cy="130531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9A30C82E-03B3-4EFF-33E8-556FEE3E9128}"/>
              </a:ext>
            </a:extLst>
          </p:cNvPr>
          <p:cNvSpPr txBox="1"/>
          <p:nvPr/>
        </p:nvSpPr>
        <p:spPr>
          <a:xfrm>
            <a:off x="8306341" y="2273180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ATDSAPP</a:t>
            </a:r>
            <a:endParaRPr lang="en-US" altLang="ko-KR" sz="600" b="1" dirty="0"/>
          </a:p>
        </p:txBody>
      </p:sp>
      <p:cxnSp>
        <p:nvCxnSpPr>
          <p:cNvPr id="57" name="직선 연결선 173">
            <a:extLst>
              <a:ext uri="{FF2B5EF4-FFF2-40B4-BE49-F238E27FC236}">
                <a16:creationId xmlns:a16="http://schemas.microsoft.com/office/drawing/2014/main" id="{949C35FC-EE63-49D4-AC99-D96D12544F41}"/>
              </a:ext>
            </a:extLst>
          </p:cNvPr>
          <p:cNvCxnSpPr>
            <a:cxnSpLocks/>
          </p:cNvCxnSpPr>
          <p:nvPr/>
        </p:nvCxnSpPr>
        <p:spPr>
          <a:xfrm>
            <a:off x="6944260" y="2708874"/>
            <a:ext cx="5487125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9E1E14D3-EB90-9E93-7735-5641D9144C18}"/>
              </a:ext>
            </a:extLst>
          </p:cNvPr>
          <p:cNvSpPr/>
          <p:nvPr/>
        </p:nvSpPr>
        <p:spPr>
          <a:xfrm rot="5400000" flipV="1">
            <a:off x="8017797" y="2196583"/>
            <a:ext cx="1332000" cy="3600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0" name="그림 230">
            <a:extLst>
              <a:ext uri="{FF2B5EF4-FFF2-40B4-BE49-F238E27FC236}">
                <a16:creationId xmlns:a16="http://schemas.microsoft.com/office/drawing/2014/main" id="{2CD47A31-88D7-F43D-D92A-A131F4901BE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4341" y="2396952"/>
            <a:ext cx="324000" cy="257019"/>
          </a:xfrm>
          <a:prstGeom prst="rect">
            <a:avLst/>
          </a:prstGeom>
        </p:spPr>
      </p:pic>
      <p:cxnSp>
        <p:nvCxnSpPr>
          <p:cNvPr id="901" name="직선 연결선 317">
            <a:extLst>
              <a:ext uri="{FF2B5EF4-FFF2-40B4-BE49-F238E27FC236}">
                <a16:creationId xmlns:a16="http://schemas.microsoft.com/office/drawing/2014/main" id="{122C9853-7518-66C2-2043-99887A01B80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900648" y="5343882"/>
            <a:ext cx="142574" cy="109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02" name="Picture 104">
            <a:extLst>
              <a:ext uri="{FF2B5EF4-FFF2-40B4-BE49-F238E27FC236}">
                <a16:creationId xmlns:a16="http://schemas.microsoft.com/office/drawing/2014/main" id="{9CF961B7-E0AA-4D78-AC6E-0D82C0832DE4}"/>
              </a:ext>
            </a:extLst>
          </p:cNvPr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02001" y="5140200"/>
            <a:ext cx="142876" cy="236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66662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1088</TotalTime>
  <Words>158</Words>
  <Application>Microsoft Office PowerPoint</Application>
  <PresentationFormat>A3 용지(297x420mm)</PresentationFormat>
  <Paragraphs>96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Theme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830</dc:creator>
  <cp:lastModifiedBy>kim dp</cp:lastModifiedBy>
  <cp:revision>124</cp:revision>
  <dcterms:created xsi:type="dcterms:W3CDTF">2023-03-16T06:56:07Z</dcterms:created>
  <dcterms:modified xsi:type="dcterms:W3CDTF">2023-03-18T11:48:53Z</dcterms:modified>
</cp:coreProperties>
</file>