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13"/>
  </p:notesMasterIdLst>
  <p:handoutMasterIdLst>
    <p:handoutMasterId r:id="rId14"/>
  </p:handoutMasterIdLst>
  <p:sldIdLst>
    <p:sldId id="349" r:id="rId2"/>
    <p:sldId id="367" r:id="rId3"/>
    <p:sldId id="444" r:id="rId4"/>
    <p:sldId id="445" r:id="rId5"/>
    <p:sldId id="456" r:id="rId6"/>
    <p:sldId id="455" r:id="rId7"/>
    <p:sldId id="460" r:id="rId8"/>
    <p:sldId id="457" r:id="rId9"/>
    <p:sldId id="458" r:id="rId10"/>
    <p:sldId id="459" r:id="rId11"/>
    <p:sldId id="366" r:id="rId12"/>
  </p:sldIdLst>
  <p:sldSz cx="9906000" cy="6858000" type="A4"/>
  <p:notesSz cx="6896100" cy="10033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621" userDrawn="1">
          <p15:clr>
            <a:srgbClr val="A4A3A4"/>
          </p15:clr>
        </p15:guide>
        <p15:guide id="8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776"/>
    <a:srgbClr val="000066"/>
    <a:srgbClr val="72C7E7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93" autoAdjust="0"/>
    <p:restoredTop sz="94667" autoAdjust="0"/>
  </p:normalViewPr>
  <p:slideViewPr>
    <p:cSldViewPr snapToGrid="0" showGuides="1">
      <p:cViewPr varScale="1">
        <p:scale>
          <a:sx n="112" d="100"/>
          <a:sy n="112" d="100"/>
        </p:scale>
        <p:origin x="78" y="102"/>
      </p:cViewPr>
      <p:guideLst>
        <p:guide pos="6023"/>
        <p:guide pos="2621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3564" y="78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3/27/2025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3/27/2025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1838" y="752475"/>
            <a:ext cx="5434012" cy="3762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9391" tIns="69696" rIns="139391" bIns="69696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765675"/>
            <a:ext cx="55181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661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263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0676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515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1064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22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2358" y="2290172"/>
            <a:ext cx="5734050" cy="1316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sp>
        <p:nvSpPr>
          <p:cNvPr id="16" name="Text Placeholder 2"/>
          <p:cNvSpPr>
            <a:spLocks noGrp="1"/>
          </p:cNvSpPr>
          <p:nvPr>
            <p:ph type="subTitle" idx="1"/>
          </p:nvPr>
        </p:nvSpPr>
        <p:spPr>
          <a:xfrm>
            <a:off x="2662428" y="5884219"/>
            <a:ext cx="4613910" cy="493662"/>
          </a:xfrm>
        </p:spPr>
        <p:txBody>
          <a:bodyPr/>
          <a:lstStyle>
            <a:lvl1pPr marL="0" indent="0">
              <a:lnSpc>
                <a:spcPts val="2092"/>
              </a:lnSpc>
              <a:defRPr b="1" baseline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endParaRPr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383054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  <a:endParaRPr lang="ko-KR" altLang="en-US" sz="2500" b="1" kern="0" dirty="0">
              <a:solidFill>
                <a:srgbClr val="000000"/>
              </a:solidFill>
              <a:latin typeface="맑은 고딕" panose="020B0503020000020004" pitchFamily="50" charset="-127"/>
              <a:cs typeface="Arial"/>
              <a:sym typeface="Arial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2026348" y="3606799"/>
            <a:ext cx="5886070" cy="90010"/>
            <a:chOff x="1992255" y="3113965"/>
            <a:chExt cx="5886070" cy="199749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 userDrawn="1"/>
        </p:nvSpPr>
        <p:spPr bwMode="auto">
          <a:xfrm>
            <a:off x="8490857" y="6165482"/>
            <a:ext cx="998149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046" y="289698"/>
            <a:ext cx="9222589" cy="326234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9130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0" hasCustomPrompt="1"/>
          </p:nvPr>
        </p:nvSpPr>
        <p:spPr>
          <a:xfrm>
            <a:off x="429386" y="325950"/>
            <a:ext cx="9057409" cy="291032"/>
          </a:xfrm>
        </p:spPr>
        <p:txBody>
          <a:bodyPr lIns="0" rIns="0" anchor="ctr" anchorCtr="0">
            <a:normAutofit/>
          </a:bodyPr>
          <a:lstStyle>
            <a:lvl1pPr marL="0" indent="0">
              <a:buNone/>
              <a:defRPr sz="1400" b="1">
                <a:latin typeface="+mn-ea"/>
                <a:ea typeface="+mn-ea"/>
              </a:defRPr>
            </a:lvl1pPr>
          </a:lstStyle>
          <a:p>
            <a:pPr lvl="0"/>
            <a:r>
              <a:rPr lang="en-US" altLang="ko-KR" dirty="0" smtClean="0"/>
              <a:t>1. </a:t>
            </a:r>
            <a:r>
              <a:rPr lang="ko-KR" altLang="en-US" dirty="0" smtClean="0"/>
              <a:t>타이틀</a:t>
            </a:r>
            <a:endParaRPr lang="ko-KR" altLang="en-US" dirty="0"/>
          </a:p>
        </p:txBody>
      </p:sp>
      <p:sp>
        <p:nvSpPr>
          <p:cNvPr id="2" name="Text Box 2"/>
          <p:cNvSpPr txBox="1">
            <a:spLocks noChangeArrowheads="1"/>
          </p:cNvSpPr>
          <p:nvPr userDrawn="1"/>
        </p:nvSpPr>
        <p:spPr bwMode="auto">
          <a:xfrm>
            <a:off x="6609184" y="453303"/>
            <a:ext cx="2877611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hangingPunct="1">
              <a:buClr>
                <a:srgbClr val="0066CC"/>
              </a:buClr>
              <a:defRPr/>
            </a:pPr>
            <a:r>
              <a:rPr lang="ko-KR" altLang="en-US" sz="1000" b="1" i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차세대 </a:t>
            </a:r>
            <a:r>
              <a:rPr lang="en-US" altLang="ko-KR" sz="1000" b="1" i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ERP</a:t>
            </a:r>
            <a:r>
              <a:rPr lang="ko-KR" altLang="en-US" sz="1000" b="1" i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시스템 구축 용역 사업</a:t>
            </a:r>
            <a:endParaRPr lang="en-US" altLang="ko-KR" sz="1000" b="1" i="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" name="직선 연결선 2"/>
          <p:cNvCxnSpPr/>
          <p:nvPr userDrawn="1"/>
        </p:nvCxnSpPr>
        <p:spPr bwMode="auto">
          <a:xfrm>
            <a:off x="416496" y="692696"/>
            <a:ext cx="9070299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 Box 28"/>
          <p:cNvSpPr txBox="1">
            <a:spLocks noChangeArrowheads="1"/>
          </p:cNvSpPr>
          <p:nvPr userDrawn="1"/>
        </p:nvSpPr>
        <p:spPr bwMode="auto">
          <a:xfrm>
            <a:off x="4819149" y="6448121"/>
            <a:ext cx="26770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 b="0" dirty="0" smtClean="0">
                <a:latin typeface="맑은 고딕" pitchFamily="50" charset="-127"/>
                <a:ea typeface="맑은 고딕" pitchFamily="50" charset="-127"/>
              </a:rPr>
              <a:t>-</a:t>
            </a:r>
            <a:fld id="{E2D0E1CF-DD72-46D0-BDEA-0A9218CD3A64}" type="slidenum">
              <a:rPr lang="en-US" altLang="ko-KR" sz="1000" b="0" smtClean="0">
                <a:latin typeface="맑은 고딕" pitchFamily="50" charset="-127"/>
                <a:ea typeface="맑은 고딕" pitchFamily="50" charset="-127"/>
              </a:rPr>
              <a:pPr algn="ctr"/>
              <a:t>‹#›</a:t>
            </a:fld>
            <a:r>
              <a:rPr lang="en-US" altLang="ko-KR" sz="1000" b="0" dirty="0" smtClean="0">
                <a:latin typeface="맑은 고딕" pitchFamily="50" charset="-127"/>
                <a:ea typeface="맑은 고딕" pitchFamily="50" charset="-127"/>
              </a:rPr>
              <a:t>-</a:t>
            </a:r>
            <a:endParaRPr lang="en-US" altLang="ko-KR" sz="1000" b="0" dirty="0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2" name="직선 연결선 11"/>
          <p:cNvCxnSpPr/>
          <p:nvPr userDrawn="1"/>
        </p:nvCxnSpPr>
        <p:spPr bwMode="auto">
          <a:xfrm>
            <a:off x="416496" y="6362278"/>
            <a:ext cx="9070299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0" name="그림 2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31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510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1869FD-9019-2D35-F50C-0FEF1EF44458}"/>
              </a:ext>
            </a:extLst>
          </p:cNvPr>
          <p:cNvSpPr txBox="1"/>
          <p:nvPr userDrawn="1"/>
        </p:nvSpPr>
        <p:spPr>
          <a:xfrm>
            <a:off x="8114386" y="6538191"/>
            <a:ext cx="15023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000" b="0" dirty="0"/>
              <a:t>대보정보통신 컨소시엄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33" r:id="rId3"/>
    <p:sldLayoutId id="2147483929" r:id="rId4"/>
    <p:sldLayoutId id="2147483935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rp10d.high1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edsd.high1.com/gitlab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 smtClean="0"/>
              <a:t>2025. 02. 19</a:t>
            </a:r>
            <a:endParaRPr lang="en-US" altLang="ko-KR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개발환경 이관 가이드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AA</a:t>
            </a:r>
            <a:endParaRPr lang="ko-KR" altLang="en-US" sz="180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025" name="_x204522384" descr="EMB0000108011d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794" y="6235888"/>
            <a:ext cx="1550914" cy="17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 FD </a:t>
            </a:r>
            <a:r>
              <a:rPr lang="ko-KR" altLang="en-US" dirty="0" smtClean="0"/>
              <a:t>서버관리 설정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83718" y="911456"/>
            <a:ext cx="9018316" cy="6676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400" dirty="0" smtClean="0">
                <a:solidFill>
                  <a:schemeClr val="tx1"/>
                </a:solidFill>
              </a:rPr>
              <a:t>도구 </a:t>
            </a:r>
            <a:r>
              <a:rPr lang="en-US" altLang="ko-KR" sz="1400" dirty="0" smtClean="0">
                <a:solidFill>
                  <a:schemeClr val="tx1"/>
                </a:solidFill>
              </a:rPr>
              <a:t>– </a:t>
            </a:r>
            <a:r>
              <a:rPr lang="ko-KR" altLang="en-US" sz="1400" dirty="0" smtClean="0">
                <a:solidFill>
                  <a:schemeClr val="tx1"/>
                </a:solidFill>
              </a:rPr>
              <a:t>옵션 </a:t>
            </a:r>
            <a:r>
              <a:rPr lang="en-US" altLang="ko-KR" sz="1400" dirty="0" smtClean="0">
                <a:solidFill>
                  <a:schemeClr val="tx1"/>
                </a:solidFill>
              </a:rPr>
              <a:t>– </a:t>
            </a:r>
            <a:r>
              <a:rPr lang="ko-KR" altLang="en-US" sz="1400" dirty="0" smtClean="0">
                <a:solidFill>
                  <a:schemeClr val="tx1"/>
                </a:solidFill>
              </a:rPr>
              <a:t>서버 관리 에서</a:t>
            </a:r>
            <a:endParaRPr lang="en-US" altLang="ko-KR" sz="1400" dirty="0" smtClean="0">
              <a:solidFill>
                <a:schemeClr val="tx1"/>
              </a:solidFill>
            </a:endParaRPr>
          </a:p>
          <a:p>
            <a:r>
              <a:rPr lang="ko-KR" altLang="en-US" sz="1400" dirty="0" smtClean="0">
                <a:solidFill>
                  <a:schemeClr val="tx1"/>
                </a:solidFill>
              </a:rPr>
              <a:t>신규 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개발계</a:t>
            </a:r>
            <a:r>
              <a:rPr lang="ko-KR" altLang="en-US" sz="1400" dirty="0" smtClean="0">
                <a:solidFill>
                  <a:schemeClr val="tx1"/>
                </a:solidFill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</a:rPr>
              <a:t>(</a:t>
            </a:r>
            <a:r>
              <a:rPr lang="en-US" altLang="ko-KR" sz="1400" dirty="0" smtClean="0">
                <a:solidFill>
                  <a:schemeClr val="tx1"/>
                </a:solidFill>
                <a:hlinkClick r:id="rId3"/>
              </a:rPr>
              <a:t>https://erp10d.high1.com</a:t>
            </a:r>
            <a:r>
              <a:rPr lang="en-US" altLang="ko-KR" sz="1400" dirty="0" smtClean="0">
                <a:solidFill>
                  <a:schemeClr val="tx1"/>
                </a:solidFill>
              </a:rPr>
              <a:t>) </a:t>
            </a:r>
            <a:r>
              <a:rPr lang="ko-KR" altLang="en-US" sz="1400" dirty="0" smtClean="0">
                <a:solidFill>
                  <a:schemeClr val="tx1"/>
                </a:solidFill>
              </a:rPr>
              <a:t>등록</a:t>
            </a:r>
            <a:endParaRPr lang="en-US" altLang="ko-KR" sz="1400" dirty="0" smtClean="0">
              <a:solidFill>
                <a:schemeClr val="tx1"/>
              </a:solidFill>
            </a:endParaRPr>
          </a:p>
          <a:p>
            <a:r>
              <a:rPr lang="ko-KR" altLang="en-US" sz="1400" dirty="0" smtClean="0">
                <a:solidFill>
                  <a:schemeClr val="tx1"/>
                </a:solidFill>
              </a:rPr>
              <a:t>아이디</a:t>
            </a:r>
            <a:r>
              <a:rPr lang="en-US" altLang="ko-KR" sz="1400" dirty="0" smtClean="0">
                <a:solidFill>
                  <a:schemeClr val="tx1"/>
                </a:solidFill>
              </a:rPr>
              <a:t>, </a:t>
            </a:r>
            <a:r>
              <a:rPr lang="ko-KR" altLang="en-US" sz="1400" dirty="0" smtClean="0">
                <a:solidFill>
                  <a:schemeClr val="tx1"/>
                </a:solidFill>
              </a:rPr>
              <a:t>패스워드 작성 후 테스트까지 진행</a:t>
            </a:r>
            <a:endParaRPr lang="en-US" altLang="ko-KR" sz="1400" dirty="0" smtClean="0">
              <a:solidFill>
                <a:schemeClr val="tx1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718" y="1732836"/>
            <a:ext cx="6198860" cy="4531232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1505" y="4675522"/>
            <a:ext cx="2590529" cy="1354140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2504332" y="4675522"/>
            <a:ext cx="3939197" cy="12296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289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62200" y="3047499"/>
            <a:ext cx="48558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435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4400" b="1" i="1" dirty="0">
                <a:latin typeface="+mn-lt"/>
              </a:rPr>
              <a:t>End </a:t>
            </a:r>
            <a:r>
              <a:rPr lang="en-US" altLang="ko-KR" sz="4400" b="1" i="1">
                <a:latin typeface="+mn-lt"/>
              </a:rPr>
              <a:t>of Document</a:t>
            </a:r>
            <a:endParaRPr lang="en-US" altLang="ko-KR" sz="44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913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726317"/>
              </p:ext>
            </p:extLst>
          </p:nvPr>
        </p:nvGraphicFramePr>
        <p:xfrm>
          <a:off x="452501" y="1088740"/>
          <a:ext cx="9046004" cy="4995555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2025-03-27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0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진승현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13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개요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848834"/>
            <a:ext cx="9018316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1.1.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개요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endParaRPr lang="en-US" altLang="ko-KR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1141628"/>
            <a:ext cx="9018316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임시 </a:t>
            </a:r>
            <a:r>
              <a:rPr lang="ko-KR" altLang="en-US" sz="1400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개발계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(support.nges.high1.com/</a:t>
            </a:r>
            <a:r>
              <a:rPr lang="en-US" altLang="ko-KR" sz="1400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gitlab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)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에서 신규 </a:t>
            </a:r>
            <a:r>
              <a:rPr lang="ko-KR" altLang="en-US" sz="1400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개발계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(edsd.high1.com/</a:t>
            </a:r>
            <a:r>
              <a:rPr lang="en-US" altLang="ko-KR" sz="1400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gitlab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)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으로 개발환경 이관 시 필요한 사항에 대해 작성</a:t>
            </a:r>
            <a:endParaRPr lang="en-US" altLang="ko-KR" sz="1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72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en-US" altLang="ko-KR" dirty="0" err="1" smtClean="0"/>
              <a:t>Dbeaver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접속정보</a:t>
            </a:r>
            <a:r>
              <a:rPr lang="ko-KR" altLang="en-US" dirty="0" smtClean="0"/>
              <a:t> 변경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83718" y="911456"/>
            <a:ext cx="9018316" cy="6676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신규 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DB 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접속 정보를 다음과 같이 입력하여 생성</a:t>
            </a:r>
            <a:endParaRPr lang="en-US" altLang="ko-KR" sz="1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61" y="2050991"/>
            <a:ext cx="4719617" cy="393596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640226" y="2777383"/>
            <a:ext cx="3761808" cy="141860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Host: 10.43.176.11</a:t>
            </a:r>
          </a:p>
          <a:p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Port: 15231</a:t>
            </a:r>
          </a:p>
          <a:p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Database: erp10dev</a:t>
            </a:r>
          </a:p>
          <a:p>
            <a:endParaRPr lang="en-US" altLang="ko-KR" sz="1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Username: COMET</a:t>
            </a:r>
          </a:p>
          <a:p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Password: Zhapt#01</a:t>
            </a:r>
            <a:endParaRPr lang="en-US" altLang="ko-KR" sz="1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53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</a:t>
            </a:r>
            <a:r>
              <a:rPr lang="en-US" altLang="ko-KR" dirty="0" smtClean="0"/>
              <a:t>. Nexus </a:t>
            </a:r>
            <a:r>
              <a:rPr lang="ko-KR" altLang="en-US" dirty="0" smtClean="0"/>
              <a:t>서버 정보 변경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83718" y="911456"/>
            <a:ext cx="9018316" cy="6676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C:\dews\maven\setting.xml 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을 첨부파일의 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setting.xml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로 변경</a:t>
            </a:r>
            <a:endParaRPr lang="en-US" altLang="ko-KR" sz="14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67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10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로컬 백업</a:t>
            </a:r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836820"/>
            <a:ext cx="9018316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기존 임시 </a:t>
            </a:r>
            <a:r>
              <a:rPr lang="ko-KR" altLang="en-US" sz="1400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개발계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(support.nges.high1.com/</a:t>
            </a:r>
            <a:r>
              <a:rPr lang="en-US" altLang="ko-KR" sz="1400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gitlab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)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에서 진행한 사항에 대해 로컬에서 백업을 진행</a:t>
            </a:r>
            <a:endParaRPr lang="en-US" altLang="ko-KR" sz="14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기존의</a:t>
            </a:r>
            <a:r>
              <a:rPr lang="en-US" altLang="ko-KR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workspace</a:t>
            </a:r>
            <a:r>
              <a:rPr lang="ko-KR" altLang="en-U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디렉토리의 이름을 변경 한 후 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workspace 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디렉토리를 새로 생성</a:t>
            </a:r>
            <a:endParaRPr lang="en-US" altLang="ko-KR" sz="14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endParaRPr lang="en-US" altLang="ko-KR" sz="14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BD 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기본값 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: C:\dews\dews-bd\workspace</a:t>
            </a:r>
          </a:p>
          <a:p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FD 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기본값</a:t>
            </a:r>
            <a:r>
              <a:rPr lang="en-US" altLang="ko-KR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: C:\dews\dews-fd\workspace</a:t>
            </a:r>
          </a:p>
          <a:p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(workspace 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디렉토리 변경했을 시 변경한 곳으로 진행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)</a:t>
            </a:r>
            <a:endParaRPr lang="en-US" altLang="ko-KR" sz="1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037" y="2359766"/>
            <a:ext cx="4969092" cy="1739182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3036" y="4142126"/>
            <a:ext cx="4969093" cy="1555744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3461047" y="3732597"/>
            <a:ext cx="1128045" cy="28201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3461046" y="5246433"/>
            <a:ext cx="1128045" cy="28201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3461046" y="4964422"/>
            <a:ext cx="1128045" cy="28201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3461045" y="3450586"/>
            <a:ext cx="1128045" cy="28201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화살표 연결선 7"/>
          <p:cNvCxnSpPr>
            <a:stCxn id="6" idx="3"/>
          </p:cNvCxnSpPr>
          <p:nvPr/>
        </p:nvCxnSpPr>
        <p:spPr>
          <a:xfrm>
            <a:off x="4589092" y="3873603"/>
            <a:ext cx="2777383" cy="82229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/>
          <p:cNvCxnSpPr>
            <a:stCxn id="11" idx="3"/>
          </p:cNvCxnSpPr>
          <p:nvPr/>
        </p:nvCxnSpPr>
        <p:spPr>
          <a:xfrm flipV="1">
            <a:off x="4589091" y="4739077"/>
            <a:ext cx="2777384" cy="648362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7366476" y="4493008"/>
            <a:ext cx="1563880" cy="6519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기존 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workspace</a:t>
            </a:r>
            <a:endParaRPr lang="en-US" altLang="ko-KR" sz="1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algn="ctr"/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이름 변경 예시</a:t>
            </a:r>
            <a:endParaRPr lang="en-US" altLang="ko-KR" sz="1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441989" y="4501910"/>
            <a:ext cx="1891011" cy="6430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Workspace 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디렉토리</a:t>
            </a:r>
            <a:endParaRPr lang="en-US" altLang="ko-KR" sz="14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algn="ctr"/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신규 생성</a:t>
            </a:r>
            <a:endParaRPr lang="en-US" altLang="ko-KR" sz="1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22" name="직선 화살표 연결선 21"/>
          <p:cNvCxnSpPr>
            <a:stCxn id="13" idx="1"/>
            <a:endCxn id="20" idx="3"/>
          </p:cNvCxnSpPr>
          <p:nvPr/>
        </p:nvCxnSpPr>
        <p:spPr>
          <a:xfrm flipH="1">
            <a:off x="2333000" y="3591592"/>
            <a:ext cx="1128045" cy="1231825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/>
          <p:cNvCxnSpPr>
            <a:stCxn id="11" idx="1"/>
            <a:endCxn id="20" idx="3"/>
          </p:cNvCxnSpPr>
          <p:nvPr/>
        </p:nvCxnSpPr>
        <p:spPr>
          <a:xfrm flipH="1" flipV="1">
            <a:off x="2333000" y="4823417"/>
            <a:ext cx="1128046" cy="564022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773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10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로컬 백업</a:t>
            </a:r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836820"/>
            <a:ext cx="9018316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BD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의 새로 생성한 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workspace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에서 첨부파일의 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.metadata.zip 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을 압축 해제하여 복사</a:t>
            </a:r>
            <a:endParaRPr lang="en-US" altLang="ko-KR" sz="14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002" y="2719289"/>
            <a:ext cx="6057548" cy="182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92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개발 소스 다운로드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83718" y="911456"/>
            <a:ext cx="9018316" cy="6676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400" dirty="0" smtClean="0">
                <a:solidFill>
                  <a:schemeClr val="tx1"/>
                </a:solidFill>
              </a:rPr>
              <a:t>신규 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개발계</a:t>
            </a:r>
            <a:r>
              <a:rPr lang="en-US" altLang="ko-KR" sz="1400" dirty="0" smtClean="0">
                <a:solidFill>
                  <a:schemeClr val="tx1"/>
                </a:solidFill>
              </a:rPr>
              <a:t>(</a:t>
            </a:r>
            <a:r>
              <a:rPr lang="en-US" altLang="ko-KR" sz="1400" dirty="0" smtClean="0">
                <a:solidFill>
                  <a:schemeClr val="tx1"/>
                </a:solidFill>
                <a:hlinkClick r:id="rId3"/>
              </a:rPr>
              <a:t>http://edsd.high1.com/gitlab</a:t>
            </a:r>
            <a:r>
              <a:rPr lang="en-US" altLang="ko-KR" sz="1400" dirty="0" smtClean="0">
                <a:solidFill>
                  <a:schemeClr val="tx1"/>
                </a:solidFill>
              </a:rPr>
              <a:t>) </a:t>
            </a:r>
            <a:r>
              <a:rPr lang="ko-KR" altLang="en-US" sz="1400" dirty="0" smtClean="0">
                <a:solidFill>
                  <a:schemeClr val="tx1"/>
                </a:solidFill>
              </a:rPr>
              <a:t>에 접속</a:t>
            </a:r>
            <a:r>
              <a:rPr lang="en-US" altLang="ko-KR" sz="1400" dirty="0" smtClean="0">
                <a:solidFill>
                  <a:schemeClr val="tx1"/>
                </a:solidFill>
              </a:rPr>
              <a:t> </a:t>
            </a:r>
            <a:r>
              <a:rPr lang="en-US" altLang="ko-KR" sz="1400" dirty="0">
                <a:solidFill>
                  <a:schemeClr val="tx1"/>
                </a:solidFill>
              </a:rPr>
              <a:t>(ID </a:t>
            </a:r>
            <a:r>
              <a:rPr lang="ko-KR" altLang="en-US" sz="1400" dirty="0">
                <a:solidFill>
                  <a:schemeClr val="tx1"/>
                </a:solidFill>
              </a:rPr>
              <a:t>및 </a:t>
            </a:r>
            <a:r>
              <a:rPr lang="en-US" altLang="ko-KR" sz="1400" dirty="0">
                <a:solidFill>
                  <a:schemeClr val="tx1"/>
                </a:solidFill>
              </a:rPr>
              <a:t>Password </a:t>
            </a:r>
            <a:r>
              <a:rPr lang="ko-KR" altLang="en-US" sz="1400" dirty="0">
                <a:solidFill>
                  <a:schemeClr val="tx1"/>
                </a:solidFill>
              </a:rPr>
              <a:t>동일</a:t>
            </a:r>
            <a:r>
              <a:rPr lang="en-US" altLang="ko-KR" sz="1400" dirty="0" smtClean="0">
                <a:solidFill>
                  <a:schemeClr val="tx1"/>
                </a:solidFill>
              </a:rPr>
              <a:t>)</a:t>
            </a:r>
          </a:p>
          <a:p>
            <a:r>
              <a:rPr lang="ko-KR" altLang="en-US" sz="1400" dirty="0" smtClean="0">
                <a:solidFill>
                  <a:schemeClr val="tx1"/>
                </a:solidFill>
              </a:rPr>
              <a:t>개발 소스 </a:t>
            </a:r>
            <a:r>
              <a:rPr lang="en-US" altLang="ko-KR" sz="1400" dirty="0" smtClean="0">
                <a:solidFill>
                  <a:schemeClr val="tx1"/>
                </a:solidFill>
              </a:rPr>
              <a:t>clone</a:t>
            </a:r>
            <a:r>
              <a:rPr lang="ko-KR" altLang="en-US" sz="1400" dirty="0" smtClean="0">
                <a:solidFill>
                  <a:schemeClr val="tx1"/>
                </a:solidFill>
              </a:rPr>
              <a:t>을 진행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</a:rPr>
              <a:t>(</a:t>
            </a:r>
            <a:r>
              <a:rPr lang="en-US" altLang="ko-KR" sz="1400" dirty="0" err="1" smtClean="0">
                <a:solidFill>
                  <a:schemeClr val="tx1"/>
                </a:solidFill>
              </a:rPr>
              <a:t>webapp</a:t>
            </a:r>
            <a:r>
              <a:rPr lang="en-US" altLang="ko-KR" sz="1400" dirty="0" smtClean="0">
                <a:solidFill>
                  <a:schemeClr val="tx1"/>
                </a:solidFill>
              </a:rPr>
              <a:t> </a:t>
            </a:r>
            <a:r>
              <a:rPr lang="ko-KR" altLang="en-US" sz="1400" dirty="0" smtClean="0">
                <a:solidFill>
                  <a:schemeClr val="tx1"/>
                </a:solidFill>
              </a:rPr>
              <a:t>부터 </a:t>
            </a:r>
            <a:r>
              <a:rPr lang="en-US" altLang="ko-KR" sz="1400" dirty="0" smtClean="0">
                <a:solidFill>
                  <a:schemeClr val="tx1"/>
                </a:solidFill>
              </a:rPr>
              <a:t>BD </a:t>
            </a:r>
            <a:r>
              <a:rPr lang="ko-KR" altLang="en-US" sz="1400" dirty="0" smtClean="0">
                <a:solidFill>
                  <a:schemeClr val="tx1"/>
                </a:solidFill>
              </a:rPr>
              <a:t>및 </a:t>
            </a:r>
            <a:r>
              <a:rPr lang="en-US" altLang="ko-KR" sz="1400" dirty="0" smtClean="0">
                <a:solidFill>
                  <a:schemeClr val="tx1"/>
                </a:solidFill>
              </a:rPr>
              <a:t>FD 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개발소스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</a:rPr>
              <a:t>clone </a:t>
            </a:r>
            <a:r>
              <a:rPr lang="ko-KR" altLang="en-US" sz="1400" dirty="0" smtClean="0">
                <a:solidFill>
                  <a:schemeClr val="tx1"/>
                </a:solidFill>
              </a:rPr>
              <a:t>진행</a:t>
            </a:r>
            <a:r>
              <a:rPr lang="en-US" altLang="ko-KR" sz="1400" dirty="0" smtClean="0">
                <a:solidFill>
                  <a:schemeClr val="tx1"/>
                </a:solidFill>
              </a:rPr>
              <a:t>)</a:t>
            </a:r>
          </a:p>
          <a:p>
            <a:endParaRPr lang="en-US" altLang="ko-K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31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6</a:t>
            </a:r>
            <a:r>
              <a:rPr lang="en-US" altLang="ko-KR" dirty="0" smtClean="0"/>
              <a:t>. dews-web </a:t>
            </a:r>
            <a:r>
              <a:rPr lang="en-US" altLang="ko-KR" dirty="0" err="1" smtClean="0"/>
              <a:t>config</a:t>
            </a:r>
            <a:r>
              <a:rPr lang="en-US" altLang="ko-KR" dirty="0" smtClean="0"/>
              <a:t> </a:t>
            </a:r>
            <a:r>
              <a:rPr lang="ko-KR" altLang="en-US" dirty="0" smtClean="0"/>
              <a:t>재설정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83718" y="911456"/>
            <a:ext cx="9018316" cy="6676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dirty="0" err="1" smtClean="0">
                <a:solidFill>
                  <a:schemeClr val="tx1"/>
                </a:solidFill>
              </a:rPr>
              <a:t>Webapp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ko-KR" altLang="en-US" sz="1400" dirty="0" smtClean="0">
                <a:solidFill>
                  <a:schemeClr val="tx1"/>
                </a:solidFill>
              </a:rPr>
              <a:t>프로젝트 내 </a:t>
            </a:r>
            <a:r>
              <a:rPr lang="en-US" altLang="ko-KR" sz="1400" dirty="0" smtClean="0">
                <a:solidFill>
                  <a:schemeClr val="tx1"/>
                </a:solidFill>
              </a:rPr>
              <a:t>support </a:t>
            </a:r>
            <a:r>
              <a:rPr lang="ko-KR" altLang="en-US" sz="1400" dirty="0" smtClean="0">
                <a:solidFill>
                  <a:schemeClr val="tx1"/>
                </a:solidFill>
              </a:rPr>
              <a:t>디렉토리에 있는 </a:t>
            </a:r>
            <a:r>
              <a:rPr lang="en-US" altLang="ko-KR" sz="1400" dirty="0" smtClean="0">
                <a:solidFill>
                  <a:schemeClr val="tx1"/>
                </a:solidFill>
              </a:rPr>
              <a:t>parrot.exe</a:t>
            </a:r>
            <a:r>
              <a:rPr lang="ko-KR" altLang="en-US" sz="1400" dirty="0" smtClean="0">
                <a:solidFill>
                  <a:schemeClr val="tx1"/>
                </a:solidFill>
              </a:rPr>
              <a:t>를 실행</a:t>
            </a:r>
            <a:endParaRPr lang="en-US" altLang="ko-KR" sz="1400" dirty="0" smtClean="0">
              <a:solidFill>
                <a:schemeClr val="tx1"/>
              </a:solidFill>
            </a:endParaRPr>
          </a:p>
          <a:p>
            <a:r>
              <a:rPr lang="en-US" altLang="ko-KR" sz="1400" dirty="0" smtClean="0">
                <a:solidFill>
                  <a:schemeClr val="tx1"/>
                </a:solidFill>
              </a:rPr>
              <a:t>I </a:t>
            </a:r>
            <a:r>
              <a:rPr lang="ko-KR" altLang="en-US" sz="1400" dirty="0" smtClean="0">
                <a:solidFill>
                  <a:schemeClr val="tx1"/>
                </a:solidFill>
              </a:rPr>
              <a:t>를 입력하여 </a:t>
            </a:r>
            <a:r>
              <a:rPr lang="en-US" altLang="ko-KR" sz="1400" dirty="0" smtClean="0">
                <a:solidFill>
                  <a:schemeClr val="tx1"/>
                </a:solidFill>
              </a:rPr>
              <a:t>DEWS-WEB </a:t>
            </a:r>
            <a:r>
              <a:rPr lang="en-US" altLang="ko-KR" sz="1400" dirty="0" err="1" smtClean="0">
                <a:solidFill>
                  <a:schemeClr val="tx1"/>
                </a:solidFill>
              </a:rPr>
              <a:t>init</a:t>
            </a:r>
            <a:r>
              <a:rPr lang="en-US" altLang="ko-KR" sz="1400" dirty="0" smtClean="0">
                <a:solidFill>
                  <a:schemeClr val="tx1"/>
                </a:solidFill>
              </a:rPr>
              <a:t> </a:t>
            </a:r>
            <a:r>
              <a:rPr lang="ko-KR" altLang="en-US" sz="1400" dirty="0" smtClean="0">
                <a:solidFill>
                  <a:schemeClr val="tx1"/>
                </a:solidFill>
              </a:rPr>
              <a:t>진행 </a:t>
            </a:r>
            <a:r>
              <a:rPr lang="en-US" altLang="ko-KR" sz="1400" dirty="0" smtClean="0">
                <a:solidFill>
                  <a:schemeClr val="tx1"/>
                </a:solidFill>
              </a:rPr>
              <a:t>**(parrot </a:t>
            </a:r>
            <a:r>
              <a:rPr lang="ko-KR" altLang="en-US" sz="1400" dirty="0" smtClean="0">
                <a:solidFill>
                  <a:schemeClr val="tx1"/>
                </a:solidFill>
              </a:rPr>
              <a:t>변경 시 사진 맞춰서 다시 변경할 것</a:t>
            </a:r>
            <a:r>
              <a:rPr lang="en-US" altLang="ko-KR" sz="1400" dirty="0" smtClean="0">
                <a:solidFill>
                  <a:schemeClr val="tx1"/>
                </a:solidFill>
              </a:rPr>
              <a:t>)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302" y="1965169"/>
            <a:ext cx="4293974" cy="243254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2876" y="3952132"/>
            <a:ext cx="4465455" cy="179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06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1200" dirty="0" smtClean="0">
            <a:solidFill>
              <a:schemeClr val="tx2"/>
            </a:solidFill>
            <a:latin typeface="+mn-lt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14608</TotalTime>
  <Words>268</Words>
  <Application>Microsoft Office PowerPoint</Application>
  <PresentationFormat>A4 용지(210x297mm)</PresentationFormat>
  <Paragraphs>59</Paragraphs>
  <Slides>11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7" baseType="lpstr">
      <vt:lpstr>맑은 고딕</vt:lpstr>
      <vt:lpstr>Arial</vt:lpstr>
      <vt:lpstr>Calibri</vt:lpstr>
      <vt:lpstr>Times New Roman</vt:lpstr>
      <vt:lpstr>Wingdings</vt:lpstr>
      <vt:lpstr>19_Blank</vt:lpstr>
      <vt:lpstr>개발환경 이관 가이드 AA</vt:lpstr>
      <vt:lpstr>개정이력</vt:lpstr>
      <vt:lpstr>1. 개요</vt:lpstr>
      <vt:lpstr>3. Dbeaver 접속정보 변경</vt:lpstr>
      <vt:lpstr>4. Nexus 서버 정보 변경</vt:lpstr>
      <vt:lpstr>2. 로컬 백업</vt:lpstr>
      <vt:lpstr>2. 로컬 백업</vt:lpstr>
      <vt:lpstr>5. 개발 소스 다운로드</vt:lpstr>
      <vt:lpstr>6. dews-web config 재설정</vt:lpstr>
      <vt:lpstr>7. FD 서버관리 설정</vt:lpstr>
      <vt:lpstr>PowerPoint 프레젠테이션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진승현(대보컨소시엄)</cp:lastModifiedBy>
  <cp:revision>675</cp:revision>
  <cp:lastPrinted>2024-06-12T23:51:48Z</cp:lastPrinted>
  <dcterms:created xsi:type="dcterms:W3CDTF">2010-01-13T15:51:22Z</dcterms:created>
  <dcterms:modified xsi:type="dcterms:W3CDTF">2025-03-27T05:02:37Z</dcterms:modified>
</cp:coreProperties>
</file>