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43700" cy="98758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84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65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899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89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419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70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67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4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641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21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4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711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5249732" y="434865"/>
            <a:ext cx="546267" cy="591288"/>
            <a:chOff x="227608" y="2254194"/>
            <a:chExt cx="658118" cy="712357"/>
          </a:xfrm>
        </p:grpSpPr>
        <p:grpSp>
          <p:nvGrpSpPr>
            <p:cNvPr id="25" name="그룹 24"/>
            <p:cNvGrpSpPr>
              <a:grpSpLocks/>
            </p:cNvGrpSpPr>
            <p:nvPr/>
          </p:nvGrpSpPr>
          <p:grpSpPr bwMode="auto">
            <a:xfrm>
              <a:off x="244234" y="2254194"/>
              <a:ext cx="641492" cy="478612"/>
              <a:chOff x="1144953" y="3125537"/>
              <a:chExt cx="550558" cy="474823"/>
            </a:xfrm>
          </p:grpSpPr>
          <p:pic>
            <p:nvPicPr>
              <p:cNvPr id="27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11381" y="3232692"/>
                <a:ext cx="484130" cy="367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44953" y="3125537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227608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담당자</a:t>
              </a:r>
              <a:endParaRPr lang="ko-KR" altLang="en-US" sz="800" dirty="0">
                <a:latin typeface="+mn-ea"/>
              </a:endParaRPr>
            </a:p>
          </p:txBody>
        </p:sp>
      </p:grpSp>
      <p:cxnSp>
        <p:nvCxnSpPr>
          <p:cNvPr id="24" name="직선 화살표 연결선 23"/>
          <p:cNvCxnSpPr/>
          <p:nvPr/>
        </p:nvCxnSpPr>
        <p:spPr>
          <a:xfrm>
            <a:off x="5799563" y="700064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6147692" y="151335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49932" y="44624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인천청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371117" y="372611"/>
            <a:ext cx="2233330" cy="805488"/>
            <a:chOff x="6371117" y="372611"/>
            <a:chExt cx="2233330" cy="805488"/>
          </a:xfrm>
        </p:grpSpPr>
        <p:grpSp>
          <p:nvGrpSpPr>
            <p:cNvPr id="11" name="그룹 10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22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" name="그룹 11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2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" name="그룹 12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직사각형 13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6650600" y="1623478"/>
            <a:ext cx="553357" cy="509378"/>
            <a:chOff x="6650600" y="1623478"/>
            <a:chExt cx="553357" cy="509378"/>
          </a:xfrm>
        </p:grpSpPr>
        <p:sp>
          <p:nvSpPr>
            <p:cNvPr id="9" name="TextBox 8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0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직사각형 30"/>
          <p:cNvSpPr/>
          <p:nvPr/>
        </p:nvSpPr>
        <p:spPr>
          <a:xfrm>
            <a:off x="6147692" y="2460353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7049932" y="2353642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여수청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6371117" y="2681629"/>
            <a:ext cx="2233330" cy="805488"/>
            <a:chOff x="6371117" y="372611"/>
            <a:chExt cx="2233330" cy="805488"/>
          </a:xfrm>
        </p:grpSpPr>
        <p:grpSp>
          <p:nvGrpSpPr>
            <p:cNvPr id="36" name="그룹 35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7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7" name="그룹 36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5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8" name="그룹 37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3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9" name="직사각형 38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650600" y="4226430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35" name="Picture 12" descr="C:\Users\wslee\Desktop\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4700" y="3932496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직사각형 51"/>
          <p:cNvSpPr/>
          <p:nvPr/>
        </p:nvSpPr>
        <p:spPr>
          <a:xfrm>
            <a:off x="6147692" y="4769372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7049932" y="4662661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>
                <a:latin typeface="+mn-ea"/>
              </a:rPr>
              <a:t>부산청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6371117" y="4990648"/>
            <a:ext cx="2233330" cy="805488"/>
            <a:chOff x="6371117" y="372611"/>
            <a:chExt cx="2233330" cy="805488"/>
          </a:xfrm>
        </p:grpSpPr>
        <p:grpSp>
          <p:nvGrpSpPr>
            <p:cNvPr id="57" name="그룹 56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8" name="그룹 57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65" name="TextBox 64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6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9" name="그룹 58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0" name="직사각형 59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1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TextBox 61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650600" y="6535449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56" name="Picture 12" descr="C:\Users\wslee\Desktop\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4700" y="6241515"/>
            <a:ext cx="207950" cy="31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그룹 109"/>
          <p:cNvGrpSpPr/>
          <p:nvPr/>
        </p:nvGrpSpPr>
        <p:grpSpPr>
          <a:xfrm>
            <a:off x="249439" y="3081078"/>
            <a:ext cx="578008" cy="562716"/>
            <a:chOff x="189367" y="2288616"/>
            <a:chExt cx="696359" cy="677935"/>
          </a:xfrm>
        </p:grpSpPr>
        <p:grpSp>
          <p:nvGrpSpPr>
            <p:cNvPr id="111" name="그룹 110"/>
            <p:cNvGrpSpPr>
              <a:grpSpLocks/>
            </p:cNvGrpSpPr>
            <p:nvPr/>
          </p:nvGrpSpPr>
          <p:grpSpPr bwMode="auto">
            <a:xfrm>
              <a:off x="244234" y="2288616"/>
              <a:ext cx="641492" cy="462000"/>
              <a:chOff x="1144953" y="3159689"/>
              <a:chExt cx="550558" cy="458343"/>
            </a:xfrm>
          </p:grpSpPr>
          <p:pic>
            <p:nvPicPr>
              <p:cNvPr id="113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4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44953" y="3159689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2" name="TextBox 111"/>
            <p:cNvSpPr txBox="1"/>
            <p:nvPr/>
          </p:nvSpPr>
          <p:spPr>
            <a:xfrm>
              <a:off x="189367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민원인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1179140" y="2616240"/>
            <a:ext cx="2672780" cy="1326342"/>
            <a:chOff x="1179140" y="2616240"/>
            <a:chExt cx="2672780" cy="1326342"/>
          </a:xfrm>
        </p:grpSpPr>
        <p:sp>
          <p:nvSpPr>
            <p:cNvPr id="116" name="직사각형 115"/>
            <p:cNvSpPr/>
            <p:nvPr/>
          </p:nvSpPr>
          <p:spPr>
            <a:xfrm>
              <a:off x="1179140" y="2722952"/>
              <a:ext cx="2672780" cy="1219630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직사각형 116"/>
            <p:cNvSpPr/>
            <p:nvPr/>
          </p:nvSpPr>
          <p:spPr>
            <a:xfrm>
              <a:off x="1402566" y="2972846"/>
              <a:ext cx="2233330" cy="750309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8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9465" y="3269991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9" name="TextBox 118"/>
            <p:cNvSpPr txBox="1"/>
            <p:nvPr/>
          </p:nvSpPr>
          <p:spPr>
            <a:xfrm>
              <a:off x="1941613" y="2917667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민원인용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081380" y="2616240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 b="1" smtClean="0">
                  <a:latin typeface="+mn-ea"/>
                </a:rPr>
                <a:t>SP-IDC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1653473" y="3122322"/>
              <a:ext cx="614271" cy="509378"/>
              <a:chOff x="1265131" y="1362359"/>
              <a:chExt cx="614271" cy="509378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3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그룹 121"/>
            <p:cNvGrpSpPr/>
            <p:nvPr/>
          </p:nvGrpSpPr>
          <p:grpSpPr>
            <a:xfrm>
              <a:off x="2282602" y="3122322"/>
              <a:ext cx="623889" cy="509378"/>
              <a:chOff x="1083005" y="1362359"/>
              <a:chExt cx="623889" cy="509378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2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3" name="그룹 122"/>
            <p:cNvGrpSpPr/>
            <p:nvPr/>
          </p:nvGrpSpPr>
          <p:grpSpPr>
            <a:xfrm>
              <a:off x="2849244" y="3122322"/>
              <a:ext cx="532518" cy="509378"/>
              <a:chOff x="1083005" y="1362359"/>
              <a:chExt cx="532518" cy="509378"/>
            </a:xfrm>
          </p:grpSpPr>
          <p:sp>
            <p:nvSpPr>
              <p:cNvPr id="125" name="TextBox 124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26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24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1772" y="3246884"/>
              <a:ext cx="129606" cy="132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31" name="직선 화살표 연결선 130"/>
          <p:cNvCxnSpPr/>
          <p:nvPr/>
        </p:nvCxnSpPr>
        <p:spPr>
          <a:xfrm>
            <a:off x="831011" y="3317706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그룹 131"/>
          <p:cNvGrpSpPr/>
          <p:nvPr/>
        </p:nvGrpSpPr>
        <p:grpSpPr>
          <a:xfrm>
            <a:off x="107504" y="1623478"/>
            <a:ext cx="737702" cy="509378"/>
            <a:chOff x="107504" y="1628800"/>
            <a:chExt cx="737702" cy="509378"/>
          </a:xfrm>
        </p:grpSpPr>
        <p:sp>
          <p:nvSpPr>
            <p:cNvPr id="133" name="TextBox 132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34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원통 1"/>
          <p:cNvSpPr/>
          <p:nvPr/>
        </p:nvSpPr>
        <p:spPr>
          <a:xfrm rot="5400000">
            <a:off x="1752186" y="704524"/>
            <a:ext cx="144000" cy="2164610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891512" y="1623478"/>
            <a:ext cx="595035" cy="509378"/>
            <a:chOff x="3651256" y="1051281"/>
            <a:chExt cx="595035" cy="509378"/>
          </a:xfrm>
        </p:grpSpPr>
        <p:sp>
          <p:nvSpPr>
            <p:cNvPr id="135" name="TextBox 134"/>
            <p:cNvSpPr txBox="1"/>
            <p:nvPr/>
          </p:nvSpPr>
          <p:spPr>
            <a:xfrm>
              <a:off x="3651256" y="1345215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중계서</a:t>
              </a:r>
              <a:r>
                <a:rPr lang="ko-KR" altLang="en-US" sz="800">
                  <a:latin typeface="+mn-ea"/>
                </a:rPr>
                <a:t>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36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43931" y="1051281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원통 136"/>
          <p:cNvSpPr/>
          <p:nvPr/>
        </p:nvSpPr>
        <p:spPr>
          <a:xfrm rot="5400000">
            <a:off x="4976571" y="171465"/>
            <a:ext cx="144000" cy="3230728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원통 139"/>
          <p:cNvSpPr/>
          <p:nvPr/>
        </p:nvSpPr>
        <p:spPr>
          <a:xfrm rot="3071977">
            <a:off x="7507838" y="883460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sp>
        <p:nvSpPr>
          <p:cNvPr id="141" name="원통 140"/>
          <p:cNvSpPr/>
          <p:nvPr/>
        </p:nvSpPr>
        <p:spPr>
          <a:xfrm rot="7461382">
            <a:off x="5015130" y="905545"/>
            <a:ext cx="144000" cy="3961479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원통 163"/>
          <p:cNvSpPr/>
          <p:nvPr/>
        </p:nvSpPr>
        <p:spPr>
          <a:xfrm rot="3071977">
            <a:off x="7439503" y="3160738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71" name="그룹 70"/>
          <p:cNvGrpSpPr/>
          <p:nvPr/>
        </p:nvGrpSpPr>
        <p:grpSpPr>
          <a:xfrm>
            <a:off x="5249732" y="2743883"/>
            <a:ext cx="1477174" cy="591288"/>
            <a:chOff x="5249732" y="2743883"/>
            <a:chExt cx="1477174" cy="591288"/>
          </a:xfrm>
        </p:grpSpPr>
        <p:cxnSp>
          <p:nvCxnSpPr>
            <p:cNvPr id="49" name="직선 화살표 연결선 48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그룹 69"/>
            <p:cNvGrpSpPr/>
            <p:nvPr/>
          </p:nvGrpSpPr>
          <p:grpSpPr>
            <a:xfrm>
              <a:off x="5249732" y="2743883"/>
              <a:ext cx="546266" cy="591288"/>
              <a:chOff x="5249732" y="2743883"/>
              <a:chExt cx="546266" cy="591288"/>
            </a:xfrm>
          </p:grpSpPr>
          <p:pic>
            <p:nvPicPr>
              <p:cNvPr id="48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6" name="TextBox 165"/>
              <p:cNvSpPr txBox="1"/>
              <p:nvPr/>
            </p:nvSpPr>
            <p:spPr>
              <a:xfrm>
                <a:off x="5249732" y="3119727"/>
                <a:ext cx="492443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sp>
        <p:nvSpPr>
          <p:cNvPr id="167" name="원통 166"/>
          <p:cNvSpPr/>
          <p:nvPr/>
        </p:nvSpPr>
        <p:spPr>
          <a:xfrm rot="8687611">
            <a:off x="5035091" y="1265102"/>
            <a:ext cx="144000" cy="5636007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원통 167"/>
          <p:cNvSpPr/>
          <p:nvPr/>
        </p:nvSpPr>
        <p:spPr>
          <a:xfrm rot="3071977">
            <a:off x="7439504" y="5478892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169" name="그룹 168"/>
          <p:cNvGrpSpPr/>
          <p:nvPr/>
        </p:nvGrpSpPr>
        <p:grpSpPr>
          <a:xfrm>
            <a:off x="5249732" y="5113393"/>
            <a:ext cx="1477174" cy="591288"/>
            <a:chOff x="5249732" y="2743883"/>
            <a:chExt cx="1477174" cy="591288"/>
          </a:xfrm>
        </p:grpSpPr>
        <p:cxnSp>
          <p:nvCxnSpPr>
            <p:cNvPr id="170" name="직선 화살표 연결선 169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1" name="그룹 170"/>
            <p:cNvGrpSpPr/>
            <p:nvPr/>
          </p:nvGrpSpPr>
          <p:grpSpPr>
            <a:xfrm>
              <a:off x="5249732" y="2743883"/>
              <a:ext cx="546266" cy="591288"/>
              <a:chOff x="5249732" y="2743883"/>
              <a:chExt cx="546266" cy="591288"/>
            </a:xfrm>
          </p:grpSpPr>
          <p:pic>
            <p:nvPicPr>
              <p:cNvPr id="172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4" name="TextBox 173"/>
              <p:cNvSpPr txBox="1"/>
              <p:nvPr/>
            </p:nvSpPr>
            <p:spPr>
              <a:xfrm>
                <a:off x="5249732" y="3119727"/>
                <a:ext cx="492443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cxnSp>
        <p:nvCxnSpPr>
          <p:cNvPr id="175" name="직선 화살표 연결선 174"/>
          <p:cNvCxnSpPr/>
          <p:nvPr/>
        </p:nvCxnSpPr>
        <p:spPr>
          <a:xfrm>
            <a:off x="3511378" y="3312958"/>
            <a:ext cx="4499092" cy="204119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화살표 연결선 175"/>
          <p:cNvCxnSpPr/>
          <p:nvPr/>
        </p:nvCxnSpPr>
        <p:spPr>
          <a:xfrm flipV="1">
            <a:off x="3511378" y="736116"/>
            <a:ext cx="4499092" cy="257684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화살표 연결선 176"/>
          <p:cNvCxnSpPr/>
          <p:nvPr/>
        </p:nvCxnSpPr>
        <p:spPr>
          <a:xfrm flipV="1">
            <a:off x="3511378" y="3045134"/>
            <a:ext cx="4499092" cy="26782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95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62</Words>
  <Application>Microsoft Office PowerPoint</Application>
  <PresentationFormat>화면 슬라이드 쇼(4:3)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33</cp:revision>
  <cp:lastPrinted>2015-06-18T08:22:02Z</cp:lastPrinted>
  <dcterms:created xsi:type="dcterms:W3CDTF">2015-06-18T01:50:09Z</dcterms:created>
  <dcterms:modified xsi:type="dcterms:W3CDTF">2015-06-18T09:03:45Z</dcterms:modified>
</cp:coreProperties>
</file>