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8" r:id="rId2"/>
    <p:sldId id="256" r:id="rId3"/>
    <p:sldId id="257" r:id="rId4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BFFB06C-8D35-4EF1-A3E5-B1E5C4CCC5A7}" v="3" dt="2024-07-16T08:33:59.96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>
        <p:scale>
          <a:sx n="100" d="100"/>
          <a:sy n="100" d="100"/>
        </p:scale>
        <p:origin x="876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김민수" userId="fe303ea7-76ba-4889-94cf-28aa08c7d671" providerId="ADAL" clId="{8BFFB06C-8D35-4EF1-A3E5-B1E5C4CCC5A7}"/>
    <pc:docChg chg="undo custSel delSld modSld">
      <pc:chgData name="김민수" userId="fe303ea7-76ba-4889-94cf-28aa08c7d671" providerId="ADAL" clId="{8BFFB06C-8D35-4EF1-A3E5-B1E5C4CCC5A7}" dt="2024-07-16T08:34:19.720" v="165" actId="478"/>
      <pc:docMkLst>
        <pc:docMk/>
      </pc:docMkLst>
      <pc:sldChg chg="modSp mod">
        <pc:chgData name="김민수" userId="fe303ea7-76ba-4889-94cf-28aa08c7d671" providerId="ADAL" clId="{8BFFB06C-8D35-4EF1-A3E5-B1E5C4CCC5A7}" dt="2024-07-16T08:30:28.580" v="160" actId="1076"/>
        <pc:sldMkLst>
          <pc:docMk/>
          <pc:sldMk cId="1717769975" sldId="256"/>
        </pc:sldMkLst>
        <pc:spChg chg="mod">
          <ac:chgData name="김민수" userId="fe303ea7-76ba-4889-94cf-28aa08c7d671" providerId="ADAL" clId="{8BFFB06C-8D35-4EF1-A3E5-B1E5C4CCC5A7}" dt="2024-07-16T08:30:24.815" v="159" actId="12"/>
          <ac:spMkLst>
            <pc:docMk/>
            <pc:sldMk cId="1717769975" sldId="256"/>
            <ac:spMk id="4" creationId="{C32A005A-9895-E3D4-BF23-24ED7FEB265F}"/>
          </ac:spMkLst>
        </pc:spChg>
        <pc:spChg chg="mod">
          <ac:chgData name="김민수" userId="fe303ea7-76ba-4889-94cf-28aa08c7d671" providerId="ADAL" clId="{8BFFB06C-8D35-4EF1-A3E5-B1E5C4CCC5A7}" dt="2024-07-16T08:30:28.580" v="160" actId="1076"/>
          <ac:spMkLst>
            <pc:docMk/>
            <pc:sldMk cId="1717769975" sldId="256"/>
            <ac:spMk id="6" creationId="{D6DCEFE6-5D75-B9A1-727B-F7E50DD9954B}"/>
          </ac:spMkLst>
        </pc:spChg>
      </pc:sldChg>
      <pc:sldChg chg="modSp mod">
        <pc:chgData name="김민수" userId="fe303ea7-76ba-4889-94cf-28aa08c7d671" providerId="ADAL" clId="{8BFFB06C-8D35-4EF1-A3E5-B1E5C4CCC5A7}" dt="2024-07-16T08:30:31.673" v="161" actId="12"/>
        <pc:sldMkLst>
          <pc:docMk/>
          <pc:sldMk cId="4179559955" sldId="257"/>
        </pc:sldMkLst>
        <pc:spChg chg="mod">
          <ac:chgData name="김민수" userId="fe303ea7-76ba-4889-94cf-28aa08c7d671" providerId="ADAL" clId="{8BFFB06C-8D35-4EF1-A3E5-B1E5C4CCC5A7}" dt="2024-07-16T08:30:31.673" v="161" actId="12"/>
          <ac:spMkLst>
            <pc:docMk/>
            <pc:sldMk cId="4179559955" sldId="257"/>
            <ac:spMk id="4" creationId="{EC9FBD31-7F77-04AF-644F-2F3D85A6D9FE}"/>
          </ac:spMkLst>
        </pc:spChg>
      </pc:sldChg>
      <pc:sldChg chg="del">
        <pc:chgData name="김민수" userId="fe303ea7-76ba-4889-94cf-28aa08c7d671" providerId="ADAL" clId="{8BFFB06C-8D35-4EF1-A3E5-B1E5C4CCC5A7}" dt="2024-07-16T08:32:27.544" v="162" actId="47"/>
        <pc:sldMkLst>
          <pc:docMk/>
          <pc:sldMk cId="2429406745" sldId="258"/>
        </pc:sldMkLst>
      </pc:sldChg>
      <pc:sldChg chg="del">
        <pc:chgData name="김민수" userId="fe303ea7-76ba-4889-94cf-28aa08c7d671" providerId="ADAL" clId="{8BFFB06C-8D35-4EF1-A3E5-B1E5C4CCC5A7}" dt="2024-07-16T08:25:52.682" v="0" actId="47"/>
        <pc:sldMkLst>
          <pc:docMk/>
          <pc:sldMk cId="4010051844" sldId="259"/>
        </pc:sldMkLst>
      </pc:sldChg>
      <pc:sldChg chg="addSp delSp modSp mod">
        <pc:chgData name="김민수" userId="fe303ea7-76ba-4889-94cf-28aa08c7d671" providerId="ADAL" clId="{8BFFB06C-8D35-4EF1-A3E5-B1E5C4CCC5A7}" dt="2024-07-16T08:34:19.720" v="165" actId="478"/>
        <pc:sldMkLst>
          <pc:docMk/>
          <pc:sldMk cId="602303566" sldId="2588"/>
        </pc:sldMkLst>
        <pc:spChg chg="mod">
          <ac:chgData name="김민수" userId="fe303ea7-76ba-4889-94cf-28aa08c7d671" providerId="ADAL" clId="{8BFFB06C-8D35-4EF1-A3E5-B1E5C4CCC5A7}" dt="2024-07-16T08:26:37.462" v="6" actId="1076"/>
          <ac:spMkLst>
            <pc:docMk/>
            <pc:sldMk cId="602303566" sldId="2588"/>
            <ac:spMk id="64" creationId="{7430CE74-313C-465B-947C-0DD7233C0F30}"/>
          </ac:spMkLst>
        </pc:spChg>
        <pc:spChg chg="del">
          <ac:chgData name="김민수" userId="fe303ea7-76ba-4889-94cf-28aa08c7d671" providerId="ADAL" clId="{8BFFB06C-8D35-4EF1-A3E5-B1E5C4CCC5A7}" dt="2024-07-16T08:26:20.026" v="2" actId="478"/>
          <ac:spMkLst>
            <pc:docMk/>
            <pc:sldMk cId="602303566" sldId="2588"/>
            <ac:spMk id="108" creationId="{DFAC4B71-43DA-44D8-8097-BCAB01CC3906}"/>
          </ac:spMkLst>
        </pc:spChg>
        <pc:spChg chg="mod">
          <ac:chgData name="김민수" userId="fe303ea7-76ba-4889-94cf-28aa08c7d671" providerId="ADAL" clId="{8BFFB06C-8D35-4EF1-A3E5-B1E5C4CCC5A7}" dt="2024-07-16T08:29:20.029" v="148" actId="20577"/>
          <ac:spMkLst>
            <pc:docMk/>
            <pc:sldMk cId="602303566" sldId="2588"/>
            <ac:spMk id="142" creationId="{57F372E9-02F2-4186-88E6-07D7529A19AF}"/>
          </ac:spMkLst>
        </pc:spChg>
        <pc:spChg chg="mod">
          <ac:chgData name="김민수" userId="fe303ea7-76ba-4889-94cf-28aa08c7d671" providerId="ADAL" clId="{8BFFB06C-8D35-4EF1-A3E5-B1E5C4CCC5A7}" dt="2024-07-16T08:29:35.421" v="149" actId="1076"/>
          <ac:spMkLst>
            <pc:docMk/>
            <pc:sldMk cId="602303566" sldId="2588"/>
            <ac:spMk id="143" creationId="{A7AE0967-F134-4B38-BE58-E24E93EA96E2}"/>
          </ac:spMkLst>
        </pc:spChg>
        <pc:spChg chg="mod">
          <ac:chgData name="김민수" userId="fe303ea7-76ba-4889-94cf-28aa08c7d671" providerId="ADAL" clId="{8BFFB06C-8D35-4EF1-A3E5-B1E5C4CCC5A7}" dt="2024-07-16T08:28:33.691" v="69" actId="21"/>
          <ac:spMkLst>
            <pc:docMk/>
            <pc:sldMk cId="602303566" sldId="2588"/>
            <ac:spMk id="146" creationId="{39C14465-7F63-2231-CD5D-14110E6D6CBA}"/>
          </ac:spMkLst>
        </pc:spChg>
        <pc:spChg chg="mod">
          <ac:chgData name="김민수" userId="fe303ea7-76ba-4889-94cf-28aa08c7d671" providerId="ADAL" clId="{8BFFB06C-8D35-4EF1-A3E5-B1E5C4CCC5A7}" dt="2024-07-16T08:27:04.205" v="9" actId="1076"/>
          <ac:spMkLst>
            <pc:docMk/>
            <pc:sldMk cId="602303566" sldId="2588"/>
            <ac:spMk id="161" creationId="{982681BD-4E54-A888-BDD0-37A6799E42E2}"/>
          </ac:spMkLst>
        </pc:spChg>
        <pc:spChg chg="mod">
          <ac:chgData name="김민수" userId="fe303ea7-76ba-4889-94cf-28aa08c7d671" providerId="ADAL" clId="{8BFFB06C-8D35-4EF1-A3E5-B1E5C4CCC5A7}" dt="2024-07-16T08:27:04.205" v="9" actId="1076"/>
          <ac:spMkLst>
            <pc:docMk/>
            <pc:sldMk cId="602303566" sldId="2588"/>
            <ac:spMk id="162" creationId="{BE15114C-B436-FE1B-B7E3-42C4F873E917}"/>
          </ac:spMkLst>
        </pc:spChg>
        <pc:spChg chg="mod">
          <ac:chgData name="김민수" userId="fe303ea7-76ba-4889-94cf-28aa08c7d671" providerId="ADAL" clId="{8BFFB06C-8D35-4EF1-A3E5-B1E5C4CCC5A7}" dt="2024-07-16T08:28:48.180" v="71" actId="1076"/>
          <ac:spMkLst>
            <pc:docMk/>
            <pc:sldMk cId="602303566" sldId="2588"/>
            <ac:spMk id="163" creationId="{31C7E5F6-3249-D488-FCF6-461ABB5C1552}"/>
          </ac:spMkLst>
        </pc:spChg>
        <pc:spChg chg="mod">
          <ac:chgData name="김민수" userId="fe303ea7-76ba-4889-94cf-28aa08c7d671" providerId="ADAL" clId="{8BFFB06C-8D35-4EF1-A3E5-B1E5C4CCC5A7}" dt="2024-07-16T08:28:46.373" v="70" actId="1076"/>
          <ac:spMkLst>
            <pc:docMk/>
            <pc:sldMk cId="602303566" sldId="2588"/>
            <ac:spMk id="164" creationId="{84CEFF7A-A63F-F19F-4E33-397DD7FDC638}"/>
          </ac:spMkLst>
        </pc:spChg>
        <pc:spChg chg="mod">
          <ac:chgData name="김민수" userId="fe303ea7-76ba-4889-94cf-28aa08c7d671" providerId="ADAL" clId="{8BFFB06C-8D35-4EF1-A3E5-B1E5C4CCC5A7}" dt="2024-07-16T08:29:44.127" v="157"/>
          <ac:spMkLst>
            <pc:docMk/>
            <pc:sldMk cId="602303566" sldId="2588"/>
            <ac:spMk id="166" creationId="{08923855-7F9D-D05D-3A1C-296143D8771B}"/>
          </ac:spMkLst>
        </pc:spChg>
        <pc:spChg chg="del">
          <ac:chgData name="김민수" userId="fe303ea7-76ba-4889-94cf-28aa08c7d671" providerId="ADAL" clId="{8BFFB06C-8D35-4EF1-A3E5-B1E5C4CCC5A7}" dt="2024-07-16T08:29:47.285" v="158" actId="478"/>
          <ac:spMkLst>
            <pc:docMk/>
            <pc:sldMk cId="602303566" sldId="2588"/>
            <ac:spMk id="167" creationId="{B322A17A-267E-9EF0-BF43-B0E302DD2822}"/>
          </ac:spMkLst>
        </pc:spChg>
        <pc:spChg chg="add del mod">
          <ac:chgData name="김민수" userId="fe303ea7-76ba-4889-94cf-28aa08c7d671" providerId="ADAL" clId="{8BFFB06C-8D35-4EF1-A3E5-B1E5C4CCC5A7}" dt="2024-07-16T08:29:35.924" v="151"/>
          <ac:spMkLst>
            <pc:docMk/>
            <pc:sldMk cId="602303566" sldId="2588"/>
            <ac:spMk id="172" creationId="{94B2AC9C-2D88-8F9A-1E9C-3548FC4D0C91}"/>
          </ac:spMkLst>
        </pc:spChg>
        <pc:picChg chg="add del mod">
          <ac:chgData name="김민수" userId="fe303ea7-76ba-4889-94cf-28aa08c7d671" providerId="ADAL" clId="{8BFFB06C-8D35-4EF1-A3E5-B1E5C4CCC5A7}" dt="2024-07-16T08:34:19.720" v="165" actId="478"/>
          <ac:picMkLst>
            <pc:docMk/>
            <pc:sldMk cId="602303566" sldId="2588"/>
            <ac:picMk id="173" creationId="{79AF8396-3AE4-4481-38AC-8053FFBCDE3C}"/>
          </ac:picMkLst>
        </pc:picChg>
        <pc:cxnChg chg="add mod">
          <ac:chgData name="김민수" userId="fe303ea7-76ba-4889-94cf-28aa08c7d671" providerId="ADAL" clId="{8BFFB06C-8D35-4EF1-A3E5-B1E5C4CCC5A7}" dt="2024-07-16T08:26:48.622" v="7" actId="14100"/>
          <ac:cxnSpMkLst>
            <pc:docMk/>
            <pc:sldMk cId="602303566" sldId="2588"/>
            <ac:cxnSpMk id="168" creationId="{21E4B00A-C78F-1185-F42A-A538532DA4DC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65E58B5-EF55-0801-F565-8C908415BE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F3DDE262-EE9D-A4D4-5D91-3702D0593E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D6B61E2-718A-D34D-DE22-15C345BCA1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5CFDD-592B-4FF0-AEC6-CB819C990272}" type="datetimeFigureOut">
              <a:rPr lang="ko-KR" altLang="en-US" smtClean="0"/>
              <a:t>2024-07-16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4865AF8-6831-4740-558A-E72E39B55D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EAADDCD-BA26-3C5F-155C-BC4501ED0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31F58-EEAB-4329-B4B7-C20B33FBD8A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500128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CCA53F8-2C56-93F4-C005-A86F464CA1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4A8E5BBD-FE3B-423B-0B31-6BA31492BF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7B564A1-02FA-C9CD-F869-7E28F61AD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5CFDD-592B-4FF0-AEC6-CB819C990272}" type="datetimeFigureOut">
              <a:rPr lang="ko-KR" altLang="en-US" smtClean="0"/>
              <a:t>2024-07-16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414CDFF-76EC-ACC1-AE40-B4C7ACA915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4505B7D-C509-510F-EA29-3D9E7249D0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31F58-EEAB-4329-B4B7-C20B33FBD8A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867481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59C0B133-5B88-1569-906F-6361EDF9ED4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CE6F7977-5412-5CB6-5805-82A5527DD1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0E814E4-F2E1-714E-B34A-FFD619E907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5CFDD-592B-4FF0-AEC6-CB819C990272}" type="datetimeFigureOut">
              <a:rPr lang="ko-KR" altLang="en-US" smtClean="0"/>
              <a:t>2024-07-16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F555F41-6DF4-5157-EF87-5C6164C50E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62C3034-0313-0B5A-36C1-B06C4153E7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31F58-EEAB-4329-B4B7-C20B33FBD8A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27817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0AC22A1-BC1F-48EA-6F87-D934296D84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1CE0A92F-A474-C33B-6928-6E5A94825E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7FED0C8-DBEF-37FE-5398-26824534A0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5CFDD-592B-4FF0-AEC6-CB819C990272}" type="datetimeFigureOut">
              <a:rPr lang="ko-KR" altLang="en-US" smtClean="0"/>
              <a:t>2024-07-16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0D1F44C-B6E0-390F-6940-7C40903A37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4A6CF98-9090-998A-B7B1-2034CB89C5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31F58-EEAB-4329-B4B7-C20B33FBD8A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43304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1858E8B-F87E-25C9-072B-1DB459E2A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895D911-139E-12F3-2223-D986950FF3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456E6D4-5073-CA86-61B8-141688CB9A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5CFDD-592B-4FF0-AEC6-CB819C990272}" type="datetimeFigureOut">
              <a:rPr lang="ko-KR" altLang="en-US" smtClean="0"/>
              <a:t>2024-07-16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27A4AA8-4802-C04F-5E12-B4E62683CC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048449C-4330-4EFE-BB7D-52EDE6E5FB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31F58-EEAB-4329-B4B7-C20B33FBD8A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052519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F24E421-9A64-1070-88DE-073FB5ACCC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33A55378-5231-A38D-D31C-4C8AFA4076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A252C176-DD7A-5859-BEBB-29426CF59C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7DFBEA1E-1753-5642-7F1A-1F3B8B7977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5CFDD-592B-4FF0-AEC6-CB819C990272}" type="datetimeFigureOut">
              <a:rPr lang="ko-KR" altLang="en-US" smtClean="0"/>
              <a:t>2024-07-16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5CA9C12-915D-14D4-6AC5-7823094BDE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B61002E8-F068-D6EB-DE6E-0D0451AF28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31F58-EEAB-4329-B4B7-C20B33FBD8A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3449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57E5763-28BD-0178-10E4-D7E1306D2A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7EFC5C0-E5C9-1685-3239-C81D9B2E7F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D488BE89-753B-935E-DC14-103833C073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6065E2A7-4D13-6207-EEC8-14305B2C09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016369B1-32DF-0FA4-EEC7-56BE8278B2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E12C76F8-D684-42FC-7D5C-F78AB34F04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5CFDD-592B-4FF0-AEC6-CB819C990272}" type="datetimeFigureOut">
              <a:rPr lang="ko-KR" altLang="en-US" smtClean="0"/>
              <a:t>2024-07-16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CED383FE-6CB9-490E-3A45-315C19F381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024B6289-CC36-8A11-BE27-9319D7956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31F58-EEAB-4329-B4B7-C20B33FBD8A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909141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5834477-13CF-E55C-8673-119A4F905D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2D8D8DA3-B726-A568-810F-E19B7A05D4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5CFDD-592B-4FF0-AEC6-CB819C990272}" type="datetimeFigureOut">
              <a:rPr lang="ko-KR" altLang="en-US" smtClean="0"/>
              <a:t>2024-07-16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C1365314-DCF9-BC86-BFEE-0FB474FE3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76CFBC6A-668F-C133-654E-9F47F364C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31F58-EEAB-4329-B4B7-C20B33FBD8A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06332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AC7EDCDF-3763-6B86-CA6F-F65DF1DD30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5CFDD-592B-4FF0-AEC6-CB819C990272}" type="datetimeFigureOut">
              <a:rPr lang="ko-KR" altLang="en-US" smtClean="0"/>
              <a:t>2024-07-16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63E3DC2B-A761-1278-14D6-1E926E77CE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C2A7CC83-CA0F-1A47-CB34-98ABDAA71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31F58-EEAB-4329-B4B7-C20B33FBD8A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540932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86A4EE6-24FB-7B57-687F-C266D57BC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4014F7A-3086-1650-406A-25F53DCF83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00BDE246-768B-D36C-A1DA-F0F232C7C6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036F96E4-9E0F-3182-5F64-6F88615373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5CFDD-592B-4FF0-AEC6-CB819C990272}" type="datetimeFigureOut">
              <a:rPr lang="ko-KR" altLang="en-US" smtClean="0"/>
              <a:t>2024-07-16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19A13A6F-0C5D-D8B2-7EB2-3E766D36CB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2E16D380-6E14-36CF-4617-6769679CA7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31F58-EEAB-4329-B4B7-C20B33FBD8A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838729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45FF9EE-603B-7AC0-F1A6-5F3FE16B61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CE82DF03-E9BE-5DCC-95D6-B1EDAFCB09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A8A95EEC-3143-9B91-8F38-5AF3A2A593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95B9C245-8E45-87CF-C541-96AD41FDD1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5CFDD-592B-4FF0-AEC6-CB819C990272}" type="datetimeFigureOut">
              <a:rPr lang="ko-KR" altLang="en-US" smtClean="0"/>
              <a:t>2024-07-16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44E803AD-37A3-F916-A750-567C43A39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521F4549-B0F8-08F2-F126-AC694F8471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31F58-EEAB-4329-B4B7-C20B33FBD8A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081064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48027BAC-4D13-E74D-A8F0-BCBD3C9C96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9442FB3-76A4-8511-57E6-79B9F9D83D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88326A6-26C7-0DB6-71AA-4CD119E65A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E95CFDD-592B-4FF0-AEC6-CB819C990272}" type="datetimeFigureOut">
              <a:rPr lang="ko-KR" altLang="en-US" smtClean="0"/>
              <a:t>2024-07-16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1E832EF-0E80-DF1E-F64C-129761D51D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6584B6C-71CB-7461-D164-86D7F91912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3D31F58-EEAB-4329-B4B7-C20B33FBD8A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97297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32897A6B-ECDF-431D-9FBF-D22F549CFE59}"/>
              </a:ext>
            </a:extLst>
          </p:cNvPr>
          <p:cNvSpPr/>
          <p:nvPr/>
        </p:nvSpPr>
        <p:spPr>
          <a:xfrm>
            <a:off x="324167" y="142194"/>
            <a:ext cx="5116195" cy="414050"/>
          </a:xfrm>
          <a:custGeom>
            <a:avLst/>
            <a:gdLst/>
            <a:ahLst/>
            <a:cxnLst/>
            <a:rect l="l" t="t" r="r" b="b"/>
            <a:pathLst>
              <a:path w="5116195" h="315594">
                <a:moveTo>
                  <a:pt x="4968875" y="0"/>
                </a:moveTo>
                <a:lnTo>
                  <a:pt x="141410" y="112"/>
                </a:lnTo>
                <a:lnTo>
                  <a:pt x="99168" y="8019"/>
                </a:lnTo>
                <a:lnTo>
                  <a:pt x="62120" y="27071"/>
                </a:lnTo>
                <a:lnTo>
                  <a:pt x="32125" y="55408"/>
                </a:lnTo>
                <a:lnTo>
                  <a:pt x="11040" y="91170"/>
                </a:lnTo>
                <a:lnTo>
                  <a:pt x="724" y="132500"/>
                </a:lnTo>
                <a:lnTo>
                  <a:pt x="0" y="147193"/>
                </a:lnTo>
                <a:lnTo>
                  <a:pt x="112" y="174081"/>
                </a:lnTo>
                <a:lnTo>
                  <a:pt x="8020" y="216312"/>
                </a:lnTo>
                <a:lnTo>
                  <a:pt x="27072" y="253353"/>
                </a:lnTo>
                <a:lnTo>
                  <a:pt x="55412" y="283344"/>
                </a:lnTo>
                <a:lnTo>
                  <a:pt x="91181" y="304427"/>
                </a:lnTo>
                <a:lnTo>
                  <a:pt x="132521" y="314743"/>
                </a:lnTo>
                <a:lnTo>
                  <a:pt x="147218" y="315468"/>
                </a:lnTo>
                <a:lnTo>
                  <a:pt x="4974660" y="315356"/>
                </a:lnTo>
                <a:lnTo>
                  <a:pt x="5016897" y="307453"/>
                </a:lnTo>
                <a:lnTo>
                  <a:pt x="5053943" y="288403"/>
                </a:lnTo>
                <a:lnTo>
                  <a:pt x="5083939" y="260066"/>
                </a:lnTo>
                <a:lnTo>
                  <a:pt x="5105026" y="224301"/>
                </a:lnTo>
                <a:lnTo>
                  <a:pt x="5115343" y="182968"/>
                </a:lnTo>
                <a:lnTo>
                  <a:pt x="5116068" y="168275"/>
                </a:lnTo>
                <a:lnTo>
                  <a:pt x="5115956" y="141407"/>
                </a:lnTo>
                <a:lnTo>
                  <a:pt x="5108053" y="99170"/>
                </a:lnTo>
                <a:lnTo>
                  <a:pt x="5089003" y="62124"/>
                </a:lnTo>
                <a:lnTo>
                  <a:pt x="5060666" y="32128"/>
                </a:lnTo>
                <a:lnTo>
                  <a:pt x="5024901" y="11041"/>
                </a:lnTo>
                <a:lnTo>
                  <a:pt x="4983568" y="724"/>
                </a:lnTo>
                <a:lnTo>
                  <a:pt x="4968875" y="0"/>
                </a:lnTo>
                <a:close/>
              </a:path>
            </a:pathLst>
          </a:custGeom>
          <a:solidFill>
            <a:srgbClr val="585858"/>
          </a:solidFill>
        </p:spPr>
        <p:txBody>
          <a:bodyPr wrap="square" lIns="0" tIns="0" rIns="0" bIns="0" rtlCol="0" anchor="ctr"/>
          <a:lstStyle/>
          <a:p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ko-KR" altLang="en-US" dirty="0">
                <a:solidFill>
                  <a:schemeClr val="bg1"/>
                </a:solidFill>
              </a:rPr>
              <a:t>     </a:t>
            </a:r>
            <a:r>
              <a:rPr lang="en-US" altLang="ko-KR" dirty="0">
                <a:solidFill>
                  <a:schemeClr val="bg1"/>
                </a:solidFill>
              </a:rPr>
              <a:t>CI/CD Integration </a:t>
            </a:r>
            <a:r>
              <a:rPr lang="ko-KR" altLang="en-US" dirty="0">
                <a:solidFill>
                  <a:schemeClr val="bg1"/>
                </a:solidFill>
              </a:rPr>
              <a:t>시나리오</a:t>
            </a:r>
            <a:endParaRPr dirty="0">
              <a:solidFill>
                <a:schemeClr val="bg1"/>
              </a:solidFill>
            </a:endParaRPr>
          </a:p>
        </p:txBody>
      </p:sp>
      <p:grpSp>
        <p:nvGrpSpPr>
          <p:cNvPr id="152" name="그룹 151">
            <a:extLst>
              <a:ext uri="{FF2B5EF4-FFF2-40B4-BE49-F238E27FC236}">
                <a16:creationId xmlns:a16="http://schemas.microsoft.com/office/drawing/2014/main" id="{8ABC52F5-4BA7-D61C-7C7C-9F73EE3F2CF3}"/>
              </a:ext>
            </a:extLst>
          </p:cNvPr>
          <p:cNvGrpSpPr/>
          <p:nvPr/>
        </p:nvGrpSpPr>
        <p:grpSpPr>
          <a:xfrm>
            <a:off x="375285" y="188514"/>
            <a:ext cx="339783" cy="314960"/>
            <a:chOff x="494867" y="611183"/>
            <a:chExt cx="339783" cy="314960"/>
          </a:xfrm>
        </p:grpSpPr>
        <p:sp>
          <p:nvSpPr>
            <p:cNvPr id="5" name="object 3">
              <a:extLst>
                <a:ext uri="{FF2B5EF4-FFF2-40B4-BE49-F238E27FC236}">
                  <a16:creationId xmlns:a16="http://schemas.microsoft.com/office/drawing/2014/main" id="{A645AD13-126D-4D89-9093-B0BB63EE17A7}"/>
                </a:ext>
              </a:extLst>
            </p:cNvPr>
            <p:cNvSpPr/>
            <p:nvPr/>
          </p:nvSpPr>
          <p:spPr>
            <a:xfrm>
              <a:off x="494867" y="611183"/>
              <a:ext cx="315595" cy="314960"/>
            </a:xfrm>
            <a:custGeom>
              <a:avLst/>
              <a:gdLst/>
              <a:ahLst/>
              <a:cxnLst/>
              <a:rect l="l" t="t" r="r" b="b"/>
              <a:pathLst>
                <a:path w="315595" h="314959">
                  <a:moveTo>
                    <a:pt x="168495" y="0"/>
                  </a:moveTo>
                  <a:lnTo>
                    <a:pt x="151578" y="0"/>
                  </a:lnTo>
                  <a:lnTo>
                    <a:pt x="140377" y="1270"/>
                  </a:lnTo>
                  <a:lnTo>
                    <a:pt x="134662" y="1270"/>
                  </a:lnTo>
                  <a:lnTo>
                    <a:pt x="112145" y="6350"/>
                  </a:lnTo>
                  <a:lnTo>
                    <a:pt x="106646" y="8889"/>
                  </a:lnTo>
                  <a:lnTo>
                    <a:pt x="101045" y="10160"/>
                  </a:lnTo>
                  <a:lnTo>
                    <a:pt x="90072" y="15239"/>
                  </a:lnTo>
                  <a:lnTo>
                    <a:pt x="86491" y="17780"/>
                  </a:lnTo>
                  <a:lnTo>
                    <a:pt x="79315" y="21589"/>
                  </a:lnTo>
                  <a:lnTo>
                    <a:pt x="75950" y="22860"/>
                  </a:lnTo>
                  <a:lnTo>
                    <a:pt x="69231" y="27939"/>
                  </a:lnTo>
                  <a:lnTo>
                    <a:pt x="65980" y="29210"/>
                  </a:lnTo>
                  <a:lnTo>
                    <a:pt x="62742" y="31750"/>
                  </a:lnTo>
                  <a:lnTo>
                    <a:pt x="59605" y="34289"/>
                  </a:lnTo>
                  <a:lnTo>
                    <a:pt x="56684" y="36830"/>
                  </a:lnTo>
                  <a:lnTo>
                    <a:pt x="53661" y="39370"/>
                  </a:lnTo>
                  <a:lnTo>
                    <a:pt x="50867" y="41910"/>
                  </a:lnTo>
                  <a:lnTo>
                    <a:pt x="47946" y="44450"/>
                  </a:lnTo>
                  <a:lnTo>
                    <a:pt x="42574" y="49530"/>
                  </a:lnTo>
                  <a:lnTo>
                    <a:pt x="37418" y="55880"/>
                  </a:lnTo>
                  <a:lnTo>
                    <a:pt x="32605" y="62230"/>
                  </a:lnTo>
                  <a:lnTo>
                    <a:pt x="28122" y="67310"/>
                  </a:lnTo>
                  <a:lnTo>
                    <a:pt x="25988" y="71120"/>
                  </a:lnTo>
                  <a:lnTo>
                    <a:pt x="23981" y="74930"/>
                  </a:lnTo>
                  <a:lnTo>
                    <a:pt x="21962" y="77470"/>
                  </a:lnTo>
                  <a:lnTo>
                    <a:pt x="20171" y="81280"/>
                  </a:lnTo>
                  <a:lnTo>
                    <a:pt x="18266" y="83820"/>
                  </a:lnTo>
                  <a:lnTo>
                    <a:pt x="14901" y="91439"/>
                  </a:lnTo>
                  <a:lnTo>
                    <a:pt x="13440" y="93980"/>
                  </a:lnTo>
                  <a:lnTo>
                    <a:pt x="11878" y="97789"/>
                  </a:lnTo>
                  <a:lnTo>
                    <a:pt x="10532" y="101600"/>
                  </a:lnTo>
                  <a:lnTo>
                    <a:pt x="9072" y="105410"/>
                  </a:lnTo>
                  <a:lnTo>
                    <a:pt x="7954" y="107950"/>
                  </a:lnTo>
                  <a:lnTo>
                    <a:pt x="6722" y="111760"/>
                  </a:lnTo>
                  <a:lnTo>
                    <a:pt x="5719" y="115570"/>
                  </a:lnTo>
                  <a:lnTo>
                    <a:pt x="4817" y="119380"/>
                  </a:lnTo>
                  <a:lnTo>
                    <a:pt x="3814" y="123189"/>
                  </a:lnTo>
                  <a:lnTo>
                    <a:pt x="0" y="161289"/>
                  </a:lnTo>
                  <a:lnTo>
                    <a:pt x="220" y="168910"/>
                  </a:lnTo>
                  <a:lnTo>
                    <a:pt x="7725" y="207010"/>
                  </a:lnTo>
                  <a:lnTo>
                    <a:pt x="17034" y="228600"/>
                  </a:lnTo>
                  <a:lnTo>
                    <a:pt x="18825" y="232410"/>
                  </a:lnTo>
                  <a:lnTo>
                    <a:pt x="22851" y="240030"/>
                  </a:lnTo>
                  <a:lnTo>
                    <a:pt x="24985" y="242570"/>
                  </a:lnTo>
                  <a:lnTo>
                    <a:pt x="27118" y="246380"/>
                  </a:lnTo>
                  <a:lnTo>
                    <a:pt x="31703" y="252730"/>
                  </a:lnTo>
                  <a:lnTo>
                    <a:pt x="34052" y="255270"/>
                  </a:lnTo>
                  <a:lnTo>
                    <a:pt x="36631" y="259080"/>
                  </a:lnTo>
                  <a:lnTo>
                    <a:pt x="39094" y="261620"/>
                  </a:lnTo>
                  <a:lnTo>
                    <a:pt x="41787" y="264160"/>
                  </a:lnTo>
                  <a:lnTo>
                    <a:pt x="44479" y="267970"/>
                  </a:lnTo>
                  <a:lnTo>
                    <a:pt x="67784" y="287020"/>
                  </a:lnTo>
                  <a:lnTo>
                    <a:pt x="74057" y="292100"/>
                  </a:lnTo>
                  <a:lnTo>
                    <a:pt x="77296" y="293370"/>
                  </a:lnTo>
                  <a:lnTo>
                    <a:pt x="80661" y="295910"/>
                  </a:lnTo>
                  <a:lnTo>
                    <a:pt x="83913" y="297180"/>
                  </a:lnTo>
                  <a:lnTo>
                    <a:pt x="87265" y="298450"/>
                  </a:lnTo>
                  <a:lnTo>
                    <a:pt x="94212" y="302260"/>
                  </a:lnTo>
                  <a:lnTo>
                    <a:pt x="97692" y="303530"/>
                  </a:lnTo>
                  <a:lnTo>
                    <a:pt x="101274" y="304800"/>
                  </a:lnTo>
                  <a:lnTo>
                    <a:pt x="104741" y="306070"/>
                  </a:lnTo>
                  <a:lnTo>
                    <a:pt x="111916" y="308610"/>
                  </a:lnTo>
                  <a:lnTo>
                    <a:pt x="119308" y="311150"/>
                  </a:lnTo>
                  <a:lnTo>
                    <a:pt x="122889" y="311150"/>
                  </a:lnTo>
                  <a:lnTo>
                    <a:pt x="130293" y="313689"/>
                  </a:lnTo>
                  <a:lnTo>
                    <a:pt x="134205" y="313689"/>
                  </a:lnTo>
                  <a:lnTo>
                    <a:pt x="141609" y="314960"/>
                  </a:lnTo>
                  <a:lnTo>
                    <a:pt x="176102" y="314960"/>
                  </a:lnTo>
                  <a:lnTo>
                    <a:pt x="179912" y="313689"/>
                  </a:lnTo>
                  <a:lnTo>
                    <a:pt x="187646" y="312420"/>
                  </a:lnTo>
                  <a:lnTo>
                    <a:pt x="191456" y="312420"/>
                  </a:lnTo>
                  <a:lnTo>
                    <a:pt x="195152" y="311150"/>
                  </a:lnTo>
                  <a:lnTo>
                    <a:pt x="206696" y="307339"/>
                  </a:lnTo>
                  <a:lnTo>
                    <a:pt x="214088" y="304800"/>
                  </a:lnTo>
                  <a:lnTo>
                    <a:pt x="218012" y="303530"/>
                  </a:lnTo>
                  <a:lnTo>
                    <a:pt x="221708" y="302260"/>
                  </a:lnTo>
                  <a:lnTo>
                    <a:pt x="225289" y="299720"/>
                  </a:lnTo>
                  <a:lnTo>
                    <a:pt x="236605" y="294639"/>
                  </a:lnTo>
                  <a:lnTo>
                    <a:pt x="241863" y="290830"/>
                  </a:lnTo>
                  <a:lnTo>
                    <a:pt x="144174" y="290830"/>
                  </a:lnTo>
                  <a:lnTo>
                    <a:pt x="141037" y="289560"/>
                  </a:lnTo>
                  <a:lnTo>
                    <a:pt x="131525" y="288289"/>
                  </a:lnTo>
                  <a:lnTo>
                    <a:pt x="122114" y="285750"/>
                  </a:lnTo>
                  <a:lnTo>
                    <a:pt x="119092" y="285750"/>
                  </a:lnTo>
                  <a:lnTo>
                    <a:pt x="106989" y="280670"/>
                  </a:lnTo>
                  <a:lnTo>
                    <a:pt x="95343" y="275589"/>
                  </a:lnTo>
                  <a:lnTo>
                    <a:pt x="89729" y="273050"/>
                  </a:lnTo>
                  <a:lnTo>
                    <a:pt x="86935" y="270510"/>
                  </a:lnTo>
                  <a:lnTo>
                    <a:pt x="84243" y="269239"/>
                  </a:lnTo>
                  <a:lnTo>
                    <a:pt x="81665" y="267970"/>
                  </a:lnTo>
                  <a:lnTo>
                    <a:pt x="78985" y="265430"/>
                  </a:lnTo>
                  <a:lnTo>
                    <a:pt x="76407" y="264160"/>
                  </a:lnTo>
                  <a:lnTo>
                    <a:pt x="73829" y="261620"/>
                  </a:lnTo>
                  <a:lnTo>
                    <a:pt x="71365" y="259080"/>
                  </a:lnTo>
                  <a:lnTo>
                    <a:pt x="68901" y="257810"/>
                  </a:lnTo>
                  <a:lnTo>
                    <a:pt x="61840" y="250189"/>
                  </a:lnTo>
                  <a:lnTo>
                    <a:pt x="59605" y="247650"/>
                  </a:lnTo>
                  <a:lnTo>
                    <a:pt x="57471" y="246380"/>
                  </a:lnTo>
                  <a:lnTo>
                    <a:pt x="55236" y="243839"/>
                  </a:lnTo>
                  <a:lnTo>
                    <a:pt x="53102" y="240030"/>
                  </a:lnTo>
                  <a:lnTo>
                    <a:pt x="49178" y="234950"/>
                  </a:lnTo>
                  <a:lnTo>
                    <a:pt x="47273" y="232410"/>
                  </a:lnTo>
                  <a:lnTo>
                    <a:pt x="45482" y="229870"/>
                  </a:lnTo>
                  <a:lnTo>
                    <a:pt x="43577" y="227330"/>
                  </a:lnTo>
                  <a:lnTo>
                    <a:pt x="42015" y="223520"/>
                  </a:lnTo>
                  <a:lnTo>
                    <a:pt x="40225" y="220980"/>
                  </a:lnTo>
                  <a:lnTo>
                    <a:pt x="38764" y="218439"/>
                  </a:lnTo>
                  <a:lnTo>
                    <a:pt x="37189" y="214630"/>
                  </a:lnTo>
                  <a:lnTo>
                    <a:pt x="35742" y="212089"/>
                  </a:lnTo>
                  <a:lnTo>
                    <a:pt x="34395" y="208280"/>
                  </a:lnTo>
                  <a:lnTo>
                    <a:pt x="33163" y="205739"/>
                  </a:lnTo>
                  <a:lnTo>
                    <a:pt x="32046" y="201930"/>
                  </a:lnTo>
                  <a:lnTo>
                    <a:pt x="30916" y="199389"/>
                  </a:lnTo>
                  <a:lnTo>
                    <a:pt x="29912" y="195580"/>
                  </a:lnTo>
                  <a:lnTo>
                    <a:pt x="28122" y="189230"/>
                  </a:lnTo>
                  <a:lnTo>
                    <a:pt x="27334" y="186689"/>
                  </a:lnTo>
                  <a:lnTo>
                    <a:pt x="26775" y="182880"/>
                  </a:lnTo>
                  <a:lnTo>
                    <a:pt x="26217" y="180339"/>
                  </a:lnTo>
                  <a:lnTo>
                    <a:pt x="25543" y="176530"/>
                  </a:lnTo>
                  <a:lnTo>
                    <a:pt x="24870" y="170180"/>
                  </a:lnTo>
                  <a:lnTo>
                    <a:pt x="24426" y="163830"/>
                  </a:lnTo>
                  <a:lnTo>
                    <a:pt x="24540" y="151130"/>
                  </a:lnTo>
                  <a:lnTo>
                    <a:pt x="24985" y="144780"/>
                  </a:lnTo>
                  <a:lnTo>
                    <a:pt x="25315" y="140970"/>
                  </a:lnTo>
                  <a:lnTo>
                    <a:pt x="27004" y="132080"/>
                  </a:lnTo>
                  <a:lnTo>
                    <a:pt x="27677" y="128270"/>
                  </a:lnTo>
                  <a:lnTo>
                    <a:pt x="31030" y="115570"/>
                  </a:lnTo>
                  <a:lnTo>
                    <a:pt x="32147" y="113030"/>
                  </a:lnTo>
                  <a:lnTo>
                    <a:pt x="34395" y="106680"/>
                  </a:lnTo>
                  <a:lnTo>
                    <a:pt x="35742" y="104139"/>
                  </a:lnTo>
                  <a:lnTo>
                    <a:pt x="36973" y="101600"/>
                  </a:lnTo>
                  <a:lnTo>
                    <a:pt x="38421" y="97789"/>
                  </a:lnTo>
                  <a:lnTo>
                    <a:pt x="39882" y="95250"/>
                  </a:lnTo>
                  <a:lnTo>
                    <a:pt x="43019" y="90170"/>
                  </a:lnTo>
                  <a:lnTo>
                    <a:pt x="46384" y="85089"/>
                  </a:lnTo>
                  <a:lnTo>
                    <a:pt x="49966" y="78739"/>
                  </a:lnTo>
                  <a:lnTo>
                    <a:pt x="56011" y="71120"/>
                  </a:lnTo>
                  <a:lnTo>
                    <a:pt x="58144" y="68580"/>
                  </a:lnTo>
                  <a:lnTo>
                    <a:pt x="60380" y="67310"/>
                  </a:lnTo>
                  <a:lnTo>
                    <a:pt x="64863" y="62230"/>
                  </a:lnTo>
                  <a:lnTo>
                    <a:pt x="67326" y="59689"/>
                  </a:lnTo>
                  <a:lnTo>
                    <a:pt x="72254" y="55880"/>
                  </a:lnTo>
                  <a:lnTo>
                    <a:pt x="77410" y="50800"/>
                  </a:lnTo>
                  <a:lnTo>
                    <a:pt x="80103" y="49530"/>
                  </a:lnTo>
                  <a:lnTo>
                    <a:pt x="82897" y="46989"/>
                  </a:lnTo>
                  <a:lnTo>
                    <a:pt x="88497" y="44450"/>
                  </a:lnTo>
                  <a:lnTo>
                    <a:pt x="91533" y="41910"/>
                  </a:lnTo>
                  <a:lnTo>
                    <a:pt x="94441" y="40639"/>
                  </a:lnTo>
                  <a:lnTo>
                    <a:pt x="97464" y="39370"/>
                  </a:lnTo>
                  <a:lnTo>
                    <a:pt x="100600" y="36830"/>
                  </a:lnTo>
                  <a:lnTo>
                    <a:pt x="108335" y="34289"/>
                  </a:lnTo>
                  <a:lnTo>
                    <a:pt x="124134" y="29210"/>
                  </a:lnTo>
                  <a:lnTo>
                    <a:pt x="128274" y="27939"/>
                  </a:lnTo>
                  <a:lnTo>
                    <a:pt x="132198" y="26670"/>
                  </a:lnTo>
                  <a:lnTo>
                    <a:pt x="136224" y="26670"/>
                  </a:lnTo>
                  <a:lnTo>
                    <a:pt x="140263" y="25400"/>
                  </a:lnTo>
                  <a:lnTo>
                    <a:pt x="148327" y="25400"/>
                  </a:lnTo>
                  <a:lnTo>
                    <a:pt x="156392" y="24130"/>
                  </a:lnTo>
                  <a:lnTo>
                    <a:pt x="241977" y="24130"/>
                  </a:lnTo>
                  <a:lnTo>
                    <a:pt x="237278" y="21589"/>
                  </a:lnTo>
                  <a:lnTo>
                    <a:pt x="222381" y="13970"/>
                  </a:lnTo>
                  <a:lnTo>
                    <a:pt x="217225" y="11430"/>
                  </a:lnTo>
                  <a:lnTo>
                    <a:pt x="212068" y="10160"/>
                  </a:lnTo>
                  <a:lnTo>
                    <a:pt x="206798" y="7620"/>
                  </a:lnTo>
                  <a:lnTo>
                    <a:pt x="179582" y="1270"/>
                  </a:lnTo>
                  <a:lnTo>
                    <a:pt x="168495" y="0"/>
                  </a:lnTo>
                  <a:close/>
                </a:path>
                <a:path w="315595" h="314959">
                  <a:moveTo>
                    <a:pt x="308969" y="102870"/>
                  </a:moveTo>
                  <a:lnTo>
                    <a:pt x="292510" y="119380"/>
                  </a:lnTo>
                  <a:lnTo>
                    <a:pt x="290707" y="121920"/>
                  </a:lnTo>
                  <a:lnTo>
                    <a:pt x="290262" y="121920"/>
                  </a:lnTo>
                  <a:lnTo>
                    <a:pt x="289818" y="123189"/>
                  </a:lnTo>
                  <a:lnTo>
                    <a:pt x="288802" y="124460"/>
                  </a:lnTo>
                  <a:lnTo>
                    <a:pt x="288357" y="125730"/>
                  </a:lnTo>
                  <a:lnTo>
                    <a:pt x="288192" y="127000"/>
                  </a:lnTo>
                  <a:lnTo>
                    <a:pt x="288129" y="132080"/>
                  </a:lnTo>
                  <a:lnTo>
                    <a:pt x="288357" y="133350"/>
                  </a:lnTo>
                  <a:lnTo>
                    <a:pt x="289373" y="137160"/>
                  </a:lnTo>
                  <a:lnTo>
                    <a:pt x="289818" y="139700"/>
                  </a:lnTo>
                  <a:lnTo>
                    <a:pt x="290034" y="142239"/>
                  </a:lnTo>
                  <a:lnTo>
                    <a:pt x="290377" y="144780"/>
                  </a:lnTo>
                  <a:lnTo>
                    <a:pt x="290707" y="148589"/>
                  </a:lnTo>
                  <a:lnTo>
                    <a:pt x="290821" y="151130"/>
                  </a:lnTo>
                  <a:lnTo>
                    <a:pt x="290935" y="163830"/>
                  </a:lnTo>
                  <a:lnTo>
                    <a:pt x="290605" y="168910"/>
                  </a:lnTo>
                  <a:lnTo>
                    <a:pt x="290148" y="173989"/>
                  </a:lnTo>
                  <a:lnTo>
                    <a:pt x="289475" y="177800"/>
                  </a:lnTo>
                  <a:lnTo>
                    <a:pt x="288700" y="182880"/>
                  </a:lnTo>
                  <a:lnTo>
                    <a:pt x="286452" y="193039"/>
                  </a:lnTo>
                  <a:lnTo>
                    <a:pt x="284992" y="196850"/>
                  </a:lnTo>
                  <a:lnTo>
                    <a:pt x="283544" y="201930"/>
                  </a:lnTo>
                  <a:lnTo>
                    <a:pt x="281753" y="207010"/>
                  </a:lnTo>
                  <a:lnTo>
                    <a:pt x="279963" y="210820"/>
                  </a:lnTo>
                  <a:lnTo>
                    <a:pt x="277829" y="215900"/>
                  </a:lnTo>
                  <a:lnTo>
                    <a:pt x="275594" y="219710"/>
                  </a:lnTo>
                  <a:lnTo>
                    <a:pt x="273346" y="224789"/>
                  </a:lnTo>
                  <a:lnTo>
                    <a:pt x="270768" y="228600"/>
                  </a:lnTo>
                  <a:lnTo>
                    <a:pt x="244999" y="259080"/>
                  </a:lnTo>
                  <a:lnTo>
                    <a:pt x="241088" y="261620"/>
                  </a:lnTo>
                  <a:lnTo>
                    <a:pt x="237164" y="265430"/>
                  </a:lnTo>
                  <a:lnTo>
                    <a:pt x="228655" y="270510"/>
                  </a:lnTo>
                  <a:lnTo>
                    <a:pt x="224286" y="273050"/>
                  </a:lnTo>
                  <a:lnTo>
                    <a:pt x="219574" y="275589"/>
                  </a:lnTo>
                  <a:lnTo>
                    <a:pt x="214977" y="278130"/>
                  </a:lnTo>
                  <a:lnTo>
                    <a:pt x="208703" y="280670"/>
                  </a:lnTo>
                  <a:lnTo>
                    <a:pt x="205464" y="281939"/>
                  </a:lnTo>
                  <a:lnTo>
                    <a:pt x="199191" y="284480"/>
                  </a:lnTo>
                  <a:lnTo>
                    <a:pt x="195939" y="285750"/>
                  </a:lnTo>
                  <a:lnTo>
                    <a:pt x="192802" y="287020"/>
                  </a:lnTo>
                  <a:lnTo>
                    <a:pt x="189437" y="287020"/>
                  </a:lnTo>
                  <a:lnTo>
                    <a:pt x="186186" y="288289"/>
                  </a:lnTo>
                  <a:lnTo>
                    <a:pt x="182947" y="288289"/>
                  </a:lnTo>
                  <a:lnTo>
                    <a:pt x="179696" y="289560"/>
                  </a:lnTo>
                  <a:lnTo>
                    <a:pt x="176445" y="289560"/>
                  </a:lnTo>
                  <a:lnTo>
                    <a:pt x="170057" y="290830"/>
                  </a:lnTo>
                  <a:lnTo>
                    <a:pt x="241863" y="290830"/>
                  </a:lnTo>
                  <a:lnTo>
                    <a:pt x="274578" y="264160"/>
                  </a:lnTo>
                  <a:lnTo>
                    <a:pt x="278502" y="259080"/>
                  </a:lnTo>
                  <a:lnTo>
                    <a:pt x="285893" y="250189"/>
                  </a:lnTo>
                  <a:lnTo>
                    <a:pt x="303038" y="218439"/>
                  </a:lnTo>
                  <a:lnTo>
                    <a:pt x="305274" y="213360"/>
                  </a:lnTo>
                  <a:lnTo>
                    <a:pt x="307293" y="208280"/>
                  </a:lnTo>
                  <a:lnTo>
                    <a:pt x="308969" y="201930"/>
                  </a:lnTo>
                  <a:lnTo>
                    <a:pt x="310658" y="196850"/>
                  </a:lnTo>
                  <a:lnTo>
                    <a:pt x="311890" y="190500"/>
                  </a:lnTo>
                  <a:lnTo>
                    <a:pt x="313008" y="185420"/>
                  </a:lnTo>
                  <a:lnTo>
                    <a:pt x="314011" y="179070"/>
                  </a:lnTo>
                  <a:lnTo>
                    <a:pt x="314684" y="172720"/>
                  </a:lnTo>
                  <a:lnTo>
                    <a:pt x="315129" y="167639"/>
                  </a:lnTo>
                  <a:lnTo>
                    <a:pt x="315266" y="163830"/>
                  </a:lnTo>
                  <a:lnTo>
                    <a:pt x="315175" y="149860"/>
                  </a:lnTo>
                  <a:lnTo>
                    <a:pt x="315129" y="148589"/>
                  </a:lnTo>
                  <a:lnTo>
                    <a:pt x="314795" y="144780"/>
                  </a:lnTo>
                  <a:lnTo>
                    <a:pt x="314799" y="143510"/>
                  </a:lnTo>
                  <a:lnTo>
                    <a:pt x="314354" y="138430"/>
                  </a:lnTo>
                  <a:lnTo>
                    <a:pt x="313795" y="134620"/>
                  </a:lnTo>
                  <a:lnTo>
                    <a:pt x="312779" y="128270"/>
                  </a:lnTo>
                  <a:lnTo>
                    <a:pt x="311319" y="120650"/>
                  </a:lnTo>
                  <a:lnTo>
                    <a:pt x="310430" y="115570"/>
                  </a:lnTo>
                  <a:lnTo>
                    <a:pt x="309414" y="110489"/>
                  </a:lnTo>
                  <a:lnTo>
                    <a:pt x="309198" y="107950"/>
                  </a:lnTo>
                  <a:lnTo>
                    <a:pt x="308969" y="106680"/>
                  </a:lnTo>
                  <a:lnTo>
                    <a:pt x="308969" y="102870"/>
                  </a:lnTo>
                  <a:close/>
                </a:path>
                <a:path w="315595" h="314959">
                  <a:moveTo>
                    <a:pt x="241977" y="24130"/>
                  </a:moveTo>
                  <a:lnTo>
                    <a:pt x="164342" y="24130"/>
                  </a:lnTo>
                  <a:lnTo>
                    <a:pt x="168380" y="25400"/>
                  </a:lnTo>
                  <a:lnTo>
                    <a:pt x="176331" y="25400"/>
                  </a:lnTo>
                  <a:lnTo>
                    <a:pt x="180255" y="26670"/>
                  </a:lnTo>
                  <a:lnTo>
                    <a:pt x="217898" y="39370"/>
                  </a:lnTo>
                  <a:lnTo>
                    <a:pt x="221479" y="40639"/>
                  </a:lnTo>
                  <a:lnTo>
                    <a:pt x="224845" y="43180"/>
                  </a:lnTo>
                  <a:lnTo>
                    <a:pt x="233354" y="48260"/>
                  </a:lnTo>
                  <a:lnTo>
                    <a:pt x="237164" y="50800"/>
                  </a:lnTo>
                  <a:lnTo>
                    <a:pt x="240631" y="53339"/>
                  </a:lnTo>
                  <a:lnTo>
                    <a:pt x="246231" y="58420"/>
                  </a:lnTo>
                  <a:lnTo>
                    <a:pt x="249152" y="60960"/>
                  </a:lnTo>
                  <a:lnTo>
                    <a:pt x="260011" y="49530"/>
                  </a:lnTo>
                  <a:lnTo>
                    <a:pt x="260239" y="49530"/>
                  </a:lnTo>
                  <a:lnTo>
                    <a:pt x="260913" y="48260"/>
                  </a:lnTo>
                  <a:lnTo>
                    <a:pt x="261814" y="48260"/>
                  </a:lnTo>
                  <a:lnTo>
                    <a:pt x="262475" y="46989"/>
                  </a:lnTo>
                  <a:lnTo>
                    <a:pt x="263046" y="45720"/>
                  </a:lnTo>
                  <a:lnTo>
                    <a:pt x="263376" y="44450"/>
                  </a:lnTo>
                  <a:lnTo>
                    <a:pt x="263491" y="41910"/>
                  </a:lnTo>
                  <a:lnTo>
                    <a:pt x="263262" y="41910"/>
                  </a:lnTo>
                  <a:lnTo>
                    <a:pt x="263046" y="40639"/>
                  </a:lnTo>
                  <a:lnTo>
                    <a:pt x="262475" y="40639"/>
                  </a:lnTo>
                  <a:lnTo>
                    <a:pt x="262144" y="39370"/>
                  </a:lnTo>
                  <a:lnTo>
                    <a:pt x="261916" y="39370"/>
                  </a:lnTo>
                  <a:lnTo>
                    <a:pt x="260011" y="38100"/>
                  </a:lnTo>
                  <a:lnTo>
                    <a:pt x="255756" y="34289"/>
                  </a:lnTo>
                  <a:lnTo>
                    <a:pt x="251172" y="30480"/>
                  </a:lnTo>
                  <a:lnTo>
                    <a:pt x="246689" y="27939"/>
                  </a:lnTo>
                  <a:lnTo>
                    <a:pt x="241977" y="2413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4">
              <a:extLst>
                <a:ext uri="{FF2B5EF4-FFF2-40B4-BE49-F238E27FC236}">
                  <a16:creationId xmlns:a16="http://schemas.microsoft.com/office/drawing/2014/main" id="{DFDB100F-ADBA-4ADD-A487-FD9B9F1F9863}"/>
                </a:ext>
              </a:extLst>
            </p:cNvPr>
            <p:cNvSpPr/>
            <p:nvPr/>
          </p:nvSpPr>
          <p:spPr>
            <a:xfrm>
              <a:off x="555885" y="648902"/>
              <a:ext cx="278765" cy="155575"/>
            </a:xfrm>
            <a:custGeom>
              <a:avLst/>
              <a:gdLst/>
              <a:ahLst/>
              <a:cxnLst/>
              <a:rect l="l" t="t" r="r" b="b"/>
              <a:pathLst>
                <a:path w="278765" h="155575">
                  <a:moveTo>
                    <a:pt x="25879" y="82550"/>
                  </a:moveTo>
                  <a:lnTo>
                    <a:pt x="2295" y="82550"/>
                  </a:lnTo>
                  <a:lnTo>
                    <a:pt x="1279" y="82804"/>
                  </a:lnTo>
                  <a:lnTo>
                    <a:pt x="720" y="83185"/>
                  </a:lnTo>
                  <a:lnTo>
                    <a:pt x="161" y="83693"/>
                  </a:lnTo>
                  <a:lnTo>
                    <a:pt x="0" y="84074"/>
                  </a:lnTo>
                  <a:lnTo>
                    <a:pt x="1" y="85598"/>
                  </a:lnTo>
                  <a:lnTo>
                    <a:pt x="61528" y="148590"/>
                  </a:lnTo>
                  <a:lnTo>
                    <a:pt x="77403" y="155448"/>
                  </a:lnTo>
                  <a:lnTo>
                    <a:pt x="117205" y="155448"/>
                  </a:lnTo>
                  <a:lnTo>
                    <a:pt x="131949" y="149479"/>
                  </a:lnTo>
                  <a:lnTo>
                    <a:pt x="132965" y="148590"/>
                  </a:lnTo>
                  <a:lnTo>
                    <a:pt x="138197" y="143383"/>
                  </a:lnTo>
                  <a:lnTo>
                    <a:pt x="97532" y="143383"/>
                  </a:lnTo>
                  <a:lnTo>
                    <a:pt x="95399" y="143129"/>
                  </a:lnTo>
                  <a:lnTo>
                    <a:pt x="37284" y="87884"/>
                  </a:lnTo>
                  <a:lnTo>
                    <a:pt x="36941" y="87757"/>
                  </a:lnTo>
                  <a:lnTo>
                    <a:pt x="35709" y="86741"/>
                  </a:lnTo>
                  <a:lnTo>
                    <a:pt x="34261" y="85598"/>
                  </a:lnTo>
                  <a:lnTo>
                    <a:pt x="32585" y="84836"/>
                  </a:lnTo>
                  <a:lnTo>
                    <a:pt x="31022" y="84074"/>
                  </a:lnTo>
                  <a:lnTo>
                    <a:pt x="29232" y="83438"/>
                  </a:lnTo>
                  <a:lnTo>
                    <a:pt x="27555" y="83058"/>
                  </a:lnTo>
                  <a:lnTo>
                    <a:pt x="25879" y="82550"/>
                  </a:lnTo>
                  <a:close/>
                </a:path>
                <a:path w="278765" h="155575">
                  <a:moveTo>
                    <a:pt x="274812" y="0"/>
                  </a:moveTo>
                  <a:lnTo>
                    <a:pt x="254238" y="0"/>
                  </a:lnTo>
                  <a:lnTo>
                    <a:pt x="252790" y="127"/>
                  </a:lnTo>
                  <a:lnTo>
                    <a:pt x="249767" y="888"/>
                  </a:lnTo>
                  <a:lnTo>
                    <a:pt x="248091" y="1397"/>
                  </a:lnTo>
                  <a:lnTo>
                    <a:pt x="246643" y="2032"/>
                  </a:lnTo>
                  <a:lnTo>
                    <a:pt x="245081" y="2667"/>
                  </a:lnTo>
                  <a:lnTo>
                    <a:pt x="243735" y="3556"/>
                  </a:lnTo>
                  <a:lnTo>
                    <a:pt x="242503" y="4445"/>
                  </a:lnTo>
                  <a:lnTo>
                    <a:pt x="105800" y="139954"/>
                  </a:lnTo>
                  <a:lnTo>
                    <a:pt x="104911" y="140716"/>
                  </a:lnTo>
                  <a:lnTo>
                    <a:pt x="97532" y="143383"/>
                  </a:lnTo>
                  <a:lnTo>
                    <a:pt x="138197" y="143383"/>
                  </a:lnTo>
                  <a:lnTo>
                    <a:pt x="278050" y="4191"/>
                  </a:lnTo>
                  <a:lnTo>
                    <a:pt x="278495" y="3175"/>
                  </a:lnTo>
                  <a:lnTo>
                    <a:pt x="278625" y="2667"/>
                  </a:lnTo>
                  <a:lnTo>
                    <a:pt x="278647" y="2032"/>
                  </a:lnTo>
                  <a:lnTo>
                    <a:pt x="278495" y="1524"/>
                  </a:lnTo>
                  <a:lnTo>
                    <a:pt x="278393" y="1270"/>
                  </a:lnTo>
                  <a:lnTo>
                    <a:pt x="277720" y="762"/>
                  </a:lnTo>
                  <a:lnTo>
                    <a:pt x="277161" y="508"/>
                  </a:lnTo>
                  <a:lnTo>
                    <a:pt x="276158" y="127"/>
                  </a:lnTo>
                  <a:lnTo>
                    <a:pt x="27481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6">
            <a:extLst>
              <a:ext uri="{FF2B5EF4-FFF2-40B4-BE49-F238E27FC236}">
                <a16:creationId xmlns:a16="http://schemas.microsoft.com/office/drawing/2014/main" id="{C96401D8-8757-415C-B580-EFE5D4781608}"/>
              </a:ext>
            </a:extLst>
          </p:cNvPr>
          <p:cNvSpPr/>
          <p:nvPr/>
        </p:nvSpPr>
        <p:spPr>
          <a:xfrm>
            <a:off x="2206023" y="1168138"/>
            <a:ext cx="836676" cy="838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7">
            <a:extLst>
              <a:ext uri="{FF2B5EF4-FFF2-40B4-BE49-F238E27FC236}">
                <a16:creationId xmlns:a16="http://schemas.microsoft.com/office/drawing/2014/main" id="{7A5BF9B4-18FD-4BCE-9C87-7D2DF58425CF}"/>
              </a:ext>
            </a:extLst>
          </p:cNvPr>
          <p:cNvSpPr/>
          <p:nvPr/>
        </p:nvSpPr>
        <p:spPr>
          <a:xfrm>
            <a:off x="3285776" y="1638302"/>
            <a:ext cx="3812540" cy="142875"/>
          </a:xfrm>
          <a:custGeom>
            <a:avLst/>
            <a:gdLst/>
            <a:ahLst/>
            <a:cxnLst/>
            <a:rect l="l" t="t" r="r" b="b"/>
            <a:pathLst>
              <a:path w="3812540" h="142875">
                <a:moveTo>
                  <a:pt x="3748577" y="71602"/>
                </a:moveTo>
                <a:lnTo>
                  <a:pt x="3676269" y="113782"/>
                </a:lnTo>
                <a:lnTo>
                  <a:pt x="3668944" y="123089"/>
                </a:lnTo>
                <a:lnTo>
                  <a:pt x="3669974" y="134796"/>
                </a:lnTo>
                <a:lnTo>
                  <a:pt x="3679379" y="142752"/>
                </a:lnTo>
                <a:lnTo>
                  <a:pt x="3690782" y="142293"/>
                </a:lnTo>
                <a:lnTo>
                  <a:pt x="3692398" y="141468"/>
                </a:lnTo>
                <a:lnTo>
                  <a:pt x="3784624" y="87620"/>
                </a:lnTo>
                <a:lnTo>
                  <a:pt x="3780281" y="87620"/>
                </a:lnTo>
                <a:lnTo>
                  <a:pt x="3780281" y="85461"/>
                </a:lnTo>
                <a:lnTo>
                  <a:pt x="3772280" y="85461"/>
                </a:lnTo>
                <a:lnTo>
                  <a:pt x="3748577" y="71602"/>
                </a:lnTo>
                <a:close/>
              </a:path>
              <a:path w="3812540" h="142875">
                <a:moveTo>
                  <a:pt x="3721235" y="55616"/>
                </a:moveTo>
                <a:lnTo>
                  <a:pt x="0" y="55616"/>
                </a:lnTo>
                <a:lnTo>
                  <a:pt x="0" y="87620"/>
                </a:lnTo>
                <a:lnTo>
                  <a:pt x="3721118" y="87620"/>
                </a:lnTo>
                <a:lnTo>
                  <a:pt x="3748577" y="71602"/>
                </a:lnTo>
                <a:lnTo>
                  <a:pt x="3721235" y="55616"/>
                </a:lnTo>
                <a:close/>
              </a:path>
              <a:path w="3812540" h="142875">
                <a:moveTo>
                  <a:pt x="3784624" y="55616"/>
                </a:moveTo>
                <a:lnTo>
                  <a:pt x="3780281" y="55616"/>
                </a:lnTo>
                <a:lnTo>
                  <a:pt x="3780281" y="87620"/>
                </a:lnTo>
                <a:lnTo>
                  <a:pt x="3784624" y="87620"/>
                </a:lnTo>
                <a:lnTo>
                  <a:pt x="3812031" y="71618"/>
                </a:lnTo>
                <a:lnTo>
                  <a:pt x="3784624" y="55616"/>
                </a:lnTo>
                <a:close/>
              </a:path>
              <a:path w="3812540" h="142875">
                <a:moveTo>
                  <a:pt x="3772280" y="57775"/>
                </a:moveTo>
                <a:lnTo>
                  <a:pt x="3748577" y="71602"/>
                </a:lnTo>
                <a:lnTo>
                  <a:pt x="3772280" y="85461"/>
                </a:lnTo>
                <a:lnTo>
                  <a:pt x="3772280" y="57775"/>
                </a:lnTo>
                <a:close/>
              </a:path>
              <a:path w="3812540" h="142875">
                <a:moveTo>
                  <a:pt x="3780281" y="57775"/>
                </a:moveTo>
                <a:lnTo>
                  <a:pt x="3772280" y="57775"/>
                </a:lnTo>
                <a:lnTo>
                  <a:pt x="3772280" y="85461"/>
                </a:lnTo>
                <a:lnTo>
                  <a:pt x="3780281" y="85461"/>
                </a:lnTo>
                <a:lnTo>
                  <a:pt x="3780281" y="57775"/>
                </a:lnTo>
                <a:close/>
              </a:path>
              <a:path w="3812540" h="142875">
                <a:moveTo>
                  <a:pt x="3680745" y="0"/>
                </a:moveTo>
                <a:lnTo>
                  <a:pt x="3670997" y="6710"/>
                </a:lnTo>
                <a:lnTo>
                  <a:pt x="3668701" y="18707"/>
                </a:lnTo>
                <a:lnTo>
                  <a:pt x="3674671" y="28392"/>
                </a:lnTo>
                <a:lnTo>
                  <a:pt x="3748577" y="71602"/>
                </a:lnTo>
                <a:lnTo>
                  <a:pt x="3772280" y="57775"/>
                </a:lnTo>
                <a:lnTo>
                  <a:pt x="3780281" y="57775"/>
                </a:lnTo>
                <a:lnTo>
                  <a:pt x="3780281" y="55616"/>
                </a:lnTo>
                <a:lnTo>
                  <a:pt x="3784624" y="55616"/>
                </a:lnTo>
                <a:lnTo>
                  <a:pt x="3692398" y="1768"/>
                </a:lnTo>
                <a:lnTo>
                  <a:pt x="368074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8">
            <a:extLst>
              <a:ext uri="{FF2B5EF4-FFF2-40B4-BE49-F238E27FC236}">
                <a16:creationId xmlns:a16="http://schemas.microsoft.com/office/drawing/2014/main" id="{B682EFA3-886A-4F94-920A-BC9270E2E032}"/>
              </a:ext>
            </a:extLst>
          </p:cNvPr>
          <p:cNvSpPr/>
          <p:nvPr/>
        </p:nvSpPr>
        <p:spPr>
          <a:xfrm>
            <a:off x="2267555" y="1802400"/>
            <a:ext cx="836676" cy="18830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9">
            <a:extLst>
              <a:ext uri="{FF2B5EF4-FFF2-40B4-BE49-F238E27FC236}">
                <a16:creationId xmlns:a16="http://schemas.microsoft.com/office/drawing/2014/main" id="{075589E2-4509-4BC4-9356-98212746942E}"/>
              </a:ext>
            </a:extLst>
          </p:cNvPr>
          <p:cNvSpPr/>
          <p:nvPr/>
        </p:nvSpPr>
        <p:spPr>
          <a:xfrm>
            <a:off x="7187979" y="1437886"/>
            <a:ext cx="562355" cy="61722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0">
            <a:extLst>
              <a:ext uri="{FF2B5EF4-FFF2-40B4-BE49-F238E27FC236}">
                <a16:creationId xmlns:a16="http://schemas.microsoft.com/office/drawing/2014/main" id="{516935C9-77CD-421F-AF9E-9DCE7EF18F0A}"/>
              </a:ext>
            </a:extLst>
          </p:cNvPr>
          <p:cNvSpPr/>
          <p:nvPr/>
        </p:nvSpPr>
        <p:spPr>
          <a:xfrm>
            <a:off x="574993" y="2859023"/>
            <a:ext cx="7371080" cy="0"/>
          </a:xfrm>
          <a:custGeom>
            <a:avLst/>
            <a:gdLst/>
            <a:ahLst/>
            <a:cxnLst/>
            <a:rect l="l" t="t" r="r" b="b"/>
            <a:pathLst>
              <a:path w="7371080">
                <a:moveTo>
                  <a:pt x="0" y="0"/>
                </a:moveTo>
                <a:lnTo>
                  <a:pt x="7370572" y="0"/>
                </a:lnTo>
              </a:path>
            </a:pathLst>
          </a:custGeom>
          <a:ln w="28956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1">
            <a:extLst>
              <a:ext uri="{FF2B5EF4-FFF2-40B4-BE49-F238E27FC236}">
                <a16:creationId xmlns:a16="http://schemas.microsoft.com/office/drawing/2014/main" id="{CB7672AD-03A1-411D-A0BE-B9745DFC96C8}"/>
              </a:ext>
            </a:extLst>
          </p:cNvPr>
          <p:cNvSpPr/>
          <p:nvPr/>
        </p:nvSpPr>
        <p:spPr>
          <a:xfrm>
            <a:off x="4725194" y="1338826"/>
            <a:ext cx="690372" cy="28956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2">
            <a:extLst>
              <a:ext uri="{FF2B5EF4-FFF2-40B4-BE49-F238E27FC236}">
                <a16:creationId xmlns:a16="http://schemas.microsoft.com/office/drawing/2014/main" id="{66A92472-A009-4671-A4E6-CB216AEDAC62}"/>
              </a:ext>
            </a:extLst>
          </p:cNvPr>
          <p:cNvSpPr txBox="1"/>
          <p:nvPr/>
        </p:nvSpPr>
        <p:spPr>
          <a:xfrm>
            <a:off x="627869" y="1553820"/>
            <a:ext cx="1308279" cy="788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3295"/>
              </a:lnSpc>
            </a:pPr>
            <a:r>
              <a:rPr sz="2800" spc="-25" dirty="0">
                <a:latin typeface="HY견고딕"/>
                <a:cs typeface="HY견고딕"/>
              </a:rPr>
              <a:t>C</a:t>
            </a:r>
            <a:r>
              <a:rPr sz="2800" spc="-30" dirty="0">
                <a:latin typeface="HY견고딕"/>
                <a:cs typeface="HY견고딕"/>
              </a:rPr>
              <a:t>o</a:t>
            </a:r>
            <a:r>
              <a:rPr sz="2800" spc="-20" dirty="0">
                <a:latin typeface="HY견고딕"/>
                <a:cs typeface="HY견고딕"/>
              </a:rPr>
              <a:t>de</a:t>
            </a:r>
            <a:endParaRPr lang="en-US" sz="2800" spc="-20" dirty="0">
              <a:latin typeface="HY견고딕"/>
              <a:cs typeface="HY견고딕"/>
            </a:endParaRPr>
          </a:p>
          <a:p>
            <a:pPr marL="12700">
              <a:lnSpc>
                <a:spcPts val="3295"/>
              </a:lnSpc>
            </a:pPr>
            <a:r>
              <a:rPr lang="ko-KR" altLang="en-US" spc="-20" dirty="0">
                <a:latin typeface="HY견고딕"/>
                <a:cs typeface="HY견고딕"/>
              </a:rPr>
              <a:t>환경 구성</a:t>
            </a:r>
            <a:endParaRPr dirty="0">
              <a:latin typeface="HY견고딕"/>
              <a:cs typeface="HY견고딕"/>
            </a:endParaRPr>
          </a:p>
        </p:txBody>
      </p:sp>
      <p:sp>
        <p:nvSpPr>
          <p:cNvPr id="14" name="object 13">
            <a:extLst>
              <a:ext uri="{FF2B5EF4-FFF2-40B4-BE49-F238E27FC236}">
                <a16:creationId xmlns:a16="http://schemas.microsoft.com/office/drawing/2014/main" id="{53D7654A-2046-4C11-BA13-FED29C3BBFBD}"/>
              </a:ext>
            </a:extLst>
          </p:cNvPr>
          <p:cNvSpPr txBox="1"/>
          <p:nvPr/>
        </p:nvSpPr>
        <p:spPr>
          <a:xfrm>
            <a:off x="652666" y="3252980"/>
            <a:ext cx="1044575" cy="7943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3295"/>
              </a:lnSpc>
            </a:pPr>
            <a:r>
              <a:rPr lang="en-US" sz="2800" spc="-25" dirty="0">
                <a:latin typeface="HY견고딕"/>
                <a:cs typeface="HY견고딕"/>
              </a:rPr>
              <a:t>Build</a:t>
            </a:r>
          </a:p>
          <a:p>
            <a:pPr marL="12700">
              <a:lnSpc>
                <a:spcPts val="3295"/>
              </a:lnSpc>
            </a:pPr>
            <a:r>
              <a:rPr lang="ko-KR" altLang="en-US" sz="2000" spc="-25" dirty="0">
                <a:latin typeface="HY견고딕"/>
                <a:cs typeface="HY견고딕"/>
              </a:rPr>
              <a:t>생성</a:t>
            </a:r>
            <a:endParaRPr sz="2000" dirty="0">
              <a:latin typeface="HY견고딕"/>
              <a:cs typeface="HY견고딕"/>
            </a:endParaRPr>
          </a:p>
        </p:txBody>
      </p:sp>
      <p:sp>
        <p:nvSpPr>
          <p:cNvPr id="15" name="object 14">
            <a:extLst>
              <a:ext uri="{FF2B5EF4-FFF2-40B4-BE49-F238E27FC236}">
                <a16:creationId xmlns:a16="http://schemas.microsoft.com/office/drawing/2014/main" id="{D58370BD-5368-449C-96DA-36AC6687F5A6}"/>
              </a:ext>
            </a:extLst>
          </p:cNvPr>
          <p:cNvSpPr/>
          <p:nvPr/>
        </p:nvSpPr>
        <p:spPr>
          <a:xfrm>
            <a:off x="7445198" y="2535809"/>
            <a:ext cx="143510" cy="678180"/>
          </a:xfrm>
          <a:custGeom>
            <a:avLst/>
            <a:gdLst/>
            <a:ahLst/>
            <a:cxnLst/>
            <a:rect l="l" t="t" r="r" b="b"/>
            <a:pathLst>
              <a:path w="143509" h="678179">
                <a:moveTo>
                  <a:pt x="18772" y="534788"/>
                </a:moveTo>
                <a:lnTo>
                  <a:pt x="6734" y="537037"/>
                </a:lnTo>
                <a:lnTo>
                  <a:pt x="0" y="546703"/>
                </a:lnTo>
                <a:lnTo>
                  <a:pt x="1765" y="558418"/>
                </a:lnTo>
                <a:lnTo>
                  <a:pt x="71615" y="678179"/>
                </a:lnTo>
                <a:lnTo>
                  <a:pt x="90133" y="646429"/>
                </a:lnTo>
                <a:lnTo>
                  <a:pt x="55613" y="646429"/>
                </a:lnTo>
                <a:lnTo>
                  <a:pt x="55553" y="587139"/>
                </a:lnTo>
                <a:lnTo>
                  <a:pt x="28469" y="540802"/>
                </a:lnTo>
                <a:lnTo>
                  <a:pt x="18772" y="534788"/>
                </a:lnTo>
                <a:close/>
              </a:path>
              <a:path w="143509" h="678179">
                <a:moveTo>
                  <a:pt x="55613" y="587241"/>
                </a:moveTo>
                <a:lnTo>
                  <a:pt x="55613" y="646429"/>
                </a:lnTo>
                <a:lnTo>
                  <a:pt x="87617" y="646429"/>
                </a:lnTo>
                <a:lnTo>
                  <a:pt x="87617" y="638301"/>
                </a:lnTo>
                <a:lnTo>
                  <a:pt x="57772" y="638301"/>
                </a:lnTo>
                <a:lnTo>
                  <a:pt x="71601" y="614594"/>
                </a:lnTo>
                <a:lnTo>
                  <a:pt x="55613" y="587241"/>
                </a:lnTo>
                <a:close/>
              </a:path>
              <a:path w="143509" h="678179">
                <a:moveTo>
                  <a:pt x="123116" y="535016"/>
                </a:moveTo>
                <a:lnTo>
                  <a:pt x="113779" y="542289"/>
                </a:lnTo>
                <a:lnTo>
                  <a:pt x="87617" y="587139"/>
                </a:lnTo>
                <a:lnTo>
                  <a:pt x="87617" y="646429"/>
                </a:lnTo>
                <a:lnTo>
                  <a:pt x="90133" y="646429"/>
                </a:lnTo>
                <a:lnTo>
                  <a:pt x="141465" y="558418"/>
                </a:lnTo>
                <a:lnTo>
                  <a:pt x="142230" y="556936"/>
                </a:lnTo>
                <a:lnTo>
                  <a:pt x="142781" y="545491"/>
                </a:lnTo>
                <a:lnTo>
                  <a:pt x="134853" y="536153"/>
                </a:lnTo>
                <a:lnTo>
                  <a:pt x="123116" y="535016"/>
                </a:lnTo>
                <a:close/>
              </a:path>
              <a:path w="143509" h="678179">
                <a:moveTo>
                  <a:pt x="71601" y="614594"/>
                </a:moveTo>
                <a:lnTo>
                  <a:pt x="57772" y="638301"/>
                </a:lnTo>
                <a:lnTo>
                  <a:pt x="85458" y="638301"/>
                </a:lnTo>
                <a:lnTo>
                  <a:pt x="71601" y="614594"/>
                </a:lnTo>
                <a:close/>
              </a:path>
              <a:path w="143509" h="678179">
                <a:moveTo>
                  <a:pt x="87617" y="587139"/>
                </a:moveTo>
                <a:lnTo>
                  <a:pt x="71601" y="614594"/>
                </a:lnTo>
                <a:lnTo>
                  <a:pt x="85458" y="638301"/>
                </a:lnTo>
                <a:lnTo>
                  <a:pt x="87617" y="638301"/>
                </a:lnTo>
                <a:lnTo>
                  <a:pt x="87617" y="587139"/>
                </a:lnTo>
                <a:close/>
              </a:path>
              <a:path w="143509" h="678179">
                <a:moveTo>
                  <a:pt x="71628" y="63585"/>
                </a:moveTo>
                <a:lnTo>
                  <a:pt x="55671" y="90941"/>
                </a:lnTo>
                <a:lnTo>
                  <a:pt x="55613" y="587241"/>
                </a:lnTo>
                <a:lnTo>
                  <a:pt x="71601" y="614594"/>
                </a:lnTo>
                <a:lnTo>
                  <a:pt x="87557" y="587241"/>
                </a:lnTo>
                <a:lnTo>
                  <a:pt x="87617" y="90941"/>
                </a:lnTo>
                <a:lnTo>
                  <a:pt x="71628" y="63585"/>
                </a:lnTo>
                <a:close/>
              </a:path>
              <a:path w="143509" h="678179">
                <a:moveTo>
                  <a:pt x="90133" y="31750"/>
                </a:moveTo>
                <a:lnTo>
                  <a:pt x="87617" y="31750"/>
                </a:lnTo>
                <a:lnTo>
                  <a:pt x="87675" y="91040"/>
                </a:lnTo>
                <a:lnTo>
                  <a:pt x="114746" y="137358"/>
                </a:lnTo>
                <a:lnTo>
                  <a:pt x="124437" y="143383"/>
                </a:lnTo>
                <a:lnTo>
                  <a:pt x="136438" y="141105"/>
                </a:lnTo>
                <a:lnTo>
                  <a:pt x="143223" y="131445"/>
                </a:lnTo>
                <a:lnTo>
                  <a:pt x="141465" y="119761"/>
                </a:lnTo>
                <a:lnTo>
                  <a:pt x="90133" y="31750"/>
                </a:lnTo>
                <a:close/>
              </a:path>
              <a:path w="143509" h="678179">
                <a:moveTo>
                  <a:pt x="71615" y="0"/>
                </a:moveTo>
                <a:lnTo>
                  <a:pt x="1765" y="119761"/>
                </a:lnTo>
                <a:lnTo>
                  <a:pt x="990" y="121263"/>
                </a:lnTo>
                <a:lnTo>
                  <a:pt x="448" y="132705"/>
                </a:lnTo>
                <a:lnTo>
                  <a:pt x="8353" y="142072"/>
                </a:lnTo>
                <a:lnTo>
                  <a:pt x="20145" y="143150"/>
                </a:lnTo>
                <a:lnTo>
                  <a:pt x="29451" y="135889"/>
                </a:lnTo>
                <a:lnTo>
                  <a:pt x="55613" y="91040"/>
                </a:lnTo>
                <a:lnTo>
                  <a:pt x="55613" y="31750"/>
                </a:lnTo>
                <a:lnTo>
                  <a:pt x="90133" y="31750"/>
                </a:lnTo>
                <a:lnTo>
                  <a:pt x="71615" y="0"/>
                </a:lnTo>
                <a:close/>
              </a:path>
              <a:path w="143509" h="678179">
                <a:moveTo>
                  <a:pt x="87617" y="31750"/>
                </a:moveTo>
                <a:lnTo>
                  <a:pt x="55613" y="31750"/>
                </a:lnTo>
                <a:lnTo>
                  <a:pt x="55613" y="91040"/>
                </a:lnTo>
                <a:lnTo>
                  <a:pt x="71628" y="63585"/>
                </a:lnTo>
                <a:lnTo>
                  <a:pt x="57772" y="39877"/>
                </a:lnTo>
                <a:lnTo>
                  <a:pt x="87617" y="39877"/>
                </a:lnTo>
                <a:lnTo>
                  <a:pt x="87617" y="31750"/>
                </a:lnTo>
                <a:close/>
              </a:path>
              <a:path w="143509" h="678179">
                <a:moveTo>
                  <a:pt x="87617" y="39877"/>
                </a:moveTo>
                <a:lnTo>
                  <a:pt x="85458" y="39877"/>
                </a:lnTo>
                <a:lnTo>
                  <a:pt x="71628" y="63585"/>
                </a:lnTo>
                <a:lnTo>
                  <a:pt x="87617" y="90941"/>
                </a:lnTo>
                <a:lnTo>
                  <a:pt x="87617" y="39877"/>
                </a:lnTo>
                <a:close/>
              </a:path>
              <a:path w="143509" h="678179">
                <a:moveTo>
                  <a:pt x="85458" y="39877"/>
                </a:moveTo>
                <a:lnTo>
                  <a:pt x="57772" y="39877"/>
                </a:lnTo>
                <a:lnTo>
                  <a:pt x="71628" y="63585"/>
                </a:lnTo>
                <a:lnTo>
                  <a:pt x="85458" y="3987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5">
            <a:extLst>
              <a:ext uri="{FF2B5EF4-FFF2-40B4-BE49-F238E27FC236}">
                <a16:creationId xmlns:a16="http://schemas.microsoft.com/office/drawing/2014/main" id="{6C38E1DB-E505-4C7C-B34C-C2395F3A838D}"/>
              </a:ext>
            </a:extLst>
          </p:cNvPr>
          <p:cNvSpPr txBox="1"/>
          <p:nvPr/>
        </p:nvSpPr>
        <p:spPr>
          <a:xfrm>
            <a:off x="4903883" y="1813324"/>
            <a:ext cx="800735" cy="3613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0" spc="-5" dirty="0">
                <a:latin typeface="Calibri"/>
                <a:cs typeface="Calibri"/>
              </a:rPr>
              <a:t>So</a:t>
            </a:r>
            <a:r>
              <a:rPr sz="1200" spc="5" dirty="0">
                <a:latin typeface="Calibri"/>
                <a:cs typeface="Calibri"/>
              </a:rPr>
              <a:t>u</a:t>
            </a:r>
            <a:r>
              <a:rPr sz="1200" spc="-15" dirty="0">
                <a:latin typeface="Calibri"/>
                <a:cs typeface="Calibri"/>
              </a:rPr>
              <a:t>r</a:t>
            </a:r>
            <a:r>
              <a:rPr sz="1200" spc="-5" dirty="0">
                <a:latin typeface="Calibri"/>
                <a:cs typeface="Calibri"/>
              </a:rPr>
              <a:t>c</a:t>
            </a:r>
            <a:r>
              <a:rPr sz="1200" dirty="0">
                <a:latin typeface="Calibri"/>
                <a:cs typeface="Calibri"/>
              </a:rPr>
              <a:t>e</a:t>
            </a:r>
            <a:r>
              <a:rPr sz="1200" spc="-5" dirty="0">
                <a:latin typeface="Calibri"/>
                <a:cs typeface="Calibri"/>
              </a:rPr>
              <a:t> Co</a:t>
            </a:r>
            <a:r>
              <a:rPr sz="1200" spc="5" dirty="0">
                <a:latin typeface="Calibri"/>
                <a:cs typeface="Calibri"/>
              </a:rPr>
              <a:t>d</a:t>
            </a:r>
            <a:r>
              <a:rPr sz="1200" dirty="0">
                <a:latin typeface="Calibri"/>
                <a:cs typeface="Calibri"/>
              </a:rPr>
              <a:t>e</a:t>
            </a:r>
            <a:endParaRPr sz="12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200" dirty="0">
                <a:latin typeface="Calibri"/>
                <a:cs typeface="Calibri"/>
              </a:rPr>
              <a:t>D</a:t>
            </a:r>
            <a:r>
              <a:rPr sz="1200" spc="-15" dirty="0">
                <a:latin typeface="Calibri"/>
                <a:cs typeface="Calibri"/>
              </a:rPr>
              <a:t>oc</a:t>
            </a:r>
            <a:r>
              <a:rPr sz="1200" spc="-55" dirty="0">
                <a:latin typeface="Calibri"/>
                <a:cs typeface="Calibri"/>
              </a:rPr>
              <a:t>k</a:t>
            </a:r>
            <a:r>
              <a:rPr sz="1200" spc="-5" dirty="0">
                <a:latin typeface="Calibri"/>
                <a:cs typeface="Calibri"/>
              </a:rPr>
              <a:t>er</a:t>
            </a:r>
            <a:r>
              <a:rPr sz="1200" dirty="0">
                <a:latin typeface="Calibri"/>
                <a:cs typeface="Calibri"/>
              </a:rPr>
              <a:t>file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7" name="object 16">
            <a:extLst>
              <a:ext uri="{FF2B5EF4-FFF2-40B4-BE49-F238E27FC236}">
                <a16:creationId xmlns:a16="http://schemas.microsoft.com/office/drawing/2014/main" id="{53DC1424-5070-4119-A0D1-4114DF0FC432}"/>
              </a:ext>
            </a:extLst>
          </p:cNvPr>
          <p:cNvSpPr/>
          <p:nvPr/>
        </p:nvSpPr>
        <p:spPr>
          <a:xfrm>
            <a:off x="574993" y="4610318"/>
            <a:ext cx="7371080" cy="0"/>
          </a:xfrm>
          <a:custGeom>
            <a:avLst/>
            <a:gdLst/>
            <a:ahLst/>
            <a:cxnLst/>
            <a:rect l="l" t="t" r="r" b="b"/>
            <a:pathLst>
              <a:path w="7371080">
                <a:moveTo>
                  <a:pt x="0" y="0"/>
                </a:moveTo>
                <a:lnTo>
                  <a:pt x="7370572" y="0"/>
                </a:lnTo>
              </a:path>
            </a:pathLst>
          </a:custGeom>
          <a:ln w="28956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7">
            <a:extLst>
              <a:ext uri="{FF2B5EF4-FFF2-40B4-BE49-F238E27FC236}">
                <a16:creationId xmlns:a16="http://schemas.microsoft.com/office/drawing/2014/main" id="{7C6F1BF9-5C7A-47CF-87B7-B40BF804D861}"/>
              </a:ext>
            </a:extLst>
          </p:cNvPr>
          <p:cNvSpPr txBox="1"/>
          <p:nvPr/>
        </p:nvSpPr>
        <p:spPr>
          <a:xfrm>
            <a:off x="652666" y="5068066"/>
            <a:ext cx="1356360" cy="788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3295"/>
              </a:lnSpc>
            </a:pPr>
            <a:r>
              <a:rPr lang="en-US" sz="2800" spc="-20" dirty="0" err="1">
                <a:latin typeface="HY견고딕"/>
                <a:cs typeface="HY견고딕"/>
              </a:rPr>
              <a:t>Depoly</a:t>
            </a:r>
            <a:endParaRPr lang="en-US" sz="2800" spc="-20" dirty="0">
              <a:latin typeface="HY견고딕"/>
              <a:cs typeface="HY견고딕"/>
            </a:endParaRPr>
          </a:p>
          <a:p>
            <a:pPr marL="12700">
              <a:lnSpc>
                <a:spcPts val="3295"/>
              </a:lnSpc>
            </a:pPr>
            <a:r>
              <a:rPr lang="ko-KR" altLang="en-US" spc="-20" dirty="0">
                <a:latin typeface="HY견고딕"/>
                <a:cs typeface="HY견고딕"/>
              </a:rPr>
              <a:t>배포</a:t>
            </a:r>
            <a:endParaRPr dirty="0">
              <a:latin typeface="HY견고딕"/>
              <a:cs typeface="HY견고딕"/>
            </a:endParaRPr>
          </a:p>
        </p:txBody>
      </p:sp>
      <p:sp>
        <p:nvSpPr>
          <p:cNvPr id="19" name="object 18">
            <a:extLst>
              <a:ext uri="{FF2B5EF4-FFF2-40B4-BE49-F238E27FC236}">
                <a16:creationId xmlns:a16="http://schemas.microsoft.com/office/drawing/2014/main" id="{20E85ABB-D2F7-4F92-AE6D-1804B6E781F6}"/>
              </a:ext>
            </a:extLst>
          </p:cNvPr>
          <p:cNvSpPr/>
          <p:nvPr/>
        </p:nvSpPr>
        <p:spPr>
          <a:xfrm>
            <a:off x="6299135" y="4681945"/>
            <a:ext cx="1051560" cy="1219200"/>
          </a:xfrm>
          <a:custGeom>
            <a:avLst/>
            <a:gdLst/>
            <a:ahLst/>
            <a:cxnLst/>
            <a:rect l="l" t="t" r="r" b="b"/>
            <a:pathLst>
              <a:path w="1051559" h="1219200">
                <a:moveTo>
                  <a:pt x="0" y="175260"/>
                </a:moveTo>
                <a:lnTo>
                  <a:pt x="5345" y="132147"/>
                </a:lnTo>
                <a:lnTo>
                  <a:pt x="20505" y="92938"/>
                </a:lnTo>
                <a:lnTo>
                  <a:pt x="44170" y="58947"/>
                </a:lnTo>
                <a:lnTo>
                  <a:pt x="75025" y="31484"/>
                </a:lnTo>
                <a:lnTo>
                  <a:pt x="111761" y="11862"/>
                </a:lnTo>
                <a:lnTo>
                  <a:pt x="153065" y="1392"/>
                </a:lnTo>
                <a:lnTo>
                  <a:pt x="876300" y="0"/>
                </a:lnTo>
                <a:lnTo>
                  <a:pt x="891023" y="610"/>
                </a:lnTo>
                <a:lnTo>
                  <a:pt x="932980" y="9372"/>
                </a:lnTo>
                <a:lnTo>
                  <a:pt x="970595" y="27513"/>
                </a:lnTo>
                <a:lnTo>
                  <a:pt x="1002556" y="53721"/>
                </a:lnTo>
                <a:lnTo>
                  <a:pt x="1027551" y="86682"/>
                </a:lnTo>
                <a:lnTo>
                  <a:pt x="1044269" y="125086"/>
                </a:lnTo>
                <a:lnTo>
                  <a:pt x="1051396" y="167621"/>
                </a:lnTo>
                <a:lnTo>
                  <a:pt x="1051560" y="1043940"/>
                </a:lnTo>
                <a:lnTo>
                  <a:pt x="1050949" y="1058665"/>
                </a:lnTo>
                <a:lnTo>
                  <a:pt x="1042187" y="1100625"/>
                </a:lnTo>
                <a:lnTo>
                  <a:pt x="1024046" y="1138241"/>
                </a:lnTo>
                <a:lnTo>
                  <a:pt x="997838" y="1170201"/>
                </a:lnTo>
                <a:lnTo>
                  <a:pt x="964877" y="1195194"/>
                </a:lnTo>
                <a:lnTo>
                  <a:pt x="926473" y="1211910"/>
                </a:lnTo>
                <a:lnTo>
                  <a:pt x="883938" y="1219036"/>
                </a:lnTo>
                <a:lnTo>
                  <a:pt x="175260" y="1219200"/>
                </a:lnTo>
                <a:lnTo>
                  <a:pt x="160536" y="1218589"/>
                </a:lnTo>
                <a:lnTo>
                  <a:pt x="118579" y="1209828"/>
                </a:lnTo>
                <a:lnTo>
                  <a:pt x="80964" y="1191689"/>
                </a:lnTo>
                <a:lnTo>
                  <a:pt x="49003" y="1165483"/>
                </a:lnTo>
                <a:lnTo>
                  <a:pt x="24008" y="1132522"/>
                </a:lnTo>
                <a:lnTo>
                  <a:pt x="7290" y="1094117"/>
                </a:lnTo>
                <a:lnTo>
                  <a:pt x="163" y="1051579"/>
                </a:lnTo>
                <a:lnTo>
                  <a:pt x="0" y="175260"/>
                </a:lnTo>
                <a:close/>
              </a:path>
            </a:pathLst>
          </a:custGeom>
          <a:ln w="25908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19">
            <a:extLst>
              <a:ext uri="{FF2B5EF4-FFF2-40B4-BE49-F238E27FC236}">
                <a16:creationId xmlns:a16="http://schemas.microsoft.com/office/drawing/2014/main" id="{6B1330F6-F005-423D-9064-51FEB106A139}"/>
              </a:ext>
            </a:extLst>
          </p:cNvPr>
          <p:cNvSpPr/>
          <p:nvPr/>
        </p:nvSpPr>
        <p:spPr>
          <a:xfrm>
            <a:off x="6386766" y="4964647"/>
            <a:ext cx="414655" cy="419100"/>
          </a:xfrm>
          <a:custGeom>
            <a:avLst/>
            <a:gdLst/>
            <a:ahLst/>
            <a:cxnLst/>
            <a:rect l="l" t="t" r="r" b="b"/>
            <a:pathLst>
              <a:path w="414654" h="419100">
                <a:moveTo>
                  <a:pt x="345439" y="0"/>
                </a:moveTo>
                <a:lnTo>
                  <a:pt x="58978" y="737"/>
                </a:lnTo>
                <a:lnTo>
                  <a:pt x="21775" y="18783"/>
                </a:lnTo>
                <a:lnTo>
                  <a:pt x="1518" y="54643"/>
                </a:lnTo>
                <a:lnTo>
                  <a:pt x="0" y="69088"/>
                </a:lnTo>
                <a:lnTo>
                  <a:pt x="737" y="360133"/>
                </a:lnTo>
                <a:lnTo>
                  <a:pt x="18783" y="397344"/>
                </a:lnTo>
                <a:lnTo>
                  <a:pt x="54643" y="417583"/>
                </a:lnTo>
                <a:lnTo>
                  <a:pt x="69087" y="419100"/>
                </a:lnTo>
                <a:lnTo>
                  <a:pt x="355549" y="418363"/>
                </a:lnTo>
                <a:lnTo>
                  <a:pt x="392752" y="400334"/>
                </a:lnTo>
                <a:lnTo>
                  <a:pt x="413009" y="364471"/>
                </a:lnTo>
                <a:lnTo>
                  <a:pt x="414527" y="350012"/>
                </a:lnTo>
                <a:lnTo>
                  <a:pt x="413790" y="58978"/>
                </a:lnTo>
                <a:lnTo>
                  <a:pt x="395744" y="21775"/>
                </a:lnTo>
                <a:lnTo>
                  <a:pt x="359884" y="1518"/>
                </a:lnTo>
                <a:lnTo>
                  <a:pt x="3454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0">
            <a:extLst>
              <a:ext uri="{FF2B5EF4-FFF2-40B4-BE49-F238E27FC236}">
                <a16:creationId xmlns:a16="http://schemas.microsoft.com/office/drawing/2014/main" id="{1E8863DB-FA26-4FFA-AECD-3A230A53B51E}"/>
              </a:ext>
            </a:extLst>
          </p:cNvPr>
          <p:cNvSpPr/>
          <p:nvPr/>
        </p:nvSpPr>
        <p:spPr>
          <a:xfrm>
            <a:off x="6386766" y="4964647"/>
            <a:ext cx="414655" cy="419100"/>
          </a:xfrm>
          <a:custGeom>
            <a:avLst/>
            <a:gdLst/>
            <a:ahLst/>
            <a:cxnLst/>
            <a:rect l="l" t="t" r="r" b="b"/>
            <a:pathLst>
              <a:path w="414654" h="419100">
                <a:moveTo>
                  <a:pt x="0" y="69088"/>
                </a:moveTo>
                <a:lnTo>
                  <a:pt x="12720" y="29176"/>
                </a:lnTo>
                <a:lnTo>
                  <a:pt x="45218" y="4249"/>
                </a:lnTo>
                <a:lnTo>
                  <a:pt x="345439" y="0"/>
                </a:lnTo>
                <a:lnTo>
                  <a:pt x="359884" y="1518"/>
                </a:lnTo>
                <a:lnTo>
                  <a:pt x="395744" y="21775"/>
                </a:lnTo>
                <a:lnTo>
                  <a:pt x="413790" y="58978"/>
                </a:lnTo>
                <a:lnTo>
                  <a:pt x="414527" y="350012"/>
                </a:lnTo>
                <a:lnTo>
                  <a:pt x="413009" y="364471"/>
                </a:lnTo>
                <a:lnTo>
                  <a:pt x="392752" y="400334"/>
                </a:lnTo>
                <a:lnTo>
                  <a:pt x="355549" y="418363"/>
                </a:lnTo>
                <a:lnTo>
                  <a:pt x="69087" y="419100"/>
                </a:lnTo>
                <a:lnTo>
                  <a:pt x="54643" y="417583"/>
                </a:lnTo>
                <a:lnTo>
                  <a:pt x="18783" y="397344"/>
                </a:lnTo>
                <a:lnTo>
                  <a:pt x="737" y="360133"/>
                </a:lnTo>
                <a:lnTo>
                  <a:pt x="0" y="69088"/>
                </a:lnTo>
                <a:close/>
              </a:path>
            </a:pathLst>
          </a:custGeom>
          <a:ln w="12192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1">
            <a:extLst>
              <a:ext uri="{FF2B5EF4-FFF2-40B4-BE49-F238E27FC236}">
                <a16:creationId xmlns:a16="http://schemas.microsoft.com/office/drawing/2014/main" id="{2D619F79-DD06-434C-92FA-3195FCEB8E57}"/>
              </a:ext>
            </a:extLst>
          </p:cNvPr>
          <p:cNvSpPr txBox="1"/>
          <p:nvPr/>
        </p:nvSpPr>
        <p:spPr>
          <a:xfrm>
            <a:off x="6510591" y="4967035"/>
            <a:ext cx="167640" cy="1143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700" b="1" spc="-10" dirty="0">
                <a:latin typeface="Calibri"/>
                <a:cs typeface="Calibri"/>
              </a:rPr>
              <a:t>Pod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23" name="object 22">
            <a:extLst>
              <a:ext uri="{FF2B5EF4-FFF2-40B4-BE49-F238E27FC236}">
                <a16:creationId xmlns:a16="http://schemas.microsoft.com/office/drawing/2014/main" id="{B4990D0E-ECB5-4818-903E-B46EB49BE2C5}"/>
              </a:ext>
            </a:extLst>
          </p:cNvPr>
          <p:cNvSpPr txBox="1"/>
          <p:nvPr/>
        </p:nvSpPr>
        <p:spPr>
          <a:xfrm>
            <a:off x="6554786" y="5180395"/>
            <a:ext cx="79375" cy="1143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700" b="1" spc="-5" dirty="0">
                <a:latin typeface="Calibri"/>
                <a:cs typeface="Calibri"/>
              </a:rPr>
              <a:t>A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24" name="object 23">
            <a:extLst>
              <a:ext uri="{FF2B5EF4-FFF2-40B4-BE49-F238E27FC236}">
                <a16:creationId xmlns:a16="http://schemas.microsoft.com/office/drawing/2014/main" id="{A3C40702-5934-4348-A1F4-F3D264DD6EC1}"/>
              </a:ext>
            </a:extLst>
          </p:cNvPr>
          <p:cNvSpPr/>
          <p:nvPr/>
        </p:nvSpPr>
        <p:spPr>
          <a:xfrm>
            <a:off x="6449249" y="5075900"/>
            <a:ext cx="297180" cy="248920"/>
          </a:xfrm>
          <a:custGeom>
            <a:avLst/>
            <a:gdLst/>
            <a:ahLst/>
            <a:cxnLst/>
            <a:rect l="l" t="t" r="r" b="b"/>
            <a:pathLst>
              <a:path w="297179" h="248920">
                <a:moveTo>
                  <a:pt x="0" y="41401"/>
                </a:moveTo>
                <a:lnTo>
                  <a:pt x="19634" y="6180"/>
                </a:lnTo>
                <a:lnTo>
                  <a:pt x="255778" y="0"/>
                </a:lnTo>
                <a:lnTo>
                  <a:pt x="269898" y="2471"/>
                </a:lnTo>
                <a:lnTo>
                  <a:pt x="281929" y="9306"/>
                </a:lnTo>
                <a:lnTo>
                  <a:pt x="290999" y="19634"/>
                </a:lnTo>
                <a:lnTo>
                  <a:pt x="296238" y="32583"/>
                </a:lnTo>
                <a:lnTo>
                  <a:pt x="297180" y="207009"/>
                </a:lnTo>
                <a:lnTo>
                  <a:pt x="294708" y="221130"/>
                </a:lnTo>
                <a:lnTo>
                  <a:pt x="287873" y="233161"/>
                </a:lnTo>
                <a:lnTo>
                  <a:pt x="277545" y="242231"/>
                </a:lnTo>
                <a:lnTo>
                  <a:pt x="264596" y="247470"/>
                </a:lnTo>
                <a:lnTo>
                  <a:pt x="41402" y="248411"/>
                </a:lnTo>
                <a:lnTo>
                  <a:pt x="27281" y="245940"/>
                </a:lnTo>
                <a:lnTo>
                  <a:pt x="15250" y="239105"/>
                </a:lnTo>
                <a:lnTo>
                  <a:pt x="6180" y="228777"/>
                </a:lnTo>
                <a:lnTo>
                  <a:pt x="941" y="215828"/>
                </a:lnTo>
                <a:lnTo>
                  <a:pt x="0" y="41401"/>
                </a:lnTo>
                <a:close/>
              </a:path>
            </a:pathLst>
          </a:custGeom>
          <a:ln w="12191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4">
            <a:extLst>
              <a:ext uri="{FF2B5EF4-FFF2-40B4-BE49-F238E27FC236}">
                <a16:creationId xmlns:a16="http://schemas.microsoft.com/office/drawing/2014/main" id="{44164E83-622C-4AB9-A759-4063A65C88D6}"/>
              </a:ext>
            </a:extLst>
          </p:cNvPr>
          <p:cNvSpPr txBox="1"/>
          <p:nvPr/>
        </p:nvSpPr>
        <p:spPr>
          <a:xfrm>
            <a:off x="6641020" y="4744938"/>
            <a:ext cx="36195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1200" spc="-10" dirty="0">
                <a:latin typeface="Calibri"/>
                <a:cs typeface="Calibri"/>
              </a:rPr>
              <a:t>N</a:t>
            </a:r>
            <a:r>
              <a:rPr lang="en-US" sz="1200" spc="-5" dirty="0">
                <a:latin typeface="Calibri"/>
                <a:cs typeface="Calibri"/>
              </a:rPr>
              <a:t>o</a:t>
            </a:r>
            <a:r>
              <a:rPr lang="en-US" sz="1200" spc="5" dirty="0">
                <a:latin typeface="Calibri"/>
                <a:cs typeface="Calibri"/>
              </a:rPr>
              <a:t>d</a:t>
            </a:r>
            <a:r>
              <a:rPr lang="en-US" sz="1200" spc="-10" dirty="0">
                <a:latin typeface="Calibri"/>
                <a:cs typeface="Calibri"/>
              </a:rPr>
              <a:t>e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26" name="object 25">
            <a:extLst>
              <a:ext uri="{FF2B5EF4-FFF2-40B4-BE49-F238E27FC236}">
                <a16:creationId xmlns:a16="http://schemas.microsoft.com/office/drawing/2014/main" id="{9DF07BC0-E9F4-48AF-BEEE-9695A39ABD81}"/>
              </a:ext>
            </a:extLst>
          </p:cNvPr>
          <p:cNvSpPr/>
          <p:nvPr/>
        </p:nvSpPr>
        <p:spPr>
          <a:xfrm>
            <a:off x="6834822" y="4964647"/>
            <a:ext cx="413384" cy="419100"/>
          </a:xfrm>
          <a:custGeom>
            <a:avLst/>
            <a:gdLst/>
            <a:ahLst/>
            <a:cxnLst/>
            <a:rect l="l" t="t" r="r" b="b"/>
            <a:pathLst>
              <a:path w="413385" h="419100">
                <a:moveTo>
                  <a:pt x="344170" y="0"/>
                </a:moveTo>
                <a:lnTo>
                  <a:pt x="59126" y="681"/>
                </a:lnTo>
                <a:lnTo>
                  <a:pt x="21837" y="18570"/>
                </a:lnTo>
                <a:lnTo>
                  <a:pt x="1523" y="54387"/>
                </a:lnTo>
                <a:lnTo>
                  <a:pt x="0" y="68834"/>
                </a:lnTo>
                <a:lnTo>
                  <a:pt x="681" y="359982"/>
                </a:lnTo>
                <a:lnTo>
                  <a:pt x="18570" y="397277"/>
                </a:lnTo>
                <a:lnTo>
                  <a:pt x="54387" y="417578"/>
                </a:lnTo>
                <a:lnTo>
                  <a:pt x="68834" y="419100"/>
                </a:lnTo>
                <a:lnTo>
                  <a:pt x="353877" y="418419"/>
                </a:lnTo>
                <a:lnTo>
                  <a:pt x="391166" y="400542"/>
                </a:lnTo>
                <a:lnTo>
                  <a:pt x="411480" y="364723"/>
                </a:lnTo>
                <a:lnTo>
                  <a:pt x="413004" y="350266"/>
                </a:lnTo>
                <a:lnTo>
                  <a:pt x="412322" y="59126"/>
                </a:lnTo>
                <a:lnTo>
                  <a:pt x="394433" y="21837"/>
                </a:lnTo>
                <a:lnTo>
                  <a:pt x="358616" y="1523"/>
                </a:lnTo>
                <a:lnTo>
                  <a:pt x="34417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6">
            <a:extLst>
              <a:ext uri="{FF2B5EF4-FFF2-40B4-BE49-F238E27FC236}">
                <a16:creationId xmlns:a16="http://schemas.microsoft.com/office/drawing/2014/main" id="{FC91606A-6EAA-4ACD-BDBB-8EA313FB111A}"/>
              </a:ext>
            </a:extLst>
          </p:cNvPr>
          <p:cNvSpPr/>
          <p:nvPr/>
        </p:nvSpPr>
        <p:spPr>
          <a:xfrm>
            <a:off x="6834822" y="4964647"/>
            <a:ext cx="413384" cy="419100"/>
          </a:xfrm>
          <a:custGeom>
            <a:avLst/>
            <a:gdLst/>
            <a:ahLst/>
            <a:cxnLst/>
            <a:rect l="l" t="t" r="r" b="b"/>
            <a:pathLst>
              <a:path w="413385" h="419100">
                <a:moveTo>
                  <a:pt x="0" y="68834"/>
                </a:moveTo>
                <a:lnTo>
                  <a:pt x="12758" y="28939"/>
                </a:lnTo>
                <a:lnTo>
                  <a:pt x="45338" y="4125"/>
                </a:lnTo>
                <a:lnTo>
                  <a:pt x="344170" y="0"/>
                </a:lnTo>
                <a:lnTo>
                  <a:pt x="358616" y="1523"/>
                </a:lnTo>
                <a:lnTo>
                  <a:pt x="394433" y="21837"/>
                </a:lnTo>
                <a:lnTo>
                  <a:pt x="412322" y="59126"/>
                </a:lnTo>
                <a:lnTo>
                  <a:pt x="413004" y="350266"/>
                </a:lnTo>
                <a:lnTo>
                  <a:pt x="411480" y="364723"/>
                </a:lnTo>
                <a:lnTo>
                  <a:pt x="391166" y="400542"/>
                </a:lnTo>
                <a:lnTo>
                  <a:pt x="353877" y="418419"/>
                </a:lnTo>
                <a:lnTo>
                  <a:pt x="68834" y="419100"/>
                </a:lnTo>
                <a:lnTo>
                  <a:pt x="54387" y="417578"/>
                </a:lnTo>
                <a:lnTo>
                  <a:pt x="18570" y="397277"/>
                </a:lnTo>
                <a:lnTo>
                  <a:pt x="681" y="359982"/>
                </a:lnTo>
                <a:lnTo>
                  <a:pt x="0" y="68834"/>
                </a:lnTo>
                <a:close/>
              </a:path>
            </a:pathLst>
          </a:custGeom>
          <a:ln w="12192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7">
            <a:extLst>
              <a:ext uri="{FF2B5EF4-FFF2-40B4-BE49-F238E27FC236}">
                <a16:creationId xmlns:a16="http://schemas.microsoft.com/office/drawing/2014/main" id="{F16BCEDA-FB70-4E38-805B-4490E454288B}"/>
              </a:ext>
            </a:extLst>
          </p:cNvPr>
          <p:cNvSpPr txBox="1"/>
          <p:nvPr/>
        </p:nvSpPr>
        <p:spPr>
          <a:xfrm>
            <a:off x="6957758" y="4967035"/>
            <a:ext cx="167640" cy="1143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700" b="1" spc="-10" dirty="0">
                <a:latin typeface="Calibri"/>
                <a:cs typeface="Calibri"/>
              </a:rPr>
              <a:t>Pod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29" name="object 28">
            <a:extLst>
              <a:ext uri="{FF2B5EF4-FFF2-40B4-BE49-F238E27FC236}">
                <a16:creationId xmlns:a16="http://schemas.microsoft.com/office/drawing/2014/main" id="{60BB7D1F-8BAC-4250-BAAA-F46C78A08C2A}"/>
              </a:ext>
            </a:extLst>
          </p:cNvPr>
          <p:cNvSpPr txBox="1"/>
          <p:nvPr/>
        </p:nvSpPr>
        <p:spPr>
          <a:xfrm>
            <a:off x="7003478" y="5180395"/>
            <a:ext cx="75565" cy="1143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700" b="1" spc="-5" dirty="0">
                <a:latin typeface="Calibri"/>
                <a:cs typeface="Calibri"/>
              </a:rPr>
              <a:t>B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0" name="object 29">
            <a:extLst>
              <a:ext uri="{FF2B5EF4-FFF2-40B4-BE49-F238E27FC236}">
                <a16:creationId xmlns:a16="http://schemas.microsoft.com/office/drawing/2014/main" id="{DECEB98A-73F9-42ED-B36E-1EC205B9E51A}"/>
              </a:ext>
            </a:extLst>
          </p:cNvPr>
          <p:cNvSpPr/>
          <p:nvPr/>
        </p:nvSpPr>
        <p:spPr>
          <a:xfrm>
            <a:off x="6897305" y="5075900"/>
            <a:ext cx="295910" cy="248920"/>
          </a:xfrm>
          <a:custGeom>
            <a:avLst/>
            <a:gdLst/>
            <a:ahLst/>
            <a:cxnLst/>
            <a:rect l="l" t="t" r="r" b="b"/>
            <a:pathLst>
              <a:path w="295910" h="248920">
                <a:moveTo>
                  <a:pt x="0" y="41401"/>
                </a:moveTo>
                <a:lnTo>
                  <a:pt x="19634" y="6180"/>
                </a:lnTo>
                <a:lnTo>
                  <a:pt x="254253" y="0"/>
                </a:lnTo>
                <a:lnTo>
                  <a:pt x="268374" y="2471"/>
                </a:lnTo>
                <a:lnTo>
                  <a:pt x="280405" y="9306"/>
                </a:lnTo>
                <a:lnTo>
                  <a:pt x="289475" y="19634"/>
                </a:lnTo>
                <a:lnTo>
                  <a:pt x="294714" y="32583"/>
                </a:lnTo>
                <a:lnTo>
                  <a:pt x="295655" y="207009"/>
                </a:lnTo>
                <a:lnTo>
                  <a:pt x="293184" y="221130"/>
                </a:lnTo>
                <a:lnTo>
                  <a:pt x="286349" y="233161"/>
                </a:lnTo>
                <a:lnTo>
                  <a:pt x="276021" y="242231"/>
                </a:lnTo>
                <a:lnTo>
                  <a:pt x="263072" y="247470"/>
                </a:lnTo>
                <a:lnTo>
                  <a:pt x="41401" y="248411"/>
                </a:lnTo>
                <a:lnTo>
                  <a:pt x="27281" y="245940"/>
                </a:lnTo>
                <a:lnTo>
                  <a:pt x="15250" y="239105"/>
                </a:lnTo>
                <a:lnTo>
                  <a:pt x="6180" y="228777"/>
                </a:lnTo>
                <a:lnTo>
                  <a:pt x="941" y="215828"/>
                </a:lnTo>
                <a:lnTo>
                  <a:pt x="0" y="41401"/>
                </a:lnTo>
                <a:close/>
              </a:path>
            </a:pathLst>
          </a:custGeom>
          <a:ln w="12192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0">
            <a:extLst>
              <a:ext uri="{FF2B5EF4-FFF2-40B4-BE49-F238E27FC236}">
                <a16:creationId xmlns:a16="http://schemas.microsoft.com/office/drawing/2014/main" id="{0ACE2F1E-037F-4BC9-9F4D-D64A09B39511}"/>
              </a:ext>
            </a:extLst>
          </p:cNvPr>
          <p:cNvSpPr/>
          <p:nvPr/>
        </p:nvSpPr>
        <p:spPr>
          <a:xfrm>
            <a:off x="6386766" y="5423371"/>
            <a:ext cx="413384" cy="419100"/>
          </a:xfrm>
          <a:custGeom>
            <a:avLst/>
            <a:gdLst/>
            <a:ahLst/>
            <a:cxnLst/>
            <a:rect l="l" t="t" r="r" b="b"/>
            <a:pathLst>
              <a:path w="413385" h="419100">
                <a:moveTo>
                  <a:pt x="344169" y="0"/>
                </a:moveTo>
                <a:lnTo>
                  <a:pt x="59126" y="680"/>
                </a:lnTo>
                <a:lnTo>
                  <a:pt x="21837" y="18557"/>
                </a:lnTo>
                <a:lnTo>
                  <a:pt x="1523" y="54376"/>
                </a:lnTo>
                <a:lnTo>
                  <a:pt x="0" y="68834"/>
                </a:lnTo>
                <a:lnTo>
                  <a:pt x="681" y="359982"/>
                </a:lnTo>
                <a:lnTo>
                  <a:pt x="18570" y="397277"/>
                </a:lnTo>
                <a:lnTo>
                  <a:pt x="54387" y="417578"/>
                </a:lnTo>
                <a:lnTo>
                  <a:pt x="68833" y="419100"/>
                </a:lnTo>
                <a:lnTo>
                  <a:pt x="353877" y="418419"/>
                </a:lnTo>
                <a:lnTo>
                  <a:pt x="391166" y="400542"/>
                </a:lnTo>
                <a:lnTo>
                  <a:pt x="411480" y="364723"/>
                </a:lnTo>
                <a:lnTo>
                  <a:pt x="413003" y="350266"/>
                </a:lnTo>
                <a:lnTo>
                  <a:pt x="412322" y="59117"/>
                </a:lnTo>
                <a:lnTo>
                  <a:pt x="394433" y="21822"/>
                </a:lnTo>
                <a:lnTo>
                  <a:pt x="358616" y="1521"/>
                </a:lnTo>
                <a:lnTo>
                  <a:pt x="34416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1">
            <a:extLst>
              <a:ext uri="{FF2B5EF4-FFF2-40B4-BE49-F238E27FC236}">
                <a16:creationId xmlns:a16="http://schemas.microsoft.com/office/drawing/2014/main" id="{8A68DBE9-DFCF-4FC5-8AE6-6442A066355A}"/>
              </a:ext>
            </a:extLst>
          </p:cNvPr>
          <p:cNvSpPr/>
          <p:nvPr/>
        </p:nvSpPr>
        <p:spPr>
          <a:xfrm>
            <a:off x="6386766" y="5423371"/>
            <a:ext cx="413384" cy="419100"/>
          </a:xfrm>
          <a:custGeom>
            <a:avLst/>
            <a:gdLst/>
            <a:ahLst/>
            <a:cxnLst/>
            <a:rect l="l" t="t" r="r" b="b"/>
            <a:pathLst>
              <a:path w="413385" h="419100">
                <a:moveTo>
                  <a:pt x="0" y="68834"/>
                </a:moveTo>
                <a:lnTo>
                  <a:pt x="12758" y="28923"/>
                </a:lnTo>
                <a:lnTo>
                  <a:pt x="45338" y="4121"/>
                </a:lnTo>
                <a:lnTo>
                  <a:pt x="344169" y="0"/>
                </a:lnTo>
                <a:lnTo>
                  <a:pt x="358616" y="1521"/>
                </a:lnTo>
                <a:lnTo>
                  <a:pt x="394433" y="21822"/>
                </a:lnTo>
                <a:lnTo>
                  <a:pt x="412322" y="59117"/>
                </a:lnTo>
                <a:lnTo>
                  <a:pt x="413003" y="350266"/>
                </a:lnTo>
                <a:lnTo>
                  <a:pt x="411480" y="364723"/>
                </a:lnTo>
                <a:lnTo>
                  <a:pt x="391166" y="400542"/>
                </a:lnTo>
                <a:lnTo>
                  <a:pt x="353877" y="418419"/>
                </a:lnTo>
                <a:lnTo>
                  <a:pt x="68833" y="419100"/>
                </a:lnTo>
                <a:lnTo>
                  <a:pt x="54387" y="417578"/>
                </a:lnTo>
                <a:lnTo>
                  <a:pt x="18570" y="397277"/>
                </a:lnTo>
                <a:lnTo>
                  <a:pt x="681" y="359982"/>
                </a:lnTo>
                <a:lnTo>
                  <a:pt x="0" y="68834"/>
                </a:lnTo>
                <a:close/>
              </a:path>
            </a:pathLst>
          </a:custGeom>
          <a:ln w="12192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2">
            <a:extLst>
              <a:ext uri="{FF2B5EF4-FFF2-40B4-BE49-F238E27FC236}">
                <a16:creationId xmlns:a16="http://schemas.microsoft.com/office/drawing/2014/main" id="{FA9E4D68-1027-43AE-93FB-6185A623FC71}"/>
              </a:ext>
            </a:extLst>
          </p:cNvPr>
          <p:cNvSpPr txBox="1"/>
          <p:nvPr/>
        </p:nvSpPr>
        <p:spPr>
          <a:xfrm>
            <a:off x="6510336" y="5425759"/>
            <a:ext cx="167640" cy="1143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700" b="1" spc="-10" dirty="0">
                <a:latin typeface="Calibri"/>
                <a:cs typeface="Calibri"/>
              </a:rPr>
              <a:t>Pod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4" name="object 33">
            <a:extLst>
              <a:ext uri="{FF2B5EF4-FFF2-40B4-BE49-F238E27FC236}">
                <a16:creationId xmlns:a16="http://schemas.microsoft.com/office/drawing/2014/main" id="{503C4A45-E204-4AFD-8A6F-D89A5D08ADA4}"/>
              </a:ext>
            </a:extLst>
          </p:cNvPr>
          <p:cNvSpPr/>
          <p:nvPr/>
        </p:nvSpPr>
        <p:spPr>
          <a:xfrm>
            <a:off x="6449249" y="5534624"/>
            <a:ext cx="297180" cy="248920"/>
          </a:xfrm>
          <a:custGeom>
            <a:avLst/>
            <a:gdLst/>
            <a:ahLst/>
            <a:cxnLst/>
            <a:rect l="l" t="t" r="r" b="b"/>
            <a:pathLst>
              <a:path w="297179" h="248920">
                <a:moveTo>
                  <a:pt x="0" y="41402"/>
                </a:moveTo>
                <a:lnTo>
                  <a:pt x="19634" y="6180"/>
                </a:lnTo>
                <a:lnTo>
                  <a:pt x="255778" y="0"/>
                </a:lnTo>
                <a:lnTo>
                  <a:pt x="269898" y="2471"/>
                </a:lnTo>
                <a:lnTo>
                  <a:pt x="281929" y="9306"/>
                </a:lnTo>
                <a:lnTo>
                  <a:pt x="290999" y="19634"/>
                </a:lnTo>
                <a:lnTo>
                  <a:pt x="296238" y="32583"/>
                </a:lnTo>
                <a:lnTo>
                  <a:pt x="297180" y="207010"/>
                </a:lnTo>
                <a:lnTo>
                  <a:pt x="294708" y="221130"/>
                </a:lnTo>
                <a:lnTo>
                  <a:pt x="287873" y="233161"/>
                </a:lnTo>
                <a:lnTo>
                  <a:pt x="277545" y="242231"/>
                </a:lnTo>
                <a:lnTo>
                  <a:pt x="264596" y="247470"/>
                </a:lnTo>
                <a:lnTo>
                  <a:pt x="41402" y="248412"/>
                </a:lnTo>
                <a:lnTo>
                  <a:pt x="27281" y="245940"/>
                </a:lnTo>
                <a:lnTo>
                  <a:pt x="15250" y="239105"/>
                </a:lnTo>
                <a:lnTo>
                  <a:pt x="6180" y="228777"/>
                </a:lnTo>
                <a:lnTo>
                  <a:pt x="941" y="215828"/>
                </a:lnTo>
                <a:lnTo>
                  <a:pt x="0" y="41402"/>
                </a:lnTo>
                <a:close/>
              </a:path>
            </a:pathLst>
          </a:custGeom>
          <a:ln w="12192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4">
            <a:extLst>
              <a:ext uri="{FF2B5EF4-FFF2-40B4-BE49-F238E27FC236}">
                <a16:creationId xmlns:a16="http://schemas.microsoft.com/office/drawing/2014/main" id="{43F1ED12-18AA-4AD8-AF73-E7DFC20BDC85}"/>
              </a:ext>
            </a:extLst>
          </p:cNvPr>
          <p:cNvSpPr/>
          <p:nvPr/>
        </p:nvSpPr>
        <p:spPr>
          <a:xfrm>
            <a:off x="6839393" y="5423371"/>
            <a:ext cx="414655" cy="419100"/>
          </a:xfrm>
          <a:custGeom>
            <a:avLst/>
            <a:gdLst/>
            <a:ahLst/>
            <a:cxnLst/>
            <a:rect l="l" t="t" r="r" b="b"/>
            <a:pathLst>
              <a:path w="414654" h="419100">
                <a:moveTo>
                  <a:pt x="345439" y="0"/>
                </a:moveTo>
                <a:lnTo>
                  <a:pt x="58978" y="736"/>
                </a:lnTo>
                <a:lnTo>
                  <a:pt x="21775" y="18765"/>
                </a:lnTo>
                <a:lnTo>
                  <a:pt x="1518" y="54628"/>
                </a:lnTo>
                <a:lnTo>
                  <a:pt x="0" y="69088"/>
                </a:lnTo>
                <a:lnTo>
                  <a:pt x="737" y="360133"/>
                </a:lnTo>
                <a:lnTo>
                  <a:pt x="18783" y="397344"/>
                </a:lnTo>
                <a:lnTo>
                  <a:pt x="54643" y="417583"/>
                </a:lnTo>
                <a:lnTo>
                  <a:pt x="69087" y="419100"/>
                </a:lnTo>
                <a:lnTo>
                  <a:pt x="355549" y="418363"/>
                </a:lnTo>
                <a:lnTo>
                  <a:pt x="392752" y="400334"/>
                </a:lnTo>
                <a:lnTo>
                  <a:pt x="413009" y="364471"/>
                </a:lnTo>
                <a:lnTo>
                  <a:pt x="414527" y="350012"/>
                </a:lnTo>
                <a:lnTo>
                  <a:pt x="413790" y="58966"/>
                </a:lnTo>
                <a:lnTo>
                  <a:pt x="395744" y="21755"/>
                </a:lnTo>
                <a:lnTo>
                  <a:pt x="359884" y="1516"/>
                </a:lnTo>
                <a:lnTo>
                  <a:pt x="3454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5">
            <a:extLst>
              <a:ext uri="{FF2B5EF4-FFF2-40B4-BE49-F238E27FC236}">
                <a16:creationId xmlns:a16="http://schemas.microsoft.com/office/drawing/2014/main" id="{AD96B3F0-32E0-49E2-89B7-4371A26F0BC8}"/>
              </a:ext>
            </a:extLst>
          </p:cNvPr>
          <p:cNvSpPr/>
          <p:nvPr/>
        </p:nvSpPr>
        <p:spPr>
          <a:xfrm>
            <a:off x="6839393" y="5423371"/>
            <a:ext cx="414655" cy="419100"/>
          </a:xfrm>
          <a:custGeom>
            <a:avLst/>
            <a:gdLst/>
            <a:ahLst/>
            <a:cxnLst/>
            <a:rect l="l" t="t" r="r" b="b"/>
            <a:pathLst>
              <a:path w="414654" h="419100">
                <a:moveTo>
                  <a:pt x="0" y="69088"/>
                </a:moveTo>
                <a:lnTo>
                  <a:pt x="12720" y="29154"/>
                </a:lnTo>
                <a:lnTo>
                  <a:pt x="45218" y="4243"/>
                </a:lnTo>
                <a:lnTo>
                  <a:pt x="345439" y="0"/>
                </a:lnTo>
                <a:lnTo>
                  <a:pt x="359884" y="1516"/>
                </a:lnTo>
                <a:lnTo>
                  <a:pt x="395744" y="21755"/>
                </a:lnTo>
                <a:lnTo>
                  <a:pt x="413790" y="58966"/>
                </a:lnTo>
                <a:lnTo>
                  <a:pt x="414527" y="350012"/>
                </a:lnTo>
                <a:lnTo>
                  <a:pt x="413009" y="364471"/>
                </a:lnTo>
                <a:lnTo>
                  <a:pt x="392752" y="400334"/>
                </a:lnTo>
                <a:lnTo>
                  <a:pt x="355549" y="418363"/>
                </a:lnTo>
                <a:lnTo>
                  <a:pt x="69087" y="419100"/>
                </a:lnTo>
                <a:lnTo>
                  <a:pt x="54643" y="417583"/>
                </a:lnTo>
                <a:lnTo>
                  <a:pt x="18783" y="397344"/>
                </a:lnTo>
                <a:lnTo>
                  <a:pt x="737" y="360133"/>
                </a:lnTo>
                <a:lnTo>
                  <a:pt x="0" y="69088"/>
                </a:lnTo>
                <a:close/>
              </a:path>
            </a:pathLst>
          </a:custGeom>
          <a:ln w="12192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6">
            <a:extLst>
              <a:ext uri="{FF2B5EF4-FFF2-40B4-BE49-F238E27FC236}">
                <a16:creationId xmlns:a16="http://schemas.microsoft.com/office/drawing/2014/main" id="{1C8BE14B-2336-4544-8379-DEB4161732BB}"/>
              </a:ext>
            </a:extLst>
          </p:cNvPr>
          <p:cNvSpPr txBox="1"/>
          <p:nvPr/>
        </p:nvSpPr>
        <p:spPr>
          <a:xfrm>
            <a:off x="6963218" y="5425759"/>
            <a:ext cx="167640" cy="1143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700" b="1" spc="-10" dirty="0">
                <a:latin typeface="Calibri"/>
                <a:cs typeface="Calibri"/>
              </a:rPr>
              <a:t>Pod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8" name="object 37">
            <a:extLst>
              <a:ext uri="{FF2B5EF4-FFF2-40B4-BE49-F238E27FC236}">
                <a16:creationId xmlns:a16="http://schemas.microsoft.com/office/drawing/2014/main" id="{69908632-095E-49A7-A845-6472A7E02150}"/>
              </a:ext>
            </a:extLst>
          </p:cNvPr>
          <p:cNvSpPr txBox="1"/>
          <p:nvPr/>
        </p:nvSpPr>
        <p:spPr>
          <a:xfrm>
            <a:off x="7008939" y="5639119"/>
            <a:ext cx="75565" cy="1143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700" b="1" spc="-5" dirty="0">
                <a:latin typeface="Calibri"/>
                <a:cs typeface="Calibri"/>
              </a:rPr>
              <a:t>B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9" name="object 38">
            <a:extLst>
              <a:ext uri="{FF2B5EF4-FFF2-40B4-BE49-F238E27FC236}">
                <a16:creationId xmlns:a16="http://schemas.microsoft.com/office/drawing/2014/main" id="{830FEADB-AF09-4F83-BE83-02DD38A144C2}"/>
              </a:ext>
            </a:extLst>
          </p:cNvPr>
          <p:cNvSpPr/>
          <p:nvPr/>
        </p:nvSpPr>
        <p:spPr>
          <a:xfrm>
            <a:off x="6901878" y="5534624"/>
            <a:ext cx="297180" cy="248920"/>
          </a:xfrm>
          <a:custGeom>
            <a:avLst/>
            <a:gdLst/>
            <a:ahLst/>
            <a:cxnLst/>
            <a:rect l="l" t="t" r="r" b="b"/>
            <a:pathLst>
              <a:path w="297179" h="248920">
                <a:moveTo>
                  <a:pt x="0" y="41402"/>
                </a:moveTo>
                <a:lnTo>
                  <a:pt x="19634" y="6180"/>
                </a:lnTo>
                <a:lnTo>
                  <a:pt x="255777" y="0"/>
                </a:lnTo>
                <a:lnTo>
                  <a:pt x="269898" y="2471"/>
                </a:lnTo>
                <a:lnTo>
                  <a:pt x="281929" y="9306"/>
                </a:lnTo>
                <a:lnTo>
                  <a:pt x="290999" y="19634"/>
                </a:lnTo>
                <a:lnTo>
                  <a:pt x="296238" y="32583"/>
                </a:lnTo>
                <a:lnTo>
                  <a:pt x="297179" y="207010"/>
                </a:lnTo>
                <a:lnTo>
                  <a:pt x="294708" y="221130"/>
                </a:lnTo>
                <a:lnTo>
                  <a:pt x="287873" y="233161"/>
                </a:lnTo>
                <a:lnTo>
                  <a:pt x="277545" y="242231"/>
                </a:lnTo>
                <a:lnTo>
                  <a:pt x="264596" y="247470"/>
                </a:lnTo>
                <a:lnTo>
                  <a:pt x="41401" y="248412"/>
                </a:lnTo>
                <a:lnTo>
                  <a:pt x="27281" y="245940"/>
                </a:lnTo>
                <a:lnTo>
                  <a:pt x="15250" y="239105"/>
                </a:lnTo>
                <a:lnTo>
                  <a:pt x="6180" y="228777"/>
                </a:lnTo>
                <a:lnTo>
                  <a:pt x="941" y="215828"/>
                </a:lnTo>
                <a:lnTo>
                  <a:pt x="0" y="41402"/>
                </a:lnTo>
                <a:close/>
              </a:path>
            </a:pathLst>
          </a:custGeom>
          <a:ln w="12192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1">
            <a:extLst>
              <a:ext uri="{FF2B5EF4-FFF2-40B4-BE49-F238E27FC236}">
                <a16:creationId xmlns:a16="http://schemas.microsoft.com/office/drawing/2014/main" id="{AAC8159C-9F52-4120-A699-4EB12B6A5C12}"/>
              </a:ext>
            </a:extLst>
          </p:cNvPr>
          <p:cNvSpPr txBox="1"/>
          <p:nvPr/>
        </p:nvSpPr>
        <p:spPr>
          <a:xfrm>
            <a:off x="2284508" y="2133364"/>
            <a:ext cx="665480" cy="178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dirty="0">
                <a:latin typeface="Calibri"/>
                <a:cs typeface="Calibri"/>
              </a:rPr>
              <a:t>De</a:t>
            </a:r>
            <a:r>
              <a:rPr sz="1200" spc="-15" dirty="0">
                <a:latin typeface="Calibri"/>
                <a:cs typeface="Calibri"/>
              </a:rPr>
              <a:t>v</a:t>
            </a:r>
            <a:r>
              <a:rPr sz="1200" dirty="0">
                <a:latin typeface="Calibri"/>
                <a:cs typeface="Calibri"/>
              </a:rPr>
              <a:t>eloper</a:t>
            </a:r>
          </a:p>
        </p:txBody>
      </p:sp>
      <p:sp>
        <p:nvSpPr>
          <p:cNvPr id="63" name="object 62">
            <a:extLst>
              <a:ext uri="{FF2B5EF4-FFF2-40B4-BE49-F238E27FC236}">
                <a16:creationId xmlns:a16="http://schemas.microsoft.com/office/drawing/2014/main" id="{9F4B09DA-3582-478B-8188-B27F79676F37}"/>
              </a:ext>
            </a:extLst>
          </p:cNvPr>
          <p:cNvSpPr/>
          <p:nvPr/>
        </p:nvSpPr>
        <p:spPr>
          <a:xfrm>
            <a:off x="2297113" y="4893782"/>
            <a:ext cx="723900" cy="756285"/>
          </a:xfrm>
          <a:custGeom>
            <a:avLst/>
            <a:gdLst/>
            <a:ahLst/>
            <a:cxnLst/>
            <a:rect l="l" t="t" r="r" b="b"/>
            <a:pathLst>
              <a:path w="723900" h="756285">
                <a:moveTo>
                  <a:pt x="0" y="120650"/>
                </a:moveTo>
                <a:lnTo>
                  <a:pt x="7614" y="78344"/>
                </a:lnTo>
                <a:lnTo>
                  <a:pt x="28618" y="42595"/>
                </a:lnTo>
                <a:lnTo>
                  <a:pt x="60256" y="16160"/>
                </a:lnTo>
                <a:lnTo>
                  <a:pt x="99769" y="1797"/>
                </a:lnTo>
                <a:lnTo>
                  <a:pt x="603250" y="0"/>
                </a:lnTo>
                <a:lnTo>
                  <a:pt x="617910" y="880"/>
                </a:lnTo>
                <a:lnTo>
                  <a:pt x="658336" y="13264"/>
                </a:lnTo>
                <a:lnTo>
                  <a:pt x="691287" y="38119"/>
                </a:lnTo>
                <a:lnTo>
                  <a:pt x="714004" y="72688"/>
                </a:lnTo>
                <a:lnTo>
                  <a:pt x="723731" y="114214"/>
                </a:lnTo>
                <a:lnTo>
                  <a:pt x="723900" y="635254"/>
                </a:lnTo>
                <a:lnTo>
                  <a:pt x="723019" y="649906"/>
                </a:lnTo>
                <a:lnTo>
                  <a:pt x="710635" y="690323"/>
                </a:lnTo>
                <a:lnTo>
                  <a:pt x="685780" y="723277"/>
                </a:lnTo>
                <a:lnTo>
                  <a:pt x="651211" y="746003"/>
                </a:lnTo>
                <a:lnTo>
                  <a:pt x="609685" y="755735"/>
                </a:lnTo>
                <a:lnTo>
                  <a:pt x="120650" y="755904"/>
                </a:lnTo>
                <a:lnTo>
                  <a:pt x="105989" y="755023"/>
                </a:lnTo>
                <a:lnTo>
                  <a:pt x="65563" y="742632"/>
                </a:lnTo>
                <a:lnTo>
                  <a:pt x="32612" y="717769"/>
                </a:lnTo>
                <a:lnTo>
                  <a:pt x="9895" y="683199"/>
                </a:lnTo>
                <a:lnTo>
                  <a:pt x="168" y="641686"/>
                </a:lnTo>
                <a:lnTo>
                  <a:pt x="0" y="120650"/>
                </a:lnTo>
                <a:close/>
              </a:path>
            </a:pathLst>
          </a:custGeom>
          <a:ln w="25908">
            <a:solidFill>
              <a:srgbClr val="DF502D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3">
            <a:extLst>
              <a:ext uri="{FF2B5EF4-FFF2-40B4-BE49-F238E27FC236}">
                <a16:creationId xmlns:a16="http://schemas.microsoft.com/office/drawing/2014/main" id="{7430CE74-313C-465B-947C-0DD7233C0F30}"/>
              </a:ext>
            </a:extLst>
          </p:cNvPr>
          <p:cNvSpPr/>
          <p:nvPr/>
        </p:nvSpPr>
        <p:spPr>
          <a:xfrm>
            <a:off x="2337976" y="4973354"/>
            <a:ext cx="657225" cy="576580"/>
          </a:xfrm>
          <a:custGeom>
            <a:avLst/>
            <a:gdLst/>
            <a:ahLst/>
            <a:cxnLst/>
            <a:rect l="l" t="t" r="r" b="b"/>
            <a:pathLst>
              <a:path w="657225" h="576579">
                <a:moveTo>
                  <a:pt x="512825" y="0"/>
                </a:moveTo>
                <a:lnTo>
                  <a:pt x="144018" y="0"/>
                </a:lnTo>
                <a:lnTo>
                  <a:pt x="0" y="288036"/>
                </a:lnTo>
                <a:lnTo>
                  <a:pt x="144018" y="576072"/>
                </a:lnTo>
                <a:lnTo>
                  <a:pt x="512825" y="576072"/>
                </a:lnTo>
                <a:lnTo>
                  <a:pt x="656844" y="288036"/>
                </a:lnTo>
                <a:lnTo>
                  <a:pt x="512825" y="0"/>
                </a:lnTo>
                <a:close/>
              </a:path>
            </a:pathLst>
          </a:custGeom>
          <a:solidFill>
            <a:srgbClr val="DF502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4">
            <a:extLst>
              <a:ext uri="{FF2B5EF4-FFF2-40B4-BE49-F238E27FC236}">
                <a16:creationId xmlns:a16="http://schemas.microsoft.com/office/drawing/2014/main" id="{EA9A8104-B292-4ACB-9DE9-9D1F8A437DEC}"/>
              </a:ext>
            </a:extLst>
          </p:cNvPr>
          <p:cNvSpPr txBox="1"/>
          <p:nvPr/>
        </p:nvSpPr>
        <p:spPr>
          <a:xfrm>
            <a:off x="2358326" y="5706861"/>
            <a:ext cx="638175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15" dirty="0">
                <a:latin typeface="Calibri"/>
                <a:cs typeface="Calibri"/>
              </a:rPr>
              <a:t>CONTA</a:t>
            </a:r>
            <a:r>
              <a:rPr sz="1000" spc="-5" dirty="0">
                <a:latin typeface="Calibri"/>
                <a:cs typeface="Calibri"/>
              </a:rPr>
              <a:t>IN</a:t>
            </a:r>
            <a:r>
              <a:rPr sz="1000" spc="-10" dirty="0">
                <a:latin typeface="Calibri"/>
                <a:cs typeface="Calibri"/>
              </a:rPr>
              <a:t>ER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66" name="object 65">
            <a:extLst>
              <a:ext uri="{FF2B5EF4-FFF2-40B4-BE49-F238E27FC236}">
                <a16:creationId xmlns:a16="http://schemas.microsoft.com/office/drawing/2014/main" id="{090D709A-D120-4ADA-B8DD-366CC64D029C}"/>
              </a:ext>
            </a:extLst>
          </p:cNvPr>
          <p:cNvSpPr/>
          <p:nvPr/>
        </p:nvSpPr>
        <p:spPr>
          <a:xfrm>
            <a:off x="4397184" y="4681945"/>
            <a:ext cx="1051560" cy="1219200"/>
          </a:xfrm>
          <a:custGeom>
            <a:avLst/>
            <a:gdLst/>
            <a:ahLst/>
            <a:cxnLst/>
            <a:rect l="l" t="t" r="r" b="b"/>
            <a:pathLst>
              <a:path w="1051560" h="1219200">
                <a:moveTo>
                  <a:pt x="0" y="175260"/>
                </a:moveTo>
                <a:lnTo>
                  <a:pt x="5345" y="132147"/>
                </a:lnTo>
                <a:lnTo>
                  <a:pt x="20505" y="92938"/>
                </a:lnTo>
                <a:lnTo>
                  <a:pt x="44170" y="58947"/>
                </a:lnTo>
                <a:lnTo>
                  <a:pt x="75025" y="31484"/>
                </a:lnTo>
                <a:lnTo>
                  <a:pt x="111761" y="11862"/>
                </a:lnTo>
                <a:lnTo>
                  <a:pt x="153065" y="1392"/>
                </a:lnTo>
                <a:lnTo>
                  <a:pt x="876300" y="0"/>
                </a:lnTo>
                <a:lnTo>
                  <a:pt x="891023" y="610"/>
                </a:lnTo>
                <a:lnTo>
                  <a:pt x="932980" y="9372"/>
                </a:lnTo>
                <a:lnTo>
                  <a:pt x="970595" y="27513"/>
                </a:lnTo>
                <a:lnTo>
                  <a:pt x="1002556" y="53721"/>
                </a:lnTo>
                <a:lnTo>
                  <a:pt x="1027551" y="86682"/>
                </a:lnTo>
                <a:lnTo>
                  <a:pt x="1044269" y="125086"/>
                </a:lnTo>
                <a:lnTo>
                  <a:pt x="1051396" y="167621"/>
                </a:lnTo>
                <a:lnTo>
                  <a:pt x="1051560" y="1043940"/>
                </a:lnTo>
                <a:lnTo>
                  <a:pt x="1050949" y="1058665"/>
                </a:lnTo>
                <a:lnTo>
                  <a:pt x="1042187" y="1100625"/>
                </a:lnTo>
                <a:lnTo>
                  <a:pt x="1024046" y="1138241"/>
                </a:lnTo>
                <a:lnTo>
                  <a:pt x="997838" y="1170201"/>
                </a:lnTo>
                <a:lnTo>
                  <a:pt x="964877" y="1195194"/>
                </a:lnTo>
                <a:lnTo>
                  <a:pt x="926473" y="1211910"/>
                </a:lnTo>
                <a:lnTo>
                  <a:pt x="883938" y="1219036"/>
                </a:lnTo>
                <a:lnTo>
                  <a:pt x="175260" y="1219200"/>
                </a:lnTo>
                <a:lnTo>
                  <a:pt x="160536" y="1218589"/>
                </a:lnTo>
                <a:lnTo>
                  <a:pt x="118579" y="1209828"/>
                </a:lnTo>
                <a:lnTo>
                  <a:pt x="80964" y="1191689"/>
                </a:lnTo>
                <a:lnTo>
                  <a:pt x="49003" y="1165483"/>
                </a:lnTo>
                <a:lnTo>
                  <a:pt x="24008" y="1132522"/>
                </a:lnTo>
                <a:lnTo>
                  <a:pt x="7290" y="1094117"/>
                </a:lnTo>
                <a:lnTo>
                  <a:pt x="163" y="1051579"/>
                </a:lnTo>
                <a:lnTo>
                  <a:pt x="0" y="175260"/>
                </a:lnTo>
                <a:close/>
              </a:path>
            </a:pathLst>
          </a:custGeom>
          <a:ln w="25908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6">
            <a:extLst>
              <a:ext uri="{FF2B5EF4-FFF2-40B4-BE49-F238E27FC236}">
                <a16:creationId xmlns:a16="http://schemas.microsoft.com/office/drawing/2014/main" id="{14222627-875B-4EF8-9B64-725B681CC45B}"/>
              </a:ext>
            </a:extLst>
          </p:cNvPr>
          <p:cNvSpPr/>
          <p:nvPr/>
        </p:nvSpPr>
        <p:spPr>
          <a:xfrm>
            <a:off x="4484814" y="4964647"/>
            <a:ext cx="414655" cy="419100"/>
          </a:xfrm>
          <a:custGeom>
            <a:avLst/>
            <a:gdLst/>
            <a:ahLst/>
            <a:cxnLst/>
            <a:rect l="l" t="t" r="r" b="b"/>
            <a:pathLst>
              <a:path w="414654" h="419100">
                <a:moveTo>
                  <a:pt x="345439" y="0"/>
                </a:moveTo>
                <a:lnTo>
                  <a:pt x="58978" y="737"/>
                </a:lnTo>
                <a:lnTo>
                  <a:pt x="21775" y="18783"/>
                </a:lnTo>
                <a:lnTo>
                  <a:pt x="1518" y="54643"/>
                </a:lnTo>
                <a:lnTo>
                  <a:pt x="0" y="69088"/>
                </a:lnTo>
                <a:lnTo>
                  <a:pt x="737" y="360133"/>
                </a:lnTo>
                <a:lnTo>
                  <a:pt x="18783" y="397344"/>
                </a:lnTo>
                <a:lnTo>
                  <a:pt x="54643" y="417583"/>
                </a:lnTo>
                <a:lnTo>
                  <a:pt x="69087" y="419100"/>
                </a:lnTo>
                <a:lnTo>
                  <a:pt x="355549" y="418363"/>
                </a:lnTo>
                <a:lnTo>
                  <a:pt x="392752" y="400334"/>
                </a:lnTo>
                <a:lnTo>
                  <a:pt x="413009" y="364471"/>
                </a:lnTo>
                <a:lnTo>
                  <a:pt x="414528" y="350012"/>
                </a:lnTo>
                <a:lnTo>
                  <a:pt x="413790" y="58978"/>
                </a:lnTo>
                <a:lnTo>
                  <a:pt x="395744" y="21775"/>
                </a:lnTo>
                <a:lnTo>
                  <a:pt x="359884" y="1518"/>
                </a:lnTo>
                <a:lnTo>
                  <a:pt x="3454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7">
            <a:extLst>
              <a:ext uri="{FF2B5EF4-FFF2-40B4-BE49-F238E27FC236}">
                <a16:creationId xmlns:a16="http://schemas.microsoft.com/office/drawing/2014/main" id="{16047354-FB51-45DB-B977-9D526E3FCE13}"/>
              </a:ext>
            </a:extLst>
          </p:cNvPr>
          <p:cNvSpPr/>
          <p:nvPr/>
        </p:nvSpPr>
        <p:spPr>
          <a:xfrm>
            <a:off x="4484814" y="4964647"/>
            <a:ext cx="414655" cy="419100"/>
          </a:xfrm>
          <a:custGeom>
            <a:avLst/>
            <a:gdLst/>
            <a:ahLst/>
            <a:cxnLst/>
            <a:rect l="l" t="t" r="r" b="b"/>
            <a:pathLst>
              <a:path w="414654" h="419100">
                <a:moveTo>
                  <a:pt x="0" y="69088"/>
                </a:moveTo>
                <a:lnTo>
                  <a:pt x="12720" y="29176"/>
                </a:lnTo>
                <a:lnTo>
                  <a:pt x="45218" y="4249"/>
                </a:lnTo>
                <a:lnTo>
                  <a:pt x="345439" y="0"/>
                </a:lnTo>
                <a:lnTo>
                  <a:pt x="359884" y="1518"/>
                </a:lnTo>
                <a:lnTo>
                  <a:pt x="395744" y="21775"/>
                </a:lnTo>
                <a:lnTo>
                  <a:pt x="413790" y="58978"/>
                </a:lnTo>
                <a:lnTo>
                  <a:pt x="414528" y="350012"/>
                </a:lnTo>
                <a:lnTo>
                  <a:pt x="413009" y="364471"/>
                </a:lnTo>
                <a:lnTo>
                  <a:pt x="392752" y="400334"/>
                </a:lnTo>
                <a:lnTo>
                  <a:pt x="355549" y="418363"/>
                </a:lnTo>
                <a:lnTo>
                  <a:pt x="69087" y="419100"/>
                </a:lnTo>
                <a:lnTo>
                  <a:pt x="54643" y="417583"/>
                </a:lnTo>
                <a:lnTo>
                  <a:pt x="18783" y="397344"/>
                </a:lnTo>
                <a:lnTo>
                  <a:pt x="737" y="360133"/>
                </a:lnTo>
                <a:lnTo>
                  <a:pt x="0" y="69088"/>
                </a:lnTo>
                <a:close/>
              </a:path>
            </a:pathLst>
          </a:custGeom>
          <a:ln w="12192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8">
            <a:extLst>
              <a:ext uri="{FF2B5EF4-FFF2-40B4-BE49-F238E27FC236}">
                <a16:creationId xmlns:a16="http://schemas.microsoft.com/office/drawing/2014/main" id="{EB0FADBA-8C01-4BE6-8BD9-895BA3BE26AB}"/>
              </a:ext>
            </a:extLst>
          </p:cNvPr>
          <p:cNvSpPr txBox="1"/>
          <p:nvPr/>
        </p:nvSpPr>
        <p:spPr>
          <a:xfrm>
            <a:off x="4577459" y="4967035"/>
            <a:ext cx="229363" cy="1077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700" b="1" spc="-10" dirty="0">
                <a:latin typeface="Calibri"/>
                <a:cs typeface="Calibri"/>
              </a:rPr>
              <a:t>VM#1</a:t>
            </a:r>
            <a:endParaRPr sz="700" dirty="0">
              <a:latin typeface="Calibri"/>
              <a:cs typeface="Calibri"/>
            </a:endParaRPr>
          </a:p>
        </p:txBody>
      </p:sp>
      <p:sp>
        <p:nvSpPr>
          <p:cNvPr id="71" name="object 70">
            <a:extLst>
              <a:ext uri="{FF2B5EF4-FFF2-40B4-BE49-F238E27FC236}">
                <a16:creationId xmlns:a16="http://schemas.microsoft.com/office/drawing/2014/main" id="{A227780A-FBBE-4886-9F0B-4FF52FDBAC22}"/>
              </a:ext>
            </a:extLst>
          </p:cNvPr>
          <p:cNvSpPr/>
          <p:nvPr/>
        </p:nvSpPr>
        <p:spPr>
          <a:xfrm>
            <a:off x="4547299" y="5075900"/>
            <a:ext cx="297180" cy="248920"/>
          </a:xfrm>
          <a:custGeom>
            <a:avLst/>
            <a:gdLst/>
            <a:ahLst/>
            <a:cxnLst/>
            <a:rect l="l" t="t" r="r" b="b"/>
            <a:pathLst>
              <a:path w="297179" h="248920">
                <a:moveTo>
                  <a:pt x="0" y="41401"/>
                </a:moveTo>
                <a:lnTo>
                  <a:pt x="19634" y="6180"/>
                </a:lnTo>
                <a:lnTo>
                  <a:pt x="255777" y="0"/>
                </a:lnTo>
                <a:lnTo>
                  <a:pt x="269898" y="2471"/>
                </a:lnTo>
                <a:lnTo>
                  <a:pt x="281929" y="9306"/>
                </a:lnTo>
                <a:lnTo>
                  <a:pt x="290999" y="19634"/>
                </a:lnTo>
                <a:lnTo>
                  <a:pt x="296238" y="32583"/>
                </a:lnTo>
                <a:lnTo>
                  <a:pt x="297179" y="207009"/>
                </a:lnTo>
                <a:lnTo>
                  <a:pt x="294708" y="221130"/>
                </a:lnTo>
                <a:lnTo>
                  <a:pt x="287873" y="233161"/>
                </a:lnTo>
                <a:lnTo>
                  <a:pt x="277545" y="242231"/>
                </a:lnTo>
                <a:lnTo>
                  <a:pt x="264596" y="247470"/>
                </a:lnTo>
                <a:lnTo>
                  <a:pt x="41401" y="248411"/>
                </a:lnTo>
                <a:lnTo>
                  <a:pt x="27281" y="245940"/>
                </a:lnTo>
                <a:lnTo>
                  <a:pt x="15250" y="239105"/>
                </a:lnTo>
                <a:lnTo>
                  <a:pt x="6180" y="228777"/>
                </a:lnTo>
                <a:lnTo>
                  <a:pt x="941" y="215828"/>
                </a:lnTo>
                <a:lnTo>
                  <a:pt x="0" y="41401"/>
                </a:lnTo>
                <a:close/>
              </a:path>
            </a:pathLst>
          </a:custGeom>
          <a:ln w="12192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1">
            <a:extLst>
              <a:ext uri="{FF2B5EF4-FFF2-40B4-BE49-F238E27FC236}">
                <a16:creationId xmlns:a16="http://schemas.microsoft.com/office/drawing/2014/main" id="{730912BC-D690-4264-AADD-6EC46B25F322}"/>
              </a:ext>
            </a:extLst>
          </p:cNvPr>
          <p:cNvSpPr txBox="1"/>
          <p:nvPr/>
        </p:nvSpPr>
        <p:spPr>
          <a:xfrm>
            <a:off x="4663948" y="4744938"/>
            <a:ext cx="647572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altLang="ko-KR" sz="1200" spc="-10" dirty="0">
                <a:latin typeface="Calibri"/>
                <a:cs typeface="Calibri"/>
              </a:rPr>
              <a:t>VM</a:t>
            </a:r>
            <a:r>
              <a:rPr lang="ko-KR" altLang="en-US" sz="1200" spc="-10" dirty="0">
                <a:latin typeface="Calibri"/>
                <a:cs typeface="Calibri"/>
              </a:rPr>
              <a:t>그룹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73" name="object 72">
            <a:extLst>
              <a:ext uri="{FF2B5EF4-FFF2-40B4-BE49-F238E27FC236}">
                <a16:creationId xmlns:a16="http://schemas.microsoft.com/office/drawing/2014/main" id="{F4302DDA-B064-48B7-AB54-55146CB22CA1}"/>
              </a:ext>
            </a:extLst>
          </p:cNvPr>
          <p:cNvSpPr/>
          <p:nvPr/>
        </p:nvSpPr>
        <p:spPr>
          <a:xfrm>
            <a:off x="4932870" y="4964647"/>
            <a:ext cx="413384" cy="419100"/>
          </a:xfrm>
          <a:custGeom>
            <a:avLst/>
            <a:gdLst/>
            <a:ahLst/>
            <a:cxnLst/>
            <a:rect l="l" t="t" r="r" b="b"/>
            <a:pathLst>
              <a:path w="413385" h="419100">
                <a:moveTo>
                  <a:pt x="344169" y="0"/>
                </a:moveTo>
                <a:lnTo>
                  <a:pt x="59126" y="681"/>
                </a:lnTo>
                <a:lnTo>
                  <a:pt x="21837" y="18570"/>
                </a:lnTo>
                <a:lnTo>
                  <a:pt x="1523" y="54387"/>
                </a:lnTo>
                <a:lnTo>
                  <a:pt x="0" y="68834"/>
                </a:lnTo>
                <a:lnTo>
                  <a:pt x="681" y="359982"/>
                </a:lnTo>
                <a:lnTo>
                  <a:pt x="18570" y="397277"/>
                </a:lnTo>
                <a:lnTo>
                  <a:pt x="54387" y="417578"/>
                </a:lnTo>
                <a:lnTo>
                  <a:pt x="68833" y="419100"/>
                </a:lnTo>
                <a:lnTo>
                  <a:pt x="353877" y="418419"/>
                </a:lnTo>
                <a:lnTo>
                  <a:pt x="391166" y="400542"/>
                </a:lnTo>
                <a:lnTo>
                  <a:pt x="411480" y="364723"/>
                </a:lnTo>
                <a:lnTo>
                  <a:pt x="413003" y="350266"/>
                </a:lnTo>
                <a:lnTo>
                  <a:pt x="412322" y="59126"/>
                </a:lnTo>
                <a:lnTo>
                  <a:pt x="394433" y="21837"/>
                </a:lnTo>
                <a:lnTo>
                  <a:pt x="358616" y="1523"/>
                </a:lnTo>
                <a:lnTo>
                  <a:pt x="34416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3">
            <a:extLst>
              <a:ext uri="{FF2B5EF4-FFF2-40B4-BE49-F238E27FC236}">
                <a16:creationId xmlns:a16="http://schemas.microsoft.com/office/drawing/2014/main" id="{E4A7A629-1E56-4C7E-AB66-22CAD705E541}"/>
              </a:ext>
            </a:extLst>
          </p:cNvPr>
          <p:cNvSpPr/>
          <p:nvPr/>
        </p:nvSpPr>
        <p:spPr>
          <a:xfrm>
            <a:off x="4932870" y="4964647"/>
            <a:ext cx="413384" cy="419100"/>
          </a:xfrm>
          <a:custGeom>
            <a:avLst/>
            <a:gdLst/>
            <a:ahLst/>
            <a:cxnLst/>
            <a:rect l="l" t="t" r="r" b="b"/>
            <a:pathLst>
              <a:path w="413385" h="419100">
                <a:moveTo>
                  <a:pt x="0" y="68834"/>
                </a:moveTo>
                <a:lnTo>
                  <a:pt x="12758" y="28939"/>
                </a:lnTo>
                <a:lnTo>
                  <a:pt x="45338" y="4125"/>
                </a:lnTo>
                <a:lnTo>
                  <a:pt x="344169" y="0"/>
                </a:lnTo>
                <a:lnTo>
                  <a:pt x="358616" y="1523"/>
                </a:lnTo>
                <a:lnTo>
                  <a:pt x="394433" y="21837"/>
                </a:lnTo>
                <a:lnTo>
                  <a:pt x="412322" y="59126"/>
                </a:lnTo>
                <a:lnTo>
                  <a:pt x="413003" y="350266"/>
                </a:lnTo>
                <a:lnTo>
                  <a:pt x="411480" y="364723"/>
                </a:lnTo>
                <a:lnTo>
                  <a:pt x="391166" y="400542"/>
                </a:lnTo>
                <a:lnTo>
                  <a:pt x="353877" y="418419"/>
                </a:lnTo>
                <a:lnTo>
                  <a:pt x="68833" y="419100"/>
                </a:lnTo>
                <a:lnTo>
                  <a:pt x="54387" y="417578"/>
                </a:lnTo>
                <a:lnTo>
                  <a:pt x="18570" y="397277"/>
                </a:lnTo>
                <a:lnTo>
                  <a:pt x="681" y="359982"/>
                </a:lnTo>
                <a:lnTo>
                  <a:pt x="0" y="68834"/>
                </a:lnTo>
                <a:close/>
              </a:path>
            </a:pathLst>
          </a:custGeom>
          <a:ln w="12192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4">
            <a:extLst>
              <a:ext uri="{FF2B5EF4-FFF2-40B4-BE49-F238E27FC236}">
                <a16:creationId xmlns:a16="http://schemas.microsoft.com/office/drawing/2014/main" id="{22353FA0-1256-4AF7-9A6F-AF014735F748}"/>
              </a:ext>
            </a:extLst>
          </p:cNvPr>
          <p:cNvSpPr txBox="1"/>
          <p:nvPr/>
        </p:nvSpPr>
        <p:spPr>
          <a:xfrm>
            <a:off x="5023841" y="4967035"/>
            <a:ext cx="249352" cy="1077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700" b="1" spc="-10" dirty="0">
                <a:latin typeface="Calibri"/>
                <a:cs typeface="Calibri"/>
              </a:rPr>
              <a:t>VM#2</a:t>
            </a:r>
            <a:endParaRPr sz="700" dirty="0">
              <a:latin typeface="Calibri"/>
              <a:cs typeface="Calibri"/>
            </a:endParaRPr>
          </a:p>
        </p:txBody>
      </p:sp>
      <p:sp>
        <p:nvSpPr>
          <p:cNvPr id="77" name="object 76">
            <a:extLst>
              <a:ext uri="{FF2B5EF4-FFF2-40B4-BE49-F238E27FC236}">
                <a16:creationId xmlns:a16="http://schemas.microsoft.com/office/drawing/2014/main" id="{A7BDB8A5-9F8F-4237-ABA7-DE9111D5B76A}"/>
              </a:ext>
            </a:extLst>
          </p:cNvPr>
          <p:cNvSpPr/>
          <p:nvPr/>
        </p:nvSpPr>
        <p:spPr>
          <a:xfrm>
            <a:off x="4995354" y="5075900"/>
            <a:ext cx="295910" cy="248920"/>
          </a:xfrm>
          <a:custGeom>
            <a:avLst/>
            <a:gdLst/>
            <a:ahLst/>
            <a:cxnLst/>
            <a:rect l="l" t="t" r="r" b="b"/>
            <a:pathLst>
              <a:path w="295910" h="248920">
                <a:moveTo>
                  <a:pt x="0" y="41401"/>
                </a:moveTo>
                <a:lnTo>
                  <a:pt x="19634" y="6180"/>
                </a:lnTo>
                <a:lnTo>
                  <a:pt x="254254" y="0"/>
                </a:lnTo>
                <a:lnTo>
                  <a:pt x="268374" y="2471"/>
                </a:lnTo>
                <a:lnTo>
                  <a:pt x="280405" y="9306"/>
                </a:lnTo>
                <a:lnTo>
                  <a:pt x="289475" y="19634"/>
                </a:lnTo>
                <a:lnTo>
                  <a:pt x="294714" y="32583"/>
                </a:lnTo>
                <a:lnTo>
                  <a:pt x="295656" y="207009"/>
                </a:lnTo>
                <a:lnTo>
                  <a:pt x="293184" y="221130"/>
                </a:lnTo>
                <a:lnTo>
                  <a:pt x="286349" y="233161"/>
                </a:lnTo>
                <a:lnTo>
                  <a:pt x="276021" y="242231"/>
                </a:lnTo>
                <a:lnTo>
                  <a:pt x="263072" y="247470"/>
                </a:lnTo>
                <a:lnTo>
                  <a:pt x="41402" y="248411"/>
                </a:lnTo>
                <a:lnTo>
                  <a:pt x="27281" y="245940"/>
                </a:lnTo>
                <a:lnTo>
                  <a:pt x="15250" y="239105"/>
                </a:lnTo>
                <a:lnTo>
                  <a:pt x="6180" y="228777"/>
                </a:lnTo>
                <a:lnTo>
                  <a:pt x="941" y="215828"/>
                </a:lnTo>
                <a:lnTo>
                  <a:pt x="0" y="41401"/>
                </a:lnTo>
                <a:close/>
              </a:path>
            </a:pathLst>
          </a:custGeom>
          <a:ln w="12192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7">
            <a:extLst>
              <a:ext uri="{FF2B5EF4-FFF2-40B4-BE49-F238E27FC236}">
                <a16:creationId xmlns:a16="http://schemas.microsoft.com/office/drawing/2014/main" id="{08C442E4-A8FB-426B-A230-4F152AC7B22A}"/>
              </a:ext>
            </a:extLst>
          </p:cNvPr>
          <p:cNvSpPr/>
          <p:nvPr/>
        </p:nvSpPr>
        <p:spPr>
          <a:xfrm>
            <a:off x="4484814" y="5423371"/>
            <a:ext cx="414655" cy="419100"/>
          </a:xfrm>
          <a:custGeom>
            <a:avLst/>
            <a:gdLst/>
            <a:ahLst/>
            <a:cxnLst/>
            <a:rect l="l" t="t" r="r" b="b"/>
            <a:pathLst>
              <a:path w="414654" h="419100">
                <a:moveTo>
                  <a:pt x="345439" y="0"/>
                </a:moveTo>
                <a:lnTo>
                  <a:pt x="58978" y="736"/>
                </a:lnTo>
                <a:lnTo>
                  <a:pt x="21775" y="18765"/>
                </a:lnTo>
                <a:lnTo>
                  <a:pt x="1518" y="54628"/>
                </a:lnTo>
                <a:lnTo>
                  <a:pt x="0" y="69088"/>
                </a:lnTo>
                <a:lnTo>
                  <a:pt x="737" y="360133"/>
                </a:lnTo>
                <a:lnTo>
                  <a:pt x="18783" y="397344"/>
                </a:lnTo>
                <a:lnTo>
                  <a:pt x="54643" y="417583"/>
                </a:lnTo>
                <a:lnTo>
                  <a:pt x="69087" y="419100"/>
                </a:lnTo>
                <a:lnTo>
                  <a:pt x="355549" y="418363"/>
                </a:lnTo>
                <a:lnTo>
                  <a:pt x="392752" y="400334"/>
                </a:lnTo>
                <a:lnTo>
                  <a:pt x="413009" y="364471"/>
                </a:lnTo>
                <a:lnTo>
                  <a:pt x="414528" y="350012"/>
                </a:lnTo>
                <a:lnTo>
                  <a:pt x="413790" y="58966"/>
                </a:lnTo>
                <a:lnTo>
                  <a:pt x="395744" y="21755"/>
                </a:lnTo>
                <a:lnTo>
                  <a:pt x="359884" y="1516"/>
                </a:lnTo>
                <a:lnTo>
                  <a:pt x="3454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8">
            <a:extLst>
              <a:ext uri="{FF2B5EF4-FFF2-40B4-BE49-F238E27FC236}">
                <a16:creationId xmlns:a16="http://schemas.microsoft.com/office/drawing/2014/main" id="{07FC8620-637D-4AFB-942A-5C6E159073F1}"/>
              </a:ext>
            </a:extLst>
          </p:cNvPr>
          <p:cNvSpPr/>
          <p:nvPr/>
        </p:nvSpPr>
        <p:spPr>
          <a:xfrm>
            <a:off x="4484814" y="5423371"/>
            <a:ext cx="414655" cy="419100"/>
          </a:xfrm>
          <a:custGeom>
            <a:avLst/>
            <a:gdLst/>
            <a:ahLst/>
            <a:cxnLst/>
            <a:rect l="l" t="t" r="r" b="b"/>
            <a:pathLst>
              <a:path w="414654" h="419100">
                <a:moveTo>
                  <a:pt x="0" y="69088"/>
                </a:moveTo>
                <a:lnTo>
                  <a:pt x="12720" y="29154"/>
                </a:lnTo>
                <a:lnTo>
                  <a:pt x="45218" y="4243"/>
                </a:lnTo>
                <a:lnTo>
                  <a:pt x="345439" y="0"/>
                </a:lnTo>
                <a:lnTo>
                  <a:pt x="359884" y="1516"/>
                </a:lnTo>
                <a:lnTo>
                  <a:pt x="395744" y="21755"/>
                </a:lnTo>
                <a:lnTo>
                  <a:pt x="413790" y="58966"/>
                </a:lnTo>
                <a:lnTo>
                  <a:pt x="414528" y="350012"/>
                </a:lnTo>
                <a:lnTo>
                  <a:pt x="413009" y="364471"/>
                </a:lnTo>
                <a:lnTo>
                  <a:pt x="392752" y="400334"/>
                </a:lnTo>
                <a:lnTo>
                  <a:pt x="355549" y="418363"/>
                </a:lnTo>
                <a:lnTo>
                  <a:pt x="69087" y="419100"/>
                </a:lnTo>
                <a:lnTo>
                  <a:pt x="54643" y="417583"/>
                </a:lnTo>
                <a:lnTo>
                  <a:pt x="18783" y="397344"/>
                </a:lnTo>
                <a:lnTo>
                  <a:pt x="737" y="360133"/>
                </a:lnTo>
                <a:lnTo>
                  <a:pt x="0" y="69088"/>
                </a:lnTo>
                <a:close/>
              </a:path>
            </a:pathLst>
          </a:custGeom>
          <a:ln w="12192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79">
            <a:extLst>
              <a:ext uri="{FF2B5EF4-FFF2-40B4-BE49-F238E27FC236}">
                <a16:creationId xmlns:a16="http://schemas.microsoft.com/office/drawing/2014/main" id="{26BE90B0-2D4E-4FA0-BA68-2997F2BAFD23}"/>
              </a:ext>
            </a:extLst>
          </p:cNvPr>
          <p:cNvSpPr txBox="1"/>
          <p:nvPr/>
        </p:nvSpPr>
        <p:spPr>
          <a:xfrm>
            <a:off x="4568760" y="5425759"/>
            <a:ext cx="246762" cy="1077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700" b="1" spc="-10" dirty="0">
                <a:latin typeface="Calibri"/>
                <a:cs typeface="Calibri"/>
              </a:rPr>
              <a:t>VM#3</a:t>
            </a:r>
            <a:endParaRPr sz="700" dirty="0">
              <a:latin typeface="Calibri"/>
              <a:cs typeface="Calibri"/>
            </a:endParaRPr>
          </a:p>
        </p:txBody>
      </p:sp>
      <p:sp>
        <p:nvSpPr>
          <p:cNvPr id="82" name="object 81">
            <a:extLst>
              <a:ext uri="{FF2B5EF4-FFF2-40B4-BE49-F238E27FC236}">
                <a16:creationId xmlns:a16="http://schemas.microsoft.com/office/drawing/2014/main" id="{FA66652D-8E13-45A8-9D10-F5942C9B5A5A}"/>
              </a:ext>
            </a:extLst>
          </p:cNvPr>
          <p:cNvSpPr/>
          <p:nvPr/>
        </p:nvSpPr>
        <p:spPr>
          <a:xfrm>
            <a:off x="4547299" y="5534624"/>
            <a:ext cx="297180" cy="248920"/>
          </a:xfrm>
          <a:custGeom>
            <a:avLst/>
            <a:gdLst/>
            <a:ahLst/>
            <a:cxnLst/>
            <a:rect l="l" t="t" r="r" b="b"/>
            <a:pathLst>
              <a:path w="297179" h="248920">
                <a:moveTo>
                  <a:pt x="0" y="41402"/>
                </a:moveTo>
                <a:lnTo>
                  <a:pt x="19634" y="6180"/>
                </a:lnTo>
                <a:lnTo>
                  <a:pt x="255777" y="0"/>
                </a:lnTo>
                <a:lnTo>
                  <a:pt x="269898" y="2471"/>
                </a:lnTo>
                <a:lnTo>
                  <a:pt x="281929" y="9306"/>
                </a:lnTo>
                <a:lnTo>
                  <a:pt x="290999" y="19634"/>
                </a:lnTo>
                <a:lnTo>
                  <a:pt x="296238" y="32583"/>
                </a:lnTo>
                <a:lnTo>
                  <a:pt x="297179" y="207010"/>
                </a:lnTo>
                <a:lnTo>
                  <a:pt x="294708" y="221130"/>
                </a:lnTo>
                <a:lnTo>
                  <a:pt x="287873" y="233161"/>
                </a:lnTo>
                <a:lnTo>
                  <a:pt x="277545" y="242231"/>
                </a:lnTo>
                <a:lnTo>
                  <a:pt x="264596" y="247470"/>
                </a:lnTo>
                <a:lnTo>
                  <a:pt x="41401" y="248412"/>
                </a:lnTo>
                <a:lnTo>
                  <a:pt x="27281" y="245940"/>
                </a:lnTo>
                <a:lnTo>
                  <a:pt x="15250" y="239105"/>
                </a:lnTo>
                <a:lnTo>
                  <a:pt x="6180" y="228777"/>
                </a:lnTo>
                <a:lnTo>
                  <a:pt x="941" y="215828"/>
                </a:lnTo>
                <a:lnTo>
                  <a:pt x="0" y="41402"/>
                </a:lnTo>
                <a:close/>
              </a:path>
            </a:pathLst>
          </a:custGeom>
          <a:ln w="12192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2">
            <a:extLst>
              <a:ext uri="{FF2B5EF4-FFF2-40B4-BE49-F238E27FC236}">
                <a16:creationId xmlns:a16="http://schemas.microsoft.com/office/drawing/2014/main" id="{BB76D048-3939-4E57-9ABD-7098F0615796}"/>
              </a:ext>
            </a:extLst>
          </p:cNvPr>
          <p:cNvSpPr/>
          <p:nvPr/>
        </p:nvSpPr>
        <p:spPr>
          <a:xfrm>
            <a:off x="4937443" y="5423371"/>
            <a:ext cx="414655" cy="419100"/>
          </a:xfrm>
          <a:custGeom>
            <a:avLst/>
            <a:gdLst/>
            <a:ahLst/>
            <a:cxnLst/>
            <a:rect l="l" t="t" r="r" b="b"/>
            <a:pathLst>
              <a:path w="414654" h="419100">
                <a:moveTo>
                  <a:pt x="345439" y="0"/>
                </a:moveTo>
                <a:lnTo>
                  <a:pt x="58978" y="736"/>
                </a:lnTo>
                <a:lnTo>
                  <a:pt x="21775" y="18765"/>
                </a:lnTo>
                <a:lnTo>
                  <a:pt x="1518" y="54628"/>
                </a:lnTo>
                <a:lnTo>
                  <a:pt x="0" y="69088"/>
                </a:lnTo>
                <a:lnTo>
                  <a:pt x="737" y="360133"/>
                </a:lnTo>
                <a:lnTo>
                  <a:pt x="18783" y="397344"/>
                </a:lnTo>
                <a:lnTo>
                  <a:pt x="54643" y="417583"/>
                </a:lnTo>
                <a:lnTo>
                  <a:pt x="69087" y="419100"/>
                </a:lnTo>
                <a:lnTo>
                  <a:pt x="355549" y="418363"/>
                </a:lnTo>
                <a:lnTo>
                  <a:pt x="392752" y="400334"/>
                </a:lnTo>
                <a:lnTo>
                  <a:pt x="413009" y="364471"/>
                </a:lnTo>
                <a:lnTo>
                  <a:pt x="414527" y="350012"/>
                </a:lnTo>
                <a:lnTo>
                  <a:pt x="413790" y="58966"/>
                </a:lnTo>
                <a:lnTo>
                  <a:pt x="395744" y="21755"/>
                </a:lnTo>
                <a:lnTo>
                  <a:pt x="359884" y="1516"/>
                </a:lnTo>
                <a:lnTo>
                  <a:pt x="3454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3">
            <a:extLst>
              <a:ext uri="{FF2B5EF4-FFF2-40B4-BE49-F238E27FC236}">
                <a16:creationId xmlns:a16="http://schemas.microsoft.com/office/drawing/2014/main" id="{7E037F1D-8883-4FBD-A251-DD64EA15ECA7}"/>
              </a:ext>
            </a:extLst>
          </p:cNvPr>
          <p:cNvSpPr/>
          <p:nvPr/>
        </p:nvSpPr>
        <p:spPr>
          <a:xfrm>
            <a:off x="4937443" y="5423371"/>
            <a:ext cx="414655" cy="419100"/>
          </a:xfrm>
          <a:custGeom>
            <a:avLst/>
            <a:gdLst/>
            <a:ahLst/>
            <a:cxnLst/>
            <a:rect l="l" t="t" r="r" b="b"/>
            <a:pathLst>
              <a:path w="414654" h="419100">
                <a:moveTo>
                  <a:pt x="0" y="69088"/>
                </a:moveTo>
                <a:lnTo>
                  <a:pt x="12720" y="29154"/>
                </a:lnTo>
                <a:lnTo>
                  <a:pt x="45218" y="4243"/>
                </a:lnTo>
                <a:lnTo>
                  <a:pt x="345439" y="0"/>
                </a:lnTo>
                <a:lnTo>
                  <a:pt x="359884" y="1516"/>
                </a:lnTo>
                <a:lnTo>
                  <a:pt x="395744" y="21755"/>
                </a:lnTo>
                <a:lnTo>
                  <a:pt x="413790" y="58966"/>
                </a:lnTo>
                <a:lnTo>
                  <a:pt x="414527" y="350012"/>
                </a:lnTo>
                <a:lnTo>
                  <a:pt x="413009" y="364471"/>
                </a:lnTo>
                <a:lnTo>
                  <a:pt x="392752" y="400334"/>
                </a:lnTo>
                <a:lnTo>
                  <a:pt x="355549" y="418363"/>
                </a:lnTo>
                <a:lnTo>
                  <a:pt x="69087" y="419100"/>
                </a:lnTo>
                <a:lnTo>
                  <a:pt x="54643" y="417583"/>
                </a:lnTo>
                <a:lnTo>
                  <a:pt x="18783" y="397344"/>
                </a:lnTo>
                <a:lnTo>
                  <a:pt x="737" y="360133"/>
                </a:lnTo>
                <a:lnTo>
                  <a:pt x="0" y="69088"/>
                </a:lnTo>
                <a:close/>
              </a:path>
            </a:pathLst>
          </a:custGeom>
          <a:ln w="12192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4">
            <a:extLst>
              <a:ext uri="{FF2B5EF4-FFF2-40B4-BE49-F238E27FC236}">
                <a16:creationId xmlns:a16="http://schemas.microsoft.com/office/drawing/2014/main" id="{2FC30A21-8217-493F-BAC4-2183BC4AAA5C}"/>
              </a:ext>
            </a:extLst>
          </p:cNvPr>
          <p:cNvSpPr txBox="1"/>
          <p:nvPr/>
        </p:nvSpPr>
        <p:spPr>
          <a:xfrm>
            <a:off x="5038280" y="5429478"/>
            <a:ext cx="230250" cy="1077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700" b="1" spc="-10" dirty="0">
                <a:latin typeface="Calibri"/>
                <a:cs typeface="Calibri"/>
              </a:rPr>
              <a:t>VM#4</a:t>
            </a:r>
            <a:endParaRPr sz="700" dirty="0">
              <a:latin typeface="Calibri"/>
              <a:cs typeface="Calibri"/>
            </a:endParaRPr>
          </a:p>
        </p:txBody>
      </p:sp>
      <p:sp>
        <p:nvSpPr>
          <p:cNvPr id="87" name="object 86">
            <a:extLst>
              <a:ext uri="{FF2B5EF4-FFF2-40B4-BE49-F238E27FC236}">
                <a16:creationId xmlns:a16="http://schemas.microsoft.com/office/drawing/2014/main" id="{7150C22B-C7B2-4A19-9011-ACD0D796D428}"/>
              </a:ext>
            </a:extLst>
          </p:cNvPr>
          <p:cNvSpPr/>
          <p:nvPr/>
        </p:nvSpPr>
        <p:spPr>
          <a:xfrm>
            <a:off x="4999927" y="5534624"/>
            <a:ext cx="297180" cy="248920"/>
          </a:xfrm>
          <a:custGeom>
            <a:avLst/>
            <a:gdLst/>
            <a:ahLst/>
            <a:cxnLst/>
            <a:rect l="l" t="t" r="r" b="b"/>
            <a:pathLst>
              <a:path w="297179" h="248920">
                <a:moveTo>
                  <a:pt x="0" y="41402"/>
                </a:moveTo>
                <a:lnTo>
                  <a:pt x="19634" y="6180"/>
                </a:lnTo>
                <a:lnTo>
                  <a:pt x="255777" y="0"/>
                </a:lnTo>
                <a:lnTo>
                  <a:pt x="269898" y="2471"/>
                </a:lnTo>
                <a:lnTo>
                  <a:pt x="281929" y="9306"/>
                </a:lnTo>
                <a:lnTo>
                  <a:pt x="290999" y="19634"/>
                </a:lnTo>
                <a:lnTo>
                  <a:pt x="296238" y="32583"/>
                </a:lnTo>
                <a:lnTo>
                  <a:pt x="297180" y="207010"/>
                </a:lnTo>
                <a:lnTo>
                  <a:pt x="294708" y="221130"/>
                </a:lnTo>
                <a:lnTo>
                  <a:pt x="287873" y="233161"/>
                </a:lnTo>
                <a:lnTo>
                  <a:pt x="277545" y="242231"/>
                </a:lnTo>
                <a:lnTo>
                  <a:pt x="264596" y="247470"/>
                </a:lnTo>
                <a:lnTo>
                  <a:pt x="41401" y="248412"/>
                </a:lnTo>
                <a:lnTo>
                  <a:pt x="27281" y="245940"/>
                </a:lnTo>
                <a:lnTo>
                  <a:pt x="15250" y="239105"/>
                </a:lnTo>
                <a:lnTo>
                  <a:pt x="6180" y="228777"/>
                </a:lnTo>
                <a:lnTo>
                  <a:pt x="941" y="215828"/>
                </a:lnTo>
                <a:lnTo>
                  <a:pt x="0" y="41402"/>
                </a:lnTo>
                <a:close/>
              </a:path>
            </a:pathLst>
          </a:custGeom>
          <a:ln w="12192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8">
            <a:extLst>
              <a:ext uri="{FF2B5EF4-FFF2-40B4-BE49-F238E27FC236}">
                <a16:creationId xmlns:a16="http://schemas.microsoft.com/office/drawing/2014/main" id="{D9AE94E6-877D-447C-BA17-341D940A614E}"/>
              </a:ext>
            </a:extLst>
          </p:cNvPr>
          <p:cNvSpPr/>
          <p:nvPr/>
        </p:nvSpPr>
        <p:spPr>
          <a:xfrm>
            <a:off x="6459917" y="5523956"/>
            <a:ext cx="266700" cy="26974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1">
            <a:extLst>
              <a:ext uri="{FF2B5EF4-FFF2-40B4-BE49-F238E27FC236}">
                <a16:creationId xmlns:a16="http://schemas.microsoft.com/office/drawing/2014/main" id="{F0CB032C-E7CA-4E70-89DC-D5F13792EE5B}"/>
              </a:ext>
            </a:extLst>
          </p:cNvPr>
          <p:cNvSpPr/>
          <p:nvPr/>
        </p:nvSpPr>
        <p:spPr>
          <a:xfrm>
            <a:off x="2270443" y="2951226"/>
            <a:ext cx="787907" cy="78790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2">
            <a:extLst>
              <a:ext uri="{FF2B5EF4-FFF2-40B4-BE49-F238E27FC236}">
                <a16:creationId xmlns:a16="http://schemas.microsoft.com/office/drawing/2014/main" id="{92B39F81-A8B8-49C5-8C9C-EDAD45BFD699}"/>
              </a:ext>
            </a:extLst>
          </p:cNvPr>
          <p:cNvSpPr/>
          <p:nvPr/>
        </p:nvSpPr>
        <p:spPr>
          <a:xfrm>
            <a:off x="5831141" y="3391361"/>
            <a:ext cx="1128395" cy="142875"/>
          </a:xfrm>
          <a:custGeom>
            <a:avLst/>
            <a:gdLst/>
            <a:ahLst/>
            <a:cxnLst/>
            <a:rect l="l" t="t" r="r" b="b"/>
            <a:pathLst>
              <a:path w="1128395" h="142875">
                <a:moveTo>
                  <a:pt x="132688" y="0"/>
                </a:moveTo>
                <a:lnTo>
                  <a:pt x="121243" y="550"/>
                </a:lnTo>
                <a:lnTo>
                  <a:pt x="119761" y="1316"/>
                </a:lnTo>
                <a:lnTo>
                  <a:pt x="0" y="71166"/>
                </a:lnTo>
                <a:lnTo>
                  <a:pt x="119761" y="141016"/>
                </a:lnTo>
                <a:lnTo>
                  <a:pt x="131445" y="142774"/>
                </a:lnTo>
                <a:lnTo>
                  <a:pt x="141105" y="135989"/>
                </a:lnTo>
                <a:lnTo>
                  <a:pt x="143383" y="123988"/>
                </a:lnTo>
                <a:lnTo>
                  <a:pt x="137358" y="114297"/>
                </a:lnTo>
                <a:lnTo>
                  <a:pt x="135890" y="113330"/>
                </a:lnTo>
                <a:lnTo>
                  <a:pt x="91040" y="87168"/>
                </a:lnTo>
                <a:lnTo>
                  <a:pt x="31750" y="87168"/>
                </a:lnTo>
                <a:lnTo>
                  <a:pt x="31750" y="55164"/>
                </a:lnTo>
                <a:lnTo>
                  <a:pt x="91040" y="55164"/>
                </a:lnTo>
                <a:lnTo>
                  <a:pt x="135890" y="29002"/>
                </a:lnTo>
                <a:lnTo>
                  <a:pt x="143163" y="19665"/>
                </a:lnTo>
                <a:lnTo>
                  <a:pt x="142026" y="7927"/>
                </a:lnTo>
                <a:lnTo>
                  <a:pt x="132688" y="0"/>
                </a:lnTo>
                <a:close/>
              </a:path>
              <a:path w="1128395" h="142875">
                <a:moveTo>
                  <a:pt x="91040" y="55164"/>
                </a:moveTo>
                <a:lnTo>
                  <a:pt x="31750" y="55164"/>
                </a:lnTo>
                <a:lnTo>
                  <a:pt x="31750" y="87168"/>
                </a:lnTo>
                <a:lnTo>
                  <a:pt x="91040" y="87168"/>
                </a:lnTo>
                <a:lnTo>
                  <a:pt x="87339" y="85009"/>
                </a:lnTo>
                <a:lnTo>
                  <a:pt x="39878" y="85009"/>
                </a:lnTo>
                <a:lnTo>
                  <a:pt x="39878" y="57323"/>
                </a:lnTo>
                <a:lnTo>
                  <a:pt x="87339" y="57323"/>
                </a:lnTo>
                <a:lnTo>
                  <a:pt x="91040" y="55164"/>
                </a:lnTo>
                <a:close/>
              </a:path>
              <a:path w="1128395" h="142875">
                <a:moveTo>
                  <a:pt x="1128140" y="55164"/>
                </a:moveTo>
                <a:lnTo>
                  <a:pt x="91040" y="55164"/>
                </a:lnTo>
                <a:lnTo>
                  <a:pt x="63608" y="71166"/>
                </a:lnTo>
                <a:lnTo>
                  <a:pt x="91040" y="87168"/>
                </a:lnTo>
                <a:lnTo>
                  <a:pt x="1128140" y="87168"/>
                </a:lnTo>
                <a:lnTo>
                  <a:pt x="1128140" y="55164"/>
                </a:lnTo>
                <a:close/>
              </a:path>
              <a:path w="1128395" h="142875">
                <a:moveTo>
                  <a:pt x="39878" y="57323"/>
                </a:moveTo>
                <a:lnTo>
                  <a:pt x="39878" y="85009"/>
                </a:lnTo>
                <a:lnTo>
                  <a:pt x="63608" y="71166"/>
                </a:lnTo>
                <a:lnTo>
                  <a:pt x="39878" y="57323"/>
                </a:lnTo>
                <a:close/>
              </a:path>
              <a:path w="1128395" h="142875">
                <a:moveTo>
                  <a:pt x="63608" y="71166"/>
                </a:moveTo>
                <a:lnTo>
                  <a:pt x="39878" y="85009"/>
                </a:lnTo>
                <a:lnTo>
                  <a:pt x="87339" y="85009"/>
                </a:lnTo>
                <a:lnTo>
                  <a:pt x="63608" y="71166"/>
                </a:lnTo>
                <a:close/>
              </a:path>
              <a:path w="1128395" h="142875">
                <a:moveTo>
                  <a:pt x="87339" y="57323"/>
                </a:moveTo>
                <a:lnTo>
                  <a:pt x="39878" y="57323"/>
                </a:lnTo>
                <a:lnTo>
                  <a:pt x="63608" y="71166"/>
                </a:lnTo>
                <a:lnTo>
                  <a:pt x="87339" y="573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3">
            <a:extLst>
              <a:ext uri="{FF2B5EF4-FFF2-40B4-BE49-F238E27FC236}">
                <a16:creationId xmlns:a16="http://schemas.microsoft.com/office/drawing/2014/main" id="{381B5C82-585A-4FF2-8D4C-843239742B99}"/>
              </a:ext>
            </a:extLst>
          </p:cNvPr>
          <p:cNvSpPr txBox="1"/>
          <p:nvPr/>
        </p:nvSpPr>
        <p:spPr>
          <a:xfrm>
            <a:off x="2431732" y="3700526"/>
            <a:ext cx="483870" cy="5016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28575" algn="just">
              <a:lnSpc>
                <a:spcPct val="100000"/>
              </a:lnSpc>
            </a:pPr>
            <a:r>
              <a:rPr sz="1100" spc="-5" dirty="0">
                <a:latin typeface="Calibri"/>
                <a:cs typeface="Calibri"/>
              </a:rPr>
              <a:t>Cl</a:t>
            </a:r>
            <a:r>
              <a:rPr sz="1100" spc="-10" dirty="0">
                <a:latin typeface="Calibri"/>
                <a:cs typeface="Calibri"/>
              </a:rPr>
              <a:t>u</a:t>
            </a:r>
            <a:r>
              <a:rPr sz="1100" spc="-5" dirty="0">
                <a:latin typeface="Calibri"/>
                <a:cs typeface="Calibri"/>
              </a:rPr>
              <a:t>st</a:t>
            </a:r>
            <a:r>
              <a:rPr sz="1100" dirty="0">
                <a:latin typeface="Calibri"/>
                <a:cs typeface="Calibri"/>
              </a:rPr>
              <a:t>er D</a:t>
            </a:r>
            <a:r>
              <a:rPr sz="1100" spc="5" dirty="0">
                <a:latin typeface="Calibri"/>
                <a:cs typeface="Calibri"/>
              </a:rPr>
              <a:t>o</a:t>
            </a:r>
            <a:r>
              <a:rPr sz="1100" dirty="0">
                <a:latin typeface="Calibri"/>
                <a:cs typeface="Calibri"/>
              </a:rPr>
              <a:t>cker Registry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95" name="object 94">
            <a:extLst>
              <a:ext uri="{FF2B5EF4-FFF2-40B4-BE49-F238E27FC236}">
                <a16:creationId xmlns:a16="http://schemas.microsoft.com/office/drawing/2014/main" id="{EF2DCDD3-296D-4AE6-B3A5-7FA4EFC29FFA}"/>
              </a:ext>
            </a:extLst>
          </p:cNvPr>
          <p:cNvSpPr/>
          <p:nvPr/>
        </p:nvSpPr>
        <p:spPr>
          <a:xfrm>
            <a:off x="6982651" y="3265170"/>
            <a:ext cx="935736" cy="26212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5">
            <a:extLst>
              <a:ext uri="{FF2B5EF4-FFF2-40B4-BE49-F238E27FC236}">
                <a16:creationId xmlns:a16="http://schemas.microsoft.com/office/drawing/2014/main" id="{0D0AB143-1AD9-40B6-AD41-FDC67DACC022}"/>
              </a:ext>
            </a:extLst>
          </p:cNvPr>
          <p:cNvSpPr txBox="1"/>
          <p:nvPr/>
        </p:nvSpPr>
        <p:spPr>
          <a:xfrm>
            <a:off x="7264082" y="3472332"/>
            <a:ext cx="523240" cy="178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dirty="0">
                <a:latin typeface="Calibri"/>
                <a:cs typeface="Calibri"/>
              </a:rPr>
              <a:t>Pipeline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97" name="object 96">
            <a:extLst>
              <a:ext uri="{FF2B5EF4-FFF2-40B4-BE49-F238E27FC236}">
                <a16:creationId xmlns:a16="http://schemas.microsoft.com/office/drawing/2014/main" id="{AE620C3F-ECCE-4A75-B32E-B947024CC075}"/>
              </a:ext>
            </a:extLst>
          </p:cNvPr>
          <p:cNvSpPr/>
          <p:nvPr/>
        </p:nvSpPr>
        <p:spPr>
          <a:xfrm>
            <a:off x="4422965" y="3390588"/>
            <a:ext cx="1404620" cy="142875"/>
          </a:xfrm>
          <a:custGeom>
            <a:avLst/>
            <a:gdLst/>
            <a:ahLst/>
            <a:cxnLst/>
            <a:rect l="l" t="t" r="r" b="b"/>
            <a:pathLst>
              <a:path w="1404620" h="142875">
                <a:moveTo>
                  <a:pt x="132083" y="0"/>
                </a:moveTo>
                <a:lnTo>
                  <a:pt x="120639" y="651"/>
                </a:lnTo>
                <a:lnTo>
                  <a:pt x="119125" y="1454"/>
                </a:lnTo>
                <a:lnTo>
                  <a:pt x="0" y="72320"/>
                </a:lnTo>
                <a:lnTo>
                  <a:pt x="120396" y="141027"/>
                </a:lnTo>
                <a:lnTo>
                  <a:pt x="132080" y="142740"/>
                </a:lnTo>
                <a:lnTo>
                  <a:pt x="141740" y="135988"/>
                </a:lnTo>
                <a:lnTo>
                  <a:pt x="143852" y="123898"/>
                </a:lnTo>
                <a:lnTo>
                  <a:pt x="137733" y="114280"/>
                </a:lnTo>
                <a:lnTo>
                  <a:pt x="92021" y="88068"/>
                </a:lnTo>
                <a:lnTo>
                  <a:pt x="32004" y="88068"/>
                </a:lnTo>
                <a:lnTo>
                  <a:pt x="31623" y="56064"/>
                </a:lnTo>
                <a:lnTo>
                  <a:pt x="90780" y="55533"/>
                </a:lnTo>
                <a:lnTo>
                  <a:pt x="135509" y="28886"/>
                </a:lnTo>
                <a:lnTo>
                  <a:pt x="142730" y="19473"/>
                </a:lnTo>
                <a:lnTo>
                  <a:pt x="141487" y="7741"/>
                </a:lnTo>
                <a:lnTo>
                  <a:pt x="132083" y="0"/>
                </a:lnTo>
                <a:close/>
              </a:path>
              <a:path w="1404620" h="142875">
                <a:moveTo>
                  <a:pt x="90780" y="55533"/>
                </a:moveTo>
                <a:lnTo>
                  <a:pt x="31623" y="56064"/>
                </a:lnTo>
                <a:lnTo>
                  <a:pt x="32004" y="88068"/>
                </a:lnTo>
                <a:lnTo>
                  <a:pt x="91096" y="87538"/>
                </a:lnTo>
                <a:lnTo>
                  <a:pt x="88034" y="85782"/>
                </a:lnTo>
                <a:lnTo>
                  <a:pt x="40005" y="85782"/>
                </a:lnTo>
                <a:lnTo>
                  <a:pt x="39750" y="58096"/>
                </a:lnTo>
                <a:lnTo>
                  <a:pt x="86477" y="58096"/>
                </a:lnTo>
                <a:lnTo>
                  <a:pt x="90780" y="55533"/>
                </a:lnTo>
                <a:close/>
              </a:path>
              <a:path w="1404620" h="142875">
                <a:moveTo>
                  <a:pt x="91096" y="87538"/>
                </a:moveTo>
                <a:lnTo>
                  <a:pt x="32004" y="88068"/>
                </a:lnTo>
                <a:lnTo>
                  <a:pt x="92021" y="88068"/>
                </a:lnTo>
                <a:lnTo>
                  <a:pt x="91096" y="87538"/>
                </a:lnTo>
                <a:close/>
              </a:path>
              <a:path w="1404620" h="142875">
                <a:moveTo>
                  <a:pt x="1404112" y="43745"/>
                </a:moveTo>
                <a:lnTo>
                  <a:pt x="90780" y="55533"/>
                </a:lnTo>
                <a:lnTo>
                  <a:pt x="63560" y="71749"/>
                </a:lnTo>
                <a:lnTo>
                  <a:pt x="91096" y="87538"/>
                </a:lnTo>
                <a:lnTo>
                  <a:pt x="1404366" y="75749"/>
                </a:lnTo>
                <a:lnTo>
                  <a:pt x="1404112" y="43745"/>
                </a:lnTo>
                <a:close/>
              </a:path>
              <a:path w="1404620" h="142875">
                <a:moveTo>
                  <a:pt x="39750" y="58096"/>
                </a:moveTo>
                <a:lnTo>
                  <a:pt x="40005" y="85782"/>
                </a:lnTo>
                <a:lnTo>
                  <a:pt x="63560" y="71749"/>
                </a:lnTo>
                <a:lnTo>
                  <a:pt x="39750" y="58096"/>
                </a:lnTo>
                <a:close/>
              </a:path>
              <a:path w="1404620" h="142875">
                <a:moveTo>
                  <a:pt x="63560" y="71749"/>
                </a:moveTo>
                <a:lnTo>
                  <a:pt x="40005" y="85782"/>
                </a:lnTo>
                <a:lnTo>
                  <a:pt x="88034" y="85782"/>
                </a:lnTo>
                <a:lnTo>
                  <a:pt x="63560" y="71749"/>
                </a:lnTo>
                <a:close/>
              </a:path>
              <a:path w="1404620" h="142875">
                <a:moveTo>
                  <a:pt x="86477" y="58096"/>
                </a:moveTo>
                <a:lnTo>
                  <a:pt x="39750" y="58096"/>
                </a:lnTo>
                <a:lnTo>
                  <a:pt x="63560" y="71749"/>
                </a:lnTo>
                <a:lnTo>
                  <a:pt x="86477" y="5809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7">
            <a:extLst>
              <a:ext uri="{FF2B5EF4-FFF2-40B4-BE49-F238E27FC236}">
                <a16:creationId xmlns:a16="http://schemas.microsoft.com/office/drawing/2014/main" id="{31263958-0E58-44D8-A23E-DFE533AC7C19}"/>
              </a:ext>
            </a:extLst>
          </p:cNvPr>
          <p:cNvSpPr/>
          <p:nvPr/>
        </p:nvSpPr>
        <p:spPr>
          <a:xfrm>
            <a:off x="6103302" y="3230117"/>
            <a:ext cx="662940" cy="16763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8">
            <a:extLst>
              <a:ext uri="{FF2B5EF4-FFF2-40B4-BE49-F238E27FC236}">
                <a16:creationId xmlns:a16="http://schemas.microsoft.com/office/drawing/2014/main" id="{64F9774C-B3F7-4EDE-B15E-C106CB7C03E6}"/>
              </a:ext>
            </a:extLst>
          </p:cNvPr>
          <p:cNvSpPr txBox="1"/>
          <p:nvPr/>
        </p:nvSpPr>
        <p:spPr>
          <a:xfrm>
            <a:off x="6198171" y="3080003"/>
            <a:ext cx="40322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-10" dirty="0">
                <a:latin typeface="Calibri"/>
                <a:cs typeface="Calibri"/>
              </a:rPr>
              <a:t>N</a:t>
            </a:r>
            <a:r>
              <a:rPr sz="1200" spc="-20" dirty="0">
                <a:latin typeface="Calibri"/>
                <a:cs typeface="Calibri"/>
              </a:rPr>
              <a:t>ex</a:t>
            </a:r>
            <a:r>
              <a:rPr sz="1200" dirty="0">
                <a:latin typeface="Calibri"/>
                <a:cs typeface="Calibri"/>
              </a:rPr>
              <a:t>us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00" name="object 99">
            <a:extLst>
              <a:ext uri="{FF2B5EF4-FFF2-40B4-BE49-F238E27FC236}">
                <a16:creationId xmlns:a16="http://schemas.microsoft.com/office/drawing/2014/main" id="{2C628BCA-4564-4C79-930A-1193DE5A46A2}"/>
              </a:ext>
            </a:extLst>
          </p:cNvPr>
          <p:cNvSpPr txBox="1"/>
          <p:nvPr/>
        </p:nvSpPr>
        <p:spPr>
          <a:xfrm>
            <a:off x="6119558" y="3521202"/>
            <a:ext cx="66802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10" dirty="0">
                <a:latin typeface="Calibri"/>
                <a:cs typeface="Calibri"/>
              </a:rPr>
              <a:t>So</a:t>
            </a:r>
            <a:r>
              <a:rPr sz="1000" spc="-5" dirty="0">
                <a:latin typeface="Calibri"/>
                <a:cs typeface="Calibri"/>
              </a:rPr>
              <a:t>urce</a:t>
            </a:r>
            <a:r>
              <a:rPr sz="1000" spc="5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Build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01" name="object 100">
            <a:extLst>
              <a:ext uri="{FF2B5EF4-FFF2-40B4-BE49-F238E27FC236}">
                <a16:creationId xmlns:a16="http://schemas.microsoft.com/office/drawing/2014/main" id="{23ECD80C-AA44-488F-A8A1-81AFAA63C872}"/>
              </a:ext>
            </a:extLst>
          </p:cNvPr>
          <p:cNvSpPr/>
          <p:nvPr/>
        </p:nvSpPr>
        <p:spPr>
          <a:xfrm>
            <a:off x="4823143" y="3161538"/>
            <a:ext cx="694944" cy="22555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1">
            <a:extLst>
              <a:ext uri="{FF2B5EF4-FFF2-40B4-BE49-F238E27FC236}">
                <a16:creationId xmlns:a16="http://schemas.microsoft.com/office/drawing/2014/main" id="{9E32E607-8D05-4041-9EC6-DEEE249059DA}"/>
              </a:ext>
            </a:extLst>
          </p:cNvPr>
          <p:cNvSpPr/>
          <p:nvPr/>
        </p:nvSpPr>
        <p:spPr>
          <a:xfrm>
            <a:off x="3733483" y="3190494"/>
            <a:ext cx="657225" cy="576580"/>
          </a:xfrm>
          <a:custGeom>
            <a:avLst/>
            <a:gdLst/>
            <a:ahLst/>
            <a:cxnLst/>
            <a:rect l="l" t="t" r="r" b="b"/>
            <a:pathLst>
              <a:path w="657225" h="576579">
                <a:moveTo>
                  <a:pt x="512825" y="0"/>
                </a:moveTo>
                <a:lnTo>
                  <a:pt x="144017" y="0"/>
                </a:lnTo>
                <a:lnTo>
                  <a:pt x="0" y="288035"/>
                </a:lnTo>
                <a:lnTo>
                  <a:pt x="144017" y="576071"/>
                </a:lnTo>
                <a:lnTo>
                  <a:pt x="512825" y="576071"/>
                </a:lnTo>
                <a:lnTo>
                  <a:pt x="656843" y="288035"/>
                </a:lnTo>
                <a:lnTo>
                  <a:pt x="512825" y="0"/>
                </a:lnTo>
                <a:close/>
              </a:path>
            </a:pathLst>
          </a:custGeom>
          <a:solidFill>
            <a:srgbClr val="DF502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2">
            <a:extLst>
              <a:ext uri="{FF2B5EF4-FFF2-40B4-BE49-F238E27FC236}">
                <a16:creationId xmlns:a16="http://schemas.microsoft.com/office/drawing/2014/main" id="{6FF2F04D-3FE3-46C6-B3AE-1ADC6CCC997C}"/>
              </a:ext>
            </a:extLst>
          </p:cNvPr>
          <p:cNvSpPr txBox="1"/>
          <p:nvPr/>
        </p:nvSpPr>
        <p:spPr>
          <a:xfrm>
            <a:off x="3875341" y="3413886"/>
            <a:ext cx="348615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b="1" spc="-10" dirty="0">
                <a:solidFill>
                  <a:srgbClr val="FFFFFF"/>
                </a:solidFill>
                <a:latin typeface="Calibri"/>
                <a:cs typeface="Calibri"/>
              </a:rPr>
              <a:t>Imag</a:t>
            </a:r>
            <a:r>
              <a:rPr sz="1000" b="1" spc="-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04" name="object 103">
            <a:extLst>
              <a:ext uri="{FF2B5EF4-FFF2-40B4-BE49-F238E27FC236}">
                <a16:creationId xmlns:a16="http://schemas.microsoft.com/office/drawing/2014/main" id="{A119145C-1C5E-4E37-85AE-80BD0C5B0E24}"/>
              </a:ext>
            </a:extLst>
          </p:cNvPr>
          <p:cNvSpPr/>
          <p:nvPr/>
        </p:nvSpPr>
        <p:spPr>
          <a:xfrm>
            <a:off x="3072701" y="3390330"/>
            <a:ext cx="636270" cy="142875"/>
          </a:xfrm>
          <a:custGeom>
            <a:avLst/>
            <a:gdLst/>
            <a:ahLst/>
            <a:cxnLst/>
            <a:rect l="l" t="t" r="r" b="b"/>
            <a:pathLst>
              <a:path w="636270" h="142875">
                <a:moveTo>
                  <a:pt x="131953" y="0"/>
                </a:moveTo>
                <a:lnTo>
                  <a:pt x="120269" y="1712"/>
                </a:lnTo>
                <a:lnTo>
                  <a:pt x="0" y="70673"/>
                </a:lnTo>
                <a:lnTo>
                  <a:pt x="119253" y="141285"/>
                </a:lnTo>
                <a:lnTo>
                  <a:pt x="120844" y="142124"/>
                </a:lnTo>
                <a:lnTo>
                  <a:pt x="132257" y="142711"/>
                </a:lnTo>
                <a:lnTo>
                  <a:pt x="141661" y="134897"/>
                </a:lnTo>
                <a:lnTo>
                  <a:pt x="142844" y="123157"/>
                </a:lnTo>
                <a:lnTo>
                  <a:pt x="135636" y="113726"/>
                </a:lnTo>
                <a:lnTo>
                  <a:pt x="91067" y="87328"/>
                </a:lnTo>
                <a:lnTo>
                  <a:pt x="31750" y="86929"/>
                </a:lnTo>
                <a:lnTo>
                  <a:pt x="31877" y="54925"/>
                </a:lnTo>
                <a:lnTo>
                  <a:pt x="91627" y="54925"/>
                </a:lnTo>
                <a:lnTo>
                  <a:pt x="137628" y="28459"/>
                </a:lnTo>
                <a:lnTo>
                  <a:pt x="143770" y="18841"/>
                </a:lnTo>
                <a:lnTo>
                  <a:pt x="141613" y="6751"/>
                </a:lnTo>
                <a:lnTo>
                  <a:pt x="131953" y="0"/>
                </a:lnTo>
                <a:close/>
              </a:path>
              <a:path w="636270" h="142875">
                <a:moveTo>
                  <a:pt x="90936" y="55322"/>
                </a:moveTo>
                <a:lnTo>
                  <a:pt x="63591" y="71054"/>
                </a:lnTo>
                <a:lnTo>
                  <a:pt x="91067" y="87328"/>
                </a:lnTo>
                <a:lnTo>
                  <a:pt x="635888" y="90993"/>
                </a:lnTo>
                <a:lnTo>
                  <a:pt x="636143" y="58989"/>
                </a:lnTo>
                <a:lnTo>
                  <a:pt x="90936" y="55322"/>
                </a:lnTo>
                <a:close/>
              </a:path>
              <a:path w="636270" h="142875">
                <a:moveTo>
                  <a:pt x="31877" y="54925"/>
                </a:moveTo>
                <a:lnTo>
                  <a:pt x="31750" y="86929"/>
                </a:lnTo>
                <a:lnTo>
                  <a:pt x="91067" y="87328"/>
                </a:lnTo>
                <a:lnTo>
                  <a:pt x="86748" y="84770"/>
                </a:lnTo>
                <a:lnTo>
                  <a:pt x="39751" y="84770"/>
                </a:lnTo>
                <a:lnTo>
                  <a:pt x="40005" y="57084"/>
                </a:lnTo>
                <a:lnTo>
                  <a:pt x="87874" y="57084"/>
                </a:lnTo>
                <a:lnTo>
                  <a:pt x="90936" y="55322"/>
                </a:lnTo>
                <a:lnTo>
                  <a:pt x="31877" y="54925"/>
                </a:lnTo>
                <a:close/>
              </a:path>
              <a:path w="636270" h="142875">
                <a:moveTo>
                  <a:pt x="40005" y="57084"/>
                </a:moveTo>
                <a:lnTo>
                  <a:pt x="39751" y="84770"/>
                </a:lnTo>
                <a:lnTo>
                  <a:pt x="63591" y="71054"/>
                </a:lnTo>
                <a:lnTo>
                  <a:pt x="40005" y="57084"/>
                </a:lnTo>
                <a:close/>
              </a:path>
              <a:path w="636270" h="142875">
                <a:moveTo>
                  <a:pt x="63591" y="71054"/>
                </a:moveTo>
                <a:lnTo>
                  <a:pt x="39751" y="84770"/>
                </a:lnTo>
                <a:lnTo>
                  <a:pt x="86748" y="84770"/>
                </a:lnTo>
                <a:lnTo>
                  <a:pt x="63591" y="71054"/>
                </a:lnTo>
                <a:close/>
              </a:path>
              <a:path w="636270" h="142875">
                <a:moveTo>
                  <a:pt x="87874" y="57084"/>
                </a:moveTo>
                <a:lnTo>
                  <a:pt x="40005" y="57084"/>
                </a:lnTo>
                <a:lnTo>
                  <a:pt x="63591" y="71054"/>
                </a:lnTo>
                <a:lnTo>
                  <a:pt x="87874" y="57084"/>
                </a:lnTo>
                <a:close/>
              </a:path>
              <a:path w="636270" h="142875">
                <a:moveTo>
                  <a:pt x="91627" y="54925"/>
                </a:moveTo>
                <a:lnTo>
                  <a:pt x="31877" y="54925"/>
                </a:lnTo>
                <a:lnTo>
                  <a:pt x="90936" y="55322"/>
                </a:lnTo>
                <a:lnTo>
                  <a:pt x="91627" y="549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4">
            <a:extLst>
              <a:ext uri="{FF2B5EF4-FFF2-40B4-BE49-F238E27FC236}">
                <a16:creationId xmlns:a16="http://schemas.microsoft.com/office/drawing/2014/main" id="{97601BD7-42CB-4D33-B2BC-CBB7369BC63D}"/>
              </a:ext>
            </a:extLst>
          </p:cNvPr>
          <p:cNvSpPr txBox="1"/>
          <p:nvPr/>
        </p:nvSpPr>
        <p:spPr>
          <a:xfrm>
            <a:off x="3352864" y="3509009"/>
            <a:ext cx="30861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10" dirty="0">
                <a:latin typeface="Calibri"/>
                <a:cs typeface="Calibri"/>
              </a:rPr>
              <a:t>PUSH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06" name="object 105">
            <a:extLst>
              <a:ext uri="{FF2B5EF4-FFF2-40B4-BE49-F238E27FC236}">
                <a16:creationId xmlns:a16="http://schemas.microsoft.com/office/drawing/2014/main" id="{070B9197-B04C-469F-B22D-D34F38558A78}"/>
              </a:ext>
            </a:extLst>
          </p:cNvPr>
          <p:cNvSpPr/>
          <p:nvPr/>
        </p:nvSpPr>
        <p:spPr>
          <a:xfrm>
            <a:off x="2808415" y="3344417"/>
            <a:ext cx="238125" cy="220979"/>
          </a:xfrm>
          <a:custGeom>
            <a:avLst/>
            <a:gdLst/>
            <a:ahLst/>
            <a:cxnLst/>
            <a:rect l="l" t="t" r="r" b="b"/>
            <a:pathLst>
              <a:path w="238125" h="220979">
                <a:moveTo>
                  <a:pt x="182498" y="0"/>
                </a:moveTo>
                <a:lnTo>
                  <a:pt x="55244" y="0"/>
                </a:lnTo>
                <a:lnTo>
                  <a:pt x="0" y="110489"/>
                </a:lnTo>
                <a:lnTo>
                  <a:pt x="55244" y="220979"/>
                </a:lnTo>
                <a:lnTo>
                  <a:pt x="182498" y="220979"/>
                </a:lnTo>
                <a:lnTo>
                  <a:pt x="237744" y="110489"/>
                </a:lnTo>
                <a:lnTo>
                  <a:pt x="182498" y="0"/>
                </a:lnTo>
                <a:close/>
              </a:path>
            </a:pathLst>
          </a:custGeom>
          <a:solidFill>
            <a:srgbClr val="DF502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6">
            <a:extLst>
              <a:ext uri="{FF2B5EF4-FFF2-40B4-BE49-F238E27FC236}">
                <a16:creationId xmlns:a16="http://schemas.microsoft.com/office/drawing/2014/main" id="{08473433-8F68-4687-9F59-D8D19043C88D}"/>
              </a:ext>
            </a:extLst>
          </p:cNvPr>
          <p:cNvSpPr txBox="1"/>
          <p:nvPr/>
        </p:nvSpPr>
        <p:spPr>
          <a:xfrm>
            <a:off x="4868608" y="3516502"/>
            <a:ext cx="624840" cy="1606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Image</a:t>
            </a:r>
            <a:r>
              <a:rPr sz="1000" spc="5" dirty="0">
                <a:latin typeface="Calibri"/>
                <a:cs typeface="Calibri"/>
              </a:rPr>
              <a:t> </a:t>
            </a:r>
            <a:r>
              <a:rPr sz="1000" spc="-10" dirty="0">
                <a:latin typeface="맑은 고딕"/>
                <a:cs typeface="맑은 고딕"/>
              </a:rPr>
              <a:t>생성</a:t>
            </a:r>
            <a:endParaRPr sz="1000">
              <a:latin typeface="맑은 고딕"/>
              <a:cs typeface="맑은 고딕"/>
            </a:endParaRPr>
          </a:p>
        </p:txBody>
      </p:sp>
      <p:sp>
        <p:nvSpPr>
          <p:cNvPr id="109" name="object 108">
            <a:extLst>
              <a:ext uri="{FF2B5EF4-FFF2-40B4-BE49-F238E27FC236}">
                <a16:creationId xmlns:a16="http://schemas.microsoft.com/office/drawing/2014/main" id="{D2A2F0A2-A996-44FB-820F-15C018FBFEBC}"/>
              </a:ext>
            </a:extLst>
          </p:cNvPr>
          <p:cNvSpPr/>
          <p:nvPr/>
        </p:nvSpPr>
        <p:spPr>
          <a:xfrm>
            <a:off x="2157666" y="2925317"/>
            <a:ext cx="5634355" cy="3192020"/>
          </a:xfrm>
          <a:custGeom>
            <a:avLst/>
            <a:gdLst/>
            <a:ahLst/>
            <a:cxnLst/>
            <a:rect l="l" t="t" r="r" b="b"/>
            <a:pathLst>
              <a:path w="5634355" h="2738754">
                <a:moveTo>
                  <a:pt x="0" y="456183"/>
                </a:moveTo>
                <a:lnTo>
                  <a:pt x="1734" y="382182"/>
                </a:lnTo>
                <a:lnTo>
                  <a:pt x="7522" y="311985"/>
                </a:lnTo>
                <a:lnTo>
                  <a:pt x="18238" y="246530"/>
                </a:lnTo>
                <a:lnTo>
                  <a:pt x="34759" y="186757"/>
                </a:lnTo>
                <a:lnTo>
                  <a:pt x="57959" y="133603"/>
                </a:lnTo>
                <a:lnTo>
                  <a:pt x="88715" y="88009"/>
                </a:lnTo>
                <a:lnTo>
                  <a:pt x="127901" y="50913"/>
                </a:lnTo>
                <a:lnTo>
                  <a:pt x="176393" y="23254"/>
                </a:lnTo>
                <a:lnTo>
                  <a:pt x="235068" y="5970"/>
                </a:lnTo>
                <a:lnTo>
                  <a:pt x="304800" y="0"/>
                </a:lnTo>
                <a:lnTo>
                  <a:pt x="2772791" y="0"/>
                </a:lnTo>
                <a:lnTo>
                  <a:pt x="3961129" y="0"/>
                </a:lnTo>
                <a:lnTo>
                  <a:pt x="4537963" y="6857"/>
                </a:lnTo>
                <a:lnTo>
                  <a:pt x="4605192" y="12635"/>
                </a:lnTo>
                <a:lnTo>
                  <a:pt x="4657071" y="29398"/>
                </a:lnTo>
                <a:lnTo>
                  <a:pt x="4695550" y="56290"/>
                </a:lnTo>
                <a:lnTo>
                  <a:pt x="4722577" y="92453"/>
                </a:lnTo>
                <a:lnTo>
                  <a:pt x="4740100" y="137032"/>
                </a:lnTo>
                <a:lnTo>
                  <a:pt x="4750068" y="189171"/>
                </a:lnTo>
                <a:lnTo>
                  <a:pt x="4754429" y="248011"/>
                </a:lnTo>
                <a:lnTo>
                  <a:pt x="4755131" y="312698"/>
                </a:lnTo>
                <a:lnTo>
                  <a:pt x="4754720" y="346966"/>
                </a:lnTo>
                <a:lnTo>
                  <a:pt x="4754124" y="382374"/>
                </a:lnTo>
                <a:lnTo>
                  <a:pt x="4753588" y="418816"/>
                </a:lnTo>
                <a:lnTo>
                  <a:pt x="4753356" y="456183"/>
                </a:lnTo>
                <a:lnTo>
                  <a:pt x="4768403" y="491428"/>
                </a:lnTo>
                <a:lnTo>
                  <a:pt x="4779602" y="529453"/>
                </a:lnTo>
                <a:lnTo>
                  <a:pt x="4787644" y="569737"/>
                </a:lnTo>
                <a:lnTo>
                  <a:pt x="4793219" y="611761"/>
                </a:lnTo>
                <a:lnTo>
                  <a:pt x="4797020" y="655002"/>
                </a:lnTo>
                <a:lnTo>
                  <a:pt x="4799736" y="698941"/>
                </a:lnTo>
                <a:lnTo>
                  <a:pt x="4802060" y="743056"/>
                </a:lnTo>
                <a:lnTo>
                  <a:pt x="4804682" y="786826"/>
                </a:lnTo>
                <a:lnTo>
                  <a:pt x="4808293" y="829732"/>
                </a:lnTo>
                <a:lnTo>
                  <a:pt x="4813585" y="871251"/>
                </a:lnTo>
                <a:lnTo>
                  <a:pt x="4821249" y="910864"/>
                </a:lnTo>
                <a:lnTo>
                  <a:pt x="4831976" y="948048"/>
                </a:lnTo>
                <a:lnTo>
                  <a:pt x="4865382" y="1013051"/>
                </a:lnTo>
                <a:lnTo>
                  <a:pt x="4919333" y="1062093"/>
                </a:lnTo>
                <a:lnTo>
                  <a:pt x="4955741" y="1079327"/>
                </a:lnTo>
                <a:lnTo>
                  <a:pt x="4999359" y="1091008"/>
                </a:lnTo>
                <a:lnTo>
                  <a:pt x="5050877" y="1096615"/>
                </a:lnTo>
                <a:lnTo>
                  <a:pt x="5110987" y="1095628"/>
                </a:lnTo>
                <a:lnTo>
                  <a:pt x="5367908" y="740663"/>
                </a:lnTo>
                <a:lnTo>
                  <a:pt x="5633592" y="1099057"/>
                </a:lnTo>
                <a:lnTo>
                  <a:pt x="5633886" y="1172279"/>
                </a:lnTo>
                <a:lnTo>
                  <a:pt x="5634086" y="1245593"/>
                </a:lnTo>
                <a:lnTo>
                  <a:pt x="5634205" y="1318990"/>
                </a:lnTo>
                <a:lnTo>
                  <a:pt x="5634251" y="1392459"/>
                </a:lnTo>
                <a:lnTo>
                  <a:pt x="5634235" y="1465990"/>
                </a:lnTo>
                <a:lnTo>
                  <a:pt x="5634169" y="1539574"/>
                </a:lnTo>
                <a:lnTo>
                  <a:pt x="5634061" y="1613198"/>
                </a:lnTo>
                <a:lnTo>
                  <a:pt x="5633922" y="1686854"/>
                </a:lnTo>
                <a:lnTo>
                  <a:pt x="5633762" y="1760531"/>
                </a:lnTo>
                <a:lnTo>
                  <a:pt x="5633593" y="1834218"/>
                </a:lnTo>
                <a:lnTo>
                  <a:pt x="5633423" y="1907905"/>
                </a:lnTo>
                <a:lnTo>
                  <a:pt x="5633263" y="1981582"/>
                </a:lnTo>
                <a:lnTo>
                  <a:pt x="5633124" y="2055238"/>
                </a:lnTo>
                <a:lnTo>
                  <a:pt x="5633016" y="2128863"/>
                </a:lnTo>
                <a:lnTo>
                  <a:pt x="5632950" y="2202447"/>
                </a:lnTo>
                <a:lnTo>
                  <a:pt x="5632934" y="2275980"/>
                </a:lnTo>
                <a:lnTo>
                  <a:pt x="5632980" y="2349450"/>
                </a:lnTo>
                <a:lnTo>
                  <a:pt x="5633099" y="2422849"/>
                </a:lnTo>
                <a:lnTo>
                  <a:pt x="5633299" y="2496164"/>
                </a:lnTo>
                <a:lnTo>
                  <a:pt x="5633592" y="2569387"/>
                </a:lnTo>
                <a:lnTo>
                  <a:pt x="5630353" y="2604506"/>
                </a:lnTo>
                <a:lnTo>
                  <a:pt x="5604344" y="2659874"/>
                </a:lnTo>
                <a:lnTo>
                  <a:pt x="5552080" y="2697935"/>
                </a:lnTo>
                <a:lnTo>
                  <a:pt x="5516022" y="2711420"/>
                </a:lnTo>
                <a:lnTo>
                  <a:pt x="5473304" y="2721711"/>
                </a:lnTo>
                <a:lnTo>
                  <a:pt x="5423894" y="2729185"/>
                </a:lnTo>
                <a:lnTo>
                  <a:pt x="5367760" y="2734222"/>
                </a:lnTo>
                <a:lnTo>
                  <a:pt x="5304869" y="2737197"/>
                </a:lnTo>
                <a:lnTo>
                  <a:pt x="5235190" y="2738490"/>
                </a:lnTo>
                <a:lnTo>
                  <a:pt x="5158690" y="2738477"/>
                </a:lnTo>
                <a:lnTo>
                  <a:pt x="5075337" y="2737537"/>
                </a:lnTo>
                <a:lnTo>
                  <a:pt x="4985100" y="2736047"/>
                </a:lnTo>
                <a:lnTo>
                  <a:pt x="4887946" y="2734385"/>
                </a:lnTo>
                <a:lnTo>
                  <a:pt x="4783843" y="2732928"/>
                </a:lnTo>
                <a:lnTo>
                  <a:pt x="4672758" y="2732054"/>
                </a:lnTo>
                <a:lnTo>
                  <a:pt x="4554661" y="2732142"/>
                </a:lnTo>
                <a:lnTo>
                  <a:pt x="4429518" y="2733568"/>
                </a:lnTo>
                <a:lnTo>
                  <a:pt x="4297299" y="2736710"/>
                </a:lnTo>
                <a:lnTo>
                  <a:pt x="3961129" y="2736710"/>
                </a:lnTo>
                <a:lnTo>
                  <a:pt x="2772791" y="2736710"/>
                </a:lnTo>
                <a:lnTo>
                  <a:pt x="263651" y="2729839"/>
                </a:lnTo>
                <a:lnTo>
                  <a:pt x="227630" y="2728377"/>
                </a:lnTo>
                <a:lnTo>
                  <a:pt x="165714" y="2717000"/>
                </a:lnTo>
                <a:lnTo>
                  <a:pt x="116157" y="2695068"/>
                </a:lnTo>
                <a:lnTo>
                  <a:pt x="77588" y="2663437"/>
                </a:lnTo>
                <a:lnTo>
                  <a:pt x="48636" y="2622963"/>
                </a:lnTo>
                <a:lnTo>
                  <a:pt x="27929" y="2574504"/>
                </a:lnTo>
                <a:lnTo>
                  <a:pt x="14095" y="2518917"/>
                </a:lnTo>
                <a:lnTo>
                  <a:pt x="5762" y="2457057"/>
                </a:lnTo>
                <a:lnTo>
                  <a:pt x="1560" y="2389782"/>
                </a:lnTo>
                <a:lnTo>
                  <a:pt x="116" y="2317948"/>
                </a:lnTo>
                <a:lnTo>
                  <a:pt x="0" y="2280589"/>
                </a:lnTo>
                <a:lnTo>
                  <a:pt x="0" y="1140332"/>
                </a:lnTo>
                <a:lnTo>
                  <a:pt x="0" y="456056"/>
                </a:lnTo>
                <a:close/>
              </a:path>
            </a:pathLst>
          </a:custGeom>
          <a:ln w="12192">
            <a:solidFill>
              <a:srgbClr val="C55A11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09">
            <a:extLst>
              <a:ext uri="{FF2B5EF4-FFF2-40B4-BE49-F238E27FC236}">
                <a16:creationId xmlns:a16="http://schemas.microsoft.com/office/drawing/2014/main" id="{872F2625-1358-47D4-9447-E62DD59EBE47}"/>
              </a:ext>
            </a:extLst>
          </p:cNvPr>
          <p:cNvSpPr/>
          <p:nvPr/>
        </p:nvSpPr>
        <p:spPr>
          <a:xfrm>
            <a:off x="6106351" y="3687317"/>
            <a:ext cx="304800" cy="303275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1">
            <a:extLst>
              <a:ext uri="{FF2B5EF4-FFF2-40B4-BE49-F238E27FC236}">
                <a16:creationId xmlns:a16="http://schemas.microsoft.com/office/drawing/2014/main" id="{79033818-6291-4BA0-8361-F8C0DF7EC84E}"/>
              </a:ext>
            </a:extLst>
          </p:cNvPr>
          <p:cNvSpPr/>
          <p:nvPr/>
        </p:nvSpPr>
        <p:spPr>
          <a:xfrm>
            <a:off x="5755530" y="3460877"/>
            <a:ext cx="351790" cy="394335"/>
          </a:xfrm>
          <a:custGeom>
            <a:avLst/>
            <a:gdLst/>
            <a:ahLst/>
            <a:cxnLst/>
            <a:rect l="l" t="t" r="r" b="b"/>
            <a:pathLst>
              <a:path w="351789" h="394335">
                <a:moveTo>
                  <a:pt x="71179" y="63585"/>
                </a:moveTo>
                <a:lnTo>
                  <a:pt x="55222" y="90941"/>
                </a:lnTo>
                <a:lnTo>
                  <a:pt x="55164" y="394081"/>
                </a:lnTo>
                <a:lnTo>
                  <a:pt x="351582" y="394081"/>
                </a:lnTo>
                <a:lnTo>
                  <a:pt x="351582" y="378079"/>
                </a:lnTo>
                <a:lnTo>
                  <a:pt x="87168" y="378079"/>
                </a:lnTo>
                <a:lnTo>
                  <a:pt x="71166" y="362077"/>
                </a:lnTo>
                <a:lnTo>
                  <a:pt x="87168" y="362077"/>
                </a:lnTo>
                <a:lnTo>
                  <a:pt x="87168" y="90941"/>
                </a:lnTo>
                <a:lnTo>
                  <a:pt x="71179" y="63585"/>
                </a:lnTo>
                <a:close/>
              </a:path>
              <a:path w="351789" h="394335">
                <a:moveTo>
                  <a:pt x="87168" y="362077"/>
                </a:moveTo>
                <a:lnTo>
                  <a:pt x="71166" y="362077"/>
                </a:lnTo>
                <a:lnTo>
                  <a:pt x="87168" y="378079"/>
                </a:lnTo>
                <a:lnTo>
                  <a:pt x="87168" y="362077"/>
                </a:lnTo>
                <a:close/>
              </a:path>
              <a:path w="351789" h="394335">
                <a:moveTo>
                  <a:pt x="351582" y="362077"/>
                </a:moveTo>
                <a:lnTo>
                  <a:pt x="87168" y="362077"/>
                </a:lnTo>
                <a:lnTo>
                  <a:pt x="87168" y="378079"/>
                </a:lnTo>
                <a:lnTo>
                  <a:pt x="351582" y="378079"/>
                </a:lnTo>
                <a:lnTo>
                  <a:pt x="351582" y="362077"/>
                </a:lnTo>
                <a:close/>
              </a:path>
              <a:path w="351789" h="394335">
                <a:moveTo>
                  <a:pt x="89684" y="31750"/>
                </a:moveTo>
                <a:lnTo>
                  <a:pt x="87168" y="31750"/>
                </a:lnTo>
                <a:lnTo>
                  <a:pt x="87226" y="91040"/>
                </a:lnTo>
                <a:lnTo>
                  <a:pt x="114297" y="137358"/>
                </a:lnTo>
                <a:lnTo>
                  <a:pt x="123988" y="143383"/>
                </a:lnTo>
                <a:lnTo>
                  <a:pt x="135989" y="141105"/>
                </a:lnTo>
                <a:lnTo>
                  <a:pt x="142774" y="131445"/>
                </a:lnTo>
                <a:lnTo>
                  <a:pt x="141016" y="119761"/>
                </a:lnTo>
                <a:lnTo>
                  <a:pt x="89684" y="31750"/>
                </a:lnTo>
                <a:close/>
              </a:path>
              <a:path w="351789" h="394335">
                <a:moveTo>
                  <a:pt x="71166" y="0"/>
                </a:moveTo>
                <a:lnTo>
                  <a:pt x="1316" y="119761"/>
                </a:lnTo>
                <a:lnTo>
                  <a:pt x="550" y="121243"/>
                </a:lnTo>
                <a:lnTo>
                  <a:pt x="0" y="132688"/>
                </a:lnTo>
                <a:lnTo>
                  <a:pt x="7927" y="142026"/>
                </a:lnTo>
                <a:lnTo>
                  <a:pt x="19665" y="143163"/>
                </a:lnTo>
                <a:lnTo>
                  <a:pt x="29002" y="135890"/>
                </a:lnTo>
                <a:lnTo>
                  <a:pt x="55164" y="91040"/>
                </a:lnTo>
                <a:lnTo>
                  <a:pt x="55164" y="31750"/>
                </a:lnTo>
                <a:lnTo>
                  <a:pt x="89684" y="31750"/>
                </a:lnTo>
                <a:lnTo>
                  <a:pt x="71166" y="0"/>
                </a:lnTo>
                <a:close/>
              </a:path>
              <a:path w="351789" h="394335">
                <a:moveTo>
                  <a:pt x="87168" y="31750"/>
                </a:moveTo>
                <a:lnTo>
                  <a:pt x="55164" y="31750"/>
                </a:lnTo>
                <a:lnTo>
                  <a:pt x="55164" y="91040"/>
                </a:lnTo>
                <a:lnTo>
                  <a:pt x="71179" y="63585"/>
                </a:lnTo>
                <a:lnTo>
                  <a:pt x="57323" y="39878"/>
                </a:lnTo>
                <a:lnTo>
                  <a:pt x="87168" y="39878"/>
                </a:lnTo>
                <a:lnTo>
                  <a:pt x="87168" y="31750"/>
                </a:lnTo>
                <a:close/>
              </a:path>
              <a:path w="351789" h="394335">
                <a:moveTo>
                  <a:pt x="87168" y="39878"/>
                </a:moveTo>
                <a:lnTo>
                  <a:pt x="85009" y="39878"/>
                </a:lnTo>
                <a:lnTo>
                  <a:pt x="71179" y="63585"/>
                </a:lnTo>
                <a:lnTo>
                  <a:pt x="87168" y="90941"/>
                </a:lnTo>
                <a:lnTo>
                  <a:pt x="87168" y="39878"/>
                </a:lnTo>
                <a:close/>
              </a:path>
              <a:path w="351789" h="394335">
                <a:moveTo>
                  <a:pt x="85009" y="39878"/>
                </a:moveTo>
                <a:lnTo>
                  <a:pt x="57323" y="39878"/>
                </a:lnTo>
                <a:lnTo>
                  <a:pt x="71179" y="63585"/>
                </a:lnTo>
                <a:lnTo>
                  <a:pt x="85009" y="3987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3">
            <a:extLst>
              <a:ext uri="{FF2B5EF4-FFF2-40B4-BE49-F238E27FC236}">
                <a16:creationId xmlns:a16="http://schemas.microsoft.com/office/drawing/2014/main" id="{FC719445-ACC9-46FE-8266-6BA1F57654FD}"/>
              </a:ext>
            </a:extLst>
          </p:cNvPr>
          <p:cNvSpPr/>
          <p:nvPr/>
        </p:nvSpPr>
        <p:spPr>
          <a:xfrm>
            <a:off x="3868153" y="1291368"/>
            <a:ext cx="239395" cy="236220"/>
          </a:xfrm>
          <a:custGeom>
            <a:avLst/>
            <a:gdLst/>
            <a:ahLst/>
            <a:cxnLst/>
            <a:rect l="l" t="t" r="r" b="b"/>
            <a:pathLst>
              <a:path w="239395" h="236219">
                <a:moveTo>
                  <a:pt x="116094" y="0"/>
                </a:moveTo>
                <a:lnTo>
                  <a:pt x="74016" y="8838"/>
                </a:lnTo>
                <a:lnTo>
                  <a:pt x="38876" y="30913"/>
                </a:lnTo>
                <a:lnTo>
                  <a:pt x="13545" y="63406"/>
                </a:lnTo>
                <a:lnTo>
                  <a:pt x="899" y="103495"/>
                </a:lnTo>
                <a:lnTo>
                  <a:pt x="0" y="118059"/>
                </a:lnTo>
                <a:lnTo>
                  <a:pt x="473" y="128629"/>
                </a:lnTo>
                <a:lnTo>
                  <a:pt x="11303" y="167870"/>
                </a:lnTo>
                <a:lnTo>
                  <a:pt x="34912" y="200385"/>
                </a:lnTo>
                <a:lnTo>
                  <a:pt x="69280" y="223641"/>
                </a:lnTo>
                <a:lnTo>
                  <a:pt x="112386" y="235100"/>
                </a:lnTo>
                <a:lnTo>
                  <a:pt x="128347" y="235860"/>
                </a:lnTo>
                <a:lnTo>
                  <a:pt x="142401" y="234022"/>
                </a:lnTo>
                <a:lnTo>
                  <a:pt x="180802" y="219336"/>
                </a:lnTo>
                <a:lnTo>
                  <a:pt x="211491" y="192593"/>
                </a:lnTo>
                <a:lnTo>
                  <a:pt x="231808" y="155982"/>
                </a:lnTo>
                <a:lnTo>
                  <a:pt x="239097" y="111691"/>
                </a:lnTo>
                <a:lnTo>
                  <a:pt x="237468" y="97557"/>
                </a:lnTo>
                <a:lnTo>
                  <a:pt x="223077" y="58898"/>
                </a:lnTo>
                <a:lnTo>
                  <a:pt x="196378" y="27953"/>
                </a:lnTo>
                <a:lnTo>
                  <a:pt x="159880" y="7421"/>
                </a:lnTo>
                <a:lnTo>
                  <a:pt x="116094" y="0"/>
                </a:lnTo>
                <a:close/>
              </a:path>
            </a:pathLst>
          </a:cu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lIns="0" tIns="0" rIns="0" bIns="0" rtlCol="0" anchor="ctr"/>
          <a:lstStyle/>
          <a:p>
            <a:pPr algn="ctr"/>
            <a:r>
              <a:rPr lang="en-US" sz="1100" b="1" dirty="0"/>
              <a:t>1</a:t>
            </a:r>
            <a:endParaRPr sz="1100" b="1" dirty="0"/>
          </a:p>
        </p:txBody>
      </p:sp>
      <p:sp>
        <p:nvSpPr>
          <p:cNvPr id="126" name="object 125">
            <a:extLst>
              <a:ext uri="{FF2B5EF4-FFF2-40B4-BE49-F238E27FC236}">
                <a16:creationId xmlns:a16="http://schemas.microsoft.com/office/drawing/2014/main" id="{E68057B0-5907-4FD6-9B7F-B9CB10C5C8FA}"/>
              </a:ext>
            </a:extLst>
          </p:cNvPr>
          <p:cNvSpPr/>
          <p:nvPr/>
        </p:nvSpPr>
        <p:spPr>
          <a:xfrm>
            <a:off x="3338766" y="4995162"/>
            <a:ext cx="238125" cy="236220"/>
          </a:xfrm>
          <a:custGeom>
            <a:avLst/>
            <a:gdLst/>
            <a:ahLst/>
            <a:cxnLst/>
            <a:rect l="l" t="t" r="r" b="b"/>
            <a:pathLst>
              <a:path w="238125" h="236220">
                <a:moveTo>
                  <a:pt x="115973" y="0"/>
                </a:moveTo>
                <a:lnTo>
                  <a:pt x="73947" y="8690"/>
                </a:lnTo>
                <a:lnTo>
                  <a:pt x="38843" y="30739"/>
                </a:lnTo>
                <a:lnTo>
                  <a:pt x="13535" y="63287"/>
                </a:lnTo>
                <a:lnTo>
                  <a:pt x="899" y="103475"/>
                </a:lnTo>
                <a:lnTo>
                  <a:pt x="0" y="118075"/>
                </a:lnTo>
                <a:lnTo>
                  <a:pt x="320" y="126799"/>
                </a:lnTo>
                <a:lnTo>
                  <a:pt x="10614" y="166634"/>
                </a:lnTo>
                <a:lnTo>
                  <a:pt x="33818" y="199720"/>
                </a:lnTo>
                <a:lnTo>
                  <a:pt x="67773" y="223440"/>
                </a:lnTo>
                <a:lnTo>
                  <a:pt x="110321" y="235177"/>
                </a:lnTo>
                <a:lnTo>
                  <a:pt x="126041" y="235974"/>
                </a:lnTo>
                <a:lnTo>
                  <a:pt x="140176" y="234287"/>
                </a:lnTo>
                <a:lnTo>
                  <a:pt x="178827" y="219889"/>
                </a:lnTo>
                <a:lnTo>
                  <a:pt x="209749" y="193297"/>
                </a:lnTo>
                <a:lnTo>
                  <a:pt x="230248" y="156838"/>
                </a:lnTo>
                <a:lnTo>
                  <a:pt x="237629" y="112838"/>
                </a:lnTo>
                <a:lnTo>
                  <a:pt x="236130" y="98589"/>
                </a:lnTo>
                <a:lnTo>
                  <a:pt x="222060" y="59574"/>
                </a:lnTo>
                <a:lnTo>
                  <a:pt x="195629" y="28299"/>
                </a:lnTo>
                <a:lnTo>
                  <a:pt x="159409" y="7522"/>
                </a:lnTo>
                <a:lnTo>
                  <a:pt x="115973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6">
            <a:extLst>
              <a:ext uri="{FF2B5EF4-FFF2-40B4-BE49-F238E27FC236}">
                <a16:creationId xmlns:a16="http://schemas.microsoft.com/office/drawing/2014/main" id="{261E2F1C-B6EC-4A42-9AF1-8BFE703BD376}"/>
              </a:ext>
            </a:extLst>
          </p:cNvPr>
          <p:cNvSpPr/>
          <p:nvPr/>
        </p:nvSpPr>
        <p:spPr>
          <a:xfrm>
            <a:off x="3338766" y="4995162"/>
            <a:ext cx="238125" cy="236220"/>
          </a:xfrm>
          <a:custGeom>
            <a:avLst/>
            <a:gdLst/>
            <a:ahLst/>
            <a:cxnLst/>
            <a:rect l="l" t="t" r="r" b="b"/>
            <a:pathLst>
              <a:path w="238125" h="236220">
                <a:moveTo>
                  <a:pt x="0" y="118075"/>
                </a:moveTo>
                <a:lnTo>
                  <a:pt x="7773" y="75975"/>
                </a:lnTo>
                <a:lnTo>
                  <a:pt x="29176" y="40562"/>
                </a:lnTo>
                <a:lnTo>
                  <a:pt x="61335" y="14696"/>
                </a:lnTo>
                <a:lnTo>
                  <a:pt x="101373" y="1236"/>
                </a:lnTo>
                <a:lnTo>
                  <a:pt x="115973" y="0"/>
                </a:lnTo>
                <a:lnTo>
                  <a:pt x="131095" y="864"/>
                </a:lnTo>
                <a:lnTo>
                  <a:pt x="172411" y="13111"/>
                </a:lnTo>
                <a:lnTo>
                  <a:pt x="205654" y="37694"/>
                </a:lnTo>
                <a:lnTo>
                  <a:pt x="228251" y="71855"/>
                </a:lnTo>
                <a:lnTo>
                  <a:pt x="237629" y="112838"/>
                </a:lnTo>
                <a:lnTo>
                  <a:pt x="236792" y="128199"/>
                </a:lnTo>
                <a:lnTo>
                  <a:pt x="224739" y="169944"/>
                </a:lnTo>
                <a:lnTo>
                  <a:pt x="200467" y="203373"/>
                </a:lnTo>
                <a:lnTo>
                  <a:pt x="166669" y="226158"/>
                </a:lnTo>
                <a:lnTo>
                  <a:pt x="126041" y="235974"/>
                </a:lnTo>
                <a:lnTo>
                  <a:pt x="110321" y="235177"/>
                </a:lnTo>
                <a:lnTo>
                  <a:pt x="67773" y="223440"/>
                </a:lnTo>
                <a:lnTo>
                  <a:pt x="33818" y="199720"/>
                </a:lnTo>
                <a:lnTo>
                  <a:pt x="10614" y="166634"/>
                </a:lnTo>
                <a:lnTo>
                  <a:pt x="320" y="126799"/>
                </a:lnTo>
                <a:lnTo>
                  <a:pt x="0" y="118075"/>
                </a:lnTo>
                <a:close/>
              </a:path>
            </a:pathLst>
          </a:custGeom>
          <a:ln w="12192">
            <a:solidFill>
              <a:srgbClr val="00183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7">
            <a:extLst>
              <a:ext uri="{FF2B5EF4-FFF2-40B4-BE49-F238E27FC236}">
                <a16:creationId xmlns:a16="http://schemas.microsoft.com/office/drawing/2014/main" id="{796F30C1-04C9-47CA-BA3D-D5CB743E4492}"/>
              </a:ext>
            </a:extLst>
          </p:cNvPr>
          <p:cNvSpPr txBox="1"/>
          <p:nvPr/>
        </p:nvSpPr>
        <p:spPr>
          <a:xfrm>
            <a:off x="3413189" y="5063203"/>
            <a:ext cx="97155" cy="1263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b="1" spc="-15" dirty="0">
                <a:solidFill>
                  <a:srgbClr val="001834"/>
                </a:solidFill>
                <a:latin typeface="Verdana"/>
                <a:cs typeface="Verdana"/>
              </a:rPr>
              <a:t>6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132" name="object 131">
            <a:extLst>
              <a:ext uri="{FF2B5EF4-FFF2-40B4-BE49-F238E27FC236}">
                <a16:creationId xmlns:a16="http://schemas.microsoft.com/office/drawing/2014/main" id="{4BB472CF-84D0-4D64-8872-E964F73E7FF1}"/>
              </a:ext>
            </a:extLst>
          </p:cNvPr>
          <p:cNvSpPr/>
          <p:nvPr/>
        </p:nvSpPr>
        <p:spPr>
          <a:xfrm>
            <a:off x="2849563" y="4624846"/>
            <a:ext cx="239395" cy="236220"/>
          </a:xfrm>
          <a:custGeom>
            <a:avLst/>
            <a:gdLst/>
            <a:ahLst/>
            <a:cxnLst/>
            <a:rect l="l" t="t" r="r" b="b"/>
            <a:pathLst>
              <a:path w="239394" h="236220">
                <a:moveTo>
                  <a:pt x="116094" y="0"/>
                </a:moveTo>
                <a:lnTo>
                  <a:pt x="74016" y="8838"/>
                </a:lnTo>
                <a:lnTo>
                  <a:pt x="38876" y="30913"/>
                </a:lnTo>
                <a:lnTo>
                  <a:pt x="13545" y="63406"/>
                </a:lnTo>
                <a:lnTo>
                  <a:pt x="899" y="103495"/>
                </a:lnTo>
                <a:lnTo>
                  <a:pt x="0" y="118059"/>
                </a:lnTo>
                <a:lnTo>
                  <a:pt x="473" y="128629"/>
                </a:lnTo>
                <a:lnTo>
                  <a:pt x="11303" y="167870"/>
                </a:lnTo>
                <a:lnTo>
                  <a:pt x="34912" y="200385"/>
                </a:lnTo>
                <a:lnTo>
                  <a:pt x="69280" y="223641"/>
                </a:lnTo>
                <a:lnTo>
                  <a:pt x="112386" y="235100"/>
                </a:lnTo>
                <a:lnTo>
                  <a:pt x="128347" y="235860"/>
                </a:lnTo>
                <a:lnTo>
                  <a:pt x="142401" y="234022"/>
                </a:lnTo>
                <a:lnTo>
                  <a:pt x="180802" y="219336"/>
                </a:lnTo>
                <a:lnTo>
                  <a:pt x="211491" y="192593"/>
                </a:lnTo>
                <a:lnTo>
                  <a:pt x="231808" y="155982"/>
                </a:lnTo>
                <a:lnTo>
                  <a:pt x="239097" y="111691"/>
                </a:lnTo>
                <a:lnTo>
                  <a:pt x="237468" y="97557"/>
                </a:lnTo>
                <a:lnTo>
                  <a:pt x="223077" y="58898"/>
                </a:lnTo>
                <a:lnTo>
                  <a:pt x="196378" y="27953"/>
                </a:lnTo>
                <a:lnTo>
                  <a:pt x="159880" y="7421"/>
                </a:lnTo>
                <a:lnTo>
                  <a:pt x="116094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2">
            <a:extLst>
              <a:ext uri="{FF2B5EF4-FFF2-40B4-BE49-F238E27FC236}">
                <a16:creationId xmlns:a16="http://schemas.microsoft.com/office/drawing/2014/main" id="{8634B575-7B30-4848-A838-73ED3FD78FDA}"/>
              </a:ext>
            </a:extLst>
          </p:cNvPr>
          <p:cNvSpPr/>
          <p:nvPr/>
        </p:nvSpPr>
        <p:spPr>
          <a:xfrm>
            <a:off x="2849563" y="4624846"/>
            <a:ext cx="239395" cy="236220"/>
          </a:xfrm>
          <a:custGeom>
            <a:avLst/>
            <a:gdLst/>
            <a:ahLst/>
            <a:cxnLst/>
            <a:rect l="l" t="t" r="r" b="b"/>
            <a:pathLst>
              <a:path w="239394" h="236220">
                <a:moveTo>
                  <a:pt x="0" y="118059"/>
                </a:moveTo>
                <a:lnTo>
                  <a:pt x="7779" y="76064"/>
                </a:lnTo>
                <a:lnTo>
                  <a:pt x="29200" y="40726"/>
                </a:lnTo>
                <a:lnTo>
                  <a:pt x="61390" y="14865"/>
                </a:lnTo>
                <a:lnTo>
                  <a:pt x="101475" y="1301"/>
                </a:lnTo>
                <a:lnTo>
                  <a:pt x="116094" y="0"/>
                </a:lnTo>
                <a:lnTo>
                  <a:pt x="131344" y="850"/>
                </a:lnTo>
                <a:lnTo>
                  <a:pt x="172980" y="12941"/>
                </a:lnTo>
                <a:lnTo>
                  <a:pt x="206490" y="37244"/>
                </a:lnTo>
                <a:lnTo>
                  <a:pt x="229366" y="71060"/>
                </a:lnTo>
                <a:lnTo>
                  <a:pt x="239097" y="111691"/>
                </a:lnTo>
                <a:lnTo>
                  <a:pt x="238279" y="127173"/>
                </a:lnTo>
                <a:lnTo>
                  <a:pt x="226352" y="169147"/>
                </a:lnTo>
                <a:lnTo>
                  <a:pt x="202282" y="202712"/>
                </a:lnTo>
                <a:lnTo>
                  <a:pt x="168727" y="225679"/>
                </a:lnTo>
                <a:lnTo>
                  <a:pt x="128347" y="235860"/>
                </a:lnTo>
                <a:lnTo>
                  <a:pt x="112386" y="235100"/>
                </a:lnTo>
                <a:lnTo>
                  <a:pt x="69280" y="223641"/>
                </a:lnTo>
                <a:lnTo>
                  <a:pt x="34912" y="200385"/>
                </a:lnTo>
                <a:lnTo>
                  <a:pt x="11303" y="167870"/>
                </a:lnTo>
                <a:lnTo>
                  <a:pt x="473" y="128629"/>
                </a:lnTo>
                <a:lnTo>
                  <a:pt x="0" y="118059"/>
                </a:lnTo>
                <a:close/>
              </a:path>
            </a:pathLst>
          </a:custGeom>
          <a:ln w="12192">
            <a:solidFill>
              <a:srgbClr val="00183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3">
            <a:extLst>
              <a:ext uri="{FF2B5EF4-FFF2-40B4-BE49-F238E27FC236}">
                <a16:creationId xmlns:a16="http://schemas.microsoft.com/office/drawing/2014/main" id="{A215556F-4575-4476-9877-423178F21AEE}"/>
              </a:ext>
            </a:extLst>
          </p:cNvPr>
          <p:cNvSpPr txBox="1"/>
          <p:nvPr/>
        </p:nvSpPr>
        <p:spPr>
          <a:xfrm>
            <a:off x="2925000" y="4692210"/>
            <a:ext cx="97155" cy="1263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b="1" spc="-15" dirty="0">
                <a:solidFill>
                  <a:srgbClr val="001834"/>
                </a:solidFill>
                <a:latin typeface="Verdana"/>
                <a:cs typeface="Verdana"/>
              </a:rPr>
              <a:t>5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135" name="object 134">
            <a:extLst>
              <a:ext uri="{FF2B5EF4-FFF2-40B4-BE49-F238E27FC236}">
                <a16:creationId xmlns:a16="http://schemas.microsoft.com/office/drawing/2014/main" id="{BCEDDE31-559C-486C-B57D-A558170CB1EA}"/>
              </a:ext>
            </a:extLst>
          </p:cNvPr>
          <p:cNvSpPr txBox="1"/>
          <p:nvPr/>
        </p:nvSpPr>
        <p:spPr>
          <a:xfrm>
            <a:off x="9410700" y="588811"/>
            <a:ext cx="2384425" cy="9233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buClr>
                <a:srgbClr val="6C7777"/>
              </a:buClr>
              <a:buFont typeface="Verdana"/>
              <a:buAutoNum type="arabicPeriod"/>
              <a:tabLst>
                <a:tab pos="241300" algn="l"/>
              </a:tabLst>
            </a:pPr>
            <a:r>
              <a:rPr sz="1000" spc="-35" dirty="0">
                <a:solidFill>
                  <a:srgbClr val="6C7777"/>
                </a:solidFill>
                <a:latin typeface="Verdana"/>
                <a:cs typeface="Verdana"/>
              </a:rPr>
              <a:t>P</a:t>
            </a:r>
            <a:r>
              <a:rPr sz="1000" spc="-30" dirty="0">
                <a:solidFill>
                  <a:srgbClr val="6C7777"/>
                </a:solidFill>
                <a:latin typeface="Verdana"/>
                <a:cs typeface="Verdana"/>
              </a:rPr>
              <a:t>u</a:t>
            </a:r>
            <a:r>
              <a:rPr sz="1000" spc="-40" dirty="0">
                <a:solidFill>
                  <a:srgbClr val="6C7777"/>
                </a:solidFill>
                <a:latin typeface="Verdana"/>
                <a:cs typeface="Verdana"/>
              </a:rPr>
              <a:t>s</a:t>
            </a:r>
            <a:r>
              <a:rPr sz="1000" spc="-10" dirty="0">
                <a:solidFill>
                  <a:srgbClr val="6C7777"/>
                </a:solidFill>
                <a:latin typeface="Verdana"/>
                <a:cs typeface="Verdana"/>
              </a:rPr>
              <a:t>h</a:t>
            </a:r>
            <a:r>
              <a:rPr sz="1000" spc="-50" dirty="0">
                <a:solidFill>
                  <a:srgbClr val="6C7777"/>
                </a:solidFill>
                <a:latin typeface="Verdana"/>
                <a:cs typeface="Verdana"/>
              </a:rPr>
              <a:t> </a:t>
            </a:r>
            <a:r>
              <a:rPr sz="1000" spc="-40" dirty="0">
                <a:solidFill>
                  <a:srgbClr val="6C7777"/>
                </a:solidFill>
                <a:latin typeface="Verdana"/>
                <a:cs typeface="Verdana"/>
              </a:rPr>
              <a:t>c</a:t>
            </a:r>
            <a:r>
              <a:rPr sz="1000" spc="-30" dirty="0">
                <a:solidFill>
                  <a:srgbClr val="6C7777"/>
                </a:solidFill>
                <a:latin typeface="Verdana"/>
                <a:cs typeface="Verdana"/>
              </a:rPr>
              <a:t>h</a:t>
            </a:r>
            <a:r>
              <a:rPr sz="1000" spc="-35" dirty="0">
                <a:solidFill>
                  <a:srgbClr val="6C7777"/>
                </a:solidFill>
                <a:latin typeface="Verdana"/>
                <a:cs typeface="Verdana"/>
              </a:rPr>
              <a:t>a</a:t>
            </a:r>
            <a:r>
              <a:rPr sz="1000" spc="-30" dirty="0">
                <a:solidFill>
                  <a:srgbClr val="6C7777"/>
                </a:solidFill>
                <a:latin typeface="Verdana"/>
                <a:cs typeface="Verdana"/>
              </a:rPr>
              <a:t>n</a:t>
            </a:r>
            <a:r>
              <a:rPr sz="1000" spc="-35" dirty="0">
                <a:solidFill>
                  <a:srgbClr val="6C7777"/>
                </a:solidFill>
                <a:latin typeface="Verdana"/>
                <a:cs typeface="Verdana"/>
              </a:rPr>
              <a:t>g</a:t>
            </a:r>
            <a:r>
              <a:rPr sz="1000" spc="-40" dirty="0">
                <a:solidFill>
                  <a:srgbClr val="6C7777"/>
                </a:solidFill>
                <a:latin typeface="Verdana"/>
                <a:cs typeface="Verdana"/>
              </a:rPr>
              <a:t>e</a:t>
            </a:r>
            <a:r>
              <a:rPr sz="1000" spc="-10" dirty="0">
                <a:solidFill>
                  <a:srgbClr val="6C7777"/>
                </a:solidFill>
                <a:latin typeface="Verdana"/>
                <a:cs typeface="Verdana"/>
              </a:rPr>
              <a:t>s</a:t>
            </a:r>
            <a:r>
              <a:rPr sz="1000" spc="-45" dirty="0">
                <a:solidFill>
                  <a:srgbClr val="6C7777"/>
                </a:solidFill>
                <a:latin typeface="Verdana"/>
                <a:cs typeface="Verdana"/>
              </a:rPr>
              <a:t> </a:t>
            </a:r>
            <a:r>
              <a:rPr sz="1000" spc="-30" dirty="0">
                <a:solidFill>
                  <a:srgbClr val="6C7777"/>
                </a:solidFill>
                <a:latin typeface="Verdana"/>
                <a:cs typeface="Verdana"/>
              </a:rPr>
              <a:t>t</a:t>
            </a:r>
            <a:r>
              <a:rPr sz="1000" spc="-10" dirty="0">
                <a:solidFill>
                  <a:srgbClr val="6C7777"/>
                </a:solidFill>
                <a:latin typeface="Verdana"/>
                <a:cs typeface="Verdana"/>
              </a:rPr>
              <a:t>o</a:t>
            </a:r>
            <a:r>
              <a:rPr sz="1000" spc="-40" dirty="0">
                <a:solidFill>
                  <a:srgbClr val="6C7777"/>
                </a:solidFill>
                <a:latin typeface="Verdana"/>
                <a:cs typeface="Verdana"/>
              </a:rPr>
              <a:t> G</a:t>
            </a:r>
            <a:r>
              <a:rPr sz="1000" spc="-15" dirty="0">
                <a:solidFill>
                  <a:srgbClr val="6C7777"/>
                </a:solidFill>
                <a:latin typeface="Verdana"/>
                <a:cs typeface="Verdana"/>
              </a:rPr>
              <a:t>i</a:t>
            </a:r>
            <a:r>
              <a:rPr sz="1000" spc="-5" dirty="0">
                <a:solidFill>
                  <a:srgbClr val="6C7777"/>
                </a:solidFill>
                <a:latin typeface="Verdana"/>
                <a:cs typeface="Verdana"/>
              </a:rPr>
              <a:t>t</a:t>
            </a:r>
            <a:endParaRPr sz="1000" dirty="0">
              <a:latin typeface="Verdana"/>
              <a:cs typeface="Verdana"/>
            </a:endParaRPr>
          </a:p>
          <a:p>
            <a:pPr marL="241300" indent="-228600">
              <a:lnSpc>
                <a:spcPct val="100000"/>
              </a:lnSpc>
              <a:buClr>
                <a:srgbClr val="6C7777"/>
              </a:buClr>
              <a:buFont typeface="Verdana"/>
              <a:buAutoNum type="arabicPeriod"/>
              <a:tabLst>
                <a:tab pos="241300" algn="l"/>
              </a:tabLst>
            </a:pPr>
            <a:r>
              <a:rPr sz="1000" spc="-35" dirty="0">
                <a:solidFill>
                  <a:srgbClr val="6C7777"/>
                </a:solidFill>
                <a:latin typeface="Verdana"/>
                <a:cs typeface="Verdana"/>
              </a:rPr>
              <a:t>W</a:t>
            </a:r>
            <a:r>
              <a:rPr sz="1000" spc="-40" dirty="0">
                <a:solidFill>
                  <a:srgbClr val="6C7777"/>
                </a:solidFill>
                <a:latin typeface="Verdana"/>
                <a:cs typeface="Verdana"/>
              </a:rPr>
              <a:t>e</a:t>
            </a:r>
            <a:r>
              <a:rPr sz="1000" spc="-10" dirty="0">
                <a:solidFill>
                  <a:srgbClr val="6C7777"/>
                </a:solidFill>
                <a:latin typeface="Verdana"/>
                <a:cs typeface="Verdana"/>
              </a:rPr>
              <a:t>b</a:t>
            </a:r>
            <a:r>
              <a:rPr sz="1000" spc="-40" dirty="0">
                <a:solidFill>
                  <a:srgbClr val="6C7777"/>
                </a:solidFill>
                <a:latin typeface="Verdana"/>
                <a:cs typeface="Verdana"/>
              </a:rPr>
              <a:t> </a:t>
            </a:r>
            <a:r>
              <a:rPr sz="1000" spc="-30" dirty="0">
                <a:solidFill>
                  <a:srgbClr val="6C7777"/>
                </a:solidFill>
                <a:latin typeface="Verdana"/>
                <a:cs typeface="Verdana"/>
              </a:rPr>
              <a:t>h</a:t>
            </a:r>
            <a:r>
              <a:rPr sz="1000" spc="-40" dirty="0">
                <a:solidFill>
                  <a:srgbClr val="6C7777"/>
                </a:solidFill>
                <a:latin typeface="Verdana"/>
                <a:cs typeface="Verdana"/>
              </a:rPr>
              <a:t>oo</a:t>
            </a:r>
            <a:r>
              <a:rPr sz="1000" spc="-10" dirty="0">
                <a:solidFill>
                  <a:srgbClr val="6C7777"/>
                </a:solidFill>
                <a:latin typeface="Verdana"/>
                <a:cs typeface="Verdana"/>
              </a:rPr>
              <a:t>k</a:t>
            </a:r>
            <a:r>
              <a:rPr sz="1000" spc="-45" dirty="0">
                <a:solidFill>
                  <a:srgbClr val="6C7777"/>
                </a:solidFill>
                <a:latin typeface="Verdana"/>
                <a:cs typeface="Verdana"/>
              </a:rPr>
              <a:t> </a:t>
            </a:r>
            <a:r>
              <a:rPr sz="1000" spc="-30" dirty="0">
                <a:solidFill>
                  <a:srgbClr val="6C7777"/>
                </a:solidFill>
                <a:latin typeface="Verdana"/>
                <a:cs typeface="Verdana"/>
              </a:rPr>
              <a:t>t</a:t>
            </a:r>
            <a:r>
              <a:rPr sz="1000" spc="-35" dirty="0">
                <a:solidFill>
                  <a:srgbClr val="6C7777"/>
                </a:solidFill>
                <a:latin typeface="Verdana"/>
                <a:cs typeface="Verdana"/>
              </a:rPr>
              <a:t>r</a:t>
            </a:r>
            <a:r>
              <a:rPr sz="1000" spc="-15" dirty="0">
                <a:solidFill>
                  <a:srgbClr val="6C7777"/>
                </a:solidFill>
                <a:latin typeface="Verdana"/>
                <a:cs typeface="Verdana"/>
              </a:rPr>
              <a:t>i</a:t>
            </a:r>
            <a:r>
              <a:rPr sz="1000" spc="-35" dirty="0">
                <a:solidFill>
                  <a:srgbClr val="6C7777"/>
                </a:solidFill>
                <a:latin typeface="Verdana"/>
                <a:cs typeface="Verdana"/>
              </a:rPr>
              <a:t>gg</a:t>
            </a:r>
            <a:r>
              <a:rPr sz="1000" spc="-40" dirty="0">
                <a:solidFill>
                  <a:srgbClr val="6C7777"/>
                </a:solidFill>
                <a:latin typeface="Verdana"/>
                <a:cs typeface="Verdana"/>
              </a:rPr>
              <a:t>e</a:t>
            </a:r>
            <a:r>
              <a:rPr sz="1000" spc="-35" dirty="0">
                <a:solidFill>
                  <a:srgbClr val="6C7777"/>
                </a:solidFill>
                <a:latin typeface="Verdana"/>
                <a:cs typeface="Verdana"/>
              </a:rPr>
              <a:t>r</a:t>
            </a:r>
            <a:r>
              <a:rPr sz="1000" spc="-40" dirty="0">
                <a:solidFill>
                  <a:srgbClr val="6C7777"/>
                </a:solidFill>
                <a:latin typeface="Verdana"/>
                <a:cs typeface="Verdana"/>
              </a:rPr>
              <a:t>e</a:t>
            </a:r>
            <a:r>
              <a:rPr sz="1000" spc="-10" dirty="0">
                <a:solidFill>
                  <a:srgbClr val="6C7777"/>
                </a:solidFill>
                <a:latin typeface="Verdana"/>
                <a:cs typeface="Verdana"/>
              </a:rPr>
              <a:t>d</a:t>
            </a:r>
            <a:r>
              <a:rPr sz="1000" spc="-50" dirty="0">
                <a:solidFill>
                  <a:srgbClr val="6C7777"/>
                </a:solidFill>
                <a:latin typeface="Verdana"/>
                <a:cs typeface="Verdana"/>
              </a:rPr>
              <a:t> </a:t>
            </a:r>
            <a:r>
              <a:rPr sz="1000" spc="-30" dirty="0">
                <a:solidFill>
                  <a:srgbClr val="6C7777"/>
                </a:solidFill>
                <a:latin typeface="Verdana"/>
                <a:cs typeface="Verdana"/>
              </a:rPr>
              <a:t>t</a:t>
            </a:r>
            <a:r>
              <a:rPr sz="1000" spc="-10" dirty="0">
                <a:solidFill>
                  <a:srgbClr val="6C7777"/>
                </a:solidFill>
                <a:latin typeface="Verdana"/>
                <a:cs typeface="Verdana"/>
              </a:rPr>
              <a:t>o</a:t>
            </a:r>
            <a:r>
              <a:rPr sz="1000" spc="-60" dirty="0">
                <a:solidFill>
                  <a:srgbClr val="6C7777"/>
                </a:solidFill>
                <a:latin typeface="Verdana"/>
                <a:cs typeface="Verdana"/>
              </a:rPr>
              <a:t> </a:t>
            </a:r>
            <a:r>
              <a:rPr sz="1000" spc="-30" dirty="0">
                <a:solidFill>
                  <a:srgbClr val="6C7777"/>
                </a:solidFill>
                <a:latin typeface="Verdana"/>
                <a:cs typeface="Verdana"/>
              </a:rPr>
              <a:t>J</a:t>
            </a:r>
            <a:r>
              <a:rPr sz="1000" spc="-40" dirty="0">
                <a:solidFill>
                  <a:srgbClr val="6C7777"/>
                </a:solidFill>
                <a:latin typeface="Verdana"/>
                <a:cs typeface="Verdana"/>
              </a:rPr>
              <a:t>e</a:t>
            </a:r>
            <a:r>
              <a:rPr sz="1000" spc="-30" dirty="0">
                <a:solidFill>
                  <a:srgbClr val="6C7777"/>
                </a:solidFill>
                <a:latin typeface="Verdana"/>
                <a:cs typeface="Verdana"/>
              </a:rPr>
              <a:t>n</a:t>
            </a:r>
            <a:r>
              <a:rPr sz="1000" spc="-40" dirty="0">
                <a:solidFill>
                  <a:srgbClr val="6C7777"/>
                </a:solidFill>
                <a:latin typeface="Verdana"/>
                <a:cs typeface="Verdana"/>
              </a:rPr>
              <a:t>k</a:t>
            </a:r>
            <a:r>
              <a:rPr sz="1000" spc="-15" dirty="0">
                <a:solidFill>
                  <a:srgbClr val="6C7777"/>
                </a:solidFill>
                <a:latin typeface="Verdana"/>
                <a:cs typeface="Verdana"/>
              </a:rPr>
              <a:t>i</a:t>
            </a:r>
            <a:r>
              <a:rPr sz="1000" spc="-30" dirty="0">
                <a:solidFill>
                  <a:srgbClr val="6C7777"/>
                </a:solidFill>
                <a:latin typeface="Verdana"/>
                <a:cs typeface="Verdana"/>
              </a:rPr>
              <a:t>n</a:t>
            </a:r>
            <a:r>
              <a:rPr sz="1000" spc="-10" dirty="0">
                <a:solidFill>
                  <a:srgbClr val="6C7777"/>
                </a:solidFill>
                <a:latin typeface="Verdana"/>
                <a:cs typeface="Verdana"/>
              </a:rPr>
              <a:t>s</a:t>
            </a:r>
            <a:endParaRPr sz="1000" dirty="0">
              <a:latin typeface="Verdana"/>
              <a:cs typeface="Verdana"/>
            </a:endParaRPr>
          </a:p>
          <a:p>
            <a:pPr marL="241300" indent="-228600">
              <a:lnSpc>
                <a:spcPct val="100000"/>
              </a:lnSpc>
              <a:buClr>
                <a:srgbClr val="6C7777"/>
              </a:buClr>
              <a:buFont typeface="Verdana"/>
              <a:buAutoNum type="arabicPeriod"/>
              <a:tabLst>
                <a:tab pos="241300" algn="l"/>
              </a:tabLst>
            </a:pPr>
            <a:r>
              <a:rPr sz="1000" spc="-35" dirty="0">
                <a:solidFill>
                  <a:srgbClr val="6C7777"/>
                </a:solidFill>
                <a:latin typeface="Verdana"/>
                <a:cs typeface="Verdana"/>
              </a:rPr>
              <a:t>Ma</a:t>
            </a:r>
            <a:r>
              <a:rPr sz="1000" spc="-40" dirty="0">
                <a:solidFill>
                  <a:srgbClr val="6C7777"/>
                </a:solidFill>
                <a:latin typeface="Verdana"/>
                <a:cs typeface="Verdana"/>
              </a:rPr>
              <a:t>ve</a:t>
            </a:r>
            <a:r>
              <a:rPr sz="1000" spc="-10" dirty="0">
                <a:solidFill>
                  <a:srgbClr val="6C7777"/>
                </a:solidFill>
                <a:latin typeface="Verdana"/>
                <a:cs typeface="Verdana"/>
              </a:rPr>
              <a:t>n</a:t>
            </a:r>
            <a:r>
              <a:rPr sz="1000" spc="-50" dirty="0">
                <a:solidFill>
                  <a:srgbClr val="6C7777"/>
                </a:solidFill>
                <a:latin typeface="Verdana"/>
                <a:cs typeface="Verdana"/>
              </a:rPr>
              <a:t> </a:t>
            </a:r>
            <a:r>
              <a:rPr sz="1000" spc="-35" dirty="0">
                <a:solidFill>
                  <a:srgbClr val="6C7777"/>
                </a:solidFill>
                <a:latin typeface="Verdana"/>
                <a:cs typeface="Verdana"/>
              </a:rPr>
              <a:t>B</a:t>
            </a:r>
            <a:r>
              <a:rPr sz="1000" spc="-30" dirty="0">
                <a:solidFill>
                  <a:srgbClr val="6C7777"/>
                </a:solidFill>
                <a:latin typeface="Verdana"/>
                <a:cs typeface="Verdana"/>
              </a:rPr>
              <a:t>u</a:t>
            </a:r>
            <a:r>
              <a:rPr sz="1000" spc="-15" dirty="0">
                <a:solidFill>
                  <a:srgbClr val="6C7777"/>
                </a:solidFill>
                <a:latin typeface="Verdana"/>
                <a:cs typeface="Verdana"/>
              </a:rPr>
              <a:t>il</a:t>
            </a:r>
            <a:r>
              <a:rPr sz="1000" spc="-10" dirty="0">
                <a:solidFill>
                  <a:srgbClr val="6C7777"/>
                </a:solidFill>
                <a:latin typeface="Verdana"/>
                <a:cs typeface="Verdana"/>
              </a:rPr>
              <a:t>d</a:t>
            </a:r>
            <a:r>
              <a:rPr sz="1000" spc="-90" dirty="0">
                <a:solidFill>
                  <a:srgbClr val="6C7777"/>
                </a:solidFill>
                <a:latin typeface="Verdana"/>
                <a:cs typeface="Verdana"/>
              </a:rPr>
              <a:t> </a:t>
            </a:r>
            <a:r>
              <a:rPr sz="1000" spc="-35" dirty="0">
                <a:solidFill>
                  <a:srgbClr val="6C7777"/>
                </a:solidFill>
                <a:latin typeface="Verdana"/>
                <a:cs typeface="Verdana"/>
              </a:rPr>
              <a:t>w</a:t>
            </a:r>
            <a:r>
              <a:rPr sz="1000" spc="-15" dirty="0">
                <a:solidFill>
                  <a:srgbClr val="6C7777"/>
                </a:solidFill>
                <a:latin typeface="Verdana"/>
                <a:cs typeface="Verdana"/>
              </a:rPr>
              <a:t>i</a:t>
            </a:r>
            <a:r>
              <a:rPr sz="1000" spc="-30" dirty="0">
                <a:solidFill>
                  <a:srgbClr val="6C7777"/>
                </a:solidFill>
                <a:latin typeface="Verdana"/>
                <a:cs typeface="Verdana"/>
              </a:rPr>
              <a:t>t</a:t>
            </a:r>
            <a:r>
              <a:rPr sz="1000" spc="-10" dirty="0">
                <a:solidFill>
                  <a:srgbClr val="6C7777"/>
                </a:solidFill>
                <a:latin typeface="Verdana"/>
                <a:cs typeface="Verdana"/>
              </a:rPr>
              <a:t>h</a:t>
            </a:r>
            <a:r>
              <a:rPr sz="1000" spc="-75" dirty="0">
                <a:solidFill>
                  <a:srgbClr val="6C7777"/>
                </a:solidFill>
                <a:latin typeface="Verdana"/>
                <a:cs typeface="Verdana"/>
              </a:rPr>
              <a:t> </a:t>
            </a:r>
            <a:r>
              <a:rPr sz="1000" spc="-35" dirty="0">
                <a:solidFill>
                  <a:srgbClr val="6C7777"/>
                </a:solidFill>
                <a:latin typeface="Verdana"/>
                <a:cs typeface="Verdana"/>
              </a:rPr>
              <a:t>N</a:t>
            </a:r>
            <a:r>
              <a:rPr sz="1000" spc="-40" dirty="0">
                <a:solidFill>
                  <a:srgbClr val="6C7777"/>
                </a:solidFill>
                <a:latin typeface="Verdana"/>
                <a:cs typeface="Verdana"/>
              </a:rPr>
              <a:t>ex</a:t>
            </a:r>
            <a:r>
              <a:rPr sz="1000" spc="-30" dirty="0">
                <a:solidFill>
                  <a:srgbClr val="6C7777"/>
                </a:solidFill>
                <a:latin typeface="Verdana"/>
                <a:cs typeface="Verdana"/>
              </a:rPr>
              <a:t>u</a:t>
            </a:r>
            <a:r>
              <a:rPr sz="1000" spc="-10" dirty="0">
                <a:solidFill>
                  <a:srgbClr val="6C7777"/>
                </a:solidFill>
                <a:latin typeface="Verdana"/>
                <a:cs typeface="Verdana"/>
              </a:rPr>
              <a:t>s</a:t>
            </a:r>
            <a:endParaRPr sz="1000" dirty="0">
              <a:latin typeface="Verdana"/>
              <a:cs typeface="Verdana"/>
            </a:endParaRPr>
          </a:p>
          <a:p>
            <a:pPr marL="241300" indent="-228600">
              <a:lnSpc>
                <a:spcPct val="100000"/>
              </a:lnSpc>
              <a:buClr>
                <a:srgbClr val="6C7777"/>
              </a:buClr>
              <a:buFont typeface="Verdana"/>
              <a:buAutoNum type="arabicPeriod"/>
              <a:tabLst>
                <a:tab pos="241300" algn="l"/>
              </a:tabLst>
            </a:pPr>
            <a:r>
              <a:rPr sz="1000" spc="-35" dirty="0">
                <a:solidFill>
                  <a:srgbClr val="6C7777"/>
                </a:solidFill>
                <a:latin typeface="Verdana"/>
                <a:cs typeface="Verdana"/>
              </a:rPr>
              <a:t>C</a:t>
            </a:r>
            <a:r>
              <a:rPr sz="1000" spc="-40" dirty="0">
                <a:solidFill>
                  <a:srgbClr val="6C7777"/>
                </a:solidFill>
                <a:latin typeface="Verdana"/>
                <a:cs typeface="Verdana"/>
              </a:rPr>
              <a:t>o</a:t>
            </a:r>
            <a:r>
              <a:rPr sz="1000" spc="-30" dirty="0">
                <a:solidFill>
                  <a:srgbClr val="6C7777"/>
                </a:solidFill>
                <a:latin typeface="Verdana"/>
                <a:cs typeface="Verdana"/>
              </a:rPr>
              <a:t>nt</a:t>
            </a:r>
            <a:r>
              <a:rPr sz="1000" spc="-35" dirty="0">
                <a:solidFill>
                  <a:srgbClr val="6C7777"/>
                </a:solidFill>
                <a:latin typeface="Verdana"/>
                <a:cs typeface="Verdana"/>
              </a:rPr>
              <a:t>a</a:t>
            </a:r>
            <a:r>
              <a:rPr sz="1000" spc="-15" dirty="0">
                <a:solidFill>
                  <a:srgbClr val="6C7777"/>
                </a:solidFill>
                <a:latin typeface="Verdana"/>
                <a:cs typeface="Verdana"/>
              </a:rPr>
              <a:t>i</a:t>
            </a:r>
            <a:r>
              <a:rPr sz="1000" spc="-30" dirty="0">
                <a:solidFill>
                  <a:srgbClr val="6C7777"/>
                </a:solidFill>
                <a:latin typeface="Verdana"/>
                <a:cs typeface="Verdana"/>
              </a:rPr>
              <a:t>n</a:t>
            </a:r>
            <a:r>
              <a:rPr sz="1000" spc="-40" dirty="0">
                <a:solidFill>
                  <a:srgbClr val="6C7777"/>
                </a:solidFill>
                <a:latin typeface="Verdana"/>
                <a:cs typeface="Verdana"/>
              </a:rPr>
              <a:t>e</a:t>
            </a:r>
            <a:r>
              <a:rPr sz="1000" spc="-35" dirty="0">
                <a:solidFill>
                  <a:srgbClr val="6C7777"/>
                </a:solidFill>
                <a:latin typeface="Verdana"/>
                <a:cs typeface="Verdana"/>
              </a:rPr>
              <a:t>r</a:t>
            </a:r>
            <a:r>
              <a:rPr sz="1000" spc="-15" dirty="0">
                <a:solidFill>
                  <a:srgbClr val="6C7777"/>
                </a:solidFill>
                <a:latin typeface="Verdana"/>
                <a:cs typeface="Verdana"/>
              </a:rPr>
              <a:t>i</a:t>
            </a:r>
            <a:r>
              <a:rPr sz="1000" spc="-30" dirty="0">
                <a:solidFill>
                  <a:srgbClr val="6C7777"/>
                </a:solidFill>
                <a:latin typeface="Verdana"/>
                <a:cs typeface="Verdana"/>
              </a:rPr>
              <a:t>z</a:t>
            </a:r>
            <a:r>
              <a:rPr sz="1000" spc="-35" dirty="0">
                <a:solidFill>
                  <a:srgbClr val="6C7777"/>
                </a:solidFill>
                <a:latin typeface="Verdana"/>
                <a:cs typeface="Verdana"/>
              </a:rPr>
              <a:t>a</a:t>
            </a:r>
            <a:r>
              <a:rPr sz="1000" spc="-30" dirty="0">
                <a:solidFill>
                  <a:srgbClr val="6C7777"/>
                </a:solidFill>
                <a:latin typeface="Verdana"/>
                <a:cs typeface="Verdana"/>
              </a:rPr>
              <a:t>t</a:t>
            </a:r>
            <a:r>
              <a:rPr sz="1000" spc="-15" dirty="0">
                <a:solidFill>
                  <a:srgbClr val="6C7777"/>
                </a:solidFill>
                <a:latin typeface="Verdana"/>
                <a:cs typeface="Verdana"/>
              </a:rPr>
              <a:t>i</a:t>
            </a:r>
            <a:r>
              <a:rPr sz="1000" spc="-40" dirty="0">
                <a:solidFill>
                  <a:srgbClr val="6C7777"/>
                </a:solidFill>
                <a:latin typeface="Verdana"/>
                <a:cs typeface="Verdana"/>
              </a:rPr>
              <a:t>o</a:t>
            </a:r>
            <a:r>
              <a:rPr sz="1000" spc="-10" dirty="0">
                <a:solidFill>
                  <a:srgbClr val="6C7777"/>
                </a:solidFill>
                <a:latin typeface="Verdana"/>
                <a:cs typeface="Verdana"/>
              </a:rPr>
              <a:t>n</a:t>
            </a:r>
            <a:r>
              <a:rPr sz="1000" spc="-85" dirty="0">
                <a:solidFill>
                  <a:srgbClr val="6C7777"/>
                </a:solidFill>
                <a:latin typeface="Verdana"/>
                <a:cs typeface="Verdana"/>
              </a:rPr>
              <a:t> </a:t>
            </a:r>
            <a:r>
              <a:rPr sz="1000" spc="-35" dirty="0">
                <a:solidFill>
                  <a:srgbClr val="6C7777"/>
                </a:solidFill>
                <a:latin typeface="Verdana"/>
                <a:cs typeface="Verdana"/>
              </a:rPr>
              <a:t>w</a:t>
            </a:r>
            <a:r>
              <a:rPr sz="1000" spc="-15" dirty="0">
                <a:solidFill>
                  <a:srgbClr val="6C7777"/>
                </a:solidFill>
                <a:latin typeface="Verdana"/>
                <a:cs typeface="Verdana"/>
              </a:rPr>
              <a:t>i</a:t>
            </a:r>
            <a:r>
              <a:rPr sz="1000" spc="-30" dirty="0">
                <a:solidFill>
                  <a:srgbClr val="6C7777"/>
                </a:solidFill>
                <a:latin typeface="Verdana"/>
                <a:cs typeface="Verdana"/>
              </a:rPr>
              <a:t>t</a:t>
            </a:r>
            <a:r>
              <a:rPr sz="1000" spc="-10" dirty="0">
                <a:solidFill>
                  <a:srgbClr val="6C7777"/>
                </a:solidFill>
                <a:latin typeface="Verdana"/>
                <a:cs typeface="Verdana"/>
              </a:rPr>
              <a:t>h</a:t>
            </a:r>
            <a:r>
              <a:rPr sz="1000" spc="-75" dirty="0">
                <a:solidFill>
                  <a:srgbClr val="6C7777"/>
                </a:solidFill>
                <a:latin typeface="Verdana"/>
                <a:cs typeface="Verdana"/>
              </a:rPr>
              <a:t> </a:t>
            </a:r>
            <a:r>
              <a:rPr sz="1000" spc="-35" dirty="0">
                <a:solidFill>
                  <a:srgbClr val="6C7777"/>
                </a:solidFill>
                <a:latin typeface="Verdana"/>
                <a:cs typeface="Verdana"/>
              </a:rPr>
              <a:t>r</a:t>
            </a:r>
            <a:r>
              <a:rPr sz="1000" spc="-40" dirty="0">
                <a:solidFill>
                  <a:srgbClr val="6C7777"/>
                </a:solidFill>
                <a:latin typeface="Verdana"/>
                <a:cs typeface="Verdana"/>
              </a:rPr>
              <a:t>e</a:t>
            </a:r>
            <a:r>
              <a:rPr sz="1000" spc="-35" dirty="0">
                <a:solidFill>
                  <a:srgbClr val="6C7777"/>
                </a:solidFill>
                <a:latin typeface="Verdana"/>
                <a:cs typeface="Verdana"/>
              </a:rPr>
              <a:t>g</a:t>
            </a:r>
            <a:r>
              <a:rPr sz="1000" spc="-15" dirty="0">
                <a:solidFill>
                  <a:srgbClr val="6C7777"/>
                </a:solidFill>
                <a:latin typeface="Verdana"/>
                <a:cs typeface="Verdana"/>
              </a:rPr>
              <a:t>i</a:t>
            </a:r>
            <a:r>
              <a:rPr sz="1000" spc="-40" dirty="0">
                <a:solidFill>
                  <a:srgbClr val="6C7777"/>
                </a:solidFill>
                <a:latin typeface="Verdana"/>
                <a:cs typeface="Verdana"/>
              </a:rPr>
              <a:t>s</a:t>
            </a:r>
            <a:r>
              <a:rPr sz="1000" spc="-30" dirty="0">
                <a:solidFill>
                  <a:srgbClr val="6C7777"/>
                </a:solidFill>
                <a:latin typeface="Verdana"/>
                <a:cs typeface="Verdana"/>
              </a:rPr>
              <a:t>t</a:t>
            </a:r>
            <a:r>
              <a:rPr sz="1000" spc="-35" dirty="0">
                <a:solidFill>
                  <a:srgbClr val="6C7777"/>
                </a:solidFill>
                <a:latin typeface="Verdana"/>
                <a:cs typeface="Verdana"/>
              </a:rPr>
              <a:t>r</a:t>
            </a:r>
            <a:r>
              <a:rPr sz="1000" spc="-10" dirty="0">
                <a:solidFill>
                  <a:srgbClr val="6C7777"/>
                </a:solidFill>
                <a:latin typeface="Verdana"/>
                <a:cs typeface="Verdana"/>
              </a:rPr>
              <a:t>y</a:t>
            </a:r>
            <a:endParaRPr sz="1000" dirty="0">
              <a:latin typeface="Verdana"/>
              <a:cs typeface="Verdana"/>
            </a:endParaRPr>
          </a:p>
          <a:p>
            <a:pPr marL="241300" indent="-228600">
              <a:lnSpc>
                <a:spcPct val="100000"/>
              </a:lnSpc>
              <a:buClr>
                <a:srgbClr val="6C7777"/>
              </a:buClr>
              <a:buFont typeface="Verdana"/>
              <a:buAutoNum type="arabicPeriod"/>
              <a:tabLst>
                <a:tab pos="241300" algn="l"/>
              </a:tabLst>
            </a:pPr>
            <a:r>
              <a:rPr sz="1000" spc="-30" dirty="0">
                <a:solidFill>
                  <a:srgbClr val="6C7777"/>
                </a:solidFill>
                <a:latin typeface="Verdana"/>
                <a:cs typeface="Verdana"/>
              </a:rPr>
              <a:t>J</a:t>
            </a:r>
            <a:r>
              <a:rPr sz="1000" spc="-40" dirty="0">
                <a:solidFill>
                  <a:srgbClr val="6C7777"/>
                </a:solidFill>
                <a:latin typeface="Verdana"/>
                <a:cs typeface="Verdana"/>
              </a:rPr>
              <a:t>e</a:t>
            </a:r>
            <a:r>
              <a:rPr sz="1000" spc="-30" dirty="0">
                <a:solidFill>
                  <a:srgbClr val="6C7777"/>
                </a:solidFill>
                <a:latin typeface="Verdana"/>
                <a:cs typeface="Verdana"/>
              </a:rPr>
              <a:t>n</a:t>
            </a:r>
            <a:r>
              <a:rPr sz="1000" spc="-40" dirty="0">
                <a:solidFill>
                  <a:srgbClr val="6C7777"/>
                </a:solidFill>
                <a:latin typeface="Verdana"/>
                <a:cs typeface="Verdana"/>
              </a:rPr>
              <a:t>k</a:t>
            </a:r>
            <a:r>
              <a:rPr sz="1000" spc="-15" dirty="0">
                <a:solidFill>
                  <a:srgbClr val="6C7777"/>
                </a:solidFill>
                <a:latin typeface="Verdana"/>
                <a:cs typeface="Verdana"/>
              </a:rPr>
              <a:t>i</a:t>
            </a:r>
            <a:r>
              <a:rPr sz="1000" spc="-30" dirty="0">
                <a:solidFill>
                  <a:srgbClr val="6C7777"/>
                </a:solidFill>
                <a:latin typeface="Verdana"/>
                <a:cs typeface="Verdana"/>
              </a:rPr>
              <a:t>n</a:t>
            </a:r>
            <a:r>
              <a:rPr sz="1000" spc="-10" dirty="0">
                <a:solidFill>
                  <a:srgbClr val="6C7777"/>
                </a:solidFill>
                <a:latin typeface="Verdana"/>
                <a:cs typeface="Verdana"/>
              </a:rPr>
              <a:t>s</a:t>
            </a:r>
            <a:r>
              <a:rPr sz="1000" spc="-70" dirty="0">
                <a:solidFill>
                  <a:srgbClr val="6C7777"/>
                </a:solidFill>
                <a:latin typeface="Verdana"/>
                <a:cs typeface="Verdana"/>
              </a:rPr>
              <a:t> </a:t>
            </a:r>
            <a:r>
              <a:rPr sz="1000" spc="-35" dirty="0">
                <a:solidFill>
                  <a:srgbClr val="6C7777"/>
                </a:solidFill>
                <a:latin typeface="Verdana"/>
                <a:cs typeface="Verdana"/>
              </a:rPr>
              <a:t>r</a:t>
            </a:r>
            <a:r>
              <a:rPr sz="1000" spc="-40" dirty="0">
                <a:solidFill>
                  <a:srgbClr val="6C7777"/>
                </a:solidFill>
                <a:latin typeface="Verdana"/>
                <a:cs typeface="Verdana"/>
              </a:rPr>
              <a:t>e</a:t>
            </a:r>
            <a:r>
              <a:rPr sz="1000" spc="-35" dirty="0">
                <a:solidFill>
                  <a:srgbClr val="6C7777"/>
                </a:solidFill>
                <a:latin typeface="Verdana"/>
                <a:cs typeface="Verdana"/>
              </a:rPr>
              <a:t>q</a:t>
            </a:r>
            <a:r>
              <a:rPr sz="1000" spc="-30" dirty="0">
                <a:solidFill>
                  <a:srgbClr val="6C7777"/>
                </a:solidFill>
                <a:latin typeface="Verdana"/>
                <a:cs typeface="Verdana"/>
              </a:rPr>
              <a:t>u</a:t>
            </a:r>
            <a:r>
              <a:rPr sz="1000" spc="-40" dirty="0">
                <a:solidFill>
                  <a:srgbClr val="6C7777"/>
                </a:solidFill>
                <a:latin typeface="Verdana"/>
                <a:cs typeface="Verdana"/>
              </a:rPr>
              <a:t>es</a:t>
            </a:r>
            <a:r>
              <a:rPr sz="1000" spc="-30" dirty="0">
                <a:solidFill>
                  <a:srgbClr val="6C7777"/>
                </a:solidFill>
                <a:latin typeface="Verdana"/>
                <a:cs typeface="Verdana"/>
              </a:rPr>
              <a:t>t</a:t>
            </a:r>
            <a:r>
              <a:rPr sz="1000" spc="-15" dirty="0">
                <a:solidFill>
                  <a:srgbClr val="6C7777"/>
                </a:solidFill>
                <a:latin typeface="Verdana"/>
                <a:cs typeface="Verdana"/>
              </a:rPr>
              <a:t>i</a:t>
            </a:r>
            <a:r>
              <a:rPr sz="1000" spc="-30" dirty="0">
                <a:solidFill>
                  <a:srgbClr val="6C7777"/>
                </a:solidFill>
                <a:latin typeface="Verdana"/>
                <a:cs typeface="Verdana"/>
              </a:rPr>
              <a:t>n</a:t>
            </a:r>
            <a:r>
              <a:rPr sz="1000" spc="-10" dirty="0">
                <a:solidFill>
                  <a:srgbClr val="6C7777"/>
                </a:solidFill>
                <a:latin typeface="Verdana"/>
                <a:cs typeface="Verdana"/>
              </a:rPr>
              <a:t>g</a:t>
            </a:r>
            <a:r>
              <a:rPr sz="1000" spc="-50" dirty="0">
                <a:solidFill>
                  <a:srgbClr val="6C7777"/>
                </a:solidFill>
                <a:latin typeface="Verdana"/>
                <a:cs typeface="Verdana"/>
              </a:rPr>
              <a:t> </a:t>
            </a:r>
            <a:r>
              <a:rPr sz="1000" spc="-40" dirty="0">
                <a:solidFill>
                  <a:srgbClr val="6C7777"/>
                </a:solidFill>
                <a:latin typeface="Verdana"/>
                <a:cs typeface="Verdana"/>
              </a:rPr>
              <a:t>co</a:t>
            </a:r>
            <a:r>
              <a:rPr sz="1000" spc="-30" dirty="0">
                <a:solidFill>
                  <a:srgbClr val="6C7777"/>
                </a:solidFill>
                <a:latin typeface="Verdana"/>
                <a:cs typeface="Verdana"/>
              </a:rPr>
              <a:t>nt</a:t>
            </a:r>
            <a:r>
              <a:rPr sz="1000" spc="-35" dirty="0">
                <a:solidFill>
                  <a:srgbClr val="6C7777"/>
                </a:solidFill>
                <a:latin typeface="Verdana"/>
                <a:cs typeface="Verdana"/>
              </a:rPr>
              <a:t>a</a:t>
            </a:r>
            <a:r>
              <a:rPr sz="1000" spc="-15" dirty="0">
                <a:solidFill>
                  <a:srgbClr val="6C7777"/>
                </a:solidFill>
                <a:latin typeface="Verdana"/>
                <a:cs typeface="Verdana"/>
              </a:rPr>
              <a:t>i</a:t>
            </a:r>
            <a:r>
              <a:rPr sz="1000" spc="-30" dirty="0">
                <a:solidFill>
                  <a:srgbClr val="6C7777"/>
                </a:solidFill>
                <a:latin typeface="Verdana"/>
                <a:cs typeface="Verdana"/>
              </a:rPr>
              <a:t>n</a:t>
            </a:r>
            <a:r>
              <a:rPr sz="1000" spc="-40" dirty="0">
                <a:solidFill>
                  <a:srgbClr val="6C7777"/>
                </a:solidFill>
                <a:latin typeface="Verdana"/>
                <a:cs typeface="Verdana"/>
              </a:rPr>
              <a:t>e</a:t>
            </a:r>
            <a:r>
              <a:rPr sz="1000" spc="-5" dirty="0">
                <a:solidFill>
                  <a:srgbClr val="6C7777"/>
                </a:solidFill>
                <a:latin typeface="Verdana"/>
                <a:cs typeface="Verdana"/>
              </a:rPr>
              <a:t>r</a:t>
            </a:r>
            <a:endParaRPr sz="1000" dirty="0">
              <a:latin typeface="Verdana"/>
              <a:cs typeface="Verdana"/>
            </a:endParaRPr>
          </a:p>
          <a:p>
            <a:pPr marL="241300" indent="-228600">
              <a:lnSpc>
                <a:spcPct val="100000"/>
              </a:lnSpc>
              <a:buClr>
                <a:srgbClr val="6C7777"/>
              </a:buClr>
              <a:buFont typeface="Verdana"/>
              <a:buAutoNum type="arabicPeriod"/>
              <a:tabLst>
                <a:tab pos="241300" algn="l"/>
              </a:tabLst>
            </a:pPr>
            <a:r>
              <a:rPr sz="1000" spc="-40" dirty="0">
                <a:solidFill>
                  <a:srgbClr val="6C7777"/>
                </a:solidFill>
                <a:latin typeface="Verdana"/>
                <a:cs typeface="Verdana"/>
              </a:rPr>
              <a:t>O</a:t>
            </a:r>
            <a:r>
              <a:rPr sz="1000" spc="-35" dirty="0">
                <a:solidFill>
                  <a:srgbClr val="6C7777"/>
                </a:solidFill>
                <a:latin typeface="Verdana"/>
                <a:cs typeface="Verdana"/>
              </a:rPr>
              <a:t>r</a:t>
            </a:r>
            <a:r>
              <a:rPr sz="1000" spc="-40" dirty="0">
                <a:solidFill>
                  <a:srgbClr val="6C7777"/>
                </a:solidFill>
                <a:latin typeface="Verdana"/>
                <a:cs typeface="Verdana"/>
              </a:rPr>
              <a:t>c</a:t>
            </a:r>
            <a:r>
              <a:rPr sz="1000" spc="-30" dirty="0">
                <a:solidFill>
                  <a:srgbClr val="6C7777"/>
                </a:solidFill>
                <a:latin typeface="Verdana"/>
                <a:cs typeface="Verdana"/>
              </a:rPr>
              <a:t>h</a:t>
            </a:r>
            <a:r>
              <a:rPr sz="1000" spc="-40" dirty="0">
                <a:solidFill>
                  <a:srgbClr val="6C7777"/>
                </a:solidFill>
                <a:latin typeface="Verdana"/>
                <a:cs typeface="Verdana"/>
              </a:rPr>
              <a:t>es</a:t>
            </a:r>
            <a:r>
              <a:rPr sz="1000" spc="-30" dirty="0">
                <a:solidFill>
                  <a:srgbClr val="6C7777"/>
                </a:solidFill>
                <a:latin typeface="Verdana"/>
                <a:cs typeface="Verdana"/>
              </a:rPr>
              <a:t>t</a:t>
            </a:r>
            <a:r>
              <a:rPr sz="1000" spc="-35" dirty="0">
                <a:solidFill>
                  <a:srgbClr val="6C7777"/>
                </a:solidFill>
                <a:latin typeface="Verdana"/>
                <a:cs typeface="Verdana"/>
              </a:rPr>
              <a:t>ra</a:t>
            </a:r>
            <a:r>
              <a:rPr sz="1000" spc="-30" dirty="0">
                <a:solidFill>
                  <a:srgbClr val="6C7777"/>
                </a:solidFill>
                <a:latin typeface="Verdana"/>
                <a:cs typeface="Verdana"/>
              </a:rPr>
              <a:t>t</a:t>
            </a:r>
            <a:r>
              <a:rPr sz="1000" spc="-15" dirty="0">
                <a:solidFill>
                  <a:srgbClr val="6C7777"/>
                </a:solidFill>
                <a:latin typeface="Verdana"/>
                <a:cs typeface="Verdana"/>
              </a:rPr>
              <a:t>i</a:t>
            </a:r>
            <a:r>
              <a:rPr sz="1000" spc="-40" dirty="0">
                <a:solidFill>
                  <a:srgbClr val="6C7777"/>
                </a:solidFill>
                <a:latin typeface="Verdana"/>
                <a:cs typeface="Verdana"/>
              </a:rPr>
              <a:t>o</a:t>
            </a:r>
            <a:r>
              <a:rPr sz="1000" spc="-10" dirty="0">
                <a:solidFill>
                  <a:srgbClr val="6C7777"/>
                </a:solidFill>
                <a:latin typeface="Verdana"/>
                <a:cs typeface="Verdana"/>
              </a:rPr>
              <a:t>n</a:t>
            </a:r>
            <a:r>
              <a:rPr sz="1000" spc="-35" dirty="0">
                <a:solidFill>
                  <a:srgbClr val="6C7777"/>
                </a:solidFill>
                <a:latin typeface="Verdana"/>
                <a:cs typeface="Verdana"/>
              </a:rPr>
              <a:t> w</a:t>
            </a:r>
            <a:r>
              <a:rPr sz="1000" spc="-15" dirty="0">
                <a:solidFill>
                  <a:srgbClr val="6C7777"/>
                </a:solidFill>
                <a:latin typeface="Verdana"/>
                <a:cs typeface="Verdana"/>
              </a:rPr>
              <a:t>i</a:t>
            </a:r>
            <a:r>
              <a:rPr sz="1000" spc="-30" dirty="0">
                <a:solidFill>
                  <a:srgbClr val="6C7777"/>
                </a:solidFill>
                <a:latin typeface="Verdana"/>
                <a:cs typeface="Verdana"/>
              </a:rPr>
              <a:t>t</a:t>
            </a:r>
            <a:r>
              <a:rPr sz="1000" spc="-10" dirty="0">
                <a:solidFill>
                  <a:srgbClr val="6C7777"/>
                </a:solidFill>
                <a:latin typeface="Verdana"/>
                <a:cs typeface="Verdana"/>
              </a:rPr>
              <a:t>h</a:t>
            </a:r>
            <a:r>
              <a:rPr sz="1000" spc="-75" dirty="0">
                <a:solidFill>
                  <a:srgbClr val="6C7777"/>
                </a:solidFill>
                <a:latin typeface="Verdana"/>
                <a:cs typeface="Verdana"/>
              </a:rPr>
              <a:t> </a:t>
            </a:r>
            <a:r>
              <a:rPr sz="1000" spc="-30" dirty="0">
                <a:solidFill>
                  <a:srgbClr val="6C7777"/>
                </a:solidFill>
                <a:latin typeface="Verdana"/>
                <a:cs typeface="Verdana"/>
              </a:rPr>
              <a:t>K</a:t>
            </a:r>
            <a:r>
              <a:rPr sz="1000" spc="-35" dirty="0">
                <a:solidFill>
                  <a:srgbClr val="6C7777"/>
                </a:solidFill>
                <a:latin typeface="Verdana"/>
                <a:cs typeface="Verdana"/>
              </a:rPr>
              <a:t>8</a:t>
            </a:r>
            <a:r>
              <a:rPr sz="1000" spc="-10" dirty="0">
                <a:solidFill>
                  <a:srgbClr val="6C7777"/>
                </a:solidFill>
                <a:latin typeface="Verdana"/>
                <a:cs typeface="Verdana"/>
              </a:rPr>
              <a:t>S</a:t>
            </a:r>
            <a:endParaRPr sz="1000" dirty="0">
              <a:latin typeface="Verdana"/>
              <a:cs typeface="Verdana"/>
            </a:endParaRP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57F372E9-02F2-4186-88E6-07D7529A19AF}"/>
              </a:ext>
            </a:extLst>
          </p:cNvPr>
          <p:cNvSpPr txBox="1"/>
          <p:nvPr/>
        </p:nvSpPr>
        <p:spPr>
          <a:xfrm>
            <a:off x="8082359" y="2164913"/>
            <a:ext cx="390395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latin typeface="+mn-ea"/>
              </a:rPr>
              <a:t>1. </a:t>
            </a:r>
            <a:r>
              <a:rPr lang="ko-KR" altLang="en-US" sz="1400" dirty="0" err="1">
                <a:latin typeface="+mn-ea"/>
              </a:rPr>
              <a:t>깃랩을</a:t>
            </a:r>
            <a:r>
              <a:rPr lang="ko-KR" altLang="en-US" sz="1400" dirty="0">
                <a:latin typeface="+mn-ea"/>
              </a:rPr>
              <a:t> 통합 소스코드 형상관리</a:t>
            </a:r>
            <a:endParaRPr lang="en-US" altLang="ko-KR" sz="1400" dirty="0">
              <a:latin typeface="+mn-ea"/>
            </a:endParaRPr>
          </a:p>
          <a:p>
            <a:r>
              <a:rPr lang="ko-KR" altLang="en-US" sz="1400" dirty="0">
                <a:latin typeface="+mn-ea"/>
              </a:rPr>
              <a:t>  </a:t>
            </a:r>
            <a:r>
              <a:rPr lang="en-US" altLang="ko-KR" sz="1400" dirty="0">
                <a:latin typeface="+mn-ea"/>
              </a:rPr>
              <a:t>.</a:t>
            </a:r>
            <a:r>
              <a:rPr lang="ko-KR" altLang="en-US" sz="1200" b="1" dirty="0">
                <a:latin typeface="+mn-ea"/>
              </a:rPr>
              <a:t>소스코드 저장소</a:t>
            </a:r>
            <a:endParaRPr lang="en-US" altLang="ko-KR" sz="1200" b="1" dirty="0">
              <a:latin typeface="+mn-ea"/>
            </a:endParaRPr>
          </a:p>
          <a:p>
            <a:r>
              <a:rPr lang="en-US" altLang="ko-KR" sz="1200" b="1" dirty="0">
                <a:latin typeface="+mn-ea"/>
              </a:rPr>
              <a:t>  .</a:t>
            </a:r>
            <a:r>
              <a:rPr lang="ko-KR" altLang="en-US" sz="1200" b="1" dirty="0" err="1">
                <a:latin typeface="+mn-ea"/>
              </a:rPr>
              <a:t>아티팩트</a:t>
            </a:r>
            <a:r>
              <a:rPr lang="ko-KR" altLang="en-US" sz="1200" b="1" dirty="0">
                <a:latin typeface="+mn-ea"/>
              </a:rPr>
              <a:t> 저장소 </a:t>
            </a:r>
            <a:endParaRPr lang="en-US" altLang="ko-KR" sz="1200" b="1" dirty="0">
              <a:latin typeface="+mn-ea"/>
            </a:endParaRPr>
          </a:p>
          <a:p>
            <a:r>
              <a:rPr lang="en-US" altLang="ko-KR" sz="1200" b="1" dirty="0">
                <a:latin typeface="+mn-ea"/>
              </a:rPr>
              <a:t>  .</a:t>
            </a:r>
            <a:r>
              <a:rPr lang="ko-KR" altLang="en-US" sz="1200" b="1" dirty="0">
                <a:latin typeface="+mn-ea"/>
              </a:rPr>
              <a:t>코드 품질 </a:t>
            </a:r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id="{A7AE0967-F134-4B38-BE58-E24E93EA96E2}"/>
              </a:ext>
            </a:extLst>
          </p:cNvPr>
          <p:cNvSpPr txBox="1"/>
          <p:nvPr/>
        </p:nvSpPr>
        <p:spPr>
          <a:xfrm>
            <a:off x="8121650" y="3596829"/>
            <a:ext cx="38253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latin typeface="+mn-ea"/>
              </a:rPr>
              <a:t>2. </a:t>
            </a:r>
            <a:r>
              <a:rPr lang="ko-KR" altLang="en-US" sz="1400" dirty="0" err="1">
                <a:latin typeface="+mn-ea"/>
              </a:rPr>
              <a:t>젠킨스를</a:t>
            </a:r>
            <a:r>
              <a:rPr lang="ko-KR" altLang="en-US" sz="1400" dirty="0">
                <a:latin typeface="+mn-ea"/>
              </a:rPr>
              <a:t> 통한 빌드</a:t>
            </a:r>
            <a:r>
              <a:rPr lang="en-US" altLang="ko-KR" sz="1400" dirty="0">
                <a:latin typeface="+mn-ea"/>
              </a:rPr>
              <a:t>/</a:t>
            </a:r>
            <a:r>
              <a:rPr lang="ko-KR" altLang="en-US" sz="1400" dirty="0">
                <a:latin typeface="+mn-ea"/>
              </a:rPr>
              <a:t>배포 파이프 라인 제공 </a:t>
            </a:r>
          </a:p>
        </p:txBody>
      </p:sp>
      <p:cxnSp>
        <p:nvCxnSpPr>
          <p:cNvPr id="147" name="연결선: 꺾임 146">
            <a:extLst>
              <a:ext uri="{FF2B5EF4-FFF2-40B4-BE49-F238E27FC236}">
                <a16:creationId xmlns:a16="http://schemas.microsoft.com/office/drawing/2014/main" id="{F43AAA3D-3323-DAF9-A7A6-92BD1B004198}"/>
              </a:ext>
            </a:extLst>
          </p:cNvPr>
          <p:cNvCxnSpPr>
            <a:cxnSpLocks/>
            <a:stCxn id="94" idx="3"/>
            <a:endCxn id="72" idx="0"/>
          </p:cNvCxnSpPr>
          <p:nvPr/>
        </p:nvCxnSpPr>
        <p:spPr>
          <a:xfrm>
            <a:off x="2915602" y="3951351"/>
            <a:ext cx="2072132" cy="793587"/>
          </a:xfrm>
          <a:prstGeom prst="bentConnector2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1" name="TextBox 150">
            <a:extLst>
              <a:ext uri="{FF2B5EF4-FFF2-40B4-BE49-F238E27FC236}">
                <a16:creationId xmlns:a16="http://schemas.microsoft.com/office/drawing/2014/main" id="{973C7C0E-2422-A4D5-3164-2002A1AF1264}"/>
              </a:ext>
            </a:extLst>
          </p:cNvPr>
          <p:cNvSpPr txBox="1"/>
          <p:nvPr/>
        </p:nvSpPr>
        <p:spPr>
          <a:xfrm>
            <a:off x="425310" y="6152515"/>
            <a:ext cx="114681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0" i="0" dirty="0">
                <a:solidFill>
                  <a:srgbClr val="1F1F1F"/>
                </a:solidFill>
                <a:effectLst/>
                <a:highlight>
                  <a:srgbClr val="FFFFFF"/>
                </a:highlight>
                <a:latin typeface="+mn-ea"/>
              </a:rPr>
              <a:t>※ CI/CD</a:t>
            </a:r>
            <a:r>
              <a:rPr lang="ko-KR" altLang="en-US" sz="1200" b="0" i="0" dirty="0">
                <a:solidFill>
                  <a:srgbClr val="1F1F1F"/>
                </a:solidFill>
                <a:effectLst/>
                <a:highlight>
                  <a:srgbClr val="FFFFFF"/>
                </a:highlight>
                <a:latin typeface="+mn-ea"/>
              </a:rPr>
              <a:t>는 </a:t>
            </a:r>
            <a:r>
              <a:rPr lang="ko-KR" altLang="en-US" sz="1200" b="0" i="0" dirty="0">
                <a:solidFill>
                  <a:srgbClr val="040C28"/>
                </a:solidFill>
                <a:effectLst/>
                <a:latin typeface="+mn-ea"/>
              </a:rPr>
              <a:t>지속적 통합</a:t>
            </a:r>
            <a:r>
              <a:rPr lang="en-US" altLang="ko-KR" sz="1200" b="0" i="0" dirty="0">
                <a:solidFill>
                  <a:srgbClr val="040C28"/>
                </a:solidFill>
                <a:effectLst/>
                <a:latin typeface="+mn-ea"/>
              </a:rPr>
              <a:t>(Continuous Integration) </a:t>
            </a:r>
            <a:r>
              <a:rPr lang="ko-KR" altLang="en-US" sz="1200" b="0" i="0" dirty="0">
                <a:solidFill>
                  <a:srgbClr val="040C28"/>
                </a:solidFill>
                <a:effectLst/>
                <a:latin typeface="+mn-ea"/>
              </a:rPr>
              <a:t>및 지속적 제공</a:t>
            </a:r>
            <a:r>
              <a:rPr lang="en-US" altLang="ko-KR" sz="1200" b="0" i="0" dirty="0">
                <a:solidFill>
                  <a:srgbClr val="040C28"/>
                </a:solidFill>
                <a:effectLst/>
                <a:latin typeface="+mn-ea"/>
              </a:rPr>
              <a:t>/</a:t>
            </a:r>
            <a:r>
              <a:rPr lang="ko-KR" altLang="en-US" sz="1200" b="0" i="0" dirty="0">
                <a:solidFill>
                  <a:srgbClr val="040C28"/>
                </a:solidFill>
                <a:effectLst/>
                <a:latin typeface="+mn-ea"/>
              </a:rPr>
              <a:t>배포</a:t>
            </a:r>
            <a:r>
              <a:rPr lang="en-US" altLang="ko-KR" sz="1200" b="0" i="0" dirty="0">
                <a:solidFill>
                  <a:srgbClr val="040C28"/>
                </a:solidFill>
                <a:effectLst/>
                <a:latin typeface="+mn-ea"/>
              </a:rPr>
              <a:t>(Continuous Delivery/Deployment)</a:t>
            </a:r>
            <a:endParaRPr lang="ko-KR" altLang="en-US" sz="1200" dirty="0">
              <a:latin typeface="+mn-ea"/>
            </a:endParaRPr>
          </a:p>
        </p:txBody>
      </p:sp>
      <p:sp>
        <p:nvSpPr>
          <p:cNvPr id="131" name="자유형: 도형 130">
            <a:extLst>
              <a:ext uri="{FF2B5EF4-FFF2-40B4-BE49-F238E27FC236}">
                <a16:creationId xmlns:a16="http://schemas.microsoft.com/office/drawing/2014/main" id="{3B6919F8-94A1-135A-D70D-13322CAC3A5E}"/>
              </a:ext>
            </a:extLst>
          </p:cNvPr>
          <p:cNvSpPr/>
          <p:nvPr/>
        </p:nvSpPr>
        <p:spPr>
          <a:xfrm>
            <a:off x="3010281" y="5290628"/>
            <a:ext cx="3460812" cy="748187"/>
          </a:xfrm>
          <a:custGeom>
            <a:avLst/>
            <a:gdLst>
              <a:gd name="connsiteX0" fmla="*/ 0 w 2735580"/>
              <a:gd name="connsiteY0" fmla="*/ 0 h 821508"/>
              <a:gd name="connsiteX1" fmla="*/ 1478280 w 2735580"/>
              <a:gd name="connsiteY1" fmla="*/ 815340 h 821508"/>
              <a:gd name="connsiteX2" fmla="*/ 2735580 w 2735580"/>
              <a:gd name="connsiteY2" fmla="*/ 388620 h 8215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35580" h="821508">
                <a:moveTo>
                  <a:pt x="0" y="0"/>
                </a:moveTo>
                <a:cubicBezTo>
                  <a:pt x="511175" y="375285"/>
                  <a:pt x="1022350" y="750570"/>
                  <a:pt x="1478280" y="815340"/>
                </a:cubicBezTo>
                <a:cubicBezTo>
                  <a:pt x="1934210" y="880110"/>
                  <a:pt x="2458720" y="414020"/>
                  <a:pt x="2735580" y="388620"/>
                </a:cubicBezTo>
              </a:path>
            </a:pathLst>
          </a:custGeom>
          <a:noFill/>
          <a:ln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6" name="사각형: 둥근 모서리 135">
            <a:extLst>
              <a:ext uri="{FF2B5EF4-FFF2-40B4-BE49-F238E27FC236}">
                <a16:creationId xmlns:a16="http://schemas.microsoft.com/office/drawing/2014/main" id="{5EA00CE9-5F57-A833-23AC-58BC18572DEA}"/>
              </a:ext>
            </a:extLst>
          </p:cNvPr>
          <p:cNvSpPr/>
          <p:nvPr/>
        </p:nvSpPr>
        <p:spPr>
          <a:xfrm>
            <a:off x="1924315" y="711817"/>
            <a:ext cx="1308279" cy="43050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  <a:latin typeface="+mn-ea"/>
              </a:rPr>
              <a:t>개발자</a:t>
            </a:r>
          </a:p>
        </p:txBody>
      </p:sp>
      <p:sp>
        <p:nvSpPr>
          <p:cNvPr id="137" name="사각형: 둥근 모서리 136">
            <a:extLst>
              <a:ext uri="{FF2B5EF4-FFF2-40B4-BE49-F238E27FC236}">
                <a16:creationId xmlns:a16="http://schemas.microsoft.com/office/drawing/2014/main" id="{40802F46-1EF3-95DB-6AC5-DD568B41E1A9}"/>
              </a:ext>
            </a:extLst>
          </p:cNvPr>
          <p:cNvSpPr/>
          <p:nvPr/>
        </p:nvSpPr>
        <p:spPr>
          <a:xfrm>
            <a:off x="4431511" y="702544"/>
            <a:ext cx="1308279" cy="43050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  <a:latin typeface="+mn-ea"/>
              </a:rPr>
              <a:t>어플리케이션 분석</a:t>
            </a:r>
            <a:r>
              <a:rPr lang="en-US" altLang="ko-KR" sz="1200" dirty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1200" dirty="0">
                <a:solidFill>
                  <a:schemeClr val="tx1"/>
                </a:solidFill>
                <a:latin typeface="+mn-ea"/>
              </a:rPr>
              <a:t>형상관리</a:t>
            </a:r>
            <a:r>
              <a:rPr lang="en-US" altLang="ko-KR" sz="1200" dirty="0">
                <a:solidFill>
                  <a:schemeClr val="tx1"/>
                </a:solidFill>
                <a:latin typeface="+mn-ea"/>
              </a:rPr>
              <a:t>)</a:t>
            </a:r>
            <a:endParaRPr lang="ko-KR" altLang="en-US" sz="1200" dirty="0">
              <a:solidFill>
                <a:schemeClr val="tx1"/>
              </a:solidFill>
              <a:latin typeface="+mn-ea"/>
            </a:endParaRPr>
          </a:p>
        </p:txBody>
      </p:sp>
      <p:cxnSp>
        <p:nvCxnSpPr>
          <p:cNvPr id="138" name="직선 화살표 연결선 137">
            <a:extLst>
              <a:ext uri="{FF2B5EF4-FFF2-40B4-BE49-F238E27FC236}">
                <a16:creationId xmlns:a16="http://schemas.microsoft.com/office/drawing/2014/main" id="{496954D5-A5EC-AD63-8FC4-FD17159C3C3A}"/>
              </a:ext>
            </a:extLst>
          </p:cNvPr>
          <p:cNvCxnSpPr>
            <a:cxnSpLocks/>
            <a:stCxn id="136" idx="3"/>
            <a:endCxn id="137" idx="1"/>
          </p:cNvCxnSpPr>
          <p:nvPr/>
        </p:nvCxnSpPr>
        <p:spPr>
          <a:xfrm flipV="1">
            <a:off x="3232594" y="917799"/>
            <a:ext cx="1198917" cy="92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사각형: 둥근 모서리 138">
            <a:extLst>
              <a:ext uri="{FF2B5EF4-FFF2-40B4-BE49-F238E27FC236}">
                <a16:creationId xmlns:a16="http://schemas.microsoft.com/office/drawing/2014/main" id="{ECA1D937-57BD-1F02-7F82-A02262AC1675}"/>
              </a:ext>
            </a:extLst>
          </p:cNvPr>
          <p:cNvSpPr/>
          <p:nvPr/>
        </p:nvSpPr>
        <p:spPr>
          <a:xfrm>
            <a:off x="6787578" y="702544"/>
            <a:ext cx="1308279" cy="43050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  <a:latin typeface="+mn-ea"/>
              </a:rPr>
              <a:t>환경 설정 적용 </a:t>
            </a:r>
          </a:p>
        </p:txBody>
      </p:sp>
      <p:cxnSp>
        <p:nvCxnSpPr>
          <p:cNvPr id="140" name="직선 화살표 연결선 139">
            <a:extLst>
              <a:ext uri="{FF2B5EF4-FFF2-40B4-BE49-F238E27FC236}">
                <a16:creationId xmlns:a16="http://schemas.microsoft.com/office/drawing/2014/main" id="{D1247B5F-A2FD-F21B-F6FB-3358E688228F}"/>
              </a:ext>
            </a:extLst>
          </p:cNvPr>
          <p:cNvCxnSpPr>
            <a:cxnSpLocks/>
            <a:stCxn id="137" idx="3"/>
            <a:endCxn id="139" idx="1"/>
          </p:cNvCxnSpPr>
          <p:nvPr/>
        </p:nvCxnSpPr>
        <p:spPr>
          <a:xfrm>
            <a:off x="5739790" y="917799"/>
            <a:ext cx="104778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1" name="사각형: 둥근 모서리 140">
            <a:extLst>
              <a:ext uri="{FF2B5EF4-FFF2-40B4-BE49-F238E27FC236}">
                <a16:creationId xmlns:a16="http://schemas.microsoft.com/office/drawing/2014/main" id="{21BF4EAE-2677-9813-95C1-78A205592970}"/>
              </a:ext>
            </a:extLst>
          </p:cNvPr>
          <p:cNvSpPr/>
          <p:nvPr/>
        </p:nvSpPr>
        <p:spPr>
          <a:xfrm>
            <a:off x="2147720" y="2217128"/>
            <a:ext cx="899727" cy="3612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dirty="0"/>
              <a:t>Base Image</a:t>
            </a:r>
            <a:endParaRPr lang="ko-KR" altLang="en-US" sz="1050" dirty="0"/>
          </a:p>
        </p:txBody>
      </p:sp>
      <p:sp>
        <p:nvSpPr>
          <p:cNvPr id="145" name="십자형 144">
            <a:extLst>
              <a:ext uri="{FF2B5EF4-FFF2-40B4-BE49-F238E27FC236}">
                <a16:creationId xmlns:a16="http://schemas.microsoft.com/office/drawing/2014/main" id="{8CB41952-055D-CCCF-7393-43E4E55B22F8}"/>
              </a:ext>
            </a:extLst>
          </p:cNvPr>
          <p:cNvSpPr/>
          <p:nvPr/>
        </p:nvSpPr>
        <p:spPr>
          <a:xfrm>
            <a:off x="3739654" y="2240030"/>
            <a:ext cx="367447" cy="315491"/>
          </a:xfrm>
          <a:prstGeom prst="plus">
            <a:avLst>
              <a:gd name="adj" fmla="val 3259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6" name="사각형: 둥근 모서리 145">
            <a:extLst>
              <a:ext uri="{FF2B5EF4-FFF2-40B4-BE49-F238E27FC236}">
                <a16:creationId xmlns:a16="http://schemas.microsoft.com/office/drawing/2014/main" id="{39C14465-7F63-2231-CD5D-14110E6D6CBA}"/>
              </a:ext>
            </a:extLst>
          </p:cNvPr>
          <p:cNvSpPr/>
          <p:nvPr/>
        </p:nvSpPr>
        <p:spPr>
          <a:xfrm>
            <a:off x="7002970" y="2215254"/>
            <a:ext cx="1021086" cy="3612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dirty="0"/>
              <a:t>Refactoring</a:t>
            </a:r>
          </a:p>
        </p:txBody>
      </p:sp>
      <p:sp>
        <p:nvSpPr>
          <p:cNvPr id="148" name="사각형: 둥근 모서리 147">
            <a:extLst>
              <a:ext uri="{FF2B5EF4-FFF2-40B4-BE49-F238E27FC236}">
                <a16:creationId xmlns:a16="http://schemas.microsoft.com/office/drawing/2014/main" id="{D60FDD0E-097A-8952-6227-F29175470EE7}"/>
              </a:ext>
            </a:extLst>
          </p:cNvPr>
          <p:cNvSpPr/>
          <p:nvPr/>
        </p:nvSpPr>
        <p:spPr>
          <a:xfrm>
            <a:off x="4746514" y="2215254"/>
            <a:ext cx="1021086" cy="3612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dirty="0" err="1"/>
              <a:t>Dockerfile</a:t>
            </a:r>
            <a:endParaRPr lang="ko-KR" altLang="en-US" sz="1050" dirty="0"/>
          </a:p>
        </p:txBody>
      </p:sp>
      <p:sp>
        <p:nvSpPr>
          <p:cNvPr id="149" name="십자형 148">
            <a:extLst>
              <a:ext uri="{FF2B5EF4-FFF2-40B4-BE49-F238E27FC236}">
                <a16:creationId xmlns:a16="http://schemas.microsoft.com/office/drawing/2014/main" id="{0F9C66F0-4323-8A5C-BBA7-95970F2CA079}"/>
              </a:ext>
            </a:extLst>
          </p:cNvPr>
          <p:cNvSpPr/>
          <p:nvPr/>
        </p:nvSpPr>
        <p:spPr>
          <a:xfrm>
            <a:off x="6180882" y="2240830"/>
            <a:ext cx="367447" cy="315491"/>
          </a:xfrm>
          <a:prstGeom prst="plus">
            <a:avLst>
              <a:gd name="adj" fmla="val 3259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6" name="object 113">
            <a:extLst>
              <a:ext uri="{FF2B5EF4-FFF2-40B4-BE49-F238E27FC236}">
                <a16:creationId xmlns:a16="http://schemas.microsoft.com/office/drawing/2014/main" id="{6E855C71-9CDF-8BF4-D90C-192FAF64A02F}"/>
              </a:ext>
            </a:extLst>
          </p:cNvPr>
          <p:cNvSpPr/>
          <p:nvPr/>
        </p:nvSpPr>
        <p:spPr>
          <a:xfrm>
            <a:off x="7684500" y="2807423"/>
            <a:ext cx="239395" cy="236220"/>
          </a:xfrm>
          <a:custGeom>
            <a:avLst/>
            <a:gdLst/>
            <a:ahLst/>
            <a:cxnLst/>
            <a:rect l="l" t="t" r="r" b="b"/>
            <a:pathLst>
              <a:path w="239395" h="236219">
                <a:moveTo>
                  <a:pt x="116094" y="0"/>
                </a:moveTo>
                <a:lnTo>
                  <a:pt x="74016" y="8838"/>
                </a:lnTo>
                <a:lnTo>
                  <a:pt x="38876" y="30913"/>
                </a:lnTo>
                <a:lnTo>
                  <a:pt x="13545" y="63406"/>
                </a:lnTo>
                <a:lnTo>
                  <a:pt x="899" y="103495"/>
                </a:lnTo>
                <a:lnTo>
                  <a:pt x="0" y="118059"/>
                </a:lnTo>
                <a:lnTo>
                  <a:pt x="473" y="128629"/>
                </a:lnTo>
                <a:lnTo>
                  <a:pt x="11303" y="167870"/>
                </a:lnTo>
                <a:lnTo>
                  <a:pt x="34912" y="200385"/>
                </a:lnTo>
                <a:lnTo>
                  <a:pt x="69280" y="223641"/>
                </a:lnTo>
                <a:lnTo>
                  <a:pt x="112386" y="235100"/>
                </a:lnTo>
                <a:lnTo>
                  <a:pt x="128347" y="235860"/>
                </a:lnTo>
                <a:lnTo>
                  <a:pt x="142401" y="234022"/>
                </a:lnTo>
                <a:lnTo>
                  <a:pt x="180802" y="219336"/>
                </a:lnTo>
                <a:lnTo>
                  <a:pt x="211491" y="192593"/>
                </a:lnTo>
                <a:lnTo>
                  <a:pt x="231808" y="155982"/>
                </a:lnTo>
                <a:lnTo>
                  <a:pt x="239097" y="111691"/>
                </a:lnTo>
                <a:lnTo>
                  <a:pt x="237468" y="97557"/>
                </a:lnTo>
                <a:lnTo>
                  <a:pt x="223077" y="58898"/>
                </a:lnTo>
                <a:lnTo>
                  <a:pt x="196378" y="27953"/>
                </a:lnTo>
                <a:lnTo>
                  <a:pt x="159880" y="7421"/>
                </a:lnTo>
                <a:lnTo>
                  <a:pt x="116094" y="0"/>
                </a:lnTo>
                <a:close/>
              </a:path>
            </a:pathLst>
          </a:cu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lIns="0" tIns="0" rIns="0" bIns="0" rtlCol="0" anchor="ctr"/>
          <a:lstStyle/>
          <a:p>
            <a:pPr algn="ctr"/>
            <a:r>
              <a:rPr lang="en-US" sz="1100" b="1" dirty="0"/>
              <a:t>2</a:t>
            </a:r>
            <a:endParaRPr sz="1100" b="1" dirty="0"/>
          </a:p>
        </p:txBody>
      </p:sp>
      <p:sp>
        <p:nvSpPr>
          <p:cNvPr id="157" name="object 113">
            <a:extLst>
              <a:ext uri="{FF2B5EF4-FFF2-40B4-BE49-F238E27FC236}">
                <a16:creationId xmlns:a16="http://schemas.microsoft.com/office/drawing/2014/main" id="{18057CB5-5F65-10E3-D0AE-5DF025D06C28}"/>
              </a:ext>
            </a:extLst>
          </p:cNvPr>
          <p:cNvSpPr/>
          <p:nvPr/>
        </p:nvSpPr>
        <p:spPr>
          <a:xfrm>
            <a:off x="6258002" y="2807423"/>
            <a:ext cx="239395" cy="236220"/>
          </a:xfrm>
          <a:custGeom>
            <a:avLst/>
            <a:gdLst/>
            <a:ahLst/>
            <a:cxnLst/>
            <a:rect l="l" t="t" r="r" b="b"/>
            <a:pathLst>
              <a:path w="239395" h="236219">
                <a:moveTo>
                  <a:pt x="116094" y="0"/>
                </a:moveTo>
                <a:lnTo>
                  <a:pt x="74016" y="8838"/>
                </a:lnTo>
                <a:lnTo>
                  <a:pt x="38876" y="30913"/>
                </a:lnTo>
                <a:lnTo>
                  <a:pt x="13545" y="63406"/>
                </a:lnTo>
                <a:lnTo>
                  <a:pt x="899" y="103495"/>
                </a:lnTo>
                <a:lnTo>
                  <a:pt x="0" y="118059"/>
                </a:lnTo>
                <a:lnTo>
                  <a:pt x="473" y="128629"/>
                </a:lnTo>
                <a:lnTo>
                  <a:pt x="11303" y="167870"/>
                </a:lnTo>
                <a:lnTo>
                  <a:pt x="34912" y="200385"/>
                </a:lnTo>
                <a:lnTo>
                  <a:pt x="69280" y="223641"/>
                </a:lnTo>
                <a:lnTo>
                  <a:pt x="112386" y="235100"/>
                </a:lnTo>
                <a:lnTo>
                  <a:pt x="128347" y="235860"/>
                </a:lnTo>
                <a:lnTo>
                  <a:pt x="142401" y="234022"/>
                </a:lnTo>
                <a:lnTo>
                  <a:pt x="180802" y="219336"/>
                </a:lnTo>
                <a:lnTo>
                  <a:pt x="211491" y="192593"/>
                </a:lnTo>
                <a:lnTo>
                  <a:pt x="231808" y="155982"/>
                </a:lnTo>
                <a:lnTo>
                  <a:pt x="239097" y="111691"/>
                </a:lnTo>
                <a:lnTo>
                  <a:pt x="237468" y="97557"/>
                </a:lnTo>
                <a:lnTo>
                  <a:pt x="223077" y="58898"/>
                </a:lnTo>
                <a:lnTo>
                  <a:pt x="196378" y="27953"/>
                </a:lnTo>
                <a:lnTo>
                  <a:pt x="159880" y="7421"/>
                </a:lnTo>
                <a:lnTo>
                  <a:pt x="116094" y="0"/>
                </a:lnTo>
                <a:close/>
              </a:path>
            </a:pathLst>
          </a:cu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lIns="0" tIns="0" rIns="0" bIns="0" rtlCol="0" anchor="ctr"/>
          <a:lstStyle/>
          <a:p>
            <a:pPr algn="ctr"/>
            <a:r>
              <a:rPr lang="en-US" sz="1100" b="1" dirty="0"/>
              <a:t>3</a:t>
            </a:r>
            <a:endParaRPr sz="1100" b="1" dirty="0"/>
          </a:p>
        </p:txBody>
      </p:sp>
      <p:sp>
        <p:nvSpPr>
          <p:cNvPr id="158" name="object 113">
            <a:extLst>
              <a:ext uri="{FF2B5EF4-FFF2-40B4-BE49-F238E27FC236}">
                <a16:creationId xmlns:a16="http://schemas.microsoft.com/office/drawing/2014/main" id="{9206E912-8526-1A6B-4C8D-20C79FC643E9}"/>
              </a:ext>
            </a:extLst>
          </p:cNvPr>
          <p:cNvSpPr/>
          <p:nvPr/>
        </p:nvSpPr>
        <p:spPr>
          <a:xfrm>
            <a:off x="3330511" y="3109799"/>
            <a:ext cx="239395" cy="236220"/>
          </a:xfrm>
          <a:custGeom>
            <a:avLst/>
            <a:gdLst/>
            <a:ahLst/>
            <a:cxnLst/>
            <a:rect l="l" t="t" r="r" b="b"/>
            <a:pathLst>
              <a:path w="239395" h="236219">
                <a:moveTo>
                  <a:pt x="116094" y="0"/>
                </a:moveTo>
                <a:lnTo>
                  <a:pt x="74016" y="8838"/>
                </a:lnTo>
                <a:lnTo>
                  <a:pt x="38876" y="30913"/>
                </a:lnTo>
                <a:lnTo>
                  <a:pt x="13545" y="63406"/>
                </a:lnTo>
                <a:lnTo>
                  <a:pt x="899" y="103495"/>
                </a:lnTo>
                <a:lnTo>
                  <a:pt x="0" y="118059"/>
                </a:lnTo>
                <a:lnTo>
                  <a:pt x="473" y="128629"/>
                </a:lnTo>
                <a:lnTo>
                  <a:pt x="11303" y="167870"/>
                </a:lnTo>
                <a:lnTo>
                  <a:pt x="34912" y="200385"/>
                </a:lnTo>
                <a:lnTo>
                  <a:pt x="69280" y="223641"/>
                </a:lnTo>
                <a:lnTo>
                  <a:pt x="112386" y="235100"/>
                </a:lnTo>
                <a:lnTo>
                  <a:pt x="128347" y="235860"/>
                </a:lnTo>
                <a:lnTo>
                  <a:pt x="142401" y="234022"/>
                </a:lnTo>
                <a:lnTo>
                  <a:pt x="180802" y="219336"/>
                </a:lnTo>
                <a:lnTo>
                  <a:pt x="211491" y="192593"/>
                </a:lnTo>
                <a:lnTo>
                  <a:pt x="231808" y="155982"/>
                </a:lnTo>
                <a:lnTo>
                  <a:pt x="239097" y="111691"/>
                </a:lnTo>
                <a:lnTo>
                  <a:pt x="237468" y="97557"/>
                </a:lnTo>
                <a:lnTo>
                  <a:pt x="223077" y="58898"/>
                </a:lnTo>
                <a:lnTo>
                  <a:pt x="196378" y="27953"/>
                </a:lnTo>
                <a:lnTo>
                  <a:pt x="159880" y="7421"/>
                </a:lnTo>
                <a:lnTo>
                  <a:pt x="116094" y="0"/>
                </a:lnTo>
                <a:close/>
              </a:path>
            </a:pathLst>
          </a:cu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lIns="0" tIns="0" rIns="0" bIns="0" rtlCol="0" anchor="ctr"/>
          <a:lstStyle/>
          <a:p>
            <a:pPr algn="ctr"/>
            <a:r>
              <a:rPr lang="en-US" sz="1100" b="1" dirty="0"/>
              <a:t>4</a:t>
            </a:r>
            <a:endParaRPr sz="1100" b="1" dirty="0"/>
          </a:p>
        </p:txBody>
      </p:sp>
      <p:sp>
        <p:nvSpPr>
          <p:cNvPr id="160" name="object 110">
            <a:extLst>
              <a:ext uri="{FF2B5EF4-FFF2-40B4-BE49-F238E27FC236}">
                <a16:creationId xmlns:a16="http://schemas.microsoft.com/office/drawing/2014/main" id="{DF8132E5-05FC-B931-78EC-C3484ACB0E49}"/>
              </a:ext>
            </a:extLst>
          </p:cNvPr>
          <p:cNvSpPr txBox="1"/>
          <p:nvPr/>
        </p:nvSpPr>
        <p:spPr>
          <a:xfrm>
            <a:off x="6041326" y="4040803"/>
            <a:ext cx="82931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15" dirty="0">
                <a:latin typeface="Calibri"/>
                <a:cs typeface="Calibri"/>
              </a:rPr>
              <a:t>Doc</a:t>
            </a:r>
            <a:r>
              <a:rPr sz="1000" spc="-5" dirty="0">
                <a:latin typeface="Calibri"/>
                <a:cs typeface="Calibri"/>
              </a:rPr>
              <a:t>k</a:t>
            </a:r>
            <a:r>
              <a:rPr sz="1000" spc="-10" dirty="0">
                <a:latin typeface="Calibri"/>
                <a:cs typeface="Calibri"/>
              </a:rPr>
              <a:t>e</a:t>
            </a:r>
            <a:r>
              <a:rPr sz="1000" spc="-5" dirty="0">
                <a:latin typeface="Calibri"/>
                <a:cs typeface="Calibri"/>
              </a:rPr>
              <a:t>r</a:t>
            </a:r>
            <a:r>
              <a:rPr sz="1000" dirty="0">
                <a:latin typeface="Calibri"/>
                <a:cs typeface="Calibri"/>
              </a:rPr>
              <a:t> </a:t>
            </a:r>
            <a:r>
              <a:rPr sz="1000" spc="-10" dirty="0">
                <a:latin typeface="Calibri"/>
                <a:cs typeface="Calibri"/>
              </a:rPr>
              <a:t>Re</a:t>
            </a:r>
            <a:r>
              <a:rPr sz="1000" spc="-5" dirty="0">
                <a:latin typeface="Calibri"/>
                <a:cs typeface="Calibri"/>
              </a:rPr>
              <a:t>gi</a:t>
            </a:r>
            <a:r>
              <a:rPr sz="1000" spc="-15" dirty="0">
                <a:latin typeface="Calibri"/>
                <a:cs typeface="Calibri"/>
              </a:rPr>
              <a:t>s</a:t>
            </a:r>
            <a:r>
              <a:rPr sz="1000" spc="-5" dirty="0">
                <a:latin typeface="Calibri"/>
                <a:cs typeface="Calibri"/>
              </a:rPr>
              <a:t>try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161" name="사각형: 둥근 모서리 160">
            <a:extLst>
              <a:ext uri="{FF2B5EF4-FFF2-40B4-BE49-F238E27FC236}">
                <a16:creationId xmlns:a16="http://schemas.microsoft.com/office/drawing/2014/main" id="{982681BD-4E54-A888-BDD0-37A6799E42E2}"/>
              </a:ext>
            </a:extLst>
          </p:cNvPr>
          <p:cNvSpPr/>
          <p:nvPr/>
        </p:nvSpPr>
        <p:spPr>
          <a:xfrm>
            <a:off x="4738692" y="4078276"/>
            <a:ext cx="1115568" cy="37535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dirty="0"/>
              <a:t>App Image</a:t>
            </a:r>
            <a:endParaRPr lang="ko-KR" altLang="en-US" sz="1050" dirty="0"/>
          </a:p>
        </p:txBody>
      </p:sp>
      <p:sp>
        <p:nvSpPr>
          <p:cNvPr id="162" name="사각형: 둥근 모서리 161">
            <a:extLst>
              <a:ext uri="{FF2B5EF4-FFF2-40B4-BE49-F238E27FC236}">
                <a16:creationId xmlns:a16="http://schemas.microsoft.com/office/drawing/2014/main" id="{BE15114C-B436-FE1B-B7E3-42C4F873E917}"/>
              </a:ext>
            </a:extLst>
          </p:cNvPr>
          <p:cNvSpPr/>
          <p:nvPr/>
        </p:nvSpPr>
        <p:spPr>
          <a:xfrm>
            <a:off x="6984802" y="4050411"/>
            <a:ext cx="1115568" cy="37535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dirty="0"/>
              <a:t>Build Image</a:t>
            </a:r>
            <a:endParaRPr lang="ko-KR" altLang="en-US" sz="1050" dirty="0"/>
          </a:p>
        </p:txBody>
      </p:sp>
      <p:sp>
        <p:nvSpPr>
          <p:cNvPr id="163" name="화살표: 오른쪽 162">
            <a:extLst>
              <a:ext uri="{FF2B5EF4-FFF2-40B4-BE49-F238E27FC236}">
                <a16:creationId xmlns:a16="http://schemas.microsoft.com/office/drawing/2014/main" id="{31C7E5F6-3249-D488-FCF6-461ABB5C1552}"/>
              </a:ext>
            </a:extLst>
          </p:cNvPr>
          <p:cNvSpPr/>
          <p:nvPr/>
        </p:nvSpPr>
        <p:spPr>
          <a:xfrm flipH="1">
            <a:off x="6118276" y="4193730"/>
            <a:ext cx="358314" cy="20803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4" name="사각형: 둥근 모서리 163">
            <a:extLst>
              <a:ext uri="{FF2B5EF4-FFF2-40B4-BE49-F238E27FC236}">
                <a16:creationId xmlns:a16="http://schemas.microsoft.com/office/drawing/2014/main" id="{84CEFF7A-A63F-F19F-4E33-397DD7FDC638}"/>
              </a:ext>
            </a:extLst>
          </p:cNvPr>
          <p:cNvSpPr/>
          <p:nvPr/>
        </p:nvSpPr>
        <p:spPr>
          <a:xfrm>
            <a:off x="3003996" y="4082413"/>
            <a:ext cx="1115568" cy="37535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dirty="0"/>
              <a:t>Repository</a:t>
            </a:r>
            <a:endParaRPr lang="ko-KR" altLang="en-US" sz="1050" dirty="0"/>
          </a:p>
        </p:txBody>
      </p:sp>
      <p:sp>
        <p:nvSpPr>
          <p:cNvPr id="165" name="화살표: 오른쪽 164">
            <a:extLst>
              <a:ext uri="{FF2B5EF4-FFF2-40B4-BE49-F238E27FC236}">
                <a16:creationId xmlns:a16="http://schemas.microsoft.com/office/drawing/2014/main" id="{DE8AD060-B7A2-B146-B3C6-A97FEE97282C}"/>
              </a:ext>
            </a:extLst>
          </p:cNvPr>
          <p:cNvSpPr/>
          <p:nvPr/>
        </p:nvSpPr>
        <p:spPr>
          <a:xfrm flipH="1">
            <a:off x="4279789" y="4141607"/>
            <a:ext cx="358314" cy="20803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08923855-7F9D-D05D-3A1C-296143D8771B}"/>
              </a:ext>
            </a:extLst>
          </p:cNvPr>
          <p:cNvSpPr txBox="1"/>
          <p:nvPr/>
        </p:nvSpPr>
        <p:spPr>
          <a:xfrm>
            <a:off x="8195805" y="4810259"/>
            <a:ext cx="38253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err="1"/>
              <a:t>gitlab</a:t>
            </a:r>
            <a:r>
              <a:rPr lang="en-US" altLang="ko-KR" dirty="0"/>
              <a:t> 17.1.1-ee </a:t>
            </a:r>
            <a:r>
              <a:rPr lang="ko-KR" altLang="en-US" dirty="0"/>
              <a:t>패키지 설치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err="1"/>
              <a:t>jenkins</a:t>
            </a:r>
            <a:r>
              <a:rPr lang="en-US" altLang="ko-KR" dirty="0"/>
              <a:t> 2.452.2 </a:t>
            </a:r>
            <a:r>
              <a:rPr lang="ko-KR" altLang="en-US" dirty="0"/>
              <a:t>패키지 설치</a:t>
            </a:r>
          </a:p>
          <a:p>
            <a:r>
              <a:rPr lang="ko-KR" altLang="en-US" dirty="0"/>
              <a:t>   </a:t>
            </a:r>
            <a:r>
              <a:rPr lang="en-US" altLang="ko-KR" dirty="0"/>
              <a:t>Java – version : 17.0.11 </a:t>
            </a:r>
            <a:endParaRPr lang="ko-KR" altLang="en-US" dirty="0"/>
          </a:p>
          <a:p>
            <a:endParaRPr lang="ko-KR" altLang="en-US" dirty="0"/>
          </a:p>
        </p:txBody>
      </p:sp>
      <p:cxnSp>
        <p:nvCxnSpPr>
          <p:cNvPr id="168" name="연결선: 꺾임 167">
            <a:extLst>
              <a:ext uri="{FF2B5EF4-FFF2-40B4-BE49-F238E27FC236}">
                <a16:creationId xmlns:a16="http://schemas.microsoft.com/office/drawing/2014/main" id="{21E4B00A-C78F-1185-F42A-A538532DA4DC}"/>
              </a:ext>
            </a:extLst>
          </p:cNvPr>
          <p:cNvCxnSpPr>
            <a:cxnSpLocks/>
            <a:stCxn id="94" idx="2"/>
          </p:cNvCxnSpPr>
          <p:nvPr/>
        </p:nvCxnSpPr>
        <p:spPr>
          <a:xfrm rot="16200000" flipH="1">
            <a:off x="2290682" y="4585161"/>
            <a:ext cx="771178" cy="5208"/>
          </a:xfrm>
          <a:prstGeom prst="bentConnector3">
            <a:avLst>
              <a:gd name="adj1" fmla="val 50000"/>
            </a:avLst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23035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32A005A-9895-E3D4-BF23-24ED7FEB265F}"/>
              </a:ext>
            </a:extLst>
          </p:cNvPr>
          <p:cNvSpPr txBox="1"/>
          <p:nvPr/>
        </p:nvSpPr>
        <p:spPr>
          <a:xfrm>
            <a:off x="207818" y="135082"/>
            <a:ext cx="49356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err="1"/>
              <a:t>GitLAB</a:t>
            </a:r>
            <a:r>
              <a:rPr lang="en-US" altLang="ko-KR" dirty="0"/>
              <a:t> EE </a:t>
            </a:r>
            <a:r>
              <a:rPr lang="ko-KR" altLang="en-US" dirty="0"/>
              <a:t>버전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9F6912E-F11C-468A-1ABC-8C48DB13BBFA}"/>
              </a:ext>
            </a:extLst>
          </p:cNvPr>
          <p:cNvSpPr txBox="1"/>
          <p:nvPr/>
        </p:nvSpPr>
        <p:spPr>
          <a:xfrm>
            <a:off x="4301838" y="135082"/>
            <a:ext cx="75230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err="1"/>
              <a:t>gitlab</a:t>
            </a:r>
            <a:r>
              <a:rPr lang="en-US" altLang="ko-KR" dirty="0"/>
              <a:t> url: http://192.168.90.117</a:t>
            </a:r>
          </a:p>
          <a:p>
            <a:r>
              <a:rPr lang="en-US" altLang="ko-KR" dirty="0" err="1"/>
              <a:t>gitlab</a:t>
            </a:r>
            <a:r>
              <a:rPr lang="en-US" altLang="ko-KR" dirty="0"/>
              <a:t> </a:t>
            </a:r>
            <a:r>
              <a:rPr lang="ko-KR" altLang="en-US" dirty="0"/>
              <a:t>계정</a:t>
            </a:r>
            <a:r>
              <a:rPr lang="en-US" altLang="ko-KR" dirty="0"/>
              <a:t>: root</a:t>
            </a:r>
          </a:p>
          <a:p>
            <a:r>
              <a:rPr lang="en-US" altLang="ko-KR" dirty="0"/>
              <a:t>git password: kdQaW8ic/UoMVAi0yVhAWTfobHZPe86PpUFTXUXYvSk=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6DCEFE6-5D75-B9A1-727B-F7E50DD9954B}"/>
              </a:ext>
            </a:extLst>
          </p:cNvPr>
          <p:cNvSpPr txBox="1"/>
          <p:nvPr/>
        </p:nvSpPr>
        <p:spPr>
          <a:xfrm>
            <a:off x="628651" y="596747"/>
            <a:ext cx="32523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err="1"/>
              <a:t>어드민</a:t>
            </a:r>
            <a:r>
              <a:rPr lang="ko-KR" altLang="en-US" dirty="0"/>
              <a:t> 계정 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7411E269-270B-A9AC-662E-01D6781104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146" y="1367009"/>
            <a:ext cx="8627918" cy="4760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7699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C9FBD31-7F77-04AF-644F-2F3D85A6D9FE}"/>
              </a:ext>
            </a:extLst>
          </p:cNvPr>
          <p:cNvSpPr txBox="1"/>
          <p:nvPr/>
        </p:nvSpPr>
        <p:spPr>
          <a:xfrm>
            <a:off x="207818" y="135082"/>
            <a:ext cx="49356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/>
              <a:t>Jenkins </a:t>
            </a:r>
            <a:r>
              <a:rPr lang="ko-KR" altLang="en-US" dirty="0"/>
              <a:t>버전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074386A-4BC7-E42F-3EEC-D304E9BCAEC5}"/>
              </a:ext>
            </a:extLst>
          </p:cNvPr>
          <p:cNvSpPr txBox="1"/>
          <p:nvPr/>
        </p:nvSpPr>
        <p:spPr>
          <a:xfrm>
            <a:off x="5888182" y="268702"/>
            <a:ext cx="61756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err="1"/>
              <a:t>jenkins</a:t>
            </a:r>
            <a:r>
              <a:rPr lang="en-US" altLang="ko-KR" dirty="0"/>
              <a:t> url: http://192.168.90.117:8081</a:t>
            </a:r>
          </a:p>
          <a:p>
            <a:r>
              <a:rPr lang="en-US" altLang="ko-KR" dirty="0" err="1"/>
              <a:t>jenkins</a:t>
            </a:r>
            <a:r>
              <a:rPr lang="en-US" altLang="ko-KR" dirty="0"/>
              <a:t> </a:t>
            </a:r>
            <a:r>
              <a:rPr lang="ko-KR" altLang="en-US" dirty="0"/>
              <a:t>계정</a:t>
            </a:r>
            <a:r>
              <a:rPr lang="en-US" altLang="ko-KR" dirty="0"/>
              <a:t>: admin</a:t>
            </a:r>
          </a:p>
          <a:p>
            <a:r>
              <a:rPr lang="en-US" altLang="ko-KR" dirty="0" err="1"/>
              <a:t>jenkins</a:t>
            </a:r>
            <a:r>
              <a:rPr lang="en-US" altLang="ko-KR" dirty="0"/>
              <a:t> password: Arisys!23</a:t>
            </a:r>
            <a:endParaRPr lang="ko-KR" altLang="en-US" dirty="0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C50E0FE5-0F43-69FD-E4BA-039A25FCB6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800" y="1609725"/>
            <a:ext cx="10622763" cy="4066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5599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335</TotalTime>
  <Words>203</Words>
  <Application>Microsoft Office PowerPoint</Application>
  <PresentationFormat>와이드스크린</PresentationFormat>
  <Paragraphs>71</Paragraphs>
  <Slides>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9" baseType="lpstr">
      <vt:lpstr>HY견고딕</vt:lpstr>
      <vt:lpstr>맑은 고딕</vt:lpstr>
      <vt:lpstr>Arial</vt:lpstr>
      <vt:lpstr>Calibri</vt:lpstr>
      <vt:lpstr>Verdana</vt:lpstr>
      <vt:lpstr>Office 테마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김민수</dc:creator>
  <cp:lastModifiedBy>김민수</cp:lastModifiedBy>
  <cp:revision>2</cp:revision>
  <dcterms:created xsi:type="dcterms:W3CDTF">2024-07-09T10:49:45Z</dcterms:created>
  <dcterms:modified xsi:type="dcterms:W3CDTF">2024-07-16T08:34:28Z</dcterms:modified>
</cp:coreProperties>
</file>