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63" r:id="rId3"/>
    <p:sldId id="266" r:id="rId4"/>
    <p:sldId id="258" r:id="rId5"/>
    <p:sldId id="262" r:id="rId6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49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6" autoAdjust="0"/>
    <p:restoredTop sz="96529" autoAdjust="0"/>
  </p:normalViewPr>
  <p:slideViewPr>
    <p:cSldViewPr snapToGrid="0">
      <p:cViewPr varScale="1">
        <p:scale>
          <a:sx n="86" d="100"/>
          <a:sy n="86" d="100"/>
        </p:scale>
        <p:origin x="1194" y="96"/>
      </p:cViewPr>
      <p:guideLst/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BB64A-3A59-424A-BC44-2A7877351632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FBE466-EA27-4A41-9B8C-608D1D21B6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236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FBE466-EA27-4A41-9B8C-608D1D21B69B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027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FBE466-EA27-4A41-9B8C-608D1D21B69B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336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FBE466-EA27-4A41-9B8C-608D1D21B69B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9098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altLang="ko-K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712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5683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0867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1296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8878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9699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0164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751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14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71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altLang="ko-KR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0915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AE023-76C0-4C4B-9904-D75501B8B164}" type="datetimeFigureOut">
              <a:rPr lang="ko-KR" altLang="en-US" smtClean="0"/>
              <a:t>2023-05-03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9A9A0E-35EB-4D92-8C83-0E63A682FE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3540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D9AF983-D3B2-F111-C20C-0FF3F4D3DE10}"/>
              </a:ext>
            </a:extLst>
          </p:cNvPr>
          <p:cNvGrpSpPr/>
          <p:nvPr/>
        </p:nvGrpSpPr>
        <p:grpSpPr>
          <a:xfrm>
            <a:off x="1274710" y="2478323"/>
            <a:ext cx="683673" cy="144000"/>
            <a:chOff x="2007505" y="1673541"/>
            <a:chExt cx="683673" cy="144000"/>
          </a:xfrm>
        </p:grpSpPr>
        <p:sp>
          <p:nvSpPr>
            <p:cNvPr id="16" name="Rectangle 43">
              <a:extLst>
                <a:ext uri="{FF2B5EF4-FFF2-40B4-BE49-F238E27FC236}">
                  <a16:creationId xmlns:a16="http://schemas.microsoft.com/office/drawing/2014/main" id="{A7D77819-47B2-FF9D-8F57-172F7D760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872" y="1673541"/>
              <a:ext cx="580306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pPr defTabSz="1075334"/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atds_batch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pic>
          <p:nvPicPr>
            <p:cNvPr id="17" name="그림 357">
              <a:extLst>
                <a:ext uri="{FF2B5EF4-FFF2-40B4-BE49-F238E27FC236}">
                  <a16:creationId xmlns:a16="http://schemas.microsoft.com/office/drawing/2014/main" id="{49D79D39-9CFB-0CE1-3287-1917689A8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07505" y="1704260"/>
              <a:ext cx="68312" cy="82432"/>
            </a:xfrm>
            <a:prstGeom prst="rect">
              <a:avLst/>
            </a:prstGeom>
          </p:spPr>
        </p:pic>
      </p:grpSp>
      <p:sp>
        <p:nvSpPr>
          <p:cNvPr id="20" name="Rectangle 43">
            <a:extLst>
              <a:ext uri="{FF2B5EF4-FFF2-40B4-BE49-F238E27FC236}">
                <a16:creationId xmlns:a16="http://schemas.microsoft.com/office/drawing/2014/main" id="{81A1F2C0-4FD9-30F4-5999-82AF9064C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7002" y="2587139"/>
            <a:ext cx="580306" cy="144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온라인감정독촉통지</a:t>
            </a:r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전자우편발송</a:t>
            </a:r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국세청송신배치</a:t>
            </a:r>
            <a:endParaRPr lang="en-US" altLang="ko-KR" sz="600">
              <a:latin typeface="+mn-ea"/>
            </a:endParaRPr>
          </a:p>
          <a:p>
            <a:r>
              <a:rPr lang="en-US" altLang="ko-KR" sz="600">
                <a:latin typeface="+mn-ea"/>
              </a:rPr>
              <a:t>. . .</a:t>
            </a:r>
          </a:p>
        </p:txBody>
      </p:sp>
      <p:sp>
        <p:nvSpPr>
          <p:cNvPr id="3" name="원호 2">
            <a:extLst>
              <a:ext uri="{FF2B5EF4-FFF2-40B4-BE49-F238E27FC236}">
                <a16:creationId xmlns:a16="http://schemas.microsoft.com/office/drawing/2014/main" id="{F5973579-6A7B-2106-CA36-259EAA3BE726}"/>
              </a:ext>
            </a:extLst>
          </p:cNvPr>
          <p:cNvSpPr/>
          <p:nvPr/>
        </p:nvSpPr>
        <p:spPr>
          <a:xfrm>
            <a:off x="1166724" y="484773"/>
            <a:ext cx="211353" cy="2084422"/>
          </a:xfrm>
          <a:prstGeom prst="arc">
            <a:avLst>
              <a:gd name="adj1" fmla="val 5476608"/>
              <a:gd name="adj2" fmla="val 1620264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5" name="Rectangle 43">
            <a:extLst>
              <a:ext uri="{FF2B5EF4-FFF2-40B4-BE49-F238E27FC236}">
                <a16:creationId xmlns:a16="http://schemas.microsoft.com/office/drawing/2014/main" id="{BF3BC2C7-4A57-2377-785B-889304E35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776"/>
            <a:ext cx="500878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조세정리</a:t>
            </a:r>
          </a:p>
        </p:txBody>
      </p:sp>
      <p:sp>
        <p:nvSpPr>
          <p:cNvPr id="229" name="Rectangle 43">
            <a:extLst>
              <a:ext uri="{FF2B5EF4-FFF2-40B4-BE49-F238E27FC236}">
                <a16:creationId xmlns:a16="http://schemas.microsoft.com/office/drawing/2014/main" id="{86E9D485-737F-AB19-26CA-46033EDC1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780" y="776"/>
            <a:ext cx="40191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endParaRPr lang="ko-KR" altLang="en-US" sz="600">
              <a:latin typeface="+mn-ea"/>
            </a:endParaRPr>
          </a:p>
        </p:txBody>
      </p:sp>
      <p:sp>
        <p:nvSpPr>
          <p:cNvPr id="230" name="Rectangle 43">
            <a:extLst>
              <a:ext uri="{FF2B5EF4-FFF2-40B4-BE49-F238E27FC236}">
                <a16:creationId xmlns:a16="http://schemas.microsoft.com/office/drawing/2014/main" id="{64BBE535-B71C-C0E5-63F2-433416C25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7885" y="776"/>
            <a:ext cx="377371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외부기관</a:t>
            </a:r>
          </a:p>
        </p:txBody>
      </p:sp>
      <p:cxnSp>
        <p:nvCxnSpPr>
          <p:cNvPr id="231" name="직선 연결선 230">
            <a:extLst>
              <a:ext uri="{FF2B5EF4-FFF2-40B4-BE49-F238E27FC236}">
                <a16:creationId xmlns:a16="http://schemas.microsoft.com/office/drawing/2014/main" id="{995E4C6A-2A3E-6073-FE22-F9A36AA6047A}"/>
              </a:ext>
            </a:extLst>
          </p:cNvPr>
          <p:cNvCxnSpPr>
            <a:cxnSpLocks/>
          </p:cNvCxnSpPr>
          <p:nvPr/>
        </p:nvCxnSpPr>
        <p:spPr>
          <a:xfrm>
            <a:off x="0" y="9525"/>
            <a:ext cx="0" cy="95861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직선 연결선 231">
            <a:extLst>
              <a:ext uri="{FF2B5EF4-FFF2-40B4-BE49-F238E27FC236}">
                <a16:creationId xmlns:a16="http://schemas.microsoft.com/office/drawing/2014/main" id="{C5B592D4-7996-7A56-3251-3B626B1F3FD4}"/>
              </a:ext>
            </a:extLst>
          </p:cNvPr>
          <p:cNvCxnSpPr>
            <a:cxnSpLocks/>
          </p:cNvCxnSpPr>
          <p:nvPr/>
        </p:nvCxnSpPr>
        <p:spPr>
          <a:xfrm>
            <a:off x="12801599" y="-2381"/>
            <a:ext cx="0" cy="96028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원호 233">
            <a:extLst>
              <a:ext uri="{FF2B5EF4-FFF2-40B4-BE49-F238E27FC236}">
                <a16:creationId xmlns:a16="http://schemas.microsoft.com/office/drawing/2014/main" id="{81070C69-E4B9-37A2-A7B5-F0E31BFD6B72}"/>
              </a:ext>
            </a:extLst>
          </p:cNvPr>
          <p:cNvSpPr/>
          <p:nvPr/>
        </p:nvSpPr>
        <p:spPr>
          <a:xfrm>
            <a:off x="1978805" y="2505548"/>
            <a:ext cx="211353" cy="301151"/>
          </a:xfrm>
          <a:prstGeom prst="arc">
            <a:avLst>
              <a:gd name="adj1" fmla="val 5476608"/>
              <a:gd name="adj2" fmla="val 1620264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7" name="원호 236">
            <a:extLst>
              <a:ext uri="{FF2B5EF4-FFF2-40B4-BE49-F238E27FC236}">
                <a16:creationId xmlns:a16="http://schemas.microsoft.com/office/drawing/2014/main" id="{A76BD309-93CA-1584-EFEF-36589D11F98B}"/>
              </a:ext>
            </a:extLst>
          </p:cNvPr>
          <p:cNvSpPr/>
          <p:nvPr/>
        </p:nvSpPr>
        <p:spPr>
          <a:xfrm rot="10800000">
            <a:off x="2759356" y="2505548"/>
            <a:ext cx="211353" cy="301151"/>
          </a:xfrm>
          <a:prstGeom prst="arc">
            <a:avLst>
              <a:gd name="adj1" fmla="val 5476608"/>
              <a:gd name="adj2" fmla="val 1620264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14" name="직선 연결선 313">
            <a:extLst>
              <a:ext uri="{FF2B5EF4-FFF2-40B4-BE49-F238E27FC236}">
                <a16:creationId xmlns:a16="http://schemas.microsoft.com/office/drawing/2014/main" id="{41FE8506-880E-A7F4-E4B8-2AC535DEE63C}"/>
              </a:ext>
            </a:extLst>
          </p:cNvPr>
          <p:cNvCxnSpPr/>
          <p:nvPr/>
        </p:nvCxnSpPr>
        <p:spPr>
          <a:xfrm>
            <a:off x="-2" y="9601200"/>
            <a:ext cx="12801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직선 연결선 321">
            <a:extLst>
              <a:ext uri="{FF2B5EF4-FFF2-40B4-BE49-F238E27FC236}">
                <a16:creationId xmlns:a16="http://schemas.microsoft.com/office/drawing/2014/main" id="{90334BB0-C984-F104-7D6A-408E302AA380}"/>
              </a:ext>
            </a:extLst>
          </p:cNvPr>
          <p:cNvCxnSpPr>
            <a:cxnSpLocks/>
          </p:cNvCxnSpPr>
          <p:nvPr/>
        </p:nvCxnSpPr>
        <p:spPr>
          <a:xfrm>
            <a:off x="9027885" y="0"/>
            <a:ext cx="0" cy="9601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3" name="그룹 342">
            <a:extLst>
              <a:ext uri="{FF2B5EF4-FFF2-40B4-BE49-F238E27FC236}">
                <a16:creationId xmlns:a16="http://schemas.microsoft.com/office/drawing/2014/main" id="{DAFAFDAB-E4F3-ED84-6F39-C87AD6DB9274}"/>
              </a:ext>
            </a:extLst>
          </p:cNvPr>
          <p:cNvGrpSpPr/>
          <p:nvPr/>
        </p:nvGrpSpPr>
        <p:grpSpPr>
          <a:xfrm>
            <a:off x="1978805" y="415273"/>
            <a:ext cx="1009840" cy="1738364"/>
            <a:chOff x="1978805" y="415273"/>
            <a:chExt cx="1009840" cy="1738364"/>
          </a:xfrm>
        </p:grpSpPr>
        <p:sp>
          <p:nvSpPr>
            <p:cNvPr id="344" name="Rectangle 43">
              <a:extLst>
                <a:ext uri="{FF2B5EF4-FFF2-40B4-BE49-F238E27FC236}">
                  <a16:creationId xmlns:a16="http://schemas.microsoft.com/office/drawing/2014/main" id="{C8C476FD-8E82-E25C-AD20-53FAAAA882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7002" y="415273"/>
              <a:ext cx="580306" cy="1738364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t"/>
            <a:lstStyle/>
            <a:p>
              <a:r>
                <a:rPr lang="ko-KR" altLang="en-US" sz="600">
                  <a:latin typeface="+mn-ea"/>
                </a:rPr>
                <a:t>수임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감정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공고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매각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배분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. . .</a:t>
              </a:r>
            </a:p>
          </p:txBody>
        </p:sp>
        <p:sp>
          <p:nvSpPr>
            <p:cNvPr id="346" name="원호 345">
              <a:extLst>
                <a:ext uri="{FF2B5EF4-FFF2-40B4-BE49-F238E27FC236}">
                  <a16:creationId xmlns:a16="http://schemas.microsoft.com/office/drawing/2014/main" id="{9F4C5F9D-276E-6BD1-8014-0A7324FE8C78}"/>
                </a:ext>
              </a:extLst>
            </p:cNvPr>
            <p:cNvSpPr/>
            <p:nvPr/>
          </p:nvSpPr>
          <p:spPr>
            <a:xfrm>
              <a:off x="1978805" y="446655"/>
              <a:ext cx="211353" cy="58612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7" name="원호 346">
              <a:extLst>
                <a:ext uri="{FF2B5EF4-FFF2-40B4-BE49-F238E27FC236}">
                  <a16:creationId xmlns:a16="http://schemas.microsoft.com/office/drawing/2014/main" id="{AB514136-37FA-66F1-D7E6-35E382BCA22E}"/>
                </a:ext>
              </a:extLst>
            </p:cNvPr>
            <p:cNvSpPr/>
            <p:nvPr/>
          </p:nvSpPr>
          <p:spPr>
            <a:xfrm rot="10800000">
              <a:off x="2777292" y="446654"/>
              <a:ext cx="211353" cy="58612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9" name="Rectangle 43">
            <a:extLst>
              <a:ext uri="{FF2B5EF4-FFF2-40B4-BE49-F238E27FC236}">
                <a16:creationId xmlns:a16="http://schemas.microsoft.com/office/drawing/2014/main" id="{446E3824-56B7-1664-6B9B-89B4D8F363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0460" y="9525"/>
            <a:ext cx="952838" cy="12650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endParaRPr lang="ko-KR" altLang="en-US" sz="600">
              <a:latin typeface="+mn-ea"/>
            </a:endParaRPr>
          </a:p>
        </p:txBody>
      </p:sp>
      <p:grpSp>
        <p:nvGrpSpPr>
          <p:cNvPr id="364" name="Group 13">
            <a:extLst>
              <a:ext uri="{FF2B5EF4-FFF2-40B4-BE49-F238E27FC236}">
                <a16:creationId xmlns:a16="http://schemas.microsoft.com/office/drawing/2014/main" id="{A296AFD8-4A12-97BB-F824-3650CE09F8FC}"/>
              </a:ext>
            </a:extLst>
          </p:cNvPr>
          <p:cNvGrpSpPr/>
          <p:nvPr/>
        </p:nvGrpSpPr>
        <p:grpSpPr>
          <a:xfrm>
            <a:off x="1274710" y="468897"/>
            <a:ext cx="683673" cy="144000"/>
            <a:chOff x="2007505" y="1673541"/>
            <a:chExt cx="683673" cy="144000"/>
          </a:xfrm>
        </p:grpSpPr>
        <p:sp>
          <p:nvSpPr>
            <p:cNvPr id="365" name="Rectangle 43">
              <a:extLst>
                <a:ext uri="{FF2B5EF4-FFF2-40B4-BE49-F238E27FC236}">
                  <a16:creationId xmlns:a16="http://schemas.microsoft.com/office/drawing/2014/main" id="{B2A0926E-02A2-9C32-B465-FDFECDBBDA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872" y="1673541"/>
              <a:ext cx="580306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pPr defTabSz="1075334"/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atds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pic>
          <p:nvPicPr>
            <p:cNvPr id="366" name="그림 357">
              <a:extLst>
                <a:ext uri="{FF2B5EF4-FFF2-40B4-BE49-F238E27FC236}">
                  <a16:creationId xmlns:a16="http://schemas.microsoft.com/office/drawing/2014/main" id="{15725CD0-4FD6-FFC7-9B63-681B659CB6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07505" y="1704260"/>
              <a:ext cx="68312" cy="82432"/>
            </a:xfrm>
            <a:prstGeom prst="rect">
              <a:avLst/>
            </a:prstGeom>
          </p:spPr>
        </p:pic>
      </p:grpSp>
      <p:pic>
        <p:nvPicPr>
          <p:cNvPr id="424" name="그림 230">
            <a:extLst>
              <a:ext uri="{FF2B5EF4-FFF2-40B4-BE49-F238E27FC236}">
                <a16:creationId xmlns:a16="http://schemas.microsoft.com/office/drawing/2014/main" id="{2B7E14C1-83B4-6E19-7DC9-8AADE7C36D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172" y="470039"/>
            <a:ext cx="324000" cy="257019"/>
          </a:xfrm>
          <a:prstGeom prst="rect">
            <a:avLst/>
          </a:prstGeom>
        </p:spPr>
      </p:pic>
      <p:sp>
        <p:nvSpPr>
          <p:cNvPr id="425" name="TextBox 424">
            <a:extLst>
              <a:ext uri="{FF2B5EF4-FFF2-40B4-BE49-F238E27FC236}">
                <a16:creationId xmlns:a16="http://schemas.microsoft.com/office/drawing/2014/main" id="{77A22B52-C616-AD44-8AEE-AFF09084F285}"/>
              </a:ext>
            </a:extLst>
          </p:cNvPr>
          <p:cNvSpPr txBox="1"/>
          <p:nvPr/>
        </p:nvSpPr>
        <p:spPr>
          <a:xfrm>
            <a:off x="251172" y="74800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조세정리</a:t>
            </a:r>
            <a:endParaRPr lang="en-US" altLang="ko-KR" sz="600" b="1" dirty="0"/>
          </a:p>
        </p:txBody>
      </p:sp>
      <p:pic>
        <p:nvPicPr>
          <p:cNvPr id="429" name="그림 227">
            <a:extLst>
              <a:ext uri="{FF2B5EF4-FFF2-40B4-BE49-F238E27FC236}">
                <a16:creationId xmlns:a16="http://schemas.microsoft.com/office/drawing/2014/main" id="{97D9E398-A7AB-DA4E-338F-47C01D59E8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6" y="5076502"/>
            <a:ext cx="70215" cy="82432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86E8FFF7-B05E-5D13-9A75-D54C8D0FCEC8}"/>
              </a:ext>
            </a:extLst>
          </p:cNvPr>
          <p:cNvSpPr/>
          <p:nvPr/>
        </p:nvSpPr>
        <p:spPr>
          <a:xfrm>
            <a:off x="1167850" y="3063036"/>
            <a:ext cx="7783333" cy="609150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Left Brace 31">
            <a:extLst>
              <a:ext uri="{FF2B5EF4-FFF2-40B4-BE49-F238E27FC236}">
                <a16:creationId xmlns:a16="http://schemas.microsoft.com/office/drawing/2014/main" id="{AC5699D4-697F-7CC6-4B95-ED3FD5AE9826}"/>
              </a:ext>
            </a:extLst>
          </p:cNvPr>
          <p:cNvSpPr/>
          <p:nvPr/>
        </p:nvSpPr>
        <p:spPr>
          <a:xfrm>
            <a:off x="760682" y="493272"/>
            <a:ext cx="428847" cy="4955255"/>
          </a:xfrm>
          <a:prstGeom prst="leftBrace">
            <a:avLst>
              <a:gd name="adj1" fmla="val 8333"/>
              <a:gd name="adj2" fmla="val 337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D37702FF-34AF-B4AA-A8FE-38628AAA9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8077" y="5379569"/>
            <a:ext cx="580306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연계프로그램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719CABCA-5D28-385D-A92F-4CBA0144812B}"/>
              </a:ext>
            </a:extLst>
          </p:cNvPr>
          <p:cNvGrpSpPr/>
          <p:nvPr/>
        </p:nvGrpSpPr>
        <p:grpSpPr>
          <a:xfrm>
            <a:off x="10832537" y="4455899"/>
            <a:ext cx="540000" cy="306820"/>
            <a:chOff x="10211223" y="4198951"/>
            <a:chExt cx="540000" cy="3068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759FE9E-860F-D362-F03D-DCA49548A207}"/>
                </a:ext>
              </a:extLst>
            </p:cNvPr>
            <p:cNvSpPr txBox="1"/>
            <p:nvPr/>
          </p:nvSpPr>
          <p:spPr>
            <a:xfrm>
              <a:off x="10211223" y="4413438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은행</a:t>
              </a:r>
              <a:endParaRPr lang="en-US" altLang="ko-KR" sz="600" b="1" dirty="0"/>
            </a:p>
          </p:txBody>
        </p:sp>
        <p:pic>
          <p:nvPicPr>
            <p:cNvPr id="8" name="그림 409">
              <a:extLst>
                <a:ext uri="{FF2B5EF4-FFF2-40B4-BE49-F238E27FC236}">
                  <a16:creationId xmlns:a16="http://schemas.microsoft.com/office/drawing/2014/main" id="{EFDA36C6-99A6-107C-7422-41C0608B8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99073" y="4198951"/>
              <a:ext cx="361906" cy="183575"/>
            </a:xfrm>
            <a:prstGeom prst="rect">
              <a:avLst/>
            </a:prstGeom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1AD3698E-83A5-BFE1-CE51-9A398DE2FA2A}"/>
              </a:ext>
            </a:extLst>
          </p:cNvPr>
          <p:cNvGrpSpPr/>
          <p:nvPr/>
        </p:nvGrpSpPr>
        <p:grpSpPr>
          <a:xfrm>
            <a:off x="10860716" y="5207675"/>
            <a:ext cx="1160831" cy="316828"/>
            <a:chOff x="10239402" y="4874598"/>
            <a:chExt cx="1160831" cy="3168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533423-E1D7-8B26-FE97-48161B3C901D}"/>
                </a:ext>
              </a:extLst>
            </p:cNvPr>
            <p:cNvSpPr txBox="1"/>
            <p:nvPr/>
          </p:nvSpPr>
          <p:spPr>
            <a:xfrm>
              <a:off x="11117730" y="5099093"/>
              <a:ext cx="28250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관세청</a:t>
              </a:r>
              <a:endParaRPr lang="en-US" altLang="ko-KR" dirty="0"/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CFA4B865-6C8B-9B91-D501-6F4AD2E57318}"/>
                </a:ext>
              </a:extLst>
            </p:cNvPr>
            <p:cNvGrpSpPr/>
            <p:nvPr/>
          </p:nvGrpSpPr>
          <p:grpSpPr>
            <a:xfrm>
              <a:off x="10239402" y="4874598"/>
              <a:ext cx="522953" cy="316828"/>
              <a:chOff x="10239402" y="4874598"/>
              <a:chExt cx="522953" cy="316828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D3C0E94-B995-9CC0-2A44-C9E8FD509399}"/>
                  </a:ext>
                </a:extLst>
              </p:cNvPr>
              <p:cNvSpPr txBox="1"/>
              <p:nvPr/>
            </p:nvSpPr>
            <p:spPr>
              <a:xfrm>
                <a:off x="10239402" y="5099093"/>
                <a:ext cx="522953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600" b="1"/>
                </a:lvl1pPr>
              </a:lstStyle>
              <a:p>
                <a:r>
                  <a:rPr lang="ko-KR" altLang="en-US"/>
                  <a:t>건강</a:t>
                </a:r>
                <a:r>
                  <a:rPr lang="en-US" altLang="ko-KR"/>
                  <a:t>/</a:t>
                </a:r>
                <a:r>
                  <a:rPr lang="ko-KR" altLang="en-US"/>
                  <a:t>연금보험</a:t>
                </a:r>
                <a:endParaRPr lang="en-US" altLang="ko-KR"/>
              </a:p>
            </p:txBody>
          </p:sp>
          <p:pic>
            <p:nvPicPr>
              <p:cNvPr id="14" name="그림 409">
                <a:extLst>
                  <a:ext uri="{FF2B5EF4-FFF2-40B4-BE49-F238E27FC236}">
                    <a16:creationId xmlns:a16="http://schemas.microsoft.com/office/drawing/2014/main" id="{0CD268E7-5C5D-02CB-EBAE-073D3F7463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272933" y="4874598"/>
                <a:ext cx="361906" cy="183575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106478-0FC9-1CD7-14C0-CC55EE198BD5}"/>
                </a:ext>
              </a:extLst>
            </p:cNvPr>
            <p:cNvSpPr txBox="1"/>
            <p:nvPr/>
          </p:nvSpPr>
          <p:spPr>
            <a:xfrm>
              <a:off x="10799433" y="5099093"/>
              <a:ext cx="28250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위택스</a:t>
              </a:r>
              <a:endParaRPr lang="en-US" altLang="ko-KR" dirty="0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8976A1E9-BBF1-57C2-9D6C-C0A5B50CFA36}"/>
              </a:ext>
            </a:extLst>
          </p:cNvPr>
          <p:cNvGrpSpPr/>
          <p:nvPr/>
        </p:nvGrpSpPr>
        <p:grpSpPr>
          <a:xfrm>
            <a:off x="10832537" y="3380958"/>
            <a:ext cx="540000" cy="306820"/>
            <a:chOff x="10211223" y="3176805"/>
            <a:chExt cx="540000" cy="3068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BF70446-F225-3003-E796-75EE40AC5D70}"/>
                </a:ext>
              </a:extLst>
            </p:cNvPr>
            <p:cNvSpPr txBox="1"/>
            <p:nvPr/>
          </p:nvSpPr>
          <p:spPr>
            <a:xfrm>
              <a:off x="10211223" y="3391292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우체국 </a:t>
              </a:r>
              <a:r>
                <a:rPr lang="en-US" altLang="ko-KR" sz="600" b="1"/>
                <a:t>(e</a:t>
              </a:r>
              <a:r>
                <a:rPr lang="ko-KR" altLang="en-US" sz="600" b="1"/>
                <a:t>그린</a:t>
              </a:r>
              <a:r>
                <a:rPr lang="en-US" altLang="ko-KR" sz="600" b="1"/>
                <a:t>)</a:t>
              </a:r>
              <a:endParaRPr lang="en-US" altLang="ko-KR" sz="600" b="1" dirty="0"/>
            </a:p>
          </p:txBody>
        </p:sp>
        <p:pic>
          <p:nvPicPr>
            <p:cNvPr id="21" name="그림 409">
              <a:extLst>
                <a:ext uri="{FF2B5EF4-FFF2-40B4-BE49-F238E27FC236}">
                  <a16:creationId xmlns:a16="http://schemas.microsoft.com/office/drawing/2014/main" id="{5F569008-789E-583D-0ADC-33AA9200E0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99073" y="3176805"/>
              <a:ext cx="361906" cy="183575"/>
            </a:xfrm>
            <a:prstGeom prst="rect">
              <a:avLst/>
            </a:prstGeom>
          </p:spPr>
        </p:pic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8F9C374-2FFB-E8FF-BE7C-8C18E8700214}"/>
              </a:ext>
            </a:extLst>
          </p:cNvPr>
          <p:cNvGrpSpPr/>
          <p:nvPr/>
        </p:nvGrpSpPr>
        <p:grpSpPr>
          <a:xfrm>
            <a:off x="10837267" y="6157620"/>
            <a:ext cx="540000" cy="370300"/>
            <a:chOff x="10215953" y="8785677"/>
            <a:chExt cx="540000" cy="370300"/>
          </a:xfrm>
        </p:grpSpPr>
        <p:pic>
          <p:nvPicPr>
            <p:cNvPr id="23" name="그림 230">
              <a:extLst>
                <a:ext uri="{FF2B5EF4-FFF2-40B4-BE49-F238E27FC236}">
                  <a16:creationId xmlns:a16="http://schemas.microsoft.com/office/drawing/2014/main" id="{9AF88A39-362D-DE55-5DC8-DE91F331D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3953" y="8785677"/>
              <a:ext cx="324000" cy="257019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F382933-30F4-DA3C-E06D-C4A662B9BFB9}"/>
                </a:ext>
              </a:extLst>
            </p:cNvPr>
            <p:cNvSpPr txBox="1"/>
            <p:nvPr/>
          </p:nvSpPr>
          <p:spPr>
            <a:xfrm>
              <a:off x="10215953" y="9063644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온비드</a:t>
              </a:r>
              <a:endParaRPr lang="en-US" altLang="ko-KR" sz="600" b="1" dirty="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A9726B3-EB69-18EC-D07E-326B500F3127}"/>
              </a:ext>
            </a:extLst>
          </p:cNvPr>
          <p:cNvGrpSpPr/>
          <p:nvPr/>
        </p:nvGrpSpPr>
        <p:grpSpPr>
          <a:xfrm>
            <a:off x="10837267" y="6765069"/>
            <a:ext cx="540000" cy="370300"/>
            <a:chOff x="10215953" y="7277699"/>
            <a:chExt cx="540000" cy="370300"/>
          </a:xfrm>
        </p:grpSpPr>
        <p:pic>
          <p:nvPicPr>
            <p:cNvPr id="26" name="그림 230">
              <a:extLst>
                <a:ext uri="{FF2B5EF4-FFF2-40B4-BE49-F238E27FC236}">
                  <a16:creationId xmlns:a16="http://schemas.microsoft.com/office/drawing/2014/main" id="{A7EC2BCA-6B5B-FE1C-8EDC-5A6CFB38C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3953" y="7277699"/>
              <a:ext cx="324000" cy="257019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06D0D1-A0E5-B732-E2C1-6900E6F87888}"/>
                </a:ext>
              </a:extLst>
            </p:cNvPr>
            <p:cNvSpPr txBox="1"/>
            <p:nvPr/>
          </p:nvSpPr>
          <p:spPr>
            <a:xfrm>
              <a:off x="10215953" y="7555666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온라인감정</a:t>
              </a:r>
              <a:endParaRPr lang="en-US" altLang="ko-KR" sz="600" b="1" dirty="0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ED381D9-5B8C-9FDC-F9F7-503AE7789F56}"/>
              </a:ext>
            </a:extLst>
          </p:cNvPr>
          <p:cNvGrpSpPr/>
          <p:nvPr/>
        </p:nvGrpSpPr>
        <p:grpSpPr>
          <a:xfrm>
            <a:off x="10839863" y="5738904"/>
            <a:ext cx="522953" cy="316828"/>
            <a:chOff x="10218549" y="5491545"/>
            <a:chExt cx="522953" cy="3168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8D774B9-D25B-9DB4-8353-62B1571E4D71}"/>
                </a:ext>
              </a:extLst>
            </p:cNvPr>
            <p:cNvSpPr txBox="1"/>
            <p:nvPr/>
          </p:nvSpPr>
          <p:spPr>
            <a:xfrm>
              <a:off x="10218549" y="5716040"/>
              <a:ext cx="52295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국세청</a:t>
              </a:r>
              <a:endParaRPr lang="en-US" altLang="ko-KR"/>
            </a:p>
          </p:txBody>
        </p:sp>
        <p:pic>
          <p:nvPicPr>
            <p:cNvPr id="30" name="그림 409">
              <a:extLst>
                <a:ext uri="{FF2B5EF4-FFF2-40B4-BE49-F238E27FC236}">
                  <a16:creationId xmlns:a16="http://schemas.microsoft.com/office/drawing/2014/main" id="{0B5DC691-27EC-77C7-2209-5F6A3C3B7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72933" y="5491545"/>
              <a:ext cx="361906" cy="183575"/>
            </a:xfrm>
            <a:prstGeom prst="rect">
              <a:avLst/>
            </a:prstGeom>
          </p:spPr>
        </p:pic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41E4697E-AB9A-AD8D-DDF0-A58D57EFFBBB}"/>
              </a:ext>
            </a:extLst>
          </p:cNvPr>
          <p:cNvGrpSpPr/>
          <p:nvPr/>
        </p:nvGrpSpPr>
        <p:grpSpPr>
          <a:xfrm>
            <a:off x="10860716" y="8066347"/>
            <a:ext cx="522953" cy="316828"/>
            <a:chOff x="10239402" y="6020442"/>
            <a:chExt cx="522953" cy="3168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7FC183-901D-53C8-F4FF-B2FB39872CC6}"/>
                </a:ext>
              </a:extLst>
            </p:cNvPr>
            <p:cNvSpPr txBox="1"/>
            <p:nvPr/>
          </p:nvSpPr>
          <p:spPr>
            <a:xfrm>
              <a:off x="10239402" y="6244937"/>
              <a:ext cx="52295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감정평가협회</a:t>
              </a:r>
              <a:endParaRPr lang="en-US" altLang="ko-KR"/>
            </a:p>
          </p:txBody>
        </p:sp>
        <p:pic>
          <p:nvPicPr>
            <p:cNvPr id="33" name="그림 409">
              <a:extLst>
                <a:ext uri="{FF2B5EF4-FFF2-40B4-BE49-F238E27FC236}">
                  <a16:creationId xmlns:a16="http://schemas.microsoft.com/office/drawing/2014/main" id="{47A0E287-C34C-B66D-5B7E-D25860C4E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72933" y="6020442"/>
              <a:ext cx="361906" cy="183575"/>
            </a:xfrm>
            <a:prstGeom prst="rect">
              <a:avLst/>
            </a:prstGeom>
          </p:spPr>
        </p:pic>
      </p:grpSp>
      <p:pic>
        <p:nvPicPr>
          <p:cNvPr id="34" name="그림 227">
            <a:extLst>
              <a:ext uri="{FF2B5EF4-FFF2-40B4-BE49-F238E27FC236}">
                <a16:creationId xmlns:a16="http://schemas.microsoft.com/office/drawing/2014/main" id="{038762F2-E363-18CD-8E34-374B88BAC9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231" y="5400480"/>
            <a:ext cx="70215" cy="8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643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직사각형 503">
            <a:extLst>
              <a:ext uri="{FF2B5EF4-FFF2-40B4-BE49-F238E27FC236}">
                <a16:creationId xmlns:a16="http://schemas.microsoft.com/office/drawing/2014/main" id="{D104EDAA-2DF4-08EF-12F7-4A375F7A3D97}"/>
              </a:ext>
            </a:extLst>
          </p:cNvPr>
          <p:cNvSpPr/>
          <p:nvPr/>
        </p:nvSpPr>
        <p:spPr>
          <a:xfrm>
            <a:off x="9857375" y="3514184"/>
            <a:ext cx="2328818" cy="4536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3" name="직사각형 502">
            <a:extLst>
              <a:ext uri="{FF2B5EF4-FFF2-40B4-BE49-F238E27FC236}">
                <a16:creationId xmlns:a16="http://schemas.microsoft.com/office/drawing/2014/main" id="{36066570-6016-7ECE-A744-7DC444AE8544}"/>
              </a:ext>
            </a:extLst>
          </p:cNvPr>
          <p:cNvSpPr/>
          <p:nvPr/>
        </p:nvSpPr>
        <p:spPr>
          <a:xfrm>
            <a:off x="9857375" y="4548375"/>
            <a:ext cx="2328818" cy="4536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7" name="직사각형 496">
            <a:extLst>
              <a:ext uri="{FF2B5EF4-FFF2-40B4-BE49-F238E27FC236}">
                <a16:creationId xmlns:a16="http://schemas.microsoft.com/office/drawing/2014/main" id="{604FDE6A-4AE0-E3FE-2C6A-2153889FCB43}"/>
              </a:ext>
            </a:extLst>
          </p:cNvPr>
          <p:cNvSpPr/>
          <p:nvPr/>
        </p:nvSpPr>
        <p:spPr>
          <a:xfrm>
            <a:off x="9857375" y="5312358"/>
            <a:ext cx="2328818" cy="3528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FAC4AA79-026A-EA89-112A-C4B430205EDE}"/>
              </a:ext>
            </a:extLst>
          </p:cNvPr>
          <p:cNvSpPr/>
          <p:nvPr/>
        </p:nvSpPr>
        <p:spPr>
          <a:xfrm>
            <a:off x="1167850" y="3063036"/>
            <a:ext cx="7783333" cy="609150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5" name="직사각형 394">
            <a:extLst>
              <a:ext uri="{FF2B5EF4-FFF2-40B4-BE49-F238E27FC236}">
                <a16:creationId xmlns:a16="http://schemas.microsoft.com/office/drawing/2014/main" id="{E2FFFC48-7344-67C3-04F9-8B8966B66F92}"/>
              </a:ext>
            </a:extLst>
          </p:cNvPr>
          <p:cNvSpPr/>
          <p:nvPr/>
        </p:nvSpPr>
        <p:spPr>
          <a:xfrm>
            <a:off x="5829280" y="3351762"/>
            <a:ext cx="1796527" cy="7472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Rectangle 43">
            <a:extLst>
              <a:ext uri="{FF2B5EF4-FFF2-40B4-BE49-F238E27FC236}">
                <a16:creationId xmlns:a16="http://schemas.microsoft.com/office/drawing/2014/main" id="{D8BF119D-CC40-8497-C3C2-09F6B7072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776"/>
            <a:ext cx="500878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조세정리</a:t>
            </a:r>
          </a:p>
        </p:txBody>
      </p:sp>
      <p:sp>
        <p:nvSpPr>
          <p:cNvPr id="76" name="Rectangle 43">
            <a:extLst>
              <a:ext uri="{FF2B5EF4-FFF2-40B4-BE49-F238E27FC236}">
                <a16:creationId xmlns:a16="http://schemas.microsoft.com/office/drawing/2014/main" id="{3A2A428C-06E1-3A04-5456-A19FF6234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780" y="776"/>
            <a:ext cx="40191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연계망</a:t>
            </a:r>
          </a:p>
        </p:txBody>
      </p:sp>
      <p:sp>
        <p:nvSpPr>
          <p:cNvPr id="77" name="Rectangle 43">
            <a:extLst>
              <a:ext uri="{FF2B5EF4-FFF2-40B4-BE49-F238E27FC236}">
                <a16:creationId xmlns:a16="http://schemas.microsoft.com/office/drawing/2014/main" id="{0046F8AD-CBA8-546A-69DB-2FC8ED29B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7885" y="776"/>
            <a:ext cx="377371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외부기관</a:t>
            </a:r>
          </a:p>
        </p:txBody>
      </p:sp>
      <p:pic>
        <p:nvPicPr>
          <p:cNvPr id="87" name="그림 230">
            <a:extLst>
              <a:ext uri="{FF2B5EF4-FFF2-40B4-BE49-F238E27FC236}">
                <a16:creationId xmlns:a16="http://schemas.microsoft.com/office/drawing/2014/main" id="{C13D8343-3D00-0F3F-CC67-60988BA25A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172" y="470039"/>
            <a:ext cx="324000" cy="257019"/>
          </a:xfrm>
          <a:prstGeom prst="rect">
            <a:avLst/>
          </a:prstGeom>
        </p:spPr>
      </p:pic>
      <p:grpSp>
        <p:nvGrpSpPr>
          <p:cNvPr id="88" name="Group 14">
            <a:extLst>
              <a:ext uri="{FF2B5EF4-FFF2-40B4-BE49-F238E27FC236}">
                <a16:creationId xmlns:a16="http://schemas.microsoft.com/office/drawing/2014/main" id="{FBCE17F9-A411-9476-BE4E-C2F33029768B}"/>
              </a:ext>
            </a:extLst>
          </p:cNvPr>
          <p:cNvGrpSpPr/>
          <p:nvPr/>
        </p:nvGrpSpPr>
        <p:grpSpPr>
          <a:xfrm>
            <a:off x="1274710" y="2478323"/>
            <a:ext cx="683673" cy="144000"/>
            <a:chOff x="2007505" y="1673541"/>
            <a:chExt cx="683673" cy="144000"/>
          </a:xfrm>
        </p:grpSpPr>
        <p:sp>
          <p:nvSpPr>
            <p:cNvPr id="89" name="Rectangle 43">
              <a:extLst>
                <a:ext uri="{FF2B5EF4-FFF2-40B4-BE49-F238E27FC236}">
                  <a16:creationId xmlns:a16="http://schemas.microsoft.com/office/drawing/2014/main" id="{FF24392D-7711-1971-C613-0EA79D6A2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872" y="1673541"/>
              <a:ext cx="580306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pPr defTabSz="1075334"/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atds_batch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pic>
          <p:nvPicPr>
            <p:cNvPr id="90" name="그림 357">
              <a:extLst>
                <a:ext uri="{FF2B5EF4-FFF2-40B4-BE49-F238E27FC236}">
                  <a16:creationId xmlns:a16="http://schemas.microsoft.com/office/drawing/2014/main" id="{83300E55-3EFD-6129-DEB8-38C2D3256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07505" y="1704260"/>
              <a:ext cx="68312" cy="82432"/>
            </a:xfrm>
            <a:prstGeom prst="rect">
              <a:avLst/>
            </a:prstGeom>
          </p:spPr>
        </p:pic>
      </p:grpSp>
      <p:sp>
        <p:nvSpPr>
          <p:cNvPr id="91" name="Rectangle 43">
            <a:extLst>
              <a:ext uri="{FF2B5EF4-FFF2-40B4-BE49-F238E27FC236}">
                <a16:creationId xmlns:a16="http://schemas.microsoft.com/office/drawing/2014/main" id="{47355603-500A-747C-D0E5-78C846E5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7002" y="2587139"/>
            <a:ext cx="580306" cy="144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온라인감정독촉통지</a:t>
            </a:r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전자우편발송</a:t>
            </a:r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국세청송신배치</a:t>
            </a:r>
            <a:endParaRPr lang="en-US" altLang="ko-KR" sz="600">
              <a:latin typeface="+mn-ea"/>
            </a:endParaRPr>
          </a:p>
          <a:p>
            <a:r>
              <a:rPr lang="en-US" altLang="ko-KR" sz="600">
                <a:latin typeface="+mn-ea"/>
              </a:rPr>
              <a:t>. . .</a:t>
            </a:r>
          </a:p>
        </p:txBody>
      </p:sp>
      <p:sp>
        <p:nvSpPr>
          <p:cNvPr id="93" name="Rectangle 43">
            <a:extLst>
              <a:ext uri="{FF2B5EF4-FFF2-40B4-BE49-F238E27FC236}">
                <a16:creationId xmlns:a16="http://schemas.microsoft.com/office/drawing/2014/main" id="{CDAD220F-9287-1004-5734-967B6C24F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227" y="4662847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은행전문프로그램</a:t>
            </a:r>
          </a:p>
        </p:txBody>
      </p:sp>
      <p:sp>
        <p:nvSpPr>
          <p:cNvPr id="103" name="Rectangle 43">
            <a:extLst>
              <a:ext uri="{FF2B5EF4-FFF2-40B4-BE49-F238E27FC236}">
                <a16:creationId xmlns:a16="http://schemas.microsoft.com/office/drawing/2014/main" id="{339A1706-2D1F-3D72-6509-B2F9DB4A5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227" y="5379569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395B802-1A1C-BD8D-7CA7-D505DBFE4B4E}"/>
              </a:ext>
            </a:extLst>
          </p:cNvPr>
          <p:cNvSpPr txBox="1"/>
          <p:nvPr/>
        </p:nvSpPr>
        <p:spPr>
          <a:xfrm>
            <a:off x="251172" y="74800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조세정리</a:t>
            </a:r>
            <a:endParaRPr lang="en-US" altLang="ko-KR" sz="600" b="1" dirty="0"/>
          </a:p>
        </p:txBody>
      </p:sp>
      <p:cxnSp>
        <p:nvCxnSpPr>
          <p:cNvPr id="106" name="Straight Arrow Connector 15">
            <a:extLst>
              <a:ext uri="{FF2B5EF4-FFF2-40B4-BE49-F238E27FC236}">
                <a16:creationId xmlns:a16="http://schemas.microsoft.com/office/drawing/2014/main" id="{B54C8FAB-C561-A465-F9F2-2AC2DCEB201F}"/>
              </a:ext>
            </a:extLst>
          </p:cNvPr>
          <p:cNvCxnSpPr>
            <a:cxnSpLocks/>
          </p:cNvCxnSpPr>
          <p:nvPr/>
        </p:nvCxnSpPr>
        <p:spPr>
          <a:xfrm>
            <a:off x="2683685" y="5448527"/>
            <a:ext cx="7308000" cy="0"/>
          </a:xfrm>
          <a:prstGeom prst="straightConnector1">
            <a:avLst/>
          </a:prstGeom>
          <a:ln w="25400">
            <a:solidFill>
              <a:schemeClr val="accent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원호 126">
            <a:extLst>
              <a:ext uri="{FF2B5EF4-FFF2-40B4-BE49-F238E27FC236}">
                <a16:creationId xmlns:a16="http://schemas.microsoft.com/office/drawing/2014/main" id="{9386DD65-FE2A-3300-C807-4877723D8253}"/>
              </a:ext>
            </a:extLst>
          </p:cNvPr>
          <p:cNvSpPr/>
          <p:nvPr/>
        </p:nvSpPr>
        <p:spPr>
          <a:xfrm>
            <a:off x="1166724" y="484773"/>
            <a:ext cx="211353" cy="2084422"/>
          </a:xfrm>
          <a:prstGeom prst="arc">
            <a:avLst>
              <a:gd name="adj1" fmla="val 5476608"/>
              <a:gd name="adj2" fmla="val 1620264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Rectangle 43">
            <a:extLst>
              <a:ext uri="{FF2B5EF4-FFF2-40B4-BE49-F238E27FC236}">
                <a16:creationId xmlns:a16="http://schemas.microsoft.com/office/drawing/2014/main" id="{E365EE83-BC45-6B78-1D55-678E9FA20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227" y="3657298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우체국 </a:t>
            </a:r>
            <a:r>
              <a:rPr lang="en-US" altLang="ko-KR" sz="600">
                <a:latin typeface="+mn-ea"/>
              </a:rPr>
              <a:t>API</a:t>
            </a:r>
            <a:endParaRPr lang="ko-KR" altLang="en-US" sz="600">
              <a:latin typeface="+mn-ea"/>
            </a:endParaRPr>
          </a:p>
        </p:txBody>
      </p: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5A232606-1CAC-B46D-43B3-3B05C71231DE}"/>
              </a:ext>
            </a:extLst>
          </p:cNvPr>
          <p:cNvSpPr/>
          <p:nvPr/>
        </p:nvSpPr>
        <p:spPr>
          <a:xfrm>
            <a:off x="5829280" y="4359226"/>
            <a:ext cx="1796527" cy="257393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직사각형 146">
            <a:extLst>
              <a:ext uri="{FF2B5EF4-FFF2-40B4-BE49-F238E27FC236}">
                <a16:creationId xmlns:a16="http://schemas.microsoft.com/office/drawing/2014/main" id="{8B32E732-6D5B-E763-9A42-BB02B639A4BB}"/>
              </a:ext>
            </a:extLst>
          </p:cNvPr>
          <p:cNvSpPr/>
          <p:nvPr/>
        </p:nvSpPr>
        <p:spPr>
          <a:xfrm>
            <a:off x="6152357" y="5251085"/>
            <a:ext cx="1135654" cy="39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ectangle 43">
            <a:extLst>
              <a:ext uri="{FF2B5EF4-FFF2-40B4-BE49-F238E27FC236}">
                <a16:creationId xmlns:a16="http://schemas.microsoft.com/office/drawing/2014/main" id="{BE3E1818-4BEE-7F6F-F963-541BACDEB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6996" y="5369940"/>
            <a:ext cx="28919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pic>
        <p:nvPicPr>
          <p:cNvPr id="150" name="그림 227">
            <a:extLst>
              <a:ext uri="{FF2B5EF4-FFF2-40B4-BE49-F238E27FC236}">
                <a16:creationId xmlns:a16="http://schemas.microsoft.com/office/drawing/2014/main" id="{D9A31585-08D1-7FCE-58AE-84A8CB43D8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489" y="5400724"/>
            <a:ext cx="70215" cy="82432"/>
          </a:xfrm>
          <a:prstGeom prst="rect">
            <a:avLst/>
          </a:prstGeom>
        </p:spPr>
      </p:pic>
      <p:sp>
        <p:nvSpPr>
          <p:cNvPr id="151" name="Rectangle 43">
            <a:extLst>
              <a:ext uri="{FF2B5EF4-FFF2-40B4-BE49-F238E27FC236}">
                <a16:creationId xmlns:a16="http://schemas.microsoft.com/office/drawing/2014/main" id="{77ED2B69-FDB4-90DE-8250-4154C7511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982" y="5369940"/>
            <a:ext cx="28919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ESBAgent</a:t>
            </a:r>
            <a:endParaRPr lang="ko-KR" altLang="en-US" sz="600">
              <a:latin typeface="+mn-ea"/>
            </a:endParaRPr>
          </a:p>
        </p:txBody>
      </p:sp>
      <p:sp>
        <p:nvSpPr>
          <p:cNvPr id="160" name="Rectangle 43">
            <a:extLst>
              <a:ext uri="{FF2B5EF4-FFF2-40B4-BE49-F238E27FC236}">
                <a16:creationId xmlns:a16="http://schemas.microsoft.com/office/drawing/2014/main" id="{F244E0F8-C5F6-1804-2CE9-410F48FDD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960" y="6353265"/>
            <a:ext cx="74539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eCrossServer</a:t>
            </a:r>
            <a:endParaRPr lang="ko-KR" altLang="en-US" sz="600">
              <a:latin typeface="+mn-ea"/>
            </a:endParaRPr>
          </a:p>
        </p:txBody>
      </p:sp>
      <p:pic>
        <p:nvPicPr>
          <p:cNvPr id="161" name="그림 230">
            <a:extLst>
              <a:ext uri="{FF2B5EF4-FFF2-40B4-BE49-F238E27FC236}">
                <a16:creationId xmlns:a16="http://schemas.microsoft.com/office/drawing/2014/main" id="{75E913DA-9281-8C9C-F316-2B35455CF6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9721" y="4250355"/>
            <a:ext cx="324000" cy="257019"/>
          </a:xfrm>
          <a:prstGeom prst="rect">
            <a:avLst/>
          </a:prstGeom>
        </p:spPr>
      </p:pic>
      <p:cxnSp>
        <p:nvCxnSpPr>
          <p:cNvPr id="167" name="직선 연결선 166">
            <a:extLst>
              <a:ext uri="{FF2B5EF4-FFF2-40B4-BE49-F238E27FC236}">
                <a16:creationId xmlns:a16="http://schemas.microsoft.com/office/drawing/2014/main" id="{B1358D7D-B83B-C02A-62F4-35CBD63FCE71}"/>
              </a:ext>
            </a:extLst>
          </p:cNvPr>
          <p:cNvCxnSpPr>
            <a:cxnSpLocks/>
          </p:cNvCxnSpPr>
          <p:nvPr/>
        </p:nvCxnSpPr>
        <p:spPr>
          <a:xfrm>
            <a:off x="7288011" y="5448527"/>
            <a:ext cx="124206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직선 연결선 170">
            <a:extLst>
              <a:ext uri="{FF2B5EF4-FFF2-40B4-BE49-F238E27FC236}">
                <a16:creationId xmlns:a16="http://schemas.microsoft.com/office/drawing/2014/main" id="{1F3EAA69-9BA4-747A-57AC-3660840AE2A6}"/>
              </a:ext>
            </a:extLst>
          </p:cNvPr>
          <p:cNvCxnSpPr>
            <a:cxnSpLocks/>
          </p:cNvCxnSpPr>
          <p:nvPr/>
        </p:nvCxnSpPr>
        <p:spPr>
          <a:xfrm>
            <a:off x="0" y="9525"/>
            <a:ext cx="0" cy="95861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직선 연결선 171">
            <a:extLst>
              <a:ext uri="{FF2B5EF4-FFF2-40B4-BE49-F238E27FC236}">
                <a16:creationId xmlns:a16="http://schemas.microsoft.com/office/drawing/2014/main" id="{588993AE-255E-484B-4D00-3C1230E555C5}"/>
              </a:ext>
            </a:extLst>
          </p:cNvPr>
          <p:cNvCxnSpPr>
            <a:cxnSpLocks/>
          </p:cNvCxnSpPr>
          <p:nvPr/>
        </p:nvCxnSpPr>
        <p:spPr>
          <a:xfrm>
            <a:off x="12801599" y="-2381"/>
            <a:ext cx="0" cy="96028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원호 172">
            <a:extLst>
              <a:ext uri="{FF2B5EF4-FFF2-40B4-BE49-F238E27FC236}">
                <a16:creationId xmlns:a16="http://schemas.microsoft.com/office/drawing/2014/main" id="{D95D939F-6470-E0B8-329C-7B6F062B13D9}"/>
              </a:ext>
            </a:extLst>
          </p:cNvPr>
          <p:cNvSpPr/>
          <p:nvPr/>
        </p:nvSpPr>
        <p:spPr>
          <a:xfrm>
            <a:off x="1978805" y="2505548"/>
            <a:ext cx="211353" cy="301151"/>
          </a:xfrm>
          <a:prstGeom prst="arc">
            <a:avLst>
              <a:gd name="adj1" fmla="val 5476608"/>
              <a:gd name="adj2" fmla="val 1620264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4" name="원호 173">
            <a:extLst>
              <a:ext uri="{FF2B5EF4-FFF2-40B4-BE49-F238E27FC236}">
                <a16:creationId xmlns:a16="http://schemas.microsoft.com/office/drawing/2014/main" id="{AFA94C4E-697B-334C-04E3-5162B6171D9B}"/>
              </a:ext>
            </a:extLst>
          </p:cNvPr>
          <p:cNvSpPr/>
          <p:nvPr/>
        </p:nvSpPr>
        <p:spPr>
          <a:xfrm rot="10800000">
            <a:off x="2759356" y="2505548"/>
            <a:ext cx="211353" cy="301151"/>
          </a:xfrm>
          <a:prstGeom prst="arc">
            <a:avLst>
              <a:gd name="adj1" fmla="val 5476608"/>
              <a:gd name="adj2" fmla="val 1620264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63298168-0DE7-01B0-CD5A-E19A3FD8DDDC}"/>
              </a:ext>
            </a:extLst>
          </p:cNvPr>
          <p:cNvCxnSpPr/>
          <p:nvPr/>
        </p:nvCxnSpPr>
        <p:spPr>
          <a:xfrm>
            <a:off x="-2" y="9601200"/>
            <a:ext cx="12801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직선 연결선 206">
            <a:extLst>
              <a:ext uri="{FF2B5EF4-FFF2-40B4-BE49-F238E27FC236}">
                <a16:creationId xmlns:a16="http://schemas.microsoft.com/office/drawing/2014/main" id="{0D2FDF9C-7756-74D0-84A3-662F5EFAEA2E}"/>
              </a:ext>
            </a:extLst>
          </p:cNvPr>
          <p:cNvCxnSpPr>
            <a:cxnSpLocks/>
          </p:cNvCxnSpPr>
          <p:nvPr/>
        </p:nvCxnSpPr>
        <p:spPr>
          <a:xfrm>
            <a:off x="9027885" y="0"/>
            <a:ext cx="0" cy="9601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8" name="그룹 207">
            <a:extLst>
              <a:ext uri="{FF2B5EF4-FFF2-40B4-BE49-F238E27FC236}">
                <a16:creationId xmlns:a16="http://schemas.microsoft.com/office/drawing/2014/main" id="{3B5F6537-14A0-ED34-56E3-455692D263CF}"/>
              </a:ext>
            </a:extLst>
          </p:cNvPr>
          <p:cNvGrpSpPr/>
          <p:nvPr/>
        </p:nvGrpSpPr>
        <p:grpSpPr>
          <a:xfrm>
            <a:off x="1978805" y="415273"/>
            <a:ext cx="1009840" cy="1738364"/>
            <a:chOff x="1978805" y="415273"/>
            <a:chExt cx="1009840" cy="1738364"/>
          </a:xfrm>
        </p:grpSpPr>
        <p:sp>
          <p:nvSpPr>
            <p:cNvPr id="209" name="Rectangle 43">
              <a:extLst>
                <a:ext uri="{FF2B5EF4-FFF2-40B4-BE49-F238E27FC236}">
                  <a16:creationId xmlns:a16="http://schemas.microsoft.com/office/drawing/2014/main" id="{37191248-BA52-E52D-2073-558DAB5D6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7002" y="415273"/>
              <a:ext cx="580306" cy="1738364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t"/>
            <a:lstStyle/>
            <a:p>
              <a:r>
                <a:rPr lang="ko-KR" altLang="en-US" sz="600">
                  <a:latin typeface="+mn-ea"/>
                </a:rPr>
                <a:t>수임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감정 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공고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매각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배분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. . .</a:t>
              </a:r>
            </a:p>
          </p:txBody>
        </p:sp>
        <p:sp>
          <p:nvSpPr>
            <p:cNvPr id="210" name="원호 209">
              <a:extLst>
                <a:ext uri="{FF2B5EF4-FFF2-40B4-BE49-F238E27FC236}">
                  <a16:creationId xmlns:a16="http://schemas.microsoft.com/office/drawing/2014/main" id="{F4CF47E6-B893-0401-CED3-FA1BC0E6048B}"/>
                </a:ext>
              </a:extLst>
            </p:cNvPr>
            <p:cNvSpPr/>
            <p:nvPr/>
          </p:nvSpPr>
          <p:spPr>
            <a:xfrm>
              <a:off x="1978805" y="446655"/>
              <a:ext cx="211353" cy="58612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원호 210">
              <a:extLst>
                <a:ext uri="{FF2B5EF4-FFF2-40B4-BE49-F238E27FC236}">
                  <a16:creationId xmlns:a16="http://schemas.microsoft.com/office/drawing/2014/main" id="{256AF249-9B2B-67A0-BA3F-D77BFE390BD9}"/>
                </a:ext>
              </a:extLst>
            </p:cNvPr>
            <p:cNvSpPr/>
            <p:nvPr/>
          </p:nvSpPr>
          <p:spPr>
            <a:xfrm rot="10800000">
              <a:off x="2777292" y="446654"/>
              <a:ext cx="211353" cy="58612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7" name="원호 216">
            <a:extLst>
              <a:ext uri="{FF2B5EF4-FFF2-40B4-BE49-F238E27FC236}">
                <a16:creationId xmlns:a16="http://schemas.microsoft.com/office/drawing/2014/main" id="{D5FC3692-79B1-8C9B-AA87-760E954B8DE0}"/>
              </a:ext>
            </a:extLst>
          </p:cNvPr>
          <p:cNvSpPr/>
          <p:nvPr/>
        </p:nvSpPr>
        <p:spPr>
          <a:xfrm>
            <a:off x="1892593" y="3721409"/>
            <a:ext cx="211353" cy="1727119"/>
          </a:xfrm>
          <a:prstGeom prst="arc">
            <a:avLst>
              <a:gd name="adj1" fmla="val 5476608"/>
              <a:gd name="adj2" fmla="val 1608854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" name="Left Brace 31">
            <a:extLst>
              <a:ext uri="{FF2B5EF4-FFF2-40B4-BE49-F238E27FC236}">
                <a16:creationId xmlns:a16="http://schemas.microsoft.com/office/drawing/2014/main" id="{B77BEE69-EEA1-58F9-C6DA-8705CE4A8B77}"/>
              </a:ext>
            </a:extLst>
          </p:cNvPr>
          <p:cNvSpPr/>
          <p:nvPr/>
        </p:nvSpPr>
        <p:spPr>
          <a:xfrm>
            <a:off x="760682" y="493272"/>
            <a:ext cx="428847" cy="4955255"/>
          </a:xfrm>
          <a:prstGeom prst="leftBrace">
            <a:avLst>
              <a:gd name="adj1" fmla="val 8333"/>
              <a:gd name="adj2" fmla="val 337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2" name="직선 연결선 221">
            <a:extLst>
              <a:ext uri="{FF2B5EF4-FFF2-40B4-BE49-F238E27FC236}">
                <a16:creationId xmlns:a16="http://schemas.microsoft.com/office/drawing/2014/main" id="{E9C8587E-7E87-1446-F91D-282F04598EF0}"/>
              </a:ext>
            </a:extLst>
          </p:cNvPr>
          <p:cNvCxnSpPr>
            <a:cxnSpLocks/>
          </p:cNvCxnSpPr>
          <p:nvPr/>
        </p:nvCxnSpPr>
        <p:spPr>
          <a:xfrm>
            <a:off x="5008780" y="0"/>
            <a:ext cx="0" cy="9601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직선 연결선 222">
            <a:extLst>
              <a:ext uri="{FF2B5EF4-FFF2-40B4-BE49-F238E27FC236}">
                <a16:creationId xmlns:a16="http://schemas.microsoft.com/office/drawing/2014/main" id="{2784E916-AB34-5DD1-6F7C-FA8DB57803C2}"/>
              </a:ext>
            </a:extLst>
          </p:cNvPr>
          <p:cNvCxnSpPr>
            <a:cxnSpLocks/>
          </p:cNvCxnSpPr>
          <p:nvPr/>
        </p:nvCxnSpPr>
        <p:spPr>
          <a:xfrm>
            <a:off x="4855371" y="5448527"/>
            <a:ext cx="1314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" name="그림 230">
            <a:extLst>
              <a:ext uri="{FF2B5EF4-FFF2-40B4-BE49-F238E27FC236}">
                <a16:creationId xmlns:a16="http://schemas.microsoft.com/office/drawing/2014/main" id="{E8D1D768-321F-30F0-2A68-95DAE6E6D71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9721" y="3207991"/>
            <a:ext cx="324000" cy="257019"/>
          </a:xfrm>
          <a:prstGeom prst="rect">
            <a:avLst/>
          </a:prstGeom>
        </p:spPr>
      </p:pic>
      <p:sp>
        <p:nvSpPr>
          <p:cNvPr id="226" name="TextBox 225">
            <a:extLst>
              <a:ext uri="{FF2B5EF4-FFF2-40B4-BE49-F238E27FC236}">
                <a16:creationId xmlns:a16="http://schemas.microsoft.com/office/drawing/2014/main" id="{A1269DDA-C616-82C9-A7D7-84A7354893A1}"/>
              </a:ext>
            </a:extLst>
          </p:cNvPr>
          <p:cNvSpPr txBox="1"/>
          <p:nvPr/>
        </p:nvSpPr>
        <p:spPr>
          <a:xfrm>
            <a:off x="6451626" y="3485958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CRSCMS</a:t>
            </a:r>
            <a:endParaRPr lang="en-US" altLang="ko-KR" sz="600" b="1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939B02AE-F690-D187-6B34-935B35E4D9B8}"/>
              </a:ext>
            </a:extLst>
          </p:cNvPr>
          <p:cNvSpPr txBox="1"/>
          <p:nvPr/>
        </p:nvSpPr>
        <p:spPr>
          <a:xfrm>
            <a:off x="6807897" y="1032782"/>
            <a:ext cx="4795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보내기만</a:t>
            </a:r>
            <a:r>
              <a:rPr lang="en-US" altLang="ko-KR"/>
              <a:t>1</a:t>
            </a:r>
            <a:endParaRPr lang="ko-KR" altLang="en-US"/>
          </a:p>
        </p:txBody>
      </p:sp>
      <p:grpSp>
        <p:nvGrpSpPr>
          <p:cNvPr id="236" name="Group 13">
            <a:extLst>
              <a:ext uri="{FF2B5EF4-FFF2-40B4-BE49-F238E27FC236}">
                <a16:creationId xmlns:a16="http://schemas.microsoft.com/office/drawing/2014/main" id="{F830B2C4-789F-0E94-4354-CB8083F525E8}"/>
              </a:ext>
            </a:extLst>
          </p:cNvPr>
          <p:cNvGrpSpPr/>
          <p:nvPr/>
        </p:nvGrpSpPr>
        <p:grpSpPr>
          <a:xfrm>
            <a:off x="1274710" y="468897"/>
            <a:ext cx="683673" cy="144000"/>
            <a:chOff x="2007505" y="1673541"/>
            <a:chExt cx="683673" cy="144000"/>
          </a:xfrm>
        </p:grpSpPr>
        <p:sp>
          <p:nvSpPr>
            <p:cNvPr id="238" name="Rectangle 43">
              <a:extLst>
                <a:ext uri="{FF2B5EF4-FFF2-40B4-BE49-F238E27FC236}">
                  <a16:creationId xmlns:a16="http://schemas.microsoft.com/office/drawing/2014/main" id="{53072640-DABF-1CCD-2E8F-7BE6DDB7B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872" y="1673541"/>
              <a:ext cx="580306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pPr defTabSz="1075334"/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atds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pic>
          <p:nvPicPr>
            <p:cNvPr id="239" name="그림 357">
              <a:extLst>
                <a:ext uri="{FF2B5EF4-FFF2-40B4-BE49-F238E27FC236}">
                  <a16:creationId xmlns:a16="http://schemas.microsoft.com/office/drawing/2014/main" id="{FF6B56E7-3B3C-BF8A-2C07-83009EEC4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07505" y="1704260"/>
              <a:ext cx="68312" cy="82432"/>
            </a:xfrm>
            <a:prstGeom prst="rect">
              <a:avLst/>
            </a:prstGeom>
          </p:spPr>
        </p:pic>
      </p:grpSp>
      <p:grpSp>
        <p:nvGrpSpPr>
          <p:cNvPr id="240" name="그룹 239">
            <a:extLst>
              <a:ext uri="{FF2B5EF4-FFF2-40B4-BE49-F238E27FC236}">
                <a16:creationId xmlns:a16="http://schemas.microsoft.com/office/drawing/2014/main" id="{367455D4-3251-7893-3452-FEB2B487752F}"/>
              </a:ext>
            </a:extLst>
          </p:cNvPr>
          <p:cNvGrpSpPr/>
          <p:nvPr/>
        </p:nvGrpSpPr>
        <p:grpSpPr>
          <a:xfrm>
            <a:off x="10832537" y="4455899"/>
            <a:ext cx="540000" cy="306820"/>
            <a:chOff x="10211223" y="4198951"/>
            <a:chExt cx="540000" cy="306820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3EB669CF-7A16-6666-C444-ED864F6F43ED}"/>
                </a:ext>
              </a:extLst>
            </p:cNvPr>
            <p:cNvSpPr txBox="1"/>
            <p:nvPr/>
          </p:nvSpPr>
          <p:spPr>
            <a:xfrm>
              <a:off x="10211223" y="4413438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은행</a:t>
              </a:r>
              <a:endParaRPr lang="en-US" altLang="ko-KR" sz="600" b="1" dirty="0"/>
            </a:p>
          </p:txBody>
        </p:sp>
        <p:pic>
          <p:nvPicPr>
            <p:cNvPr id="242" name="그림 409">
              <a:extLst>
                <a:ext uri="{FF2B5EF4-FFF2-40B4-BE49-F238E27FC236}">
                  <a16:creationId xmlns:a16="http://schemas.microsoft.com/office/drawing/2014/main" id="{CC23D590-D18B-8D90-904B-8AB8D4F5F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99073" y="4198951"/>
              <a:ext cx="361906" cy="183575"/>
            </a:xfrm>
            <a:prstGeom prst="rect">
              <a:avLst/>
            </a:prstGeom>
          </p:spPr>
        </p:pic>
      </p:grpSp>
      <p:grpSp>
        <p:nvGrpSpPr>
          <p:cNvPr id="245" name="그룹 244">
            <a:extLst>
              <a:ext uri="{FF2B5EF4-FFF2-40B4-BE49-F238E27FC236}">
                <a16:creationId xmlns:a16="http://schemas.microsoft.com/office/drawing/2014/main" id="{B65685C4-C1DB-AB01-212F-358EE1112BC7}"/>
              </a:ext>
            </a:extLst>
          </p:cNvPr>
          <p:cNvGrpSpPr/>
          <p:nvPr/>
        </p:nvGrpSpPr>
        <p:grpSpPr>
          <a:xfrm>
            <a:off x="10860716" y="5207675"/>
            <a:ext cx="1160831" cy="316828"/>
            <a:chOff x="10239402" y="4874598"/>
            <a:chExt cx="1160831" cy="316828"/>
          </a:xfrm>
        </p:grpSpPr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E2AA4AF1-A834-13F0-4129-3EAECA9DA65D}"/>
                </a:ext>
              </a:extLst>
            </p:cNvPr>
            <p:cNvSpPr txBox="1"/>
            <p:nvPr/>
          </p:nvSpPr>
          <p:spPr>
            <a:xfrm>
              <a:off x="11117730" y="5099093"/>
              <a:ext cx="28250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관세청</a:t>
              </a:r>
              <a:endParaRPr lang="en-US" altLang="ko-KR" dirty="0"/>
            </a:p>
          </p:txBody>
        </p:sp>
        <p:grpSp>
          <p:nvGrpSpPr>
            <p:cNvPr id="247" name="그룹 246">
              <a:extLst>
                <a:ext uri="{FF2B5EF4-FFF2-40B4-BE49-F238E27FC236}">
                  <a16:creationId xmlns:a16="http://schemas.microsoft.com/office/drawing/2014/main" id="{4528E69B-A309-2AA4-4B47-C75877F7A827}"/>
                </a:ext>
              </a:extLst>
            </p:cNvPr>
            <p:cNvGrpSpPr/>
            <p:nvPr/>
          </p:nvGrpSpPr>
          <p:grpSpPr>
            <a:xfrm>
              <a:off x="10239402" y="4874598"/>
              <a:ext cx="522953" cy="316828"/>
              <a:chOff x="10239402" y="4874598"/>
              <a:chExt cx="522953" cy="316828"/>
            </a:xfrm>
          </p:grpSpPr>
          <p:sp>
            <p:nvSpPr>
              <p:cNvPr id="252" name="TextBox 251">
                <a:extLst>
                  <a:ext uri="{FF2B5EF4-FFF2-40B4-BE49-F238E27FC236}">
                    <a16:creationId xmlns:a16="http://schemas.microsoft.com/office/drawing/2014/main" id="{DA0F9CE3-B7CB-D337-873F-AF814467417C}"/>
                  </a:ext>
                </a:extLst>
              </p:cNvPr>
              <p:cNvSpPr txBox="1"/>
              <p:nvPr/>
            </p:nvSpPr>
            <p:spPr>
              <a:xfrm>
                <a:off x="10239402" y="5099093"/>
                <a:ext cx="522953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600" b="1"/>
                </a:lvl1pPr>
              </a:lstStyle>
              <a:p>
                <a:r>
                  <a:rPr lang="ko-KR" altLang="en-US"/>
                  <a:t>건강</a:t>
                </a:r>
                <a:r>
                  <a:rPr lang="en-US" altLang="ko-KR"/>
                  <a:t>/</a:t>
                </a:r>
                <a:r>
                  <a:rPr lang="ko-KR" altLang="en-US"/>
                  <a:t>연금보험</a:t>
                </a:r>
                <a:endParaRPr lang="en-US" altLang="ko-KR"/>
              </a:p>
            </p:txBody>
          </p:sp>
          <p:pic>
            <p:nvPicPr>
              <p:cNvPr id="256" name="그림 409">
                <a:extLst>
                  <a:ext uri="{FF2B5EF4-FFF2-40B4-BE49-F238E27FC236}">
                    <a16:creationId xmlns:a16="http://schemas.microsoft.com/office/drawing/2014/main" id="{B57A21B0-8DCC-E806-0690-BC2766D188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272933" y="4874598"/>
                <a:ext cx="361906" cy="183575"/>
              </a:xfrm>
              <a:prstGeom prst="rect">
                <a:avLst/>
              </a:prstGeom>
            </p:spPr>
          </p:pic>
        </p:grp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1EA4116E-8AC7-6DC0-2959-50AD95E5B94F}"/>
                </a:ext>
              </a:extLst>
            </p:cNvPr>
            <p:cNvSpPr txBox="1"/>
            <p:nvPr/>
          </p:nvSpPr>
          <p:spPr>
            <a:xfrm>
              <a:off x="10799433" y="5099093"/>
              <a:ext cx="28250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위택스</a:t>
              </a:r>
              <a:endParaRPr lang="en-US" altLang="ko-KR" dirty="0"/>
            </a:p>
          </p:txBody>
        </p:sp>
      </p:grpSp>
      <p:grpSp>
        <p:nvGrpSpPr>
          <p:cNvPr id="263" name="그룹 262">
            <a:extLst>
              <a:ext uri="{FF2B5EF4-FFF2-40B4-BE49-F238E27FC236}">
                <a16:creationId xmlns:a16="http://schemas.microsoft.com/office/drawing/2014/main" id="{9CCAD333-90AE-7293-1269-8015E1B1F883}"/>
              </a:ext>
            </a:extLst>
          </p:cNvPr>
          <p:cNvGrpSpPr/>
          <p:nvPr/>
        </p:nvGrpSpPr>
        <p:grpSpPr>
          <a:xfrm>
            <a:off x="10832537" y="3380958"/>
            <a:ext cx="540000" cy="306820"/>
            <a:chOff x="10211223" y="3176805"/>
            <a:chExt cx="540000" cy="306820"/>
          </a:xfrm>
        </p:grpSpPr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911C8042-C62C-185D-B835-AAB81464B350}"/>
                </a:ext>
              </a:extLst>
            </p:cNvPr>
            <p:cNvSpPr txBox="1"/>
            <p:nvPr/>
          </p:nvSpPr>
          <p:spPr>
            <a:xfrm>
              <a:off x="10211223" y="3391292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우체국 </a:t>
              </a:r>
              <a:r>
                <a:rPr lang="en-US" altLang="ko-KR" sz="600" b="1"/>
                <a:t>(e</a:t>
              </a:r>
              <a:r>
                <a:rPr lang="ko-KR" altLang="en-US" sz="600" b="1"/>
                <a:t>그린</a:t>
              </a:r>
              <a:r>
                <a:rPr lang="en-US" altLang="ko-KR" sz="600" b="1"/>
                <a:t>)</a:t>
              </a:r>
              <a:endParaRPr lang="en-US" altLang="ko-KR" sz="600" b="1" dirty="0"/>
            </a:p>
          </p:txBody>
        </p:sp>
        <p:pic>
          <p:nvPicPr>
            <p:cNvPr id="265" name="그림 409">
              <a:extLst>
                <a:ext uri="{FF2B5EF4-FFF2-40B4-BE49-F238E27FC236}">
                  <a16:creationId xmlns:a16="http://schemas.microsoft.com/office/drawing/2014/main" id="{F491C383-7B01-B7A7-B491-4217522A7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99073" y="3176805"/>
              <a:ext cx="361906" cy="183575"/>
            </a:xfrm>
            <a:prstGeom prst="rect">
              <a:avLst/>
            </a:prstGeom>
          </p:spPr>
        </p:pic>
      </p:grpSp>
      <p:sp>
        <p:nvSpPr>
          <p:cNvPr id="299" name="직사각형 298">
            <a:extLst>
              <a:ext uri="{FF2B5EF4-FFF2-40B4-BE49-F238E27FC236}">
                <a16:creationId xmlns:a16="http://schemas.microsoft.com/office/drawing/2014/main" id="{32FE91D6-3943-6250-103D-7E1C6E0DC182}"/>
              </a:ext>
            </a:extLst>
          </p:cNvPr>
          <p:cNvSpPr/>
          <p:nvPr/>
        </p:nvSpPr>
        <p:spPr>
          <a:xfrm>
            <a:off x="9857375" y="6292624"/>
            <a:ext cx="2328818" cy="3528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2" name="Rectangle 43">
            <a:extLst>
              <a:ext uri="{FF2B5EF4-FFF2-40B4-BE49-F238E27FC236}">
                <a16:creationId xmlns:a16="http://schemas.microsoft.com/office/drawing/2014/main" id="{2F11B4F7-0678-F7D4-6381-D1B6EF774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6363587"/>
            <a:ext cx="580306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eCrossAgent</a:t>
            </a:r>
            <a:endParaRPr lang="ko-KR" altLang="en-US" sz="600">
              <a:latin typeface="+mn-ea"/>
            </a:endParaRPr>
          </a:p>
        </p:txBody>
      </p:sp>
      <p:grpSp>
        <p:nvGrpSpPr>
          <p:cNvPr id="318" name="그룹 317">
            <a:extLst>
              <a:ext uri="{FF2B5EF4-FFF2-40B4-BE49-F238E27FC236}">
                <a16:creationId xmlns:a16="http://schemas.microsoft.com/office/drawing/2014/main" id="{50B0E072-07F6-D9D1-7240-D2FD05F5D739}"/>
              </a:ext>
            </a:extLst>
          </p:cNvPr>
          <p:cNvGrpSpPr/>
          <p:nvPr/>
        </p:nvGrpSpPr>
        <p:grpSpPr>
          <a:xfrm>
            <a:off x="10837267" y="6157620"/>
            <a:ext cx="540000" cy="370300"/>
            <a:chOff x="10215953" y="8785677"/>
            <a:chExt cx="540000" cy="370300"/>
          </a:xfrm>
        </p:grpSpPr>
        <p:pic>
          <p:nvPicPr>
            <p:cNvPr id="319" name="그림 230">
              <a:extLst>
                <a:ext uri="{FF2B5EF4-FFF2-40B4-BE49-F238E27FC236}">
                  <a16:creationId xmlns:a16="http://schemas.microsoft.com/office/drawing/2014/main" id="{E99607F1-85F9-26F6-CEF3-E5B68E0D9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3953" y="8785677"/>
              <a:ext cx="324000" cy="257019"/>
            </a:xfrm>
            <a:prstGeom prst="rect">
              <a:avLst/>
            </a:prstGeom>
          </p:spPr>
        </p:pic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EA3E1E9A-66C5-8DC9-BDE2-960D5E9B79F3}"/>
                </a:ext>
              </a:extLst>
            </p:cNvPr>
            <p:cNvSpPr txBox="1"/>
            <p:nvPr/>
          </p:nvSpPr>
          <p:spPr>
            <a:xfrm>
              <a:off x="10215953" y="9063644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온비드</a:t>
              </a:r>
              <a:endParaRPr lang="en-US" altLang="ko-KR" sz="600" b="1" dirty="0"/>
            </a:p>
          </p:txBody>
        </p:sp>
      </p:grpSp>
      <p:sp>
        <p:nvSpPr>
          <p:cNvPr id="383" name="직사각형 382">
            <a:extLst>
              <a:ext uri="{FF2B5EF4-FFF2-40B4-BE49-F238E27FC236}">
                <a16:creationId xmlns:a16="http://schemas.microsoft.com/office/drawing/2014/main" id="{A750C5DD-DFEE-8F05-E1BF-15A31E0DCF08}"/>
              </a:ext>
            </a:extLst>
          </p:cNvPr>
          <p:cNvSpPr/>
          <p:nvPr/>
        </p:nvSpPr>
        <p:spPr>
          <a:xfrm>
            <a:off x="2785493" y="5251085"/>
            <a:ext cx="2040868" cy="78347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4" name="직사각형 383">
            <a:extLst>
              <a:ext uri="{FF2B5EF4-FFF2-40B4-BE49-F238E27FC236}">
                <a16:creationId xmlns:a16="http://schemas.microsoft.com/office/drawing/2014/main" id="{A12A2349-5B19-A6D5-FB0F-121B92B78087}"/>
              </a:ext>
            </a:extLst>
          </p:cNvPr>
          <p:cNvSpPr/>
          <p:nvPr/>
        </p:nvSpPr>
        <p:spPr>
          <a:xfrm>
            <a:off x="5251792" y="5251085"/>
            <a:ext cx="845639" cy="78347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6" name="Rectangle 43">
            <a:extLst>
              <a:ext uri="{FF2B5EF4-FFF2-40B4-BE49-F238E27FC236}">
                <a16:creationId xmlns:a16="http://schemas.microsoft.com/office/drawing/2014/main" id="{939B0DA5-31CA-ADEE-34EE-2D311A322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960" y="3848643"/>
            <a:ext cx="74539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PSTD</a:t>
            </a:r>
            <a:r>
              <a:rPr lang="ko-KR" altLang="en-US" sz="600">
                <a:latin typeface="+mn-ea"/>
              </a:rPr>
              <a:t> </a:t>
            </a:r>
            <a:r>
              <a:rPr lang="en-US" altLang="ko-KR" sz="600">
                <a:latin typeface="+mn-ea"/>
              </a:rPr>
              <a:t>Daemon</a:t>
            </a:r>
            <a:endParaRPr lang="ko-KR" altLang="en-US" sz="600">
              <a:latin typeface="+mn-ea"/>
            </a:endParaRPr>
          </a:p>
        </p:txBody>
      </p:sp>
      <p:sp>
        <p:nvSpPr>
          <p:cNvPr id="399" name="직사각형 398">
            <a:extLst>
              <a:ext uri="{FF2B5EF4-FFF2-40B4-BE49-F238E27FC236}">
                <a16:creationId xmlns:a16="http://schemas.microsoft.com/office/drawing/2014/main" id="{DF6E2FCD-10B0-D904-D134-3CE9CFF7D8FA}"/>
              </a:ext>
            </a:extLst>
          </p:cNvPr>
          <p:cNvSpPr/>
          <p:nvPr/>
        </p:nvSpPr>
        <p:spPr>
          <a:xfrm>
            <a:off x="5829280" y="7711560"/>
            <a:ext cx="1796527" cy="119010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0" name="그림 230">
            <a:extLst>
              <a:ext uri="{FF2B5EF4-FFF2-40B4-BE49-F238E27FC236}">
                <a16:creationId xmlns:a16="http://schemas.microsoft.com/office/drawing/2014/main" id="{3F00D05A-9B4E-BE07-FED5-2FCD96ECF4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9721" y="7611550"/>
            <a:ext cx="324000" cy="257019"/>
          </a:xfrm>
          <a:prstGeom prst="rect">
            <a:avLst/>
          </a:prstGeom>
        </p:spPr>
      </p:pic>
      <p:sp>
        <p:nvSpPr>
          <p:cNvPr id="401" name="TextBox 400">
            <a:extLst>
              <a:ext uri="{FF2B5EF4-FFF2-40B4-BE49-F238E27FC236}">
                <a16:creationId xmlns:a16="http://schemas.microsoft.com/office/drawing/2014/main" id="{8DBDB725-2844-61F3-DDC2-62E0203D191C}"/>
              </a:ext>
            </a:extLst>
          </p:cNvPr>
          <p:cNvSpPr txBox="1"/>
          <p:nvPr/>
        </p:nvSpPr>
        <p:spPr>
          <a:xfrm>
            <a:off x="6441721" y="78895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NASVR</a:t>
            </a:r>
            <a:endParaRPr lang="en-US" altLang="ko-KR" sz="600" b="1" dirty="0"/>
          </a:p>
        </p:txBody>
      </p:sp>
      <p:sp>
        <p:nvSpPr>
          <p:cNvPr id="409" name="Rectangle 43">
            <a:extLst>
              <a:ext uri="{FF2B5EF4-FFF2-40B4-BE49-F238E27FC236}">
                <a16:creationId xmlns:a16="http://schemas.microsoft.com/office/drawing/2014/main" id="{D87EE176-9F10-52FF-E0F3-15DA97389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051" y="8037697"/>
            <a:ext cx="580306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eCrossAgent</a:t>
            </a:r>
            <a:endParaRPr lang="ko-KR" altLang="en-US" sz="600">
              <a:latin typeface="+mn-ea"/>
            </a:endParaRPr>
          </a:p>
        </p:txBody>
      </p:sp>
      <p:sp>
        <p:nvSpPr>
          <p:cNvPr id="410" name="Rectangle 43">
            <a:extLst>
              <a:ext uri="{FF2B5EF4-FFF2-40B4-BE49-F238E27FC236}">
                <a16:creationId xmlns:a16="http://schemas.microsoft.com/office/drawing/2014/main" id="{C70CE965-3745-97E2-7697-091709E52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895" y="6097187"/>
            <a:ext cx="1674465" cy="144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500">
                <a:latin typeface="+mn-ea"/>
              </a:rPr>
              <a:t>/filedata/interface/mrparea/xxx directory</a:t>
            </a:r>
          </a:p>
        </p:txBody>
      </p:sp>
      <p:sp>
        <p:nvSpPr>
          <p:cNvPr id="414" name="Rectangle 43">
            <a:extLst>
              <a:ext uri="{FF2B5EF4-FFF2-40B4-BE49-F238E27FC236}">
                <a16:creationId xmlns:a16="http://schemas.microsoft.com/office/drawing/2014/main" id="{D40624EC-7EF1-95EA-1D9D-79DD7AB46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5675" y="5363195"/>
            <a:ext cx="580306" cy="144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송신</a:t>
            </a:r>
            <a:endParaRPr lang="en-US" altLang="ko-KR" sz="600">
              <a:latin typeface="+mn-ea"/>
            </a:endParaRPr>
          </a:p>
        </p:txBody>
      </p:sp>
      <p:sp>
        <p:nvSpPr>
          <p:cNvPr id="415" name="Rectangle 43">
            <a:extLst>
              <a:ext uri="{FF2B5EF4-FFF2-40B4-BE49-F238E27FC236}">
                <a16:creationId xmlns:a16="http://schemas.microsoft.com/office/drawing/2014/main" id="{1DBC0EE1-B90A-C224-FE61-F4A980F17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6784" y="5363195"/>
            <a:ext cx="418984" cy="144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to.</a:t>
            </a:r>
          </a:p>
        </p:txBody>
      </p:sp>
      <p:sp>
        <p:nvSpPr>
          <p:cNvPr id="416" name="Rectangle 43">
            <a:extLst>
              <a:ext uri="{FF2B5EF4-FFF2-40B4-BE49-F238E27FC236}">
                <a16:creationId xmlns:a16="http://schemas.microsoft.com/office/drawing/2014/main" id="{0AA8BE12-E258-FC53-39EF-97E5FA304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2490" y="5438841"/>
            <a:ext cx="580306" cy="144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500">
                <a:latin typeface="+mn-ea"/>
              </a:rPr>
              <a:t>port. 64002</a:t>
            </a:r>
          </a:p>
        </p:txBody>
      </p:sp>
      <p:sp>
        <p:nvSpPr>
          <p:cNvPr id="417" name="Rectangle 43">
            <a:extLst>
              <a:ext uri="{FF2B5EF4-FFF2-40B4-BE49-F238E27FC236}">
                <a16:creationId xmlns:a16="http://schemas.microsoft.com/office/drawing/2014/main" id="{6D1FF324-6313-821D-C476-A7FA9F265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276" y="5295989"/>
            <a:ext cx="418984" cy="869489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t"/>
          <a:lstStyle/>
          <a:p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국세청</a:t>
            </a:r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관세청</a:t>
            </a:r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위텍스</a:t>
            </a:r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국민연금보험</a:t>
            </a:r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국민건강보험</a:t>
            </a:r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나이스</a:t>
            </a:r>
            <a:endParaRPr lang="en-US" altLang="ko-KR" sz="600">
              <a:latin typeface="+mn-ea"/>
            </a:endParaRPr>
          </a:p>
          <a:p>
            <a:endParaRPr lang="en-US" altLang="ko-KR" sz="600">
              <a:latin typeface="+mn-ea"/>
            </a:endParaRPr>
          </a:p>
        </p:txBody>
      </p:sp>
      <p:sp>
        <p:nvSpPr>
          <p:cNvPr id="419" name="Rectangle 43">
            <a:extLst>
              <a:ext uri="{FF2B5EF4-FFF2-40B4-BE49-F238E27FC236}">
                <a16:creationId xmlns:a16="http://schemas.microsoft.com/office/drawing/2014/main" id="{F324E5DD-B160-81B5-993F-0090A9D27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2155" y="5394944"/>
            <a:ext cx="580306" cy="289364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t"/>
          <a:lstStyle/>
          <a:p>
            <a:r>
              <a:rPr lang="en-US" altLang="ko-KR" sz="600">
                <a:latin typeface="+mn-ea"/>
              </a:rPr>
              <a:t>DTAX2NTS</a:t>
            </a:r>
          </a:p>
          <a:p>
            <a:r>
              <a:rPr lang="en-US" altLang="ko-KR" sz="600">
                <a:latin typeface="+mn-ea"/>
              </a:rPr>
              <a:t>KAMAEP_S</a:t>
            </a:r>
          </a:p>
          <a:p>
            <a:r>
              <a:rPr lang="en-US" altLang="ko-KR" sz="600">
                <a:latin typeface="+mn-ea"/>
              </a:rPr>
              <a:t>KAMDNS_S, KAMDSA_S</a:t>
            </a:r>
          </a:p>
          <a:p>
            <a:r>
              <a:rPr lang="en-US" altLang="ko-KR" sz="600">
                <a:latin typeface="+mn-ea"/>
              </a:rPr>
              <a:t>KAMUPS_S, KAMQUS_S</a:t>
            </a:r>
          </a:p>
          <a:p>
            <a:r>
              <a:rPr lang="en-US" altLang="ko-KR" sz="600">
                <a:latin typeface="+mn-ea"/>
              </a:rPr>
              <a:t>KAMDTA_S</a:t>
            </a:r>
          </a:p>
          <a:p>
            <a:r>
              <a:rPr lang="en-US" altLang="ko-KR" sz="600">
                <a:latin typeface="+mn-ea"/>
              </a:rPr>
              <a:t>TNS-NICE</a:t>
            </a:r>
          </a:p>
        </p:txBody>
      </p:sp>
      <p:sp>
        <p:nvSpPr>
          <p:cNvPr id="422" name="Rectangle 43">
            <a:extLst>
              <a:ext uri="{FF2B5EF4-FFF2-40B4-BE49-F238E27FC236}">
                <a16:creationId xmlns:a16="http://schemas.microsoft.com/office/drawing/2014/main" id="{92E0AC4D-1AD9-6671-0BCD-C52BA5654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051" y="8536891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424" name="Rectangle 43">
            <a:extLst>
              <a:ext uri="{FF2B5EF4-FFF2-40B4-BE49-F238E27FC236}">
                <a16:creationId xmlns:a16="http://schemas.microsoft.com/office/drawing/2014/main" id="{2909DC84-94D3-5BAC-32E9-BF00C0C90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051" y="8352016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oeas-link</a:t>
            </a:r>
            <a:endParaRPr lang="ko-KR" altLang="en-US" sz="600">
              <a:latin typeface="+mn-ea"/>
            </a:endParaRPr>
          </a:p>
        </p:txBody>
      </p:sp>
      <p:sp>
        <p:nvSpPr>
          <p:cNvPr id="429" name="직사각형 428">
            <a:extLst>
              <a:ext uri="{FF2B5EF4-FFF2-40B4-BE49-F238E27FC236}">
                <a16:creationId xmlns:a16="http://schemas.microsoft.com/office/drawing/2014/main" id="{10565E5B-CEEF-3A0B-B3A5-46498A16C1B8}"/>
              </a:ext>
            </a:extLst>
          </p:cNvPr>
          <p:cNvSpPr/>
          <p:nvPr/>
        </p:nvSpPr>
        <p:spPr>
          <a:xfrm>
            <a:off x="9857375" y="6879113"/>
            <a:ext cx="2328818" cy="79618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3" name="Rectangle 43">
            <a:extLst>
              <a:ext uri="{FF2B5EF4-FFF2-40B4-BE49-F238E27FC236}">
                <a16:creationId xmlns:a16="http://schemas.microsoft.com/office/drawing/2014/main" id="{4A5643D9-3DE6-E1B9-CD21-FB40D0043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6932448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oeas-link</a:t>
            </a:r>
            <a:endParaRPr lang="ko-KR" altLang="en-US" sz="600">
              <a:latin typeface="+mn-ea"/>
            </a:endParaRPr>
          </a:p>
        </p:txBody>
      </p:sp>
      <p:grpSp>
        <p:nvGrpSpPr>
          <p:cNvPr id="436" name="그룹 435">
            <a:extLst>
              <a:ext uri="{FF2B5EF4-FFF2-40B4-BE49-F238E27FC236}">
                <a16:creationId xmlns:a16="http://schemas.microsoft.com/office/drawing/2014/main" id="{C3565B17-19F3-5F65-5332-8ABE4400AD2D}"/>
              </a:ext>
            </a:extLst>
          </p:cNvPr>
          <p:cNvGrpSpPr/>
          <p:nvPr/>
        </p:nvGrpSpPr>
        <p:grpSpPr>
          <a:xfrm>
            <a:off x="10837267" y="6765069"/>
            <a:ext cx="540000" cy="370300"/>
            <a:chOff x="10215953" y="7277699"/>
            <a:chExt cx="540000" cy="370300"/>
          </a:xfrm>
        </p:grpSpPr>
        <p:pic>
          <p:nvPicPr>
            <p:cNvPr id="437" name="그림 230">
              <a:extLst>
                <a:ext uri="{FF2B5EF4-FFF2-40B4-BE49-F238E27FC236}">
                  <a16:creationId xmlns:a16="http://schemas.microsoft.com/office/drawing/2014/main" id="{74AE1693-4992-221E-F9E5-76476D508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3953" y="7277699"/>
              <a:ext cx="324000" cy="257019"/>
            </a:xfrm>
            <a:prstGeom prst="rect">
              <a:avLst/>
            </a:prstGeom>
          </p:spPr>
        </p:pic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92E21223-3077-09AC-5A6C-B70307823F4B}"/>
                </a:ext>
              </a:extLst>
            </p:cNvPr>
            <p:cNvSpPr txBox="1"/>
            <p:nvPr/>
          </p:nvSpPr>
          <p:spPr>
            <a:xfrm>
              <a:off x="10215953" y="7555666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온라인감정</a:t>
              </a:r>
              <a:endParaRPr lang="en-US" altLang="ko-KR" sz="600" b="1" dirty="0"/>
            </a:p>
          </p:txBody>
        </p:sp>
      </p:grpSp>
      <p:sp>
        <p:nvSpPr>
          <p:cNvPr id="440" name="Rectangle 43">
            <a:extLst>
              <a:ext uri="{FF2B5EF4-FFF2-40B4-BE49-F238E27FC236}">
                <a16:creationId xmlns:a16="http://schemas.microsoft.com/office/drawing/2014/main" id="{05727BA2-6940-DFCC-7A85-7814D728F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7455679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file-link</a:t>
            </a:r>
            <a:endParaRPr lang="ko-KR" altLang="en-US" sz="600">
              <a:latin typeface="+mn-ea"/>
            </a:endParaRPr>
          </a:p>
        </p:txBody>
      </p:sp>
      <p:sp>
        <p:nvSpPr>
          <p:cNvPr id="442" name="Rectangle 43">
            <a:extLst>
              <a:ext uri="{FF2B5EF4-FFF2-40B4-BE49-F238E27FC236}">
                <a16:creationId xmlns:a16="http://schemas.microsoft.com/office/drawing/2014/main" id="{772A994D-F55A-4416-EBD9-E011C2121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7199340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474" name="직사각형 473">
            <a:extLst>
              <a:ext uri="{FF2B5EF4-FFF2-40B4-BE49-F238E27FC236}">
                <a16:creationId xmlns:a16="http://schemas.microsoft.com/office/drawing/2014/main" id="{ED8D5537-DBA5-CED6-542A-3839A7640604}"/>
              </a:ext>
            </a:extLst>
          </p:cNvPr>
          <p:cNvSpPr/>
          <p:nvPr/>
        </p:nvSpPr>
        <p:spPr>
          <a:xfrm>
            <a:off x="9857375" y="5813271"/>
            <a:ext cx="2328818" cy="29948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6" name="Rectangle 43">
            <a:extLst>
              <a:ext uri="{FF2B5EF4-FFF2-40B4-BE49-F238E27FC236}">
                <a16:creationId xmlns:a16="http://schemas.microsoft.com/office/drawing/2014/main" id="{34E37F4B-9C3C-5872-79FE-83E2D7B77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5888183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file-link</a:t>
            </a:r>
            <a:endParaRPr lang="ko-KR" altLang="en-US" sz="600">
              <a:latin typeface="+mn-ea"/>
            </a:endParaRPr>
          </a:p>
        </p:txBody>
      </p:sp>
      <p:grpSp>
        <p:nvGrpSpPr>
          <p:cNvPr id="477" name="그룹 476">
            <a:extLst>
              <a:ext uri="{FF2B5EF4-FFF2-40B4-BE49-F238E27FC236}">
                <a16:creationId xmlns:a16="http://schemas.microsoft.com/office/drawing/2014/main" id="{9FD7A78F-4395-5E2B-EF1D-61C1B028E71D}"/>
              </a:ext>
            </a:extLst>
          </p:cNvPr>
          <p:cNvGrpSpPr/>
          <p:nvPr/>
        </p:nvGrpSpPr>
        <p:grpSpPr>
          <a:xfrm>
            <a:off x="10839863" y="5738904"/>
            <a:ext cx="522953" cy="316828"/>
            <a:chOff x="10218549" y="5491545"/>
            <a:chExt cx="522953" cy="316828"/>
          </a:xfrm>
        </p:grpSpPr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0A0E8064-1CAB-84AC-2805-E589BACDDECC}"/>
                </a:ext>
              </a:extLst>
            </p:cNvPr>
            <p:cNvSpPr txBox="1"/>
            <p:nvPr/>
          </p:nvSpPr>
          <p:spPr>
            <a:xfrm>
              <a:off x="10218549" y="5716040"/>
              <a:ext cx="52295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국세청</a:t>
              </a:r>
              <a:endParaRPr lang="en-US" altLang="ko-KR"/>
            </a:p>
          </p:txBody>
        </p:sp>
        <p:pic>
          <p:nvPicPr>
            <p:cNvPr id="479" name="그림 409">
              <a:extLst>
                <a:ext uri="{FF2B5EF4-FFF2-40B4-BE49-F238E27FC236}">
                  <a16:creationId xmlns:a16="http://schemas.microsoft.com/office/drawing/2014/main" id="{1E787295-CEEC-3EBB-6FB1-167CFE115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72933" y="5491545"/>
              <a:ext cx="361906" cy="183575"/>
            </a:xfrm>
            <a:prstGeom prst="rect">
              <a:avLst/>
            </a:prstGeom>
          </p:spPr>
        </p:pic>
      </p:grpSp>
      <p:sp>
        <p:nvSpPr>
          <p:cNvPr id="480" name="직사각형 479">
            <a:extLst>
              <a:ext uri="{FF2B5EF4-FFF2-40B4-BE49-F238E27FC236}">
                <a16:creationId xmlns:a16="http://schemas.microsoft.com/office/drawing/2014/main" id="{D299B7A8-52FB-AFB8-2CBF-6292F2ECE6D3}"/>
              </a:ext>
            </a:extLst>
          </p:cNvPr>
          <p:cNvSpPr/>
          <p:nvPr/>
        </p:nvSpPr>
        <p:spPr>
          <a:xfrm>
            <a:off x="9857375" y="8154647"/>
            <a:ext cx="2328818" cy="29948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2" name="Rectangle 43">
            <a:extLst>
              <a:ext uri="{FF2B5EF4-FFF2-40B4-BE49-F238E27FC236}">
                <a16:creationId xmlns:a16="http://schemas.microsoft.com/office/drawing/2014/main" id="{1363C8BF-BAB2-EEE1-AAE1-625C72DF2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8229559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file-link</a:t>
            </a:r>
            <a:endParaRPr lang="ko-KR" altLang="en-US" sz="600">
              <a:latin typeface="+mn-ea"/>
            </a:endParaRPr>
          </a:p>
        </p:txBody>
      </p:sp>
      <p:grpSp>
        <p:nvGrpSpPr>
          <p:cNvPr id="483" name="그룹 482">
            <a:extLst>
              <a:ext uri="{FF2B5EF4-FFF2-40B4-BE49-F238E27FC236}">
                <a16:creationId xmlns:a16="http://schemas.microsoft.com/office/drawing/2014/main" id="{EB860446-FE63-56EA-6D7E-DBCAD69B85BD}"/>
              </a:ext>
            </a:extLst>
          </p:cNvPr>
          <p:cNvGrpSpPr/>
          <p:nvPr/>
        </p:nvGrpSpPr>
        <p:grpSpPr>
          <a:xfrm>
            <a:off x="10860716" y="8066347"/>
            <a:ext cx="522953" cy="316828"/>
            <a:chOff x="10239402" y="6020442"/>
            <a:chExt cx="522953" cy="316828"/>
          </a:xfrm>
        </p:grpSpPr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8B2A0054-FD1D-CA93-F99C-6AB0909A4B29}"/>
                </a:ext>
              </a:extLst>
            </p:cNvPr>
            <p:cNvSpPr txBox="1"/>
            <p:nvPr/>
          </p:nvSpPr>
          <p:spPr>
            <a:xfrm>
              <a:off x="10239402" y="6244937"/>
              <a:ext cx="52295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감정평가협회</a:t>
              </a:r>
              <a:endParaRPr lang="en-US" altLang="ko-KR"/>
            </a:p>
          </p:txBody>
        </p:sp>
        <p:pic>
          <p:nvPicPr>
            <p:cNvPr id="485" name="그림 409">
              <a:extLst>
                <a:ext uri="{FF2B5EF4-FFF2-40B4-BE49-F238E27FC236}">
                  <a16:creationId xmlns:a16="http://schemas.microsoft.com/office/drawing/2014/main" id="{2A0847B8-CBB4-3E5A-AB5E-401F140A5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72933" y="6020442"/>
              <a:ext cx="361906" cy="183575"/>
            </a:xfrm>
            <a:prstGeom prst="rect">
              <a:avLst/>
            </a:prstGeom>
          </p:spPr>
        </p:pic>
      </p:grpSp>
      <p:cxnSp>
        <p:nvCxnSpPr>
          <p:cNvPr id="487" name="직선 화살표 연결선 486">
            <a:extLst>
              <a:ext uri="{FF2B5EF4-FFF2-40B4-BE49-F238E27FC236}">
                <a16:creationId xmlns:a16="http://schemas.microsoft.com/office/drawing/2014/main" id="{C6FE4979-55C4-8B32-742F-7FB416902FE1}"/>
              </a:ext>
            </a:extLst>
          </p:cNvPr>
          <p:cNvCxnSpPr>
            <a:cxnSpLocks/>
          </p:cNvCxnSpPr>
          <p:nvPr/>
        </p:nvCxnSpPr>
        <p:spPr>
          <a:xfrm>
            <a:off x="9495790" y="8311163"/>
            <a:ext cx="487437" cy="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Straight Arrow Connector 15">
            <a:extLst>
              <a:ext uri="{FF2B5EF4-FFF2-40B4-BE49-F238E27FC236}">
                <a16:creationId xmlns:a16="http://schemas.microsoft.com/office/drawing/2014/main" id="{E889B9D5-20D3-E4EC-8846-D38D485F03D0}"/>
              </a:ext>
            </a:extLst>
          </p:cNvPr>
          <p:cNvCxnSpPr>
            <a:cxnSpLocks/>
          </p:cNvCxnSpPr>
          <p:nvPr/>
        </p:nvCxnSpPr>
        <p:spPr>
          <a:xfrm flipH="1">
            <a:off x="9502140" y="7519774"/>
            <a:ext cx="458501" cy="0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직선 화살표 연결선 489">
            <a:extLst>
              <a:ext uri="{FF2B5EF4-FFF2-40B4-BE49-F238E27FC236}">
                <a16:creationId xmlns:a16="http://schemas.microsoft.com/office/drawing/2014/main" id="{4FE81E93-E4FC-7BC9-3B11-35C99905621B}"/>
              </a:ext>
            </a:extLst>
          </p:cNvPr>
          <p:cNvCxnSpPr>
            <a:cxnSpLocks/>
          </p:cNvCxnSpPr>
          <p:nvPr/>
        </p:nvCxnSpPr>
        <p:spPr>
          <a:xfrm>
            <a:off x="9511665" y="7519774"/>
            <a:ext cx="0" cy="791389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9" name="Rectangle 43">
            <a:extLst>
              <a:ext uri="{FF2B5EF4-FFF2-40B4-BE49-F238E27FC236}">
                <a16:creationId xmlns:a16="http://schemas.microsoft.com/office/drawing/2014/main" id="{2341A709-48D2-4A57-E4AE-9CB534C2D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5398523"/>
            <a:ext cx="580306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eCrossAgent</a:t>
            </a:r>
            <a:endParaRPr lang="ko-KR" altLang="en-US" sz="600">
              <a:latin typeface="+mn-ea"/>
            </a:endParaRPr>
          </a:p>
        </p:txBody>
      </p:sp>
      <p:cxnSp>
        <p:nvCxnSpPr>
          <p:cNvPr id="505" name="직선 화살표 연결선 504">
            <a:extLst>
              <a:ext uri="{FF2B5EF4-FFF2-40B4-BE49-F238E27FC236}">
                <a16:creationId xmlns:a16="http://schemas.microsoft.com/office/drawing/2014/main" id="{E1DC84FF-23D5-FBFE-D27B-73F9B8D99BA5}"/>
              </a:ext>
            </a:extLst>
          </p:cNvPr>
          <p:cNvCxnSpPr>
            <a:cxnSpLocks/>
          </p:cNvCxnSpPr>
          <p:nvPr/>
        </p:nvCxnSpPr>
        <p:spPr>
          <a:xfrm>
            <a:off x="6484011" y="5492785"/>
            <a:ext cx="0" cy="470614"/>
          </a:xfrm>
          <a:prstGeom prst="straightConnector1">
            <a:avLst/>
          </a:prstGeom>
          <a:ln w="254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6" name="Straight Arrow Connector 15">
            <a:extLst>
              <a:ext uri="{FF2B5EF4-FFF2-40B4-BE49-F238E27FC236}">
                <a16:creationId xmlns:a16="http://schemas.microsoft.com/office/drawing/2014/main" id="{7A5C6DA7-9768-38DC-AC28-7D1F21D1B44C}"/>
              </a:ext>
            </a:extLst>
          </p:cNvPr>
          <p:cNvCxnSpPr>
            <a:cxnSpLocks/>
          </p:cNvCxnSpPr>
          <p:nvPr/>
        </p:nvCxnSpPr>
        <p:spPr>
          <a:xfrm flipH="1">
            <a:off x="6484011" y="5963399"/>
            <a:ext cx="3507674" cy="0"/>
          </a:xfrm>
          <a:prstGeom prst="straightConnector1">
            <a:avLst/>
          </a:prstGeom>
          <a:ln w="25400">
            <a:solidFill>
              <a:schemeClr val="accent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1" name="원호 510">
            <a:extLst>
              <a:ext uri="{FF2B5EF4-FFF2-40B4-BE49-F238E27FC236}">
                <a16:creationId xmlns:a16="http://schemas.microsoft.com/office/drawing/2014/main" id="{FD8C6943-3406-397C-3BA7-85BC41EEA519}"/>
              </a:ext>
            </a:extLst>
          </p:cNvPr>
          <p:cNvSpPr/>
          <p:nvPr/>
        </p:nvSpPr>
        <p:spPr>
          <a:xfrm>
            <a:off x="6122041" y="4753897"/>
            <a:ext cx="211353" cy="1599884"/>
          </a:xfrm>
          <a:prstGeom prst="arc">
            <a:avLst>
              <a:gd name="adj1" fmla="val 5476608"/>
              <a:gd name="adj2" fmla="val 1608854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Straight Arrow Connector 15">
            <a:extLst>
              <a:ext uri="{FF2B5EF4-FFF2-40B4-BE49-F238E27FC236}">
                <a16:creationId xmlns:a16="http://schemas.microsoft.com/office/drawing/2014/main" id="{9DAE6014-016F-84F0-0453-81188A914C6B}"/>
              </a:ext>
            </a:extLst>
          </p:cNvPr>
          <p:cNvCxnSpPr>
            <a:cxnSpLocks/>
          </p:cNvCxnSpPr>
          <p:nvPr/>
        </p:nvCxnSpPr>
        <p:spPr>
          <a:xfrm>
            <a:off x="2679230" y="3717091"/>
            <a:ext cx="7312455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43">
            <a:extLst>
              <a:ext uri="{FF2B5EF4-FFF2-40B4-BE49-F238E27FC236}">
                <a16:creationId xmlns:a16="http://schemas.microsoft.com/office/drawing/2014/main" id="{911A9FC5-0C7A-951F-4DF1-798BE655D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960" y="3640487"/>
            <a:ext cx="74539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ePostLink</a:t>
            </a:r>
            <a:endParaRPr lang="ko-KR" altLang="en-US" sz="600">
              <a:latin typeface="+mn-ea"/>
            </a:endParaRPr>
          </a:p>
        </p:txBody>
      </p:sp>
      <p:cxnSp>
        <p:nvCxnSpPr>
          <p:cNvPr id="8" name="Straight Arrow Connector 15">
            <a:extLst>
              <a:ext uri="{FF2B5EF4-FFF2-40B4-BE49-F238E27FC236}">
                <a16:creationId xmlns:a16="http://schemas.microsoft.com/office/drawing/2014/main" id="{7E5C6D45-7B2D-8EAB-ED0D-128E977BBFB8}"/>
              </a:ext>
            </a:extLst>
          </p:cNvPr>
          <p:cNvCxnSpPr>
            <a:cxnSpLocks/>
          </p:cNvCxnSpPr>
          <p:nvPr/>
        </p:nvCxnSpPr>
        <p:spPr>
          <a:xfrm>
            <a:off x="2865675" y="4753943"/>
            <a:ext cx="7168352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43">
            <a:extLst>
              <a:ext uri="{FF2B5EF4-FFF2-40B4-BE49-F238E27FC236}">
                <a16:creationId xmlns:a16="http://schemas.microsoft.com/office/drawing/2014/main" id="{DA5F3C14-4168-7EFC-3AC3-0D96F7FC3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960" y="4673620"/>
            <a:ext cx="74539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IBridge</a:t>
            </a:r>
            <a:endParaRPr lang="ko-KR" altLang="en-US" sz="60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7342F0-7A02-CF34-DE72-129061111785}"/>
              </a:ext>
            </a:extLst>
          </p:cNvPr>
          <p:cNvSpPr txBox="1"/>
          <p:nvPr/>
        </p:nvSpPr>
        <p:spPr>
          <a:xfrm>
            <a:off x="6454194" y="4528322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OUTCON</a:t>
            </a:r>
            <a:endParaRPr lang="en-US" altLang="ko-KR" sz="600" b="1" dirty="0"/>
          </a:p>
        </p:txBody>
      </p:sp>
      <p:sp>
        <p:nvSpPr>
          <p:cNvPr id="13" name="Rectangle 43">
            <a:extLst>
              <a:ext uri="{FF2B5EF4-FFF2-40B4-BE49-F238E27FC236}">
                <a16:creationId xmlns:a16="http://schemas.microsoft.com/office/drawing/2014/main" id="{BB2D6909-3D4B-5CD5-990C-F9653F78A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8077" y="5379569"/>
            <a:ext cx="580306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연계프로그램</a:t>
            </a:r>
          </a:p>
        </p:txBody>
      </p:sp>
      <p:pic>
        <p:nvPicPr>
          <p:cNvPr id="14" name="그림 227">
            <a:extLst>
              <a:ext uri="{FF2B5EF4-FFF2-40B4-BE49-F238E27FC236}">
                <a16:creationId xmlns:a16="http://schemas.microsoft.com/office/drawing/2014/main" id="{C0A67552-1526-B180-9988-D729538DE6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231" y="5400480"/>
            <a:ext cx="70215" cy="8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069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직사각형 503">
            <a:extLst>
              <a:ext uri="{FF2B5EF4-FFF2-40B4-BE49-F238E27FC236}">
                <a16:creationId xmlns:a16="http://schemas.microsoft.com/office/drawing/2014/main" id="{D104EDAA-2DF4-08EF-12F7-4A375F7A3D97}"/>
              </a:ext>
            </a:extLst>
          </p:cNvPr>
          <p:cNvSpPr/>
          <p:nvPr/>
        </p:nvSpPr>
        <p:spPr>
          <a:xfrm>
            <a:off x="9857375" y="3514184"/>
            <a:ext cx="2328818" cy="4536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3" name="직사각형 502">
            <a:extLst>
              <a:ext uri="{FF2B5EF4-FFF2-40B4-BE49-F238E27FC236}">
                <a16:creationId xmlns:a16="http://schemas.microsoft.com/office/drawing/2014/main" id="{36066570-6016-7ECE-A744-7DC444AE8544}"/>
              </a:ext>
            </a:extLst>
          </p:cNvPr>
          <p:cNvSpPr/>
          <p:nvPr/>
        </p:nvSpPr>
        <p:spPr>
          <a:xfrm>
            <a:off x="9857375" y="4548375"/>
            <a:ext cx="2328818" cy="45360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7" name="직사각형 496">
            <a:extLst>
              <a:ext uri="{FF2B5EF4-FFF2-40B4-BE49-F238E27FC236}">
                <a16:creationId xmlns:a16="http://schemas.microsoft.com/office/drawing/2014/main" id="{604FDE6A-4AE0-E3FE-2C6A-2153889FCB43}"/>
              </a:ext>
            </a:extLst>
          </p:cNvPr>
          <p:cNvSpPr/>
          <p:nvPr/>
        </p:nvSpPr>
        <p:spPr>
          <a:xfrm>
            <a:off x="9857375" y="5312358"/>
            <a:ext cx="2328818" cy="3528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FAC4AA79-026A-EA89-112A-C4B430205EDE}"/>
              </a:ext>
            </a:extLst>
          </p:cNvPr>
          <p:cNvSpPr/>
          <p:nvPr/>
        </p:nvSpPr>
        <p:spPr>
          <a:xfrm>
            <a:off x="1167850" y="3063036"/>
            <a:ext cx="7783333" cy="6091509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5" name="직사각형 394">
            <a:extLst>
              <a:ext uri="{FF2B5EF4-FFF2-40B4-BE49-F238E27FC236}">
                <a16:creationId xmlns:a16="http://schemas.microsoft.com/office/drawing/2014/main" id="{E2FFFC48-7344-67C3-04F9-8B8966B66F92}"/>
              </a:ext>
            </a:extLst>
          </p:cNvPr>
          <p:cNvSpPr/>
          <p:nvPr/>
        </p:nvSpPr>
        <p:spPr>
          <a:xfrm>
            <a:off x="5829280" y="3351762"/>
            <a:ext cx="1796527" cy="7472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Rectangle 43">
            <a:extLst>
              <a:ext uri="{FF2B5EF4-FFF2-40B4-BE49-F238E27FC236}">
                <a16:creationId xmlns:a16="http://schemas.microsoft.com/office/drawing/2014/main" id="{D8BF119D-CC40-8497-C3C2-09F6B70720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776"/>
            <a:ext cx="500878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조세정리</a:t>
            </a:r>
          </a:p>
        </p:txBody>
      </p:sp>
      <p:sp>
        <p:nvSpPr>
          <p:cNvPr id="76" name="Rectangle 43">
            <a:extLst>
              <a:ext uri="{FF2B5EF4-FFF2-40B4-BE49-F238E27FC236}">
                <a16:creationId xmlns:a16="http://schemas.microsoft.com/office/drawing/2014/main" id="{3A2A428C-06E1-3A04-5456-A19FF6234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780" y="776"/>
            <a:ext cx="40191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연계망</a:t>
            </a:r>
          </a:p>
        </p:txBody>
      </p:sp>
      <p:sp>
        <p:nvSpPr>
          <p:cNvPr id="77" name="Rectangle 43">
            <a:extLst>
              <a:ext uri="{FF2B5EF4-FFF2-40B4-BE49-F238E27FC236}">
                <a16:creationId xmlns:a16="http://schemas.microsoft.com/office/drawing/2014/main" id="{0046F8AD-CBA8-546A-69DB-2FC8ED29B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7885" y="776"/>
            <a:ext cx="377371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외부기관</a:t>
            </a:r>
          </a:p>
        </p:txBody>
      </p:sp>
      <p:pic>
        <p:nvPicPr>
          <p:cNvPr id="87" name="그림 230">
            <a:extLst>
              <a:ext uri="{FF2B5EF4-FFF2-40B4-BE49-F238E27FC236}">
                <a16:creationId xmlns:a16="http://schemas.microsoft.com/office/drawing/2014/main" id="{C13D8343-3D00-0F3F-CC67-60988BA25A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172" y="470039"/>
            <a:ext cx="324000" cy="257019"/>
          </a:xfrm>
          <a:prstGeom prst="rect">
            <a:avLst/>
          </a:prstGeom>
        </p:spPr>
      </p:pic>
      <p:grpSp>
        <p:nvGrpSpPr>
          <p:cNvPr id="88" name="Group 14">
            <a:extLst>
              <a:ext uri="{FF2B5EF4-FFF2-40B4-BE49-F238E27FC236}">
                <a16:creationId xmlns:a16="http://schemas.microsoft.com/office/drawing/2014/main" id="{FBCE17F9-A411-9476-BE4E-C2F33029768B}"/>
              </a:ext>
            </a:extLst>
          </p:cNvPr>
          <p:cNvGrpSpPr/>
          <p:nvPr/>
        </p:nvGrpSpPr>
        <p:grpSpPr>
          <a:xfrm>
            <a:off x="1274710" y="2478323"/>
            <a:ext cx="683673" cy="144000"/>
            <a:chOff x="2007505" y="1673541"/>
            <a:chExt cx="683673" cy="144000"/>
          </a:xfrm>
        </p:grpSpPr>
        <p:sp>
          <p:nvSpPr>
            <p:cNvPr id="89" name="Rectangle 43">
              <a:extLst>
                <a:ext uri="{FF2B5EF4-FFF2-40B4-BE49-F238E27FC236}">
                  <a16:creationId xmlns:a16="http://schemas.microsoft.com/office/drawing/2014/main" id="{FF24392D-7711-1971-C613-0EA79D6A2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872" y="1673541"/>
              <a:ext cx="580306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pPr defTabSz="1075334"/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atds_batch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pic>
          <p:nvPicPr>
            <p:cNvPr id="90" name="그림 357">
              <a:extLst>
                <a:ext uri="{FF2B5EF4-FFF2-40B4-BE49-F238E27FC236}">
                  <a16:creationId xmlns:a16="http://schemas.microsoft.com/office/drawing/2014/main" id="{83300E55-3EFD-6129-DEB8-38C2D3256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07505" y="1704260"/>
              <a:ext cx="68312" cy="82432"/>
            </a:xfrm>
            <a:prstGeom prst="rect">
              <a:avLst/>
            </a:prstGeom>
          </p:spPr>
        </p:pic>
      </p:grpSp>
      <p:sp>
        <p:nvSpPr>
          <p:cNvPr id="91" name="Rectangle 43">
            <a:extLst>
              <a:ext uri="{FF2B5EF4-FFF2-40B4-BE49-F238E27FC236}">
                <a16:creationId xmlns:a16="http://schemas.microsoft.com/office/drawing/2014/main" id="{47355603-500A-747C-D0E5-78C846E5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7002" y="2587139"/>
            <a:ext cx="580306" cy="144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온라인감정독촉통지</a:t>
            </a:r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전자우편발송</a:t>
            </a:r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국세청송신배치</a:t>
            </a:r>
            <a:endParaRPr lang="en-US" altLang="ko-KR" sz="600">
              <a:latin typeface="+mn-ea"/>
            </a:endParaRPr>
          </a:p>
          <a:p>
            <a:r>
              <a:rPr lang="en-US" altLang="ko-KR" sz="600">
                <a:latin typeface="+mn-ea"/>
              </a:rPr>
              <a:t>. . .</a:t>
            </a:r>
          </a:p>
        </p:txBody>
      </p:sp>
      <p:sp>
        <p:nvSpPr>
          <p:cNvPr id="93" name="Rectangle 43">
            <a:extLst>
              <a:ext uri="{FF2B5EF4-FFF2-40B4-BE49-F238E27FC236}">
                <a16:creationId xmlns:a16="http://schemas.microsoft.com/office/drawing/2014/main" id="{CDAD220F-9287-1004-5734-967B6C24F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227" y="4662847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은행전문프로그램</a:t>
            </a:r>
          </a:p>
        </p:txBody>
      </p:sp>
      <p:sp>
        <p:nvSpPr>
          <p:cNvPr id="103" name="Rectangle 43">
            <a:extLst>
              <a:ext uri="{FF2B5EF4-FFF2-40B4-BE49-F238E27FC236}">
                <a16:creationId xmlns:a16="http://schemas.microsoft.com/office/drawing/2014/main" id="{339A1706-2D1F-3D72-6509-B2F9DB4A5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227" y="5379569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395B802-1A1C-BD8D-7CA7-D505DBFE4B4E}"/>
              </a:ext>
            </a:extLst>
          </p:cNvPr>
          <p:cNvSpPr txBox="1"/>
          <p:nvPr/>
        </p:nvSpPr>
        <p:spPr>
          <a:xfrm>
            <a:off x="251172" y="74800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조세정리</a:t>
            </a:r>
            <a:endParaRPr lang="en-US" altLang="ko-KR" sz="600" b="1" dirty="0"/>
          </a:p>
        </p:txBody>
      </p:sp>
      <p:cxnSp>
        <p:nvCxnSpPr>
          <p:cNvPr id="106" name="Straight Arrow Connector 15">
            <a:extLst>
              <a:ext uri="{FF2B5EF4-FFF2-40B4-BE49-F238E27FC236}">
                <a16:creationId xmlns:a16="http://schemas.microsoft.com/office/drawing/2014/main" id="{B54C8FAB-C561-A465-F9F2-2AC2DCEB201F}"/>
              </a:ext>
            </a:extLst>
          </p:cNvPr>
          <p:cNvCxnSpPr>
            <a:cxnSpLocks/>
          </p:cNvCxnSpPr>
          <p:nvPr/>
        </p:nvCxnSpPr>
        <p:spPr>
          <a:xfrm>
            <a:off x="2683685" y="5448527"/>
            <a:ext cx="7308000" cy="0"/>
          </a:xfrm>
          <a:prstGeom prst="straightConnector1">
            <a:avLst/>
          </a:prstGeom>
          <a:ln w="254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원호 126">
            <a:extLst>
              <a:ext uri="{FF2B5EF4-FFF2-40B4-BE49-F238E27FC236}">
                <a16:creationId xmlns:a16="http://schemas.microsoft.com/office/drawing/2014/main" id="{9386DD65-FE2A-3300-C807-4877723D8253}"/>
              </a:ext>
            </a:extLst>
          </p:cNvPr>
          <p:cNvSpPr/>
          <p:nvPr/>
        </p:nvSpPr>
        <p:spPr>
          <a:xfrm>
            <a:off x="1166724" y="484773"/>
            <a:ext cx="211353" cy="2084422"/>
          </a:xfrm>
          <a:prstGeom prst="arc">
            <a:avLst>
              <a:gd name="adj1" fmla="val 5476608"/>
              <a:gd name="adj2" fmla="val 1620264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9" name="Rectangle 43">
            <a:extLst>
              <a:ext uri="{FF2B5EF4-FFF2-40B4-BE49-F238E27FC236}">
                <a16:creationId xmlns:a16="http://schemas.microsoft.com/office/drawing/2014/main" id="{E365EE83-BC45-6B78-1D55-678E9FA20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227" y="3657298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우체국 </a:t>
            </a:r>
            <a:r>
              <a:rPr lang="en-US" altLang="ko-KR" sz="600">
                <a:latin typeface="+mn-ea"/>
              </a:rPr>
              <a:t>API</a:t>
            </a:r>
            <a:endParaRPr lang="ko-KR" altLang="en-US" sz="600">
              <a:latin typeface="+mn-ea"/>
            </a:endParaRPr>
          </a:p>
        </p:txBody>
      </p:sp>
      <p:sp>
        <p:nvSpPr>
          <p:cNvPr id="143" name="직사각형 142">
            <a:extLst>
              <a:ext uri="{FF2B5EF4-FFF2-40B4-BE49-F238E27FC236}">
                <a16:creationId xmlns:a16="http://schemas.microsoft.com/office/drawing/2014/main" id="{5A232606-1CAC-B46D-43B3-3B05C71231DE}"/>
              </a:ext>
            </a:extLst>
          </p:cNvPr>
          <p:cNvSpPr/>
          <p:nvPr/>
        </p:nvSpPr>
        <p:spPr>
          <a:xfrm>
            <a:off x="5829280" y="4359226"/>
            <a:ext cx="1796527" cy="257393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직사각형 146">
            <a:extLst>
              <a:ext uri="{FF2B5EF4-FFF2-40B4-BE49-F238E27FC236}">
                <a16:creationId xmlns:a16="http://schemas.microsoft.com/office/drawing/2014/main" id="{8B32E732-6D5B-E763-9A42-BB02B639A4BB}"/>
              </a:ext>
            </a:extLst>
          </p:cNvPr>
          <p:cNvSpPr/>
          <p:nvPr/>
        </p:nvSpPr>
        <p:spPr>
          <a:xfrm>
            <a:off x="6152357" y="5251085"/>
            <a:ext cx="1135654" cy="39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ectangle 43">
            <a:extLst>
              <a:ext uri="{FF2B5EF4-FFF2-40B4-BE49-F238E27FC236}">
                <a16:creationId xmlns:a16="http://schemas.microsoft.com/office/drawing/2014/main" id="{BE3E1818-4BEE-7F6F-F963-541BACDEB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6996" y="5369940"/>
            <a:ext cx="28919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151" name="Rectangle 43">
            <a:extLst>
              <a:ext uri="{FF2B5EF4-FFF2-40B4-BE49-F238E27FC236}">
                <a16:creationId xmlns:a16="http://schemas.microsoft.com/office/drawing/2014/main" id="{77ED2B69-FDB4-90DE-8250-4154C7511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982" y="5369940"/>
            <a:ext cx="28919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ESBAgent</a:t>
            </a:r>
            <a:endParaRPr lang="ko-KR" altLang="en-US" sz="600">
              <a:latin typeface="+mn-ea"/>
            </a:endParaRPr>
          </a:p>
        </p:txBody>
      </p:sp>
      <p:sp>
        <p:nvSpPr>
          <p:cNvPr id="160" name="Rectangle 43">
            <a:extLst>
              <a:ext uri="{FF2B5EF4-FFF2-40B4-BE49-F238E27FC236}">
                <a16:creationId xmlns:a16="http://schemas.microsoft.com/office/drawing/2014/main" id="{F244E0F8-C5F6-1804-2CE9-410F48FDD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960" y="6353265"/>
            <a:ext cx="74539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eCrossServer</a:t>
            </a:r>
            <a:endParaRPr lang="ko-KR" altLang="en-US" sz="600">
              <a:latin typeface="+mn-ea"/>
            </a:endParaRPr>
          </a:p>
        </p:txBody>
      </p:sp>
      <p:pic>
        <p:nvPicPr>
          <p:cNvPr id="161" name="그림 230">
            <a:extLst>
              <a:ext uri="{FF2B5EF4-FFF2-40B4-BE49-F238E27FC236}">
                <a16:creationId xmlns:a16="http://schemas.microsoft.com/office/drawing/2014/main" id="{75E913DA-9281-8C9C-F316-2B35455CF6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9721" y="4250355"/>
            <a:ext cx="324000" cy="257019"/>
          </a:xfrm>
          <a:prstGeom prst="rect">
            <a:avLst/>
          </a:prstGeom>
        </p:spPr>
      </p:pic>
      <p:cxnSp>
        <p:nvCxnSpPr>
          <p:cNvPr id="167" name="직선 연결선 166">
            <a:extLst>
              <a:ext uri="{FF2B5EF4-FFF2-40B4-BE49-F238E27FC236}">
                <a16:creationId xmlns:a16="http://schemas.microsoft.com/office/drawing/2014/main" id="{B1358D7D-B83B-C02A-62F4-35CBD63FCE71}"/>
              </a:ext>
            </a:extLst>
          </p:cNvPr>
          <p:cNvCxnSpPr>
            <a:cxnSpLocks/>
          </p:cNvCxnSpPr>
          <p:nvPr/>
        </p:nvCxnSpPr>
        <p:spPr>
          <a:xfrm>
            <a:off x="7288011" y="5448527"/>
            <a:ext cx="124206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직선 연결선 170">
            <a:extLst>
              <a:ext uri="{FF2B5EF4-FFF2-40B4-BE49-F238E27FC236}">
                <a16:creationId xmlns:a16="http://schemas.microsoft.com/office/drawing/2014/main" id="{1F3EAA69-9BA4-747A-57AC-3660840AE2A6}"/>
              </a:ext>
            </a:extLst>
          </p:cNvPr>
          <p:cNvCxnSpPr>
            <a:cxnSpLocks/>
          </p:cNvCxnSpPr>
          <p:nvPr/>
        </p:nvCxnSpPr>
        <p:spPr>
          <a:xfrm>
            <a:off x="0" y="9525"/>
            <a:ext cx="0" cy="95861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직선 연결선 171">
            <a:extLst>
              <a:ext uri="{FF2B5EF4-FFF2-40B4-BE49-F238E27FC236}">
                <a16:creationId xmlns:a16="http://schemas.microsoft.com/office/drawing/2014/main" id="{588993AE-255E-484B-4D00-3C1230E555C5}"/>
              </a:ext>
            </a:extLst>
          </p:cNvPr>
          <p:cNvCxnSpPr>
            <a:cxnSpLocks/>
          </p:cNvCxnSpPr>
          <p:nvPr/>
        </p:nvCxnSpPr>
        <p:spPr>
          <a:xfrm>
            <a:off x="12801599" y="-2381"/>
            <a:ext cx="0" cy="96028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원호 172">
            <a:extLst>
              <a:ext uri="{FF2B5EF4-FFF2-40B4-BE49-F238E27FC236}">
                <a16:creationId xmlns:a16="http://schemas.microsoft.com/office/drawing/2014/main" id="{D95D939F-6470-E0B8-329C-7B6F062B13D9}"/>
              </a:ext>
            </a:extLst>
          </p:cNvPr>
          <p:cNvSpPr/>
          <p:nvPr/>
        </p:nvSpPr>
        <p:spPr>
          <a:xfrm>
            <a:off x="1978805" y="2505548"/>
            <a:ext cx="211353" cy="301151"/>
          </a:xfrm>
          <a:prstGeom prst="arc">
            <a:avLst>
              <a:gd name="adj1" fmla="val 5476608"/>
              <a:gd name="adj2" fmla="val 1620264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4" name="원호 173">
            <a:extLst>
              <a:ext uri="{FF2B5EF4-FFF2-40B4-BE49-F238E27FC236}">
                <a16:creationId xmlns:a16="http://schemas.microsoft.com/office/drawing/2014/main" id="{AFA94C4E-697B-334C-04E3-5162B6171D9B}"/>
              </a:ext>
            </a:extLst>
          </p:cNvPr>
          <p:cNvSpPr/>
          <p:nvPr/>
        </p:nvSpPr>
        <p:spPr>
          <a:xfrm rot="10800000">
            <a:off x="2759356" y="2505548"/>
            <a:ext cx="211353" cy="301151"/>
          </a:xfrm>
          <a:prstGeom prst="arc">
            <a:avLst>
              <a:gd name="adj1" fmla="val 5476608"/>
              <a:gd name="adj2" fmla="val 1620264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63298168-0DE7-01B0-CD5A-E19A3FD8DDDC}"/>
              </a:ext>
            </a:extLst>
          </p:cNvPr>
          <p:cNvCxnSpPr/>
          <p:nvPr/>
        </p:nvCxnSpPr>
        <p:spPr>
          <a:xfrm>
            <a:off x="-2" y="9601200"/>
            <a:ext cx="12801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직선 연결선 206">
            <a:extLst>
              <a:ext uri="{FF2B5EF4-FFF2-40B4-BE49-F238E27FC236}">
                <a16:creationId xmlns:a16="http://schemas.microsoft.com/office/drawing/2014/main" id="{0D2FDF9C-7756-74D0-84A3-662F5EFAEA2E}"/>
              </a:ext>
            </a:extLst>
          </p:cNvPr>
          <p:cNvCxnSpPr>
            <a:cxnSpLocks/>
          </p:cNvCxnSpPr>
          <p:nvPr/>
        </p:nvCxnSpPr>
        <p:spPr>
          <a:xfrm>
            <a:off x="9027885" y="0"/>
            <a:ext cx="0" cy="9601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8" name="그룹 207">
            <a:extLst>
              <a:ext uri="{FF2B5EF4-FFF2-40B4-BE49-F238E27FC236}">
                <a16:creationId xmlns:a16="http://schemas.microsoft.com/office/drawing/2014/main" id="{3B5F6537-14A0-ED34-56E3-455692D263CF}"/>
              </a:ext>
            </a:extLst>
          </p:cNvPr>
          <p:cNvGrpSpPr/>
          <p:nvPr/>
        </p:nvGrpSpPr>
        <p:grpSpPr>
          <a:xfrm>
            <a:off x="1978805" y="415273"/>
            <a:ext cx="1009840" cy="1738364"/>
            <a:chOff x="1978805" y="415273"/>
            <a:chExt cx="1009840" cy="1738364"/>
          </a:xfrm>
        </p:grpSpPr>
        <p:sp>
          <p:nvSpPr>
            <p:cNvPr id="209" name="Rectangle 43">
              <a:extLst>
                <a:ext uri="{FF2B5EF4-FFF2-40B4-BE49-F238E27FC236}">
                  <a16:creationId xmlns:a16="http://schemas.microsoft.com/office/drawing/2014/main" id="{37191248-BA52-E52D-2073-558DAB5D6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7002" y="415273"/>
              <a:ext cx="580306" cy="1738364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t"/>
            <a:lstStyle/>
            <a:p>
              <a:r>
                <a:rPr lang="ko-KR" altLang="en-US" sz="600">
                  <a:latin typeface="+mn-ea"/>
                </a:rPr>
                <a:t>수임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감정 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공고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매각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배분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. . .</a:t>
              </a:r>
            </a:p>
          </p:txBody>
        </p:sp>
        <p:sp>
          <p:nvSpPr>
            <p:cNvPr id="210" name="원호 209">
              <a:extLst>
                <a:ext uri="{FF2B5EF4-FFF2-40B4-BE49-F238E27FC236}">
                  <a16:creationId xmlns:a16="http://schemas.microsoft.com/office/drawing/2014/main" id="{F4CF47E6-B893-0401-CED3-FA1BC0E6048B}"/>
                </a:ext>
              </a:extLst>
            </p:cNvPr>
            <p:cNvSpPr/>
            <p:nvPr/>
          </p:nvSpPr>
          <p:spPr>
            <a:xfrm>
              <a:off x="1978805" y="446655"/>
              <a:ext cx="211353" cy="58612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1" name="원호 210">
              <a:extLst>
                <a:ext uri="{FF2B5EF4-FFF2-40B4-BE49-F238E27FC236}">
                  <a16:creationId xmlns:a16="http://schemas.microsoft.com/office/drawing/2014/main" id="{256AF249-9B2B-67A0-BA3F-D77BFE390BD9}"/>
                </a:ext>
              </a:extLst>
            </p:cNvPr>
            <p:cNvSpPr/>
            <p:nvPr/>
          </p:nvSpPr>
          <p:spPr>
            <a:xfrm rot="10800000">
              <a:off x="2777292" y="446654"/>
              <a:ext cx="211353" cy="58612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7" name="원호 216">
            <a:extLst>
              <a:ext uri="{FF2B5EF4-FFF2-40B4-BE49-F238E27FC236}">
                <a16:creationId xmlns:a16="http://schemas.microsoft.com/office/drawing/2014/main" id="{D5FC3692-79B1-8C9B-AA87-760E954B8DE0}"/>
              </a:ext>
            </a:extLst>
          </p:cNvPr>
          <p:cNvSpPr/>
          <p:nvPr/>
        </p:nvSpPr>
        <p:spPr>
          <a:xfrm>
            <a:off x="1892593" y="3721409"/>
            <a:ext cx="211353" cy="1727119"/>
          </a:xfrm>
          <a:prstGeom prst="arc">
            <a:avLst>
              <a:gd name="adj1" fmla="val 5476608"/>
              <a:gd name="adj2" fmla="val 1608854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" name="Left Brace 31">
            <a:extLst>
              <a:ext uri="{FF2B5EF4-FFF2-40B4-BE49-F238E27FC236}">
                <a16:creationId xmlns:a16="http://schemas.microsoft.com/office/drawing/2014/main" id="{B77BEE69-EEA1-58F9-C6DA-8705CE4A8B77}"/>
              </a:ext>
            </a:extLst>
          </p:cNvPr>
          <p:cNvSpPr/>
          <p:nvPr/>
        </p:nvSpPr>
        <p:spPr>
          <a:xfrm>
            <a:off x="760682" y="493272"/>
            <a:ext cx="428847" cy="4955255"/>
          </a:xfrm>
          <a:prstGeom prst="leftBrace">
            <a:avLst>
              <a:gd name="adj1" fmla="val 8333"/>
              <a:gd name="adj2" fmla="val 337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2" name="직선 연결선 221">
            <a:extLst>
              <a:ext uri="{FF2B5EF4-FFF2-40B4-BE49-F238E27FC236}">
                <a16:creationId xmlns:a16="http://schemas.microsoft.com/office/drawing/2014/main" id="{E9C8587E-7E87-1446-F91D-282F04598EF0}"/>
              </a:ext>
            </a:extLst>
          </p:cNvPr>
          <p:cNvCxnSpPr>
            <a:cxnSpLocks/>
          </p:cNvCxnSpPr>
          <p:nvPr/>
        </p:nvCxnSpPr>
        <p:spPr>
          <a:xfrm>
            <a:off x="5008780" y="0"/>
            <a:ext cx="0" cy="9601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직선 연결선 222">
            <a:extLst>
              <a:ext uri="{FF2B5EF4-FFF2-40B4-BE49-F238E27FC236}">
                <a16:creationId xmlns:a16="http://schemas.microsoft.com/office/drawing/2014/main" id="{2784E916-AB34-5DD1-6F7C-FA8DB57803C2}"/>
              </a:ext>
            </a:extLst>
          </p:cNvPr>
          <p:cNvCxnSpPr>
            <a:cxnSpLocks/>
          </p:cNvCxnSpPr>
          <p:nvPr/>
        </p:nvCxnSpPr>
        <p:spPr>
          <a:xfrm>
            <a:off x="4855371" y="5448527"/>
            <a:ext cx="1314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" name="그림 230">
            <a:extLst>
              <a:ext uri="{FF2B5EF4-FFF2-40B4-BE49-F238E27FC236}">
                <a16:creationId xmlns:a16="http://schemas.microsoft.com/office/drawing/2014/main" id="{E8D1D768-321F-30F0-2A68-95DAE6E6D71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9721" y="3207991"/>
            <a:ext cx="324000" cy="257019"/>
          </a:xfrm>
          <a:prstGeom prst="rect">
            <a:avLst/>
          </a:prstGeom>
        </p:spPr>
      </p:pic>
      <p:sp>
        <p:nvSpPr>
          <p:cNvPr id="226" name="TextBox 225">
            <a:extLst>
              <a:ext uri="{FF2B5EF4-FFF2-40B4-BE49-F238E27FC236}">
                <a16:creationId xmlns:a16="http://schemas.microsoft.com/office/drawing/2014/main" id="{A1269DDA-C616-82C9-A7D7-84A7354893A1}"/>
              </a:ext>
            </a:extLst>
          </p:cNvPr>
          <p:cNvSpPr txBox="1"/>
          <p:nvPr/>
        </p:nvSpPr>
        <p:spPr>
          <a:xfrm>
            <a:off x="6451626" y="3485958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CRSCMS</a:t>
            </a:r>
            <a:endParaRPr lang="en-US" altLang="ko-KR" sz="600" b="1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939B02AE-F690-D187-6B34-935B35E4D9B8}"/>
              </a:ext>
            </a:extLst>
          </p:cNvPr>
          <p:cNvSpPr txBox="1"/>
          <p:nvPr/>
        </p:nvSpPr>
        <p:spPr>
          <a:xfrm>
            <a:off x="6807897" y="1032782"/>
            <a:ext cx="4795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받기만</a:t>
            </a:r>
            <a:r>
              <a:rPr lang="en-US" altLang="ko-KR"/>
              <a:t>1</a:t>
            </a:r>
            <a:endParaRPr lang="ko-KR" altLang="en-US"/>
          </a:p>
        </p:txBody>
      </p:sp>
      <p:grpSp>
        <p:nvGrpSpPr>
          <p:cNvPr id="236" name="Group 13">
            <a:extLst>
              <a:ext uri="{FF2B5EF4-FFF2-40B4-BE49-F238E27FC236}">
                <a16:creationId xmlns:a16="http://schemas.microsoft.com/office/drawing/2014/main" id="{F830B2C4-789F-0E94-4354-CB8083F525E8}"/>
              </a:ext>
            </a:extLst>
          </p:cNvPr>
          <p:cNvGrpSpPr/>
          <p:nvPr/>
        </p:nvGrpSpPr>
        <p:grpSpPr>
          <a:xfrm>
            <a:off x="1274710" y="468897"/>
            <a:ext cx="683673" cy="144000"/>
            <a:chOff x="2007505" y="1673541"/>
            <a:chExt cx="683673" cy="144000"/>
          </a:xfrm>
        </p:grpSpPr>
        <p:sp>
          <p:nvSpPr>
            <p:cNvPr id="238" name="Rectangle 43">
              <a:extLst>
                <a:ext uri="{FF2B5EF4-FFF2-40B4-BE49-F238E27FC236}">
                  <a16:creationId xmlns:a16="http://schemas.microsoft.com/office/drawing/2014/main" id="{53072640-DABF-1CCD-2E8F-7BE6DDB7BB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872" y="1673541"/>
              <a:ext cx="580306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pPr defTabSz="1075334"/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atds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pic>
          <p:nvPicPr>
            <p:cNvPr id="239" name="그림 357">
              <a:extLst>
                <a:ext uri="{FF2B5EF4-FFF2-40B4-BE49-F238E27FC236}">
                  <a16:creationId xmlns:a16="http://schemas.microsoft.com/office/drawing/2014/main" id="{FF6B56E7-3B3C-BF8A-2C07-83009EEC4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07505" y="1704260"/>
              <a:ext cx="68312" cy="82432"/>
            </a:xfrm>
            <a:prstGeom prst="rect">
              <a:avLst/>
            </a:prstGeom>
          </p:spPr>
        </p:pic>
      </p:grpSp>
      <p:grpSp>
        <p:nvGrpSpPr>
          <p:cNvPr id="240" name="그룹 239">
            <a:extLst>
              <a:ext uri="{FF2B5EF4-FFF2-40B4-BE49-F238E27FC236}">
                <a16:creationId xmlns:a16="http://schemas.microsoft.com/office/drawing/2014/main" id="{367455D4-3251-7893-3452-FEB2B487752F}"/>
              </a:ext>
            </a:extLst>
          </p:cNvPr>
          <p:cNvGrpSpPr/>
          <p:nvPr/>
        </p:nvGrpSpPr>
        <p:grpSpPr>
          <a:xfrm>
            <a:off x="10832537" y="4455899"/>
            <a:ext cx="540000" cy="306820"/>
            <a:chOff x="10211223" y="4198951"/>
            <a:chExt cx="540000" cy="306820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3EB669CF-7A16-6666-C444-ED864F6F43ED}"/>
                </a:ext>
              </a:extLst>
            </p:cNvPr>
            <p:cNvSpPr txBox="1"/>
            <p:nvPr/>
          </p:nvSpPr>
          <p:spPr>
            <a:xfrm>
              <a:off x="10211223" y="4413438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은행</a:t>
              </a:r>
              <a:endParaRPr lang="en-US" altLang="ko-KR" sz="600" b="1" dirty="0"/>
            </a:p>
          </p:txBody>
        </p:sp>
        <p:pic>
          <p:nvPicPr>
            <p:cNvPr id="242" name="그림 409">
              <a:extLst>
                <a:ext uri="{FF2B5EF4-FFF2-40B4-BE49-F238E27FC236}">
                  <a16:creationId xmlns:a16="http://schemas.microsoft.com/office/drawing/2014/main" id="{CC23D590-D18B-8D90-904B-8AB8D4F5FB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99073" y="4198951"/>
              <a:ext cx="361906" cy="183575"/>
            </a:xfrm>
            <a:prstGeom prst="rect">
              <a:avLst/>
            </a:prstGeom>
          </p:spPr>
        </p:pic>
      </p:grpSp>
      <p:grpSp>
        <p:nvGrpSpPr>
          <p:cNvPr id="245" name="그룹 244">
            <a:extLst>
              <a:ext uri="{FF2B5EF4-FFF2-40B4-BE49-F238E27FC236}">
                <a16:creationId xmlns:a16="http://schemas.microsoft.com/office/drawing/2014/main" id="{B65685C4-C1DB-AB01-212F-358EE1112BC7}"/>
              </a:ext>
            </a:extLst>
          </p:cNvPr>
          <p:cNvGrpSpPr/>
          <p:nvPr/>
        </p:nvGrpSpPr>
        <p:grpSpPr>
          <a:xfrm>
            <a:off x="10860716" y="5207675"/>
            <a:ext cx="1160831" cy="316828"/>
            <a:chOff x="10239402" y="4874598"/>
            <a:chExt cx="1160831" cy="316828"/>
          </a:xfrm>
        </p:grpSpPr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E2AA4AF1-A834-13F0-4129-3EAECA9DA65D}"/>
                </a:ext>
              </a:extLst>
            </p:cNvPr>
            <p:cNvSpPr txBox="1"/>
            <p:nvPr/>
          </p:nvSpPr>
          <p:spPr>
            <a:xfrm>
              <a:off x="11117730" y="5099093"/>
              <a:ext cx="28250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관세청</a:t>
              </a:r>
              <a:endParaRPr lang="en-US" altLang="ko-KR" dirty="0"/>
            </a:p>
          </p:txBody>
        </p:sp>
        <p:grpSp>
          <p:nvGrpSpPr>
            <p:cNvPr id="247" name="그룹 246">
              <a:extLst>
                <a:ext uri="{FF2B5EF4-FFF2-40B4-BE49-F238E27FC236}">
                  <a16:creationId xmlns:a16="http://schemas.microsoft.com/office/drawing/2014/main" id="{4528E69B-A309-2AA4-4B47-C75877F7A827}"/>
                </a:ext>
              </a:extLst>
            </p:cNvPr>
            <p:cNvGrpSpPr/>
            <p:nvPr/>
          </p:nvGrpSpPr>
          <p:grpSpPr>
            <a:xfrm>
              <a:off x="10239402" y="4874598"/>
              <a:ext cx="522953" cy="316828"/>
              <a:chOff x="10239402" y="4874598"/>
              <a:chExt cx="522953" cy="316828"/>
            </a:xfrm>
          </p:grpSpPr>
          <p:sp>
            <p:nvSpPr>
              <p:cNvPr id="252" name="TextBox 251">
                <a:extLst>
                  <a:ext uri="{FF2B5EF4-FFF2-40B4-BE49-F238E27FC236}">
                    <a16:creationId xmlns:a16="http://schemas.microsoft.com/office/drawing/2014/main" id="{DA0F9CE3-B7CB-D337-873F-AF814467417C}"/>
                  </a:ext>
                </a:extLst>
              </p:cNvPr>
              <p:cNvSpPr txBox="1"/>
              <p:nvPr/>
            </p:nvSpPr>
            <p:spPr>
              <a:xfrm>
                <a:off x="10239402" y="5099093"/>
                <a:ext cx="522953" cy="92333"/>
              </a:xfrm>
              <a:prstGeom prst="rect">
                <a:avLst/>
              </a:prstGeom>
              <a:noFill/>
              <a:ln w="3175">
                <a:noFill/>
              </a:ln>
            </p:spPr>
            <p:txBody>
              <a:bodyPr wrap="square" lIns="0" tIns="0" rIns="0" bIns="0" rtlCol="0">
                <a:spAutoFit/>
              </a:bodyPr>
              <a:lstStyle>
                <a:defPPr>
                  <a:defRPr lang="en-US"/>
                </a:defPPr>
                <a:lvl1pPr algn="ctr">
                  <a:defRPr sz="600" b="1"/>
                </a:lvl1pPr>
              </a:lstStyle>
              <a:p>
                <a:r>
                  <a:rPr lang="ko-KR" altLang="en-US"/>
                  <a:t>건강</a:t>
                </a:r>
                <a:r>
                  <a:rPr lang="en-US" altLang="ko-KR"/>
                  <a:t>/</a:t>
                </a:r>
                <a:r>
                  <a:rPr lang="ko-KR" altLang="en-US"/>
                  <a:t>연금보험</a:t>
                </a:r>
                <a:endParaRPr lang="en-US" altLang="ko-KR"/>
              </a:p>
            </p:txBody>
          </p:sp>
          <p:pic>
            <p:nvPicPr>
              <p:cNvPr id="256" name="그림 409">
                <a:extLst>
                  <a:ext uri="{FF2B5EF4-FFF2-40B4-BE49-F238E27FC236}">
                    <a16:creationId xmlns:a16="http://schemas.microsoft.com/office/drawing/2014/main" id="{B57A21B0-8DCC-E806-0690-BC2766D188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72933" y="4874598"/>
                <a:ext cx="361906" cy="183575"/>
              </a:xfrm>
              <a:prstGeom prst="rect">
                <a:avLst/>
              </a:prstGeom>
            </p:spPr>
          </p:pic>
        </p:grp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1EA4116E-8AC7-6DC0-2959-50AD95E5B94F}"/>
                </a:ext>
              </a:extLst>
            </p:cNvPr>
            <p:cNvSpPr txBox="1"/>
            <p:nvPr/>
          </p:nvSpPr>
          <p:spPr>
            <a:xfrm>
              <a:off x="10799433" y="5099093"/>
              <a:ext cx="28250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위택스</a:t>
              </a:r>
              <a:endParaRPr lang="en-US" altLang="ko-KR" dirty="0"/>
            </a:p>
          </p:txBody>
        </p:sp>
      </p:grpSp>
      <p:grpSp>
        <p:nvGrpSpPr>
          <p:cNvPr id="263" name="그룹 262">
            <a:extLst>
              <a:ext uri="{FF2B5EF4-FFF2-40B4-BE49-F238E27FC236}">
                <a16:creationId xmlns:a16="http://schemas.microsoft.com/office/drawing/2014/main" id="{9CCAD333-90AE-7293-1269-8015E1B1F883}"/>
              </a:ext>
            </a:extLst>
          </p:cNvPr>
          <p:cNvGrpSpPr/>
          <p:nvPr/>
        </p:nvGrpSpPr>
        <p:grpSpPr>
          <a:xfrm>
            <a:off x="10832537" y="3380958"/>
            <a:ext cx="540000" cy="306820"/>
            <a:chOff x="10211223" y="3176805"/>
            <a:chExt cx="540000" cy="306820"/>
          </a:xfrm>
        </p:grpSpPr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911C8042-C62C-185D-B835-AAB81464B350}"/>
                </a:ext>
              </a:extLst>
            </p:cNvPr>
            <p:cNvSpPr txBox="1"/>
            <p:nvPr/>
          </p:nvSpPr>
          <p:spPr>
            <a:xfrm>
              <a:off x="10211223" y="3391292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우체국 </a:t>
              </a:r>
              <a:r>
                <a:rPr lang="en-US" altLang="ko-KR" sz="600" b="1"/>
                <a:t>(e</a:t>
              </a:r>
              <a:r>
                <a:rPr lang="ko-KR" altLang="en-US" sz="600" b="1"/>
                <a:t>그린</a:t>
              </a:r>
              <a:r>
                <a:rPr lang="en-US" altLang="ko-KR" sz="600" b="1"/>
                <a:t>)</a:t>
              </a:r>
              <a:endParaRPr lang="en-US" altLang="ko-KR" sz="600" b="1" dirty="0"/>
            </a:p>
          </p:txBody>
        </p:sp>
        <p:pic>
          <p:nvPicPr>
            <p:cNvPr id="265" name="그림 409">
              <a:extLst>
                <a:ext uri="{FF2B5EF4-FFF2-40B4-BE49-F238E27FC236}">
                  <a16:creationId xmlns:a16="http://schemas.microsoft.com/office/drawing/2014/main" id="{F491C383-7B01-B7A7-B491-4217522A7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99073" y="3176805"/>
              <a:ext cx="361906" cy="183575"/>
            </a:xfrm>
            <a:prstGeom prst="rect">
              <a:avLst/>
            </a:prstGeom>
          </p:spPr>
        </p:pic>
      </p:grpSp>
      <p:sp>
        <p:nvSpPr>
          <p:cNvPr id="299" name="직사각형 298">
            <a:extLst>
              <a:ext uri="{FF2B5EF4-FFF2-40B4-BE49-F238E27FC236}">
                <a16:creationId xmlns:a16="http://schemas.microsoft.com/office/drawing/2014/main" id="{32FE91D6-3943-6250-103D-7E1C6E0DC182}"/>
              </a:ext>
            </a:extLst>
          </p:cNvPr>
          <p:cNvSpPr/>
          <p:nvPr/>
        </p:nvSpPr>
        <p:spPr>
          <a:xfrm>
            <a:off x="9857375" y="6292624"/>
            <a:ext cx="2328818" cy="35285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2" name="Rectangle 43">
            <a:extLst>
              <a:ext uri="{FF2B5EF4-FFF2-40B4-BE49-F238E27FC236}">
                <a16:creationId xmlns:a16="http://schemas.microsoft.com/office/drawing/2014/main" id="{2F11B4F7-0678-F7D4-6381-D1B6EF774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6363587"/>
            <a:ext cx="580306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eCrossAgent</a:t>
            </a:r>
            <a:endParaRPr lang="ko-KR" altLang="en-US" sz="600">
              <a:latin typeface="+mn-ea"/>
            </a:endParaRPr>
          </a:p>
        </p:txBody>
      </p:sp>
      <p:grpSp>
        <p:nvGrpSpPr>
          <p:cNvPr id="318" name="그룹 317">
            <a:extLst>
              <a:ext uri="{FF2B5EF4-FFF2-40B4-BE49-F238E27FC236}">
                <a16:creationId xmlns:a16="http://schemas.microsoft.com/office/drawing/2014/main" id="{50B0E072-07F6-D9D1-7240-D2FD05F5D739}"/>
              </a:ext>
            </a:extLst>
          </p:cNvPr>
          <p:cNvGrpSpPr/>
          <p:nvPr/>
        </p:nvGrpSpPr>
        <p:grpSpPr>
          <a:xfrm>
            <a:off x="10837267" y="6157620"/>
            <a:ext cx="540000" cy="370300"/>
            <a:chOff x="10215953" y="8785677"/>
            <a:chExt cx="540000" cy="370300"/>
          </a:xfrm>
        </p:grpSpPr>
        <p:pic>
          <p:nvPicPr>
            <p:cNvPr id="319" name="그림 230">
              <a:extLst>
                <a:ext uri="{FF2B5EF4-FFF2-40B4-BE49-F238E27FC236}">
                  <a16:creationId xmlns:a16="http://schemas.microsoft.com/office/drawing/2014/main" id="{E99607F1-85F9-26F6-CEF3-E5B68E0D9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3953" y="8785677"/>
              <a:ext cx="324000" cy="257019"/>
            </a:xfrm>
            <a:prstGeom prst="rect">
              <a:avLst/>
            </a:prstGeom>
          </p:spPr>
        </p:pic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EA3E1E9A-66C5-8DC9-BDE2-960D5E9B79F3}"/>
                </a:ext>
              </a:extLst>
            </p:cNvPr>
            <p:cNvSpPr txBox="1"/>
            <p:nvPr/>
          </p:nvSpPr>
          <p:spPr>
            <a:xfrm>
              <a:off x="10215953" y="9063644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온비드</a:t>
              </a:r>
              <a:endParaRPr lang="en-US" altLang="ko-KR" sz="600" b="1" dirty="0"/>
            </a:p>
          </p:txBody>
        </p:sp>
      </p:grpSp>
      <p:sp>
        <p:nvSpPr>
          <p:cNvPr id="383" name="직사각형 382">
            <a:extLst>
              <a:ext uri="{FF2B5EF4-FFF2-40B4-BE49-F238E27FC236}">
                <a16:creationId xmlns:a16="http://schemas.microsoft.com/office/drawing/2014/main" id="{A750C5DD-DFEE-8F05-E1BF-15A31E0DCF08}"/>
              </a:ext>
            </a:extLst>
          </p:cNvPr>
          <p:cNvSpPr/>
          <p:nvPr/>
        </p:nvSpPr>
        <p:spPr>
          <a:xfrm>
            <a:off x="2785493" y="5251085"/>
            <a:ext cx="2040868" cy="78347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4" name="직사각형 383">
            <a:extLst>
              <a:ext uri="{FF2B5EF4-FFF2-40B4-BE49-F238E27FC236}">
                <a16:creationId xmlns:a16="http://schemas.microsoft.com/office/drawing/2014/main" id="{A12A2349-5B19-A6D5-FB0F-121B92B78087}"/>
              </a:ext>
            </a:extLst>
          </p:cNvPr>
          <p:cNvSpPr/>
          <p:nvPr/>
        </p:nvSpPr>
        <p:spPr>
          <a:xfrm>
            <a:off x="5251792" y="5251085"/>
            <a:ext cx="845639" cy="783479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6" name="Rectangle 43">
            <a:extLst>
              <a:ext uri="{FF2B5EF4-FFF2-40B4-BE49-F238E27FC236}">
                <a16:creationId xmlns:a16="http://schemas.microsoft.com/office/drawing/2014/main" id="{939B0DA5-31CA-ADEE-34EE-2D311A3220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960" y="3848643"/>
            <a:ext cx="74539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PSTD</a:t>
            </a:r>
            <a:r>
              <a:rPr lang="ko-KR" altLang="en-US" sz="600">
                <a:latin typeface="+mn-ea"/>
              </a:rPr>
              <a:t> </a:t>
            </a:r>
            <a:r>
              <a:rPr lang="en-US" altLang="ko-KR" sz="600">
                <a:latin typeface="+mn-ea"/>
              </a:rPr>
              <a:t>Daemon</a:t>
            </a:r>
            <a:endParaRPr lang="ko-KR" altLang="en-US" sz="600">
              <a:latin typeface="+mn-ea"/>
            </a:endParaRPr>
          </a:p>
        </p:txBody>
      </p:sp>
      <p:sp>
        <p:nvSpPr>
          <p:cNvPr id="399" name="직사각형 398">
            <a:extLst>
              <a:ext uri="{FF2B5EF4-FFF2-40B4-BE49-F238E27FC236}">
                <a16:creationId xmlns:a16="http://schemas.microsoft.com/office/drawing/2014/main" id="{DF6E2FCD-10B0-D904-D134-3CE9CFF7D8FA}"/>
              </a:ext>
            </a:extLst>
          </p:cNvPr>
          <p:cNvSpPr/>
          <p:nvPr/>
        </p:nvSpPr>
        <p:spPr>
          <a:xfrm>
            <a:off x="5829280" y="7711560"/>
            <a:ext cx="1796527" cy="119010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0" name="그림 230">
            <a:extLst>
              <a:ext uri="{FF2B5EF4-FFF2-40B4-BE49-F238E27FC236}">
                <a16:creationId xmlns:a16="http://schemas.microsoft.com/office/drawing/2014/main" id="{3F00D05A-9B4E-BE07-FED5-2FCD96ECF40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9721" y="7611550"/>
            <a:ext cx="324000" cy="257019"/>
          </a:xfrm>
          <a:prstGeom prst="rect">
            <a:avLst/>
          </a:prstGeom>
        </p:spPr>
      </p:pic>
      <p:sp>
        <p:nvSpPr>
          <p:cNvPr id="401" name="TextBox 400">
            <a:extLst>
              <a:ext uri="{FF2B5EF4-FFF2-40B4-BE49-F238E27FC236}">
                <a16:creationId xmlns:a16="http://schemas.microsoft.com/office/drawing/2014/main" id="{8DBDB725-2844-61F3-DDC2-62E0203D191C}"/>
              </a:ext>
            </a:extLst>
          </p:cNvPr>
          <p:cNvSpPr txBox="1"/>
          <p:nvPr/>
        </p:nvSpPr>
        <p:spPr>
          <a:xfrm>
            <a:off x="6441721" y="788951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NASVR</a:t>
            </a:r>
            <a:endParaRPr lang="en-US" altLang="ko-KR" sz="600" b="1" dirty="0"/>
          </a:p>
        </p:txBody>
      </p:sp>
      <p:sp>
        <p:nvSpPr>
          <p:cNvPr id="409" name="Rectangle 43">
            <a:extLst>
              <a:ext uri="{FF2B5EF4-FFF2-40B4-BE49-F238E27FC236}">
                <a16:creationId xmlns:a16="http://schemas.microsoft.com/office/drawing/2014/main" id="{D87EE176-9F10-52FF-E0F3-15DA97389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051" y="8037697"/>
            <a:ext cx="580306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eCrossAgent</a:t>
            </a:r>
            <a:endParaRPr lang="ko-KR" altLang="en-US" sz="600">
              <a:latin typeface="+mn-ea"/>
            </a:endParaRPr>
          </a:p>
        </p:txBody>
      </p:sp>
      <p:sp>
        <p:nvSpPr>
          <p:cNvPr id="410" name="Rectangle 43">
            <a:extLst>
              <a:ext uri="{FF2B5EF4-FFF2-40B4-BE49-F238E27FC236}">
                <a16:creationId xmlns:a16="http://schemas.microsoft.com/office/drawing/2014/main" id="{C70CE965-3745-97E2-7697-091709E52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1895" y="6097187"/>
            <a:ext cx="1674465" cy="144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500">
                <a:latin typeface="+mn-ea"/>
              </a:rPr>
              <a:t>/filedata/interface/mrparea/xxx directory</a:t>
            </a:r>
          </a:p>
        </p:txBody>
      </p:sp>
      <p:sp>
        <p:nvSpPr>
          <p:cNvPr id="414" name="Rectangle 43">
            <a:extLst>
              <a:ext uri="{FF2B5EF4-FFF2-40B4-BE49-F238E27FC236}">
                <a16:creationId xmlns:a16="http://schemas.microsoft.com/office/drawing/2014/main" id="{D40624EC-7EF1-95EA-1D9D-79DD7AB46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5675" y="5363195"/>
            <a:ext cx="580306" cy="144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ko-KR" altLang="en-US" sz="600">
                <a:latin typeface="+mn-ea"/>
              </a:rPr>
              <a:t>수신</a:t>
            </a:r>
            <a:endParaRPr lang="en-US" altLang="ko-KR" sz="600">
              <a:latin typeface="+mn-ea"/>
            </a:endParaRPr>
          </a:p>
        </p:txBody>
      </p:sp>
      <p:sp>
        <p:nvSpPr>
          <p:cNvPr id="415" name="Rectangle 43">
            <a:extLst>
              <a:ext uri="{FF2B5EF4-FFF2-40B4-BE49-F238E27FC236}">
                <a16:creationId xmlns:a16="http://schemas.microsoft.com/office/drawing/2014/main" id="{1DBC0EE1-B90A-C224-FE61-F4A980F17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6784" y="5363195"/>
            <a:ext cx="418984" cy="144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from.</a:t>
            </a:r>
          </a:p>
        </p:txBody>
      </p:sp>
      <p:sp>
        <p:nvSpPr>
          <p:cNvPr id="416" name="Rectangle 43">
            <a:extLst>
              <a:ext uri="{FF2B5EF4-FFF2-40B4-BE49-F238E27FC236}">
                <a16:creationId xmlns:a16="http://schemas.microsoft.com/office/drawing/2014/main" id="{0AA8BE12-E258-FC53-39EF-97E5FA3049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2490" y="5438841"/>
            <a:ext cx="580306" cy="144000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500">
                <a:latin typeface="+mn-ea"/>
              </a:rPr>
              <a:t>port. 20060</a:t>
            </a:r>
          </a:p>
        </p:txBody>
      </p:sp>
      <p:sp>
        <p:nvSpPr>
          <p:cNvPr id="417" name="Rectangle 43">
            <a:extLst>
              <a:ext uri="{FF2B5EF4-FFF2-40B4-BE49-F238E27FC236}">
                <a16:creationId xmlns:a16="http://schemas.microsoft.com/office/drawing/2014/main" id="{6D1FF324-6313-821D-C476-A7FA9F265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276" y="5295989"/>
            <a:ext cx="418984" cy="869489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t"/>
          <a:lstStyle/>
          <a:p>
            <a:endParaRPr lang="en-US" altLang="ko-KR" sz="600">
              <a:latin typeface="+mn-ea"/>
            </a:endParaRPr>
          </a:p>
          <a:p>
            <a:r>
              <a:rPr lang="ko-KR" altLang="en-US" sz="600">
                <a:latin typeface="+mn-ea"/>
              </a:rPr>
              <a:t>행공센</a:t>
            </a:r>
            <a:endParaRPr lang="en-US" altLang="ko-KR" sz="600">
              <a:latin typeface="+mn-ea"/>
            </a:endParaRPr>
          </a:p>
        </p:txBody>
      </p:sp>
      <p:sp>
        <p:nvSpPr>
          <p:cNvPr id="419" name="Rectangle 43">
            <a:extLst>
              <a:ext uri="{FF2B5EF4-FFF2-40B4-BE49-F238E27FC236}">
                <a16:creationId xmlns:a16="http://schemas.microsoft.com/office/drawing/2014/main" id="{F324E5DD-B160-81B5-993F-0090A9D27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2155" y="5394944"/>
            <a:ext cx="580306" cy="289364"/>
          </a:xfrm>
          <a:prstGeom prst="rect">
            <a:avLst/>
          </a:prstGeom>
          <a:noFill/>
          <a:ln w="3175" algn="ctr">
            <a:noFill/>
            <a:prstDash val="solid"/>
            <a:miter lim="800000"/>
            <a:headEnd/>
            <a:tailEnd/>
          </a:ln>
        </p:spPr>
        <p:txBody>
          <a:bodyPr wrap="none" lIns="37800" tIns="0" rIns="0" bIns="0" anchor="t"/>
          <a:lstStyle/>
          <a:p>
            <a:r>
              <a:rPr lang="en-US" altLang="ko-KR" sz="600">
                <a:latin typeface="+mn-ea"/>
              </a:rPr>
              <a:t>MGA2KASA</a:t>
            </a:r>
          </a:p>
          <a:p>
            <a:r>
              <a:rPr lang="en-US" altLang="ko-KR" sz="600">
                <a:latin typeface="+mn-ea"/>
              </a:rPr>
              <a:t>MGA2KATA</a:t>
            </a:r>
          </a:p>
          <a:p>
            <a:r>
              <a:rPr lang="en-US" altLang="ko-KR" sz="600">
                <a:latin typeface="+mn-ea"/>
              </a:rPr>
              <a:t>MGA2KEP</a:t>
            </a:r>
          </a:p>
          <a:p>
            <a:endParaRPr lang="en-US" altLang="ko-KR" sz="600">
              <a:latin typeface="+mn-ea"/>
            </a:endParaRPr>
          </a:p>
          <a:p>
            <a:endParaRPr lang="en-US" altLang="ko-KR" sz="600">
              <a:latin typeface="+mn-ea"/>
            </a:endParaRPr>
          </a:p>
          <a:p>
            <a:endParaRPr lang="en-US" altLang="ko-KR" sz="600">
              <a:latin typeface="+mn-ea"/>
            </a:endParaRPr>
          </a:p>
        </p:txBody>
      </p:sp>
      <p:cxnSp>
        <p:nvCxnSpPr>
          <p:cNvPr id="420" name="Straight Arrow Connector 15">
            <a:extLst>
              <a:ext uri="{FF2B5EF4-FFF2-40B4-BE49-F238E27FC236}">
                <a16:creationId xmlns:a16="http://schemas.microsoft.com/office/drawing/2014/main" id="{181A9D62-A513-4A1E-8986-8DB0D0F52AB5}"/>
              </a:ext>
            </a:extLst>
          </p:cNvPr>
          <p:cNvCxnSpPr>
            <a:cxnSpLocks/>
          </p:cNvCxnSpPr>
          <p:nvPr/>
        </p:nvCxnSpPr>
        <p:spPr>
          <a:xfrm flipH="1">
            <a:off x="6883258" y="6435552"/>
            <a:ext cx="3096000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2" name="Rectangle 43">
            <a:extLst>
              <a:ext uri="{FF2B5EF4-FFF2-40B4-BE49-F238E27FC236}">
                <a16:creationId xmlns:a16="http://schemas.microsoft.com/office/drawing/2014/main" id="{92E0AC4D-1AD9-6671-0BCD-C52BA5654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051" y="8536891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sp>
        <p:nvSpPr>
          <p:cNvPr id="424" name="Rectangle 43">
            <a:extLst>
              <a:ext uri="{FF2B5EF4-FFF2-40B4-BE49-F238E27FC236}">
                <a16:creationId xmlns:a16="http://schemas.microsoft.com/office/drawing/2014/main" id="{2909DC84-94D3-5BAC-32E9-BF00C0C90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7051" y="8352016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oeas-link</a:t>
            </a:r>
            <a:endParaRPr lang="ko-KR" altLang="en-US" sz="600">
              <a:latin typeface="+mn-ea"/>
            </a:endParaRPr>
          </a:p>
        </p:txBody>
      </p:sp>
      <p:cxnSp>
        <p:nvCxnSpPr>
          <p:cNvPr id="428" name="직선 화살표 연결선 427">
            <a:extLst>
              <a:ext uri="{FF2B5EF4-FFF2-40B4-BE49-F238E27FC236}">
                <a16:creationId xmlns:a16="http://schemas.microsoft.com/office/drawing/2014/main" id="{9FBF2E1E-AA17-D266-0E8B-76537B446233}"/>
              </a:ext>
            </a:extLst>
          </p:cNvPr>
          <p:cNvCxnSpPr>
            <a:cxnSpLocks/>
          </p:cNvCxnSpPr>
          <p:nvPr/>
        </p:nvCxnSpPr>
        <p:spPr>
          <a:xfrm>
            <a:off x="6927934" y="6481271"/>
            <a:ext cx="0" cy="154800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9" name="직사각형 428">
            <a:extLst>
              <a:ext uri="{FF2B5EF4-FFF2-40B4-BE49-F238E27FC236}">
                <a16:creationId xmlns:a16="http://schemas.microsoft.com/office/drawing/2014/main" id="{10565E5B-CEEF-3A0B-B3A5-46498A16C1B8}"/>
              </a:ext>
            </a:extLst>
          </p:cNvPr>
          <p:cNvSpPr/>
          <p:nvPr/>
        </p:nvSpPr>
        <p:spPr>
          <a:xfrm>
            <a:off x="9857375" y="6879113"/>
            <a:ext cx="2328818" cy="79618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3" name="Rectangle 43">
            <a:extLst>
              <a:ext uri="{FF2B5EF4-FFF2-40B4-BE49-F238E27FC236}">
                <a16:creationId xmlns:a16="http://schemas.microsoft.com/office/drawing/2014/main" id="{4A5643D9-3DE6-E1B9-CD21-FB40D0043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6932448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oeas-link</a:t>
            </a:r>
            <a:endParaRPr lang="ko-KR" altLang="en-US" sz="600">
              <a:latin typeface="+mn-ea"/>
            </a:endParaRPr>
          </a:p>
        </p:txBody>
      </p:sp>
      <p:grpSp>
        <p:nvGrpSpPr>
          <p:cNvPr id="436" name="그룹 435">
            <a:extLst>
              <a:ext uri="{FF2B5EF4-FFF2-40B4-BE49-F238E27FC236}">
                <a16:creationId xmlns:a16="http://schemas.microsoft.com/office/drawing/2014/main" id="{C3565B17-19F3-5F65-5332-8ABE4400AD2D}"/>
              </a:ext>
            </a:extLst>
          </p:cNvPr>
          <p:cNvGrpSpPr/>
          <p:nvPr/>
        </p:nvGrpSpPr>
        <p:grpSpPr>
          <a:xfrm>
            <a:off x="10837267" y="6765069"/>
            <a:ext cx="540000" cy="370300"/>
            <a:chOff x="10215953" y="7277699"/>
            <a:chExt cx="540000" cy="370300"/>
          </a:xfrm>
        </p:grpSpPr>
        <p:pic>
          <p:nvPicPr>
            <p:cNvPr id="437" name="그림 230">
              <a:extLst>
                <a:ext uri="{FF2B5EF4-FFF2-40B4-BE49-F238E27FC236}">
                  <a16:creationId xmlns:a16="http://schemas.microsoft.com/office/drawing/2014/main" id="{74AE1693-4992-221E-F9E5-76476D508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23953" y="7277699"/>
              <a:ext cx="324000" cy="257019"/>
            </a:xfrm>
            <a:prstGeom prst="rect">
              <a:avLst/>
            </a:prstGeom>
          </p:spPr>
        </p:pic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92E21223-3077-09AC-5A6C-B70307823F4B}"/>
                </a:ext>
              </a:extLst>
            </p:cNvPr>
            <p:cNvSpPr txBox="1"/>
            <p:nvPr/>
          </p:nvSpPr>
          <p:spPr>
            <a:xfrm>
              <a:off x="10215953" y="7555666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/>
                <a:t>온라인감정</a:t>
              </a:r>
              <a:endParaRPr lang="en-US" altLang="ko-KR" sz="600" b="1" dirty="0"/>
            </a:p>
          </p:txBody>
        </p:sp>
      </p:grpSp>
      <p:sp>
        <p:nvSpPr>
          <p:cNvPr id="440" name="Rectangle 43">
            <a:extLst>
              <a:ext uri="{FF2B5EF4-FFF2-40B4-BE49-F238E27FC236}">
                <a16:creationId xmlns:a16="http://schemas.microsoft.com/office/drawing/2014/main" id="{05727BA2-6940-DFCC-7A85-7814D728F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7455679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file-link</a:t>
            </a:r>
            <a:endParaRPr lang="ko-KR" altLang="en-US" sz="600">
              <a:latin typeface="+mn-ea"/>
            </a:endParaRPr>
          </a:p>
        </p:txBody>
      </p:sp>
      <p:sp>
        <p:nvSpPr>
          <p:cNvPr id="442" name="Rectangle 43">
            <a:extLst>
              <a:ext uri="{FF2B5EF4-FFF2-40B4-BE49-F238E27FC236}">
                <a16:creationId xmlns:a16="http://schemas.microsoft.com/office/drawing/2014/main" id="{772A994D-F55A-4416-EBD9-E011C2121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7199340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mrp</a:t>
            </a:r>
            <a:endParaRPr lang="ko-KR" altLang="en-US" sz="600">
              <a:latin typeface="+mn-ea"/>
            </a:endParaRPr>
          </a:p>
        </p:txBody>
      </p:sp>
      <p:cxnSp>
        <p:nvCxnSpPr>
          <p:cNvPr id="443" name="Straight Arrow Connector 15">
            <a:extLst>
              <a:ext uri="{FF2B5EF4-FFF2-40B4-BE49-F238E27FC236}">
                <a16:creationId xmlns:a16="http://schemas.microsoft.com/office/drawing/2014/main" id="{FF3D7D05-A16C-523F-1B68-8E206E6BD953}"/>
              </a:ext>
            </a:extLst>
          </p:cNvPr>
          <p:cNvCxnSpPr>
            <a:cxnSpLocks/>
          </p:cNvCxnSpPr>
          <p:nvPr/>
        </p:nvCxnSpPr>
        <p:spPr>
          <a:xfrm flipH="1">
            <a:off x="8274483" y="7015089"/>
            <a:ext cx="1686158" cy="0"/>
          </a:xfrm>
          <a:prstGeom prst="straightConnector1">
            <a:avLst/>
          </a:prstGeom>
          <a:ln w="2540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5" name="Straight Arrow Connector 15">
            <a:extLst>
              <a:ext uri="{FF2B5EF4-FFF2-40B4-BE49-F238E27FC236}">
                <a16:creationId xmlns:a16="http://schemas.microsoft.com/office/drawing/2014/main" id="{F6FD433F-521E-4FBB-D520-A6B30A81EF7B}"/>
              </a:ext>
            </a:extLst>
          </p:cNvPr>
          <p:cNvCxnSpPr>
            <a:cxnSpLocks/>
          </p:cNvCxnSpPr>
          <p:nvPr/>
        </p:nvCxnSpPr>
        <p:spPr>
          <a:xfrm flipH="1">
            <a:off x="6883258" y="8432833"/>
            <a:ext cx="1391225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7" name="직선 화살표 연결선 446">
            <a:extLst>
              <a:ext uri="{FF2B5EF4-FFF2-40B4-BE49-F238E27FC236}">
                <a16:creationId xmlns:a16="http://schemas.microsoft.com/office/drawing/2014/main" id="{ECBF863E-2EF0-E705-59EF-433553349BBE}"/>
              </a:ext>
            </a:extLst>
          </p:cNvPr>
          <p:cNvCxnSpPr>
            <a:cxnSpLocks/>
          </p:cNvCxnSpPr>
          <p:nvPr/>
        </p:nvCxnSpPr>
        <p:spPr>
          <a:xfrm>
            <a:off x="8261434" y="7005563"/>
            <a:ext cx="0" cy="1427270"/>
          </a:xfrm>
          <a:prstGeom prst="straightConnector1">
            <a:avLst/>
          </a:prstGeom>
          <a:ln w="2540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Arrow Connector 15">
            <a:extLst>
              <a:ext uri="{FF2B5EF4-FFF2-40B4-BE49-F238E27FC236}">
                <a16:creationId xmlns:a16="http://schemas.microsoft.com/office/drawing/2014/main" id="{08A4C617-618D-B2E4-4732-65F06CC80D8D}"/>
              </a:ext>
            </a:extLst>
          </p:cNvPr>
          <p:cNvCxnSpPr>
            <a:cxnSpLocks/>
          </p:cNvCxnSpPr>
          <p:nvPr/>
        </p:nvCxnSpPr>
        <p:spPr>
          <a:xfrm flipH="1">
            <a:off x="8403590" y="7281943"/>
            <a:ext cx="1563401" cy="0"/>
          </a:xfrm>
          <a:prstGeom prst="straightConnector1">
            <a:avLst/>
          </a:prstGeom>
          <a:ln w="2540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직선 화살표 연결선 451">
            <a:extLst>
              <a:ext uri="{FF2B5EF4-FFF2-40B4-BE49-F238E27FC236}">
                <a16:creationId xmlns:a16="http://schemas.microsoft.com/office/drawing/2014/main" id="{E9F167E6-5AE9-0EAF-E095-DDCA0F0EE77D}"/>
              </a:ext>
            </a:extLst>
          </p:cNvPr>
          <p:cNvCxnSpPr>
            <a:cxnSpLocks/>
          </p:cNvCxnSpPr>
          <p:nvPr/>
        </p:nvCxnSpPr>
        <p:spPr>
          <a:xfrm>
            <a:off x="8412480" y="7294328"/>
            <a:ext cx="0" cy="1316601"/>
          </a:xfrm>
          <a:prstGeom prst="straightConnector1">
            <a:avLst/>
          </a:prstGeom>
          <a:ln w="2540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4" name="Straight Arrow Connector 15">
            <a:extLst>
              <a:ext uri="{FF2B5EF4-FFF2-40B4-BE49-F238E27FC236}">
                <a16:creationId xmlns:a16="http://schemas.microsoft.com/office/drawing/2014/main" id="{CFD5CF9C-E280-B170-F26D-4620AA5983E4}"/>
              </a:ext>
            </a:extLst>
          </p:cNvPr>
          <p:cNvCxnSpPr>
            <a:cxnSpLocks/>
          </p:cNvCxnSpPr>
          <p:nvPr/>
        </p:nvCxnSpPr>
        <p:spPr>
          <a:xfrm flipH="1">
            <a:off x="6883258" y="8610929"/>
            <a:ext cx="1529222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4" name="직사각형 473">
            <a:extLst>
              <a:ext uri="{FF2B5EF4-FFF2-40B4-BE49-F238E27FC236}">
                <a16:creationId xmlns:a16="http://schemas.microsoft.com/office/drawing/2014/main" id="{ED8D5537-DBA5-CED6-542A-3839A7640604}"/>
              </a:ext>
            </a:extLst>
          </p:cNvPr>
          <p:cNvSpPr/>
          <p:nvPr/>
        </p:nvSpPr>
        <p:spPr>
          <a:xfrm>
            <a:off x="9857375" y="5813271"/>
            <a:ext cx="2328818" cy="29948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6" name="Rectangle 43">
            <a:extLst>
              <a:ext uri="{FF2B5EF4-FFF2-40B4-BE49-F238E27FC236}">
                <a16:creationId xmlns:a16="http://schemas.microsoft.com/office/drawing/2014/main" id="{34E37F4B-9C3C-5872-79FE-83E2D7B77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5888183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file-link</a:t>
            </a:r>
            <a:endParaRPr lang="ko-KR" altLang="en-US" sz="600">
              <a:latin typeface="+mn-ea"/>
            </a:endParaRPr>
          </a:p>
        </p:txBody>
      </p:sp>
      <p:grpSp>
        <p:nvGrpSpPr>
          <p:cNvPr id="477" name="그룹 476">
            <a:extLst>
              <a:ext uri="{FF2B5EF4-FFF2-40B4-BE49-F238E27FC236}">
                <a16:creationId xmlns:a16="http://schemas.microsoft.com/office/drawing/2014/main" id="{9FD7A78F-4395-5E2B-EF1D-61C1B028E71D}"/>
              </a:ext>
            </a:extLst>
          </p:cNvPr>
          <p:cNvGrpSpPr/>
          <p:nvPr/>
        </p:nvGrpSpPr>
        <p:grpSpPr>
          <a:xfrm>
            <a:off x="10839863" y="5738904"/>
            <a:ext cx="522953" cy="316828"/>
            <a:chOff x="10218549" y="5491545"/>
            <a:chExt cx="522953" cy="316828"/>
          </a:xfrm>
        </p:grpSpPr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0A0E8064-1CAB-84AC-2805-E589BACDDECC}"/>
                </a:ext>
              </a:extLst>
            </p:cNvPr>
            <p:cNvSpPr txBox="1"/>
            <p:nvPr/>
          </p:nvSpPr>
          <p:spPr>
            <a:xfrm>
              <a:off x="10218549" y="5716040"/>
              <a:ext cx="52295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국세청</a:t>
              </a:r>
              <a:endParaRPr lang="en-US" altLang="ko-KR"/>
            </a:p>
          </p:txBody>
        </p:sp>
        <p:pic>
          <p:nvPicPr>
            <p:cNvPr id="479" name="그림 409">
              <a:extLst>
                <a:ext uri="{FF2B5EF4-FFF2-40B4-BE49-F238E27FC236}">
                  <a16:creationId xmlns:a16="http://schemas.microsoft.com/office/drawing/2014/main" id="{1E787295-CEEC-3EBB-6FB1-167CFE115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72933" y="5491545"/>
              <a:ext cx="361906" cy="183575"/>
            </a:xfrm>
            <a:prstGeom prst="rect">
              <a:avLst/>
            </a:prstGeom>
          </p:spPr>
        </p:pic>
      </p:grpSp>
      <p:sp>
        <p:nvSpPr>
          <p:cNvPr id="480" name="직사각형 479">
            <a:extLst>
              <a:ext uri="{FF2B5EF4-FFF2-40B4-BE49-F238E27FC236}">
                <a16:creationId xmlns:a16="http://schemas.microsoft.com/office/drawing/2014/main" id="{D299B7A8-52FB-AFB8-2CBF-6292F2ECE6D3}"/>
              </a:ext>
            </a:extLst>
          </p:cNvPr>
          <p:cNvSpPr/>
          <p:nvPr/>
        </p:nvSpPr>
        <p:spPr>
          <a:xfrm>
            <a:off x="9857375" y="8154647"/>
            <a:ext cx="2328818" cy="299481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2" name="Rectangle 43">
            <a:extLst>
              <a:ext uri="{FF2B5EF4-FFF2-40B4-BE49-F238E27FC236}">
                <a16:creationId xmlns:a16="http://schemas.microsoft.com/office/drawing/2014/main" id="{1363C8BF-BAB2-EEE1-AAE1-625C72DF2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8229559"/>
            <a:ext cx="5803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file-link</a:t>
            </a:r>
            <a:endParaRPr lang="ko-KR" altLang="en-US" sz="600">
              <a:latin typeface="+mn-ea"/>
            </a:endParaRPr>
          </a:p>
        </p:txBody>
      </p:sp>
      <p:grpSp>
        <p:nvGrpSpPr>
          <p:cNvPr id="483" name="그룹 482">
            <a:extLst>
              <a:ext uri="{FF2B5EF4-FFF2-40B4-BE49-F238E27FC236}">
                <a16:creationId xmlns:a16="http://schemas.microsoft.com/office/drawing/2014/main" id="{EB860446-FE63-56EA-6D7E-DBCAD69B85BD}"/>
              </a:ext>
            </a:extLst>
          </p:cNvPr>
          <p:cNvGrpSpPr/>
          <p:nvPr/>
        </p:nvGrpSpPr>
        <p:grpSpPr>
          <a:xfrm>
            <a:off x="10860716" y="8066347"/>
            <a:ext cx="522953" cy="316828"/>
            <a:chOff x="10239402" y="6020442"/>
            <a:chExt cx="522953" cy="316828"/>
          </a:xfrm>
        </p:grpSpPr>
        <p:sp>
          <p:nvSpPr>
            <p:cNvPr id="484" name="TextBox 483">
              <a:extLst>
                <a:ext uri="{FF2B5EF4-FFF2-40B4-BE49-F238E27FC236}">
                  <a16:creationId xmlns:a16="http://schemas.microsoft.com/office/drawing/2014/main" id="{8B2A0054-FD1D-CA93-F99C-6AB0909A4B29}"/>
                </a:ext>
              </a:extLst>
            </p:cNvPr>
            <p:cNvSpPr txBox="1"/>
            <p:nvPr/>
          </p:nvSpPr>
          <p:spPr>
            <a:xfrm>
              <a:off x="10239402" y="6244937"/>
              <a:ext cx="522953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600" b="1"/>
              </a:lvl1pPr>
            </a:lstStyle>
            <a:p>
              <a:r>
                <a:rPr lang="ko-KR" altLang="en-US"/>
                <a:t>감정평가협회</a:t>
              </a:r>
              <a:endParaRPr lang="en-US" altLang="ko-KR"/>
            </a:p>
          </p:txBody>
        </p:sp>
        <p:pic>
          <p:nvPicPr>
            <p:cNvPr id="485" name="그림 409">
              <a:extLst>
                <a:ext uri="{FF2B5EF4-FFF2-40B4-BE49-F238E27FC236}">
                  <a16:creationId xmlns:a16="http://schemas.microsoft.com/office/drawing/2014/main" id="{2A0847B8-CBB4-3E5A-AB5E-401F140A5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72933" y="6020442"/>
              <a:ext cx="361906" cy="183575"/>
            </a:xfrm>
            <a:prstGeom prst="rect">
              <a:avLst/>
            </a:prstGeom>
          </p:spPr>
        </p:pic>
      </p:grpSp>
      <p:cxnSp>
        <p:nvCxnSpPr>
          <p:cNvPr id="487" name="직선 화살표 연결선 486">
            <a:extLst>
              <a:ext uri="{FF2B5EF4-FFF2-40B4-BE49-F238E27FC236}">
                <a16:creationId xmlns:a16="http://schemas.microsoft.com/office/drawing/2014/main" id="{C6FE4979-55C4-8B32-742F-7FB416902FE1}"/>
              </a:ext>
            </a:extLst>
          </p:cNvPr>
          <p:cNvCxnSpPr>
            <a:cxnSpLocks/>
          </p:cNvCxnSpPr>
          <p:nvPr/>
        </p:nvCxnSpPr>
        <p:spPr>
          <a:xfrm>
            <a:off x="9495790" y="8311163"/>
            <a:ext cx="487437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8" name="Straight Arrow Connector 15">
            <a:extLst>
              <a:ext uri="{FF2B5EF4-FFF2-40B4-BE49-F238E27FC236}">
                <a16:creationId xmlns:a16="http://schemas.microsoft.com/office/drawing/2014/main" id="{E889B9D5-20D3-E4EC-8846-D38D485F03D0}"/>
              </a:ext>
            </a:extLst>
          </p:cNvPr>
          <p:cNvCxnSpPr>
            <a:cxnSpLocks/>
          </p:cNvCxnSpPr>
          <p:nvPr/>
        </p:nvCxnSpPr>
        <p:spPr>
          <a:xfrm flipH="1">
            <a:off x="9502140" y="7519774"/>
            <a:ext cx="458501" cy="0"/>
          </a:xfrm>
          <a:prstGeom prst="straightConnector1">
            <a:avLst/>
          </a:prstGeom>
          <a:ln w="2540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0" name="직선 화살표 연결선 489">
            <a:extLst>
              <a:ext uri="{FF2B5EF4-FFF2-40B4-BE49-F238E27FC236}">
                <a16:creationId xmlns:a16="http://schemas.microsoft.com/office/drawing/2014/main" id="{4FE81E93-E4FC-7BC9-3B11-35C99905621B}"/>
              </a:ext>
            </a:extLst>
          </p:cNvPr>
          <p:cNvCxnSpPr>
            <a:cxnSpLocks/>
          </p:cNvCxnSpPr>
          <p:nvPr/>
        </p:nvCxnSpPr>
        <p:spPr>
          <a:xfrm>
            <a:off x="9511665" y="7519774"/>
            <a:ext cx="0" cy="791389"/>
          </a:xfrm>
          <a:prstGeom prst="straightConnector1">
            <a:avLst/>
          </a:prstGeom>
          <a:ln w="2540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9" name="Rectangle 43">
            <a:extLst>
              <a:ext uri="{FF2B5EF4-FFF2-40B4-BE49-F238E27FC236}">
                <a16:creationId xmlns:a16="http://schemas.microsoft.com/office/drawing/2014/main" id="{2341A709-48D2-4A57-E4AE-9CB534C2D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520" y="5398523"/>
            <a:ext cx="580306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eCrossAgent</a:t>
            </a:r>
            <a:endParaRPr lang="ko-KR" altLang="en-US" sz="600">
              <a:latin typeface="+mn-ea"/>
            </a:endParaRPr>
          </a:p>
        </p:txBody>
      </p:sp>
      <p:cxnSp>
        <p:nvCxnSpPr>
          <p:cNvPr id="505" name="직선 화살표 연결선 504">
            <a:extLst>
              <a:ext uri="{FF2B5EF4-FFF2-40B4-BE49-F238E27FC236}">
                <a16:creationId xmlns:a16="http://schemas.microsoft.com/office/drawing/2014/main" id="{E1DC84FF-23D5-FBFE-D27B-73F9B8D99BA5}"/>
              </a:ext>
            </a:extLst>
          </p:cNvPr>
          <p:cNvCxnSpPr>
            <a:cxnSpLocks/>
          </p:cNvCxnSpPr>
          <p:nvPr/>
        </p:nvCxnSpPr>
        <p:spPr>
          <a:xfrm>
            <a:off x="6484011" y="5492785"/>
            <a:ext cx="0" cy="470614"/>
          </a:xfrm>
          <a:prstGeom prst="straightConnector1">
            <a:avLst/>
          </a:prstGeom>
          <a:ln w="25400">
            <a:solidFill>
              <a:srgbClr val="C0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6" name="Straight Arrow Connector 15">
            <a:extLst>
              <a:ext uri="{FF2B5EF4-FFF2-40B4-BE49-F238E27FC236}">
                <a16:creationId xmlns:a16="http://schemas.microsoft.com/office/drawing/2014/main" id="{7A5C6DA7-9768-38DC-AC28-7D1F21D1B44C}"/>
              </a:ext>
            </a:extLst>
          </p:cNvPr>
          <p:cNvCxnSpPr>
            <a:cxnSpLocks/>
          </p:cNvCxnSpPr>
          <p:nvPr/>
        </p:nvCxnSpPr>
        <p:spPr>
          <a:xfrm flipH="1">
            <a:off x="6484011" y="5963399"/>
            <a:ext cx="3507674" cy="0"/>
          </a:xfrm>
          <a:prstGeom prst="straightConnector1">
            <a:avLst/>
          </a:prstGeom>
          <a:ln w="25400">
            <a:solidFill>
              <a:srgbClr val="C00000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1" name="원호 510">
            <a:extLst>
              <a:ext uri="{FF2B5EF4-FFF2-40B4-BE49-F238E27FC236}">
                <a16:creationId xmlns:a16="http://schemas.microsoft.com/office/drawing/2014/main" id="{FD8C6943-3406-397C-3BA7-85BC41EEA519}"/>
              </a:ext>
            </a:extLst>
          </p:cNvPr>
          <p:cNvSpPr/>
          <p:nvPr/>
        </p:nvSpPr>
        <p:spPr>
          <a:xfrm>
            <a:off x="6122041" y="4753897"/>
            <a:ext cx="211353" cy="1599884"/>
          </a:xfrm>
          <a:prstGeom prst="arc">
            <a:avLst>
              <a:gd name="adj1" fmla="val 5476608"/>
              <a:gd name="adj2" fmla="val 1608854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43">
            <a:extLst>
              <a:ext uri="{FF2B5EF4-FFF2-40B4-BE49-F238E27FC236}">
                <a16:creationId xmlns:a16="http://schemas.microsoft.com/office/drawing/2014/main" id="{911A9FC5-0C7A-951F-4DF1-798BE655D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960" y="3640487"/>
            <a:ext cx="74539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ePostLink</a:t>
            </a:r>
            <a:endParaRPr lang="ko-KR" altLang="en-US" sz="600">
              <a:latin typeface="+mn-ea"/>
            </a:endParaRPr>
          </a:p>
        </p:txBody>
      </p:sp>
      <p:sp>
        <p:nvSpPr>
          <p:cNvPr id="10" name="Rectangle 43">
            <a:extLst>
              <a:ext uri="{FF2B5EF4-FFF2-40B4-BE49-F238E27FC236}">
                <a16:creationId xmlns:a16="http://schemas.microsoft.com/office/drawing/2014/main" id="{DA5F3C14-4168-7EFC-3AC3-0D96F7FC3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960" y="4673620"/>
            <a:ext cx="745390" cy="144000"/>
          </a:xfrm>
          <a:prstGeom prst="rect">
            <a:avLst/>
          </a:prstGeom>
          <a:solidFill>
            <a:srgbClr val="FFE1E1"/>
          </a:solidFill>
          <a:ln w="3175" algn="ctr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r>
              <a:rPr lang="en-US" altLang="ko-KR" sz="600">
                <a:latin typeface="+mn-ea"/>
              </a:rPr>
              <a:t>IBridge</a:t>
            </a:r>
            <a:endParaRPr lang="ko-KR" altLang="en-US" sz="60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7342F0-7A02-CF34-DE72-129061111785}"/>
              </a:ext>
            </a:extLst>
          </p:cNvPr>
          <p:cNvSpPr txBox="1"/>
          <p:nvPr/>
        </p:nvSpPr>
        <p:spPr>
          <a:xfrm>
            <a:off x="6454194" y="4528322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OUTCON</a:t>
            </a:r>
            <a:endParaRPr lang="en-US" altLang="ko-KR" sz="600" b="1" dirty="0"/>
          </a:p>
        </p:txBody>
      </p:sp>
      <p:cxnSp>
        <p:nvCxnSpPr>
          <p:cNvPr id="2" name="Straight Arrow Connector 15">
            <a:extLst>
              <a:ext uri="{FF2B5EF4-FFF2-40B4-BE49-F238E27FC236}">
                <a16:creationId xmlns:a16="http://schemas.microsoft.com/office/drawing/2014/main" id="{586CDD74-4A82-B31D-6A04-EE231DB35A5B}"/>
              </a:ext>
            </a:extLst>
          </p:cNvPr>
          <p:cNvCxnSpPr>
            <a:cxnSpLocks/>
          </p:cNvCxnSpPr>
          <p:nvPr/>
        </p:nvCxnSpPr>
        <p:spPr>
          <a:xfrm flipH="1">
            <a:off x="6883258" y="4744821"/>
            <a:ext cx="3077383" cy="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화살표 연결선 2">
            <a:extLst>
              <a:ext uri="{FF2B5EF4-FFF2-40B4-BE49-F238E27FC236}">
                <a16:creationId xmlns:a16="http://schemas.microsoft.com/office/drawing/2014/main" id="{ED520916-3224-A928-AF21-2D93B62960B6}"/>
              </a:ext>
            </a:extLst>
          </p:cNvPr>
          <p:cNvCxnSpPr>
            <a:cxnSpLocks/>
          </p:cNvCxnSpPr>
          <p:nvPr/>
        </p:nvCxnSpPr>
        <p:spPr>
          <a:xfrm flipV="1">
            <a:off x="6918513" y="3992643"/>
            <a:ext cx="0" cy="700988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3">
            <a:extLst>
              <a:ext uri="{FF2B5EF4-FFF2-40B4-BE49-F238E27FC236}">
                <a16:creationId xmlns:a16="http://schemas.microsoft.com/office/drawing/2014/main" id="{FDA27AA8-55C9-1E19-EE8C-6D1712818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8077" y="5379569"/>
            <a:ext cx="580306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연계프로그램</a:t>
            </a:r>
          </a:p>
        </p:txBody>
      </p:sp>
      <p:pic>
        <p:nvPicPr>
          <p:cNvPr id="5" name="그림 227">
            <a:extLst>
              <a:ext uri="{FF2B5EF4-FFF2-40B4-BE49-F238E27FC236}">
                <a16:creationId xmlns:a16="http://schemas.microsoft.com/office/drawing/2014/main" id="{276D4F13-0876-1310-05E5-C9989FC06F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231" y="5400480"/>
            <a:ext cx="70215" cy="8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12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0" descr="http://db.cse.ohio-state.edu/images/db.png">
            <a:extLst>
              <a:ext uri="{FF2B5EF4-FFF2-40B4-BE49-F238E27FC236}">
                <a16:creationId xmlns:a16="http://schemas.microsoft.com/office/drawing/2014/main" id="{BC9B292C-AB93-DC39-E2BA-126B06D874E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465" y="2593567"/>
            <a:ext cx="229746" cy="2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07C4767E-D20E-5DF7-EF4B-811110B3EE17}"/>
              </a:ext>
            </a:extLst>
          </p:cNvPr>
          <p:cNvSpPr txBox="1"/>
          <p:nvPr/>
        </p:nvSpPr>
        <p:spPr>
          <a:xfrm>
            <a:off x="7262388" y="288138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계정계</a:t>
            </a:r>
            <a:r>
              <a:rPr lang="en-US" altLang="ko-KR" sz="600" b="1"/>
              <a:t>DB</a:t>
            </a:r>
            <a:endParaRPr lang="en-US" altLang="ko-KR" sz="600" b="1" dirty="0"/>
          </a:p>
        </p:txBody>
      </p:sp>
      <p:sp>
        <p:nvSpPr>
          <p:cNvPr id="104" name="Rectangle 43">
            <a:extLst>
              <a:ext uri="{FF2B5EF4-FFF2-40B4-BE49-F238E27FC236}">
                <a16:creationId xmlns:a16="http://schemas.microsoft.com/office/drawing/2014/main" id="{794EE99C-9158-7977-D075-1AFD891EC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776"/>
            <a:ext cx="500878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조세정리</a:t>
            </a:r>
          </a:p>
        </p:txBody>
      </p:sp>
      <p:sp>
        <p:nvSpPr>
          <p:cNvPr id="105" name="Rectangle 43">
            <a:extLst>
              <a:ext uri="{FF2B5EF4-FFF2-40B4-BE49-F238E27FC236}">
                <a16:creationId xmlns:a16="http://schemas.microsoft.com/office/drawing/2014/main" id="{9FEF0A02-73B0-F12B-9E23-308E3376F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780" y="776"/>
            <a:ext cx="40191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연계망</a:t>
            </a:r>
          </a:p>
        </p:txBody>
      </p:sp>
      <p:sp>
        <p:nvSpPr>
          <p:cNvPr id="106" name="Rectangle 43">
            <a:extLst>
              <a:ext uri="{FF2B5EF4-FFF2-40B4-BE49-F238E27FC236}">
                <a16:creationId xmlns:a16="http://schemas.microsoft.com/office/drawing/2014/main" id="{69A06E43-952A-7002-13D6-A3B538477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7885" y="776"/>
            <a:ext cx="377371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외부기관</a:t>
            </a:r>
          </a:p>
        </p:txBody>
      </p:sp>
      <p:cxnSp>
        <p:nvCxnSpPr>
          <p:cNvPr id="107" name="직선 연결선 106">
            <a:extLst>
              <a:ext uri="{FF2B5EF4-FFF2-40B4-BE49-F238E27FC236}">
                <a16:creationId xmlns:a16="http://schemas.microsoft.com/office/drawing/2014/main" id="{29C73C27-F1F0-47D0-76D8-A71214A6A203}"/>
              </a:ext>
            </a:extLst>
          </p:cNvPr>
          <p:cNvCxnSpPr>
            <a:cxnSpLocks/>
          </p:cNvCxnSpPr>
          <p:nvPr/>
        </p:nvCxnSpPr>
        <p:spPr>
          <a:xfrm>
            <a:off x="0" y="9525"/>
            <a:ext cx="0" cy="95861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07">
            <a:extLst>
              <a:ext uri="{FF2B5EF4-FFF2-40B4-BE49-F238E27FC236}">
                <a16:creationId xmlns:a16="http://schemas.microsoft.com/office/drawing/2014/main" id="{6C9BFA2B-9568-1E73-54BD-AD75007B649C}"/>
              </a:ext>
            </a:extLst>
          </p:cNvPr>
          <p:cNvCxnSpPr>
            <a:cxnSpLocks/>
          </p:cNvCxnSpPr>
          <p:nvPr/>
        </p:nvCxnSpPr>
        <p:spPr>
          <a:xfrm>
            <a:off x="12801599" y="-2381"/>
            <a:ext cx="0" cy="96028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>
            <a:extLst>
              <a:ext uri="{FF2B5EF4-FFF2-40B4-BE49-F238E27FC236}">
                <a16:creationId xmlns:a16="http://schemas.microsoft.com/office/drawing/2014/main" id="{695B55DE-AC69-181C-29F9-51C428BCE565}"/>
              </a:ext>
            </a:extLst>
          </p:cNvPr>
          <p:cNvCxnSpPr/>
          <p:nvPr/>
        </p:nvCxnSpPr>
        <p:spPr>
          <a:xfrm>
            <a:off x="-2" y="9601200"/>
            <a:ext cx="12801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137">
            <a:extLst>
              <a:ext uri="{FF2B5EF4-FFF2-40B4-BE49-F238E27FC236}">
                <a16:creationId xmlns:a16="http://schemas.microsoft.com/office/drawing/2014/main" id="{6911D1CD-47C6-9905-EF2D-F77CC459DE9B}"/>
              </a:ext>
            </a:extLst>
          </p:cNvPr>
          <p:cNvCxnSpPr>
            <a:cxnSpLocks/>
          </p:cNvCxnSpPr>
          <p:nvPr/>
        </p:nvCxnSpPr>
        <p:spPr>
          <a:xfrm>
            <a:off x="5008751" y="0"/>
            <a:ext cx="39735" cy="9601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138">
            <a:extLst>
              <a:ext uri="{FF2B5EF4-FFF2-40B4-BE49-F238E27FC236}">
                <a16:creationId xmlns:a16="http://schemas.microsoft.com/office/drawing/2014/main" id="{912CD80C-B924-6023-7F36-C23C5DF374C3}"/>
              </a:ext>
            </a:extLst>
          </p:cNvPr>
          <p:cNvCxnSpPr>
            <a:cxnSpLocks/>
          </p:cNvCxnSpPr>
          <p:nvPr/>
        </p:nvCxnSpPr>
        <p:spPr>
          <a:xfrm>
            <a:off x="9027885" y="0"/>
            <a:ext cx="0" cy="9601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A372525-8A02-A017-6DCF-21CB036274DD}"/>
              </a:ext>
            </a:extLst>
          </p:cNvPr>
          <p:cNvSpPr txBox="1"/>
          <p:nvPr/>
        </p:nvSpPr>
        <p:spPr>
          <a:xfrm>
            <a:off x="10211223" y="1624101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관공서</a:t>
            </a:r>
            <a:endParaRPr lang="en-US" altLang="ko-KR" sz="600" b="1" dirty="0"/>
          </a:p>
        </p:txBody>
      </p:sp>
      <p:pic>
        <p:nvPicPr>
          <p:cNvPr id="28" name="그림 409">
            <a:extLst>
              <a:ext uri="{FF2B5EF4-FFF2-40B4-BE49-F238E27FC236}">
                <a16:creationId xmlns:a16="http://schemas.microsoft.com/office/drawing/2014/main" id="{2E2825C9-89CB-E90D-FB3A-B0A4571BE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073" y="1409614"/>
            <a:ext cx="361906" cy="18357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EAAC43A4-20F1-0877-7CA0-70307A49A047}"/>
              </a:ext>
            </a:extLst>
          </p:cNvPr>
          <p:cNvSpPr txBox="1"/>
          <p:nvPr/>
        </p:nvSpPr>
        <p:spPr>
          <a:xfrm>
            <a:off x="10211223" y="676769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의뢰기관</a:t>
            </a:r>
            <a:endParaRPr lang="en-US" altLang="ko-KR" sz="600" b="1" dirty="0"/>
          </a:p>
        </p:txBody>
      </p:sp>
      <p:pic>
        <p:nvPicPr>
          <p:cNvPr id="43" name="그림 409">
            <a:extLst>
              <a:ext uri="{FF2B5EF4-FFF2-40B4-BE49-F238E27FC236}">
                <a16:creationId xmlns:a16="http://schemas.microsoft.com/office/drawing/2014/main" id="{BBF2D4C9-DF15-2614-4840-7D4695781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073" y="462282"/>
            <a:ext cx="361906" cy="183575"/>
          </a:xfrm>
          <a:prstGeom prst="rect">
            <a:avLst/>
          </a:prstGeom>
        </p:spPr>
      </p:pic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91C4D0BC-3E00-4222-9C3C-84770F702D15}"/>
              </a:ext>
            </a:extLst>
          </p:cNvPr>
          <p:cNvCxnSpPr/>
          <p:nvPr/>
        </p:nvCxnSpPr>
        <p:spPr>
          <a:xfrm flipH="1">
            <a:off x="3952875" y="555748"/>
            <a:ext cx="6228000" cy="0"/>
          </a:xfrm>
          <a:prstGeom prst="straightConnector1">
            <a:avLst/>
          </a:prstGeom>
          <a:ln w="25400">
            <a:solidFill>
              <a:srgbClr val="C0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078519D1-8403-709F-DA78-A7DE22C9587B}"/>
              </a:ext>
            </a:extLst>
          </p:cNvPr>
          <p:cNvCxnSpPr>
            <a:cxnSpLocks/>
          </p:cNvCxnSpPr>
          <p:nvPr/>
        </p:nvCxnSpPr>
        <p:spPr>
          <a:xfrm>
            <a:off x="4216294" y="920720"/>
            <a:ext cx="1479656" cy="0"/>
          </a:xfrm>
          <a:prstGeom prst="straightConnector1">
            <a:avLst/>
          </a:prstGeom>
          <a:ln w="25400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C469B2ED-E00F-C93C-1973-BA164BB918C2}"/>
              </a:ext>
            </a:extLst>
          </p:cNvPr>
          <p:cNvSpPr txBox="1"/>
          <p:nvPr/>
        </p:nvSpPr>
        <p:spPr>
          <a:xfrm>
            <a:off x="7239290" y="166672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RPA Manager</a:t>
            </a:r>
            <a:endParaRPr lang="en-US" altLang="ko-KR" sz="600" b="1" dirty="0"/>
          </a:p>
        </p:txBody>
      </p:sp>
      <p:pic>
        <p:nvPicPr>
          <p:cNvPr id="57" name="그림 230">
            <a:extLst>
              <a:ext uri="{FF2B5EF4-FFF2-40B4-BE49-F238E27FC236}">
                <a16:creationId xmlns:a16="http://schemas.microsoft.com/office/drawing/2014/main" id="{5D03BFFF-49ED-F446-0923-A88AD599242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4400" y="1401810"/>
            <a:ext cx="324000" cy="257019"/>
          </a:xfrm>
          <a:prstGeom prst="rect">
            <a:avLst/>
          </a:prstGeom>
        </p:spPr>
      </p:pic>
      <p:pic>
        <p:nvPicPr>
          <p:cNvPr id="59" name="Picture 2">
            <a:extLst>
              <a:ext uri="{FF2B5EF4-FFF2-40B4-BE49-F238E27FC236}">
                <a16:creationId xmlns:a16="http://schemas.microsoft.com/office/drawing/2014/main" id="{1672288C-1C3D-63B8-E7D0-F67DC93B138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8313" y="1398406"/>
            <a:ext cx="274161" cy="23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84840B00-D53E-99AA-A7CB-5979B208D064}"/>
              </a:ext>
            </a:extLst>
          </p:cNvPr>
          <p:cNvCxnSpPr>
            <a:cxnSpLocks/>
          </p:cNvCxnSpPr>
          <p:nvPr/>
        </p:nvCxnSpPr>
        <p:spPr>
          <a:xfrm>
            <a:off x="7681032" y="1530320"/>
            <a:ext cx="1548000" cy="0"/>
          </a:xfrm>
          <a:prstGeom prst="straightConnector1">
            <a:avLst/>
          </a:prstGeom>
          <a:ln w="25400"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00BF96E7-BE00-4F73-60AF-AF0EAD1E36A9}"/>
              </a:ext>
            </a:extLst>
          </p:cNvPr>
          <p:cNvSpPr txBox="1"/>
          <p:nvPr/>
        </p:nvSpPr>
        <p:spPr>
          <a:xfrm>
            <a:off x="9080774" y="166672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RPA Bot</a:t>
            </a:r>
            <a:endParaRPr lang="en-US" altLang="ko-KR" sz="600" b="1" dirty="0"/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2EC3CA1F-EC1E-83DD-62DF-9C056664E20A}"/>
              </a:ext>
            </a:extLst>
          </p:cNvPr>
          <p:cNvGrpSpPr/>
          <p:nvPr/>
        </p:nvGrpSpPr>
        <p:grpSpPr>
          <a:xfrm>
            <a:off x="9557086" y="1473945"/>
            <a:ext cx="696297" cy="112747"/>
            <a:chOff x="8622302" y="1452445"/>
            <a:chExt cx="998472" cy="112747"/>
          </a:xfrm>
        </p:grpSpPr>
        <p:sp>
          <p:nvSpPr>
            <p:cNvPr id="62" name="타원 27">
              <a:extLst>
                <a:ext uri="{FF2B5EF4-FFF2-40B4-BE49-F238E27FC236}">
                  <a16:creationId xmlns:a16="http://schemas.microsoft.com/office/drawing/2014/main" id="{1126B94F-88AB-EBAF-36DE-4292006A977D}"/>
                </a:ext>
              </a:extLst>
            </p:cNvPr>
            <p:cNvSpPr/>
            <p:nvPr/>
          </p:nvSpPr>
          <p:spPr>
            <a:xfrm flipH="1" flipV="1">
              <a:off x="9064364" y="1453371"/>
              <a:ext cx="556410" cy="86508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CAEF0750-868A-DC7B-7AEA-87464899651C}"/>
                </a:ext>
              </a:extLst>
            </p:cNvPr>
            <p:cNvGrpSpPr/>
            <p:nvPr/>
          </p:nvGrpSpPr>
          <p:grpSpPr>
            <a:xfrm>
              <a:off x="8622302" y="1514557"/>
              <a:ext cx="68400" cy="50635"/>
              <a:chOff x="1966813" y="1762919"/>
              <a:chExt cx="68400" cy="50635"/>
            </a:xfrm>
          </p:grpSpPr>
          <p:cxnSp>
            <p:nvCxnSpPr>
              <p:cNvPr id="66" name="직선 연결선 65">
                <a:extLst>
                  <a:ext uri="{FF2B5EF4-FFF2-40B4-BE49-F238E27FC236}">
                    <a16:creationId xmlns:a16="http://schemas.microsoft.com/office/drawing/2014/main" id="{DA9C6BE4-1913-8B7B-284A-3C590E5546A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66813" y="1762919"/>
                <a:ext cx="68400" cy="25200"/>
              </a:xfrm>
              <a:prstGeom prst="line">
                <a:avLst/>
              </a:prstGeom>
              <a:noFill/>
              <a:ln w="3175">
                <a:solidFill>
                  <a:schemeClr val="bg1">
                    <a:lumMod val="50000"/>
                  </a:schemeClr>
                </a:solidFill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7" name="직선 연결선 66">
                <a:extLst>
                  <a:ext uri="{FF2B5EF4-FFF2-40B4-BE49-F238E27FC236}">
                    <a16:creationId xmlns:a16="http://schemas.microsoft.com/office/drawing/2014/main" id="{03F1F722-3261-F545-5D4E-88111338AF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66813" y="1788119"/>
                <a:ext cx="67044" cy="25435"/>
              </a:xfrm>
              <a:prstGeom prst="line">
                <a:avLst/>
              </a:prstGeom>
              <a:noFill/>
              <a:ln w="3175">
                <a:solidFill>
                  <a:schemeClr val="bg1">
                    <a:lumMod val="50000"/>
                  </a:schemeClr>
                </a:solidFill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68" name="직사각형 28">
              <a:extLst>
                <a:ext uri="{FF2B5EF4-FFF2-40B4-BE49-F238E27FC236}">
                  <a16:creationId xmlns:a16="http://schemas.microsoft.com/office/drawing/2014/main" id="{F7B1B9E7-C949-109A-7DF8-85827D9B5F97}"/>
                </a:ext>
              </a:extLst>
            </p:cNvPr>
            <p:cNvSpPr/>
            <p:nvPr/>
          </p:nvSpPr>
          <p:spPr>
            <a:xfrm flipH="1" flipV="1">
              <a:off x="8969529" y="1452445"/>
              <a:ext cx="394141" cy="92335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69" name="직선 화살표 연결선 30">
              <a:extLst>
                <a:ext uri="{FF2B5EF4-FFF2-40B4-BE49-F238E27FC236}">
                  <a16:creationId xmlns:a16="http://schemas.microsoft.com/office/drawing/2014/main" id="{0412C72A-A388-F011-C39F-78B61E61975C}"/>
                </a:ext>
              </a:extLst>
            </p:cNvPr>
            <p:cNvCxnSpPr/>
            <p:nvPr/>
          </p:nvCxnSpPr>
          <p:spPr>
            <a:xfrm flipH="1" flipV="1">
              <a:off x="8622302" y="1453509"/>
              <a:ext cx="768050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0" name="직선 화살표 연결선 29">
              <a:extLst>
                <a:ext uri="{FF2B5EF4-FFF2-40B4-BE49-F238E27FC236}">
                  <a16:creationId xmlns:a16="http://schemas.microsoft.com/office/drawing/2014/main" id="{71271685-DA45-A163-BC4F-92B82E780BC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622302" y="1539757"/>
              <a:ext cx="768050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7F4C6461-BB53-332E-E801-DAACBCDC621C}"/>
              </a:ext>
            </a:extLst>
          </p:cNvPr>
          <p:cNvCxnSpPr>
            <a:cxnSpLocks/>
          </p:cNvCxnSpPr>
          <p:nvPr/>
        </p:nvCxnSpPr>
        <p:spPr>
          <a:xfrm>
            <a:off x="5695950" y="920720"/>
            <a:ext cx="0" cy="609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화살표 연결선 81">
            <a:extLst>
              <a:ext uri="{FF2B5EF4-FFF2-40B4-BE49-F238E27FC236}">
                <a16:creationId xmlns:a16="http://schemas.microsoft.com/office/drawing/2014/main" id="{C61339A0-4BC7-DA8C-F48A-DE5F16D7D9EE}"/>
              </a:ext>
            </a:extLst>
          </p:cNvPr>
          <p:cNvCxnSpPr>
            <a:cxnSpLocks/>
          </p:cNvCxnSpPr>
          <p:nvPr/>
        </p:nvCxnSpPr>
        <p:spPr>
          <a:xfrm>
            <a:off x="4300114" y="1098157"/>
            <a:ext cx="1211686" cy="0"/>
          </a:xfrm>
          <a:prstGeom prst="straightConnector1">
            <a:avLst/>
          </a:prstGeom>
          <a:ln w="25400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연결선 84">
            <a:extLst>
              <a:ext uri="{FF2B5EF4-FFF2-40B4-BE49-F238E27FC236}">
                <a16:creationId xmlns:a16="http://schemas.microsoft.com/office/drawing/2014/main" id="{DA38AD67-2F38-B85D-9922-9DA2A4DE7AC5}"/>
              </a:ext>
            </a:extLst>
          </p:cNvPr>
          <p:cNvCxnSpPr>
            <a:cxnSpLocks/>
          </p:cNvCxnSpPr>
          <p:nvPr/>
        </p:nvCxnSpPr>
        <p:spPr>
          <a:xfrm>
            <a:off x="5511800" y="1093606"/>
            <a:ext cx="0" cy="119314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화살표 연결선 86">
            <a:extLst>
              <a:ext uri="{FF2B5EF4-FFF2-40B4-BE49-F238E27FC236}">
                <a16:creationId xmlns:a16="http://schemas.microsoft.com/office/drawing/2014/main" id="{59594BE4-E3AF-779A-5A19-15126CDD7BB3}"/>
              </a:ext>
            </a:extLst>
          </p:cNvPr>
          <p:cNvCxnSpPr>
            <a:cxnSpLocks/>
          </p:cNvCxnSpPr>
          <p:nvPr/>
        </p:nvCxnSpPr>
        <p:spPr>
          <a:xfrm>
            <a:off x="5511800" y="2286747"/>
            <a:ext cx="4699423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370FE436-3381-3297-4A5E-D243FF28207B}"/>
              </a:ext>
            </a:extLst>
          </p:cNvPr>
          <p:cNvSpPr txBox="1"/>
          <p:nvPr/>
        </p:nvSpPr>
        <p:spPr>
          <a:xfrm>
            <a:off x="10211223" y="236812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공공데이타</a:t>
            </a:r>
            <a:endParaRPr lang="en-US" altLang="ko-KR" sz="600" b="1" dirty="0"/>
          </a:p>
        </p:txBody>
      </p:sp>
      <p:pic>
        <p:nvPicPr>
          <p:cNvPr id="91" name="그림 409">
            <a:extLst>
              <a:ext uri="{FF2B5EF4-FFF2-40B4-BE49-F238E27FC236}">
                <a16:creationId xmlns:a16="http://schemas.microsoft.com/office/drawing/2014/main" id="{4F8E1EBD-65FB-E06D-C89A-3B877C6DF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073" y="2153637"/>
            <a:ext cx="361906" cy="183575"/>
          </a:xfrm>
          <a:prstGeom prst="rect">
            <a:avLst/>
          </a:prstGeom>
        </p:spPr>
      </p:pic>
      <p:cxnSp>
        <p:nvCxnSpPr>
          <p:cNvPr id="92" name="직선 화살표 연결선 91">
            <a:extLst>
              <a:ext uri="{FF2B5EF4-FFF2-40B4-BE49-F238E27FC236}">
                <a16:creationId xmlns:a16="http://schemas.microsoft.com/office/drawing/2014/main" id="{F7B7957D-96B6-25F8-37CD-D519F28FAF17}"/>
              </a:ext>
            </a:extLst>
          </p:cNvPr>
          <p:cNvCxnSpPr>
            <a:cxnSpLocks/>
          </p:cNvCxnSpPr>
          <p:nvPr/>
        </p:nvCxnSpPr>
        <p:spPr>
          <a:xfrm>
            <a:off x="4223809" y="1273417"/>
            <a:ext cx="1097491" cy="0"/>
          </a:xfrm>
          <a:prstGeom prst="straightConnector1">
            <a:avLst/>
          </a:prstGeom>
          <a:ln w="25400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연결선 93">
            <a:extLst>
              <a:ext uri="{FF2B5EF4-FFF2-40B4-BE49-F238E27FC236}">
                <a16:creationId xmlns:a16="http://schemas.microsoft.com/office/drawing/2014/main" id="{1369EF05-ABF9-69B9-803D-09BBE7777679}"/>
              </a:ext>
            </a:extLst>
          </p:cNvPr>
          <p:cNvCxnSpPr>
            <a:cxnSpLocks/>
          </p:cNvCxnSpPr>
          <p:nvPr/>
        </p:nvCxnSpPr>
        <p:spPr>
          <a:xfrm>
            <a:off x="5321300" y="1273340"/>
            <a:ext cx="0" cy="145779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화살표 연결선 96">
            <a:extLst>
              <a:ext uri="{FF2B5EF4-FFF2-40B4-BE49-F238E27FC236}">
                <a16:creationId xmlns:a16="http://schemas.microsoft.com/office/drawing/2014/main" id="{FE159952-4027-0596-ADD8-95D1A1D29242}"/>
              </a:ext>
            </a:extLst>
          </p:cNvPr>
          <p:cNvCxnSpPr>
            <a:cxnSpLocks/>
          </p:cNvCxnSpPr>
          <p:nvPr/>
        </p:nvCxnSpPr>
        <p:spPr>
          <a:xfrm>
            <a:off x="5321300" y="2731139"/>
            <a:ext cx="206375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oup 13">
            <a:extLst>
              <a:ext uri="{FF2B5EF4-FFF2-40B4-BE49-F238E27FC236}">
                <a16:creationId xmlns:a16="http://schemas.microsoft.com/office/drawing/2014/main" id="{91AEF3DC-CB97-69E7-20BA-3DD1F0A1D23A}"/>
              </a:ext>
            </a:extLst>
          </p:cNvPr>
          <p:cNvGrpSpPr/>
          <p:nvPr/>
        </p:nvGrpSpPr>
        <p:grpSpPr>
          <a:xfrm>
            <a:off x="1274710" y="468897"/>
            <a:ext cx="683673" cy="144000"/>
            <a:chOff x="2007505" y="1673541"/>
            <a:chExt cx="683673" cy="144000"/>
          </a:xfrm>
        </p:grpSpPr>
        <p:sp>
          <p:nvSpPr>
            <p:cNvPr id="113" name="Rectangle 43">
              <a:extLst>
                <a:ext uri="{FF2B5EF4-FFF2-40B4-BE49-F238E27FC236}">
                  <a16:creationId xmlns:a16="http://schemas.microsoft.com/office/drawing/2014/main" id="{2DC66E39-0F81-3715-E23C-1DC4ADC9F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0872" y="1673541"/>
              <a:ext cx="580306" cy="144000"/>
            </a:xfrm>
            <a:prstGeom prst="rect">
              <a:avLst/>
            </a:prstGeom>
            <a:solidFill>
              <a:srgbClr val="FFFF99"/>
            </a:solidFill>
            <a:ln w="3175" algn="ctr">
              <a:solidFill>
                <a:srgbClr val="CC9900"/>
              </a:solidFill>
              <a:prstDash val="solid"/>
              <a:miter lim="800000"/>
              <a:headEnd/>
              <a:tailEnd/>
            </a:ln>
          </p:spPr>
          <p:txBody>
            <a:bodyPr wrap="none" lIns="39600" tIns="0" rIns="0" bIns="0" anchor="ctr"/>
            <a:lstStyle/>
            <a:p>
              <a:pPr defTabSz="1075334"/>
              <a:r>
                <a:rPr lang="en-US" altLang="ko-KR" sz="600">
                  <a:solidFill>
                    <a:srgbClr val="C00000"/>
                  </a:solidFill>
                  <a:latin typeface="+mn-ea"/>
                </a:rPr>
                <a:t>atds</a:t>
              </a:r>
              <a:endParaRPr lang="ko-KR" altLang="en-US" sz="600">
                <a:solidFill>
                  <a:srgbClr val="C00000"/>
                </a:solidFill>
                <a:latin typeface="+mn-ea"/>
              </a:endParaRPr>
            </a:p>
          </p:txBody>
        </p:sp>
        <p:pic>
          <p:nvPicPr>
            <p:cNvPr id="114" name="그림 357">
              <a:extLst>
                <a:ext uri="{FF2B5EF4-FFF2-40B4-BE49-F238E27FC236}">
                  <a16:creationId xmlns:a16="http://schemas.microsoft.com/office/drawing/2014/main" id="{B47F22F8-42BA-5303-E53A-0F5A64982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07505" y="1704260"/>
              <a:ext cx="68312" cy="82432"/>
            </a:xfrm>
            <a:prstGeom prst="rect">
              <a:avLst/>
            </a:prstGeom>
          </p:spPr>
        </p:pic>
      </p:grpSp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72D45F73-8A54-B474-B0B1-BC98A735D808}"/>
              </a:ext>
            </a:extLst>
          </p:cNvPr>
          <p:cNvGrpSpPr/>
          <p:nvPr/>
        </p:nvGrpSpPr>
        <p:grpSpPr>
          <a:xfrm>
            <a:off x="1978805" y="415273"/>
            <a:ext cx="2859790" cy="1747980"/>
            <a:chOff x="1978805" y="415273"/>
            <a:chExt cx="2859790" cy="1747980"/>
          </a:xfrm>
        </p:grpSpPr>
        <p:sp>
          <p:nvSpPr>
            <p:cNvPr id="123" name="Rectangle 43">
              <a:extLst>
                <a:ext uri="{FF2B5EF4-FFF2-40B4-BE49-F238E27FC236}">
                  <a16:creationId xmlns:a16="http://schemas.microsoft.com/office/drawing/2014/main" id="{2CC11210-7A5F-297C-2376-88BCAC269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7002" y="415273"/>
              <a:ext cx="580306" cy="1738364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t"/>
            <a:lstStyle/>
            <a:p>
              <a:r>
                <a:rPr lang="ko-KR" altLang="en-US" sz="600">
                  <a:latin typeface="+mn-ea"/>
                </a:rPr>
                <a:t> 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약식감정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 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 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 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 </a:t>
              </a:r>
            </a:p>
          </p:txBody>
        </p:sp>
        <p:sp>
          <p:nvSpPr>
            <p:cNvPr id="124" name="Rectangle 43">
              <a:extLst>
                <a:ext uri="{FF2B5EF4-FFF2-40B4-BE49-F238E27FC236}">
                  <a16:creationId xmlns:a16="http://schemas.microsoft.com/office/drawing/2014/main" id="{024A9EE1-B99F-A56B-3110-C21631A61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549" y="506925"/>
              <a:ext cx="1528046" cy="1656328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t"/>
            <a:lstStyle/>
            <a:p>
              <a:r>
                <a:rPr lang="ko-KR" altLang="en-US" sz="600">
                  <a:latin typeface="+mn-ea"/>
                </a:rPr>
                <a:t>약식감정전문수신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약식감정전문 </a:t>
              </a:r>
              <a:r>
                <a:rPr lang="en-US" altLang="ko-KR" sz="600">
                  <a:latin typeface="+mn-ea"/>
                </a:rPr>
                <a:t>Parsing </a:t>
              </a:r>
              <a:r>
                <a:rPr lang="ko-KR" altLang="en-US" sz="600">
                  <a:latin typeface="+mn-ea"/>
                </a:rPr>
                <a:t>및 </a:t>
              </a:r>
              <a:r>
                <a:rPr lang="en-US" altLang="ko-KR" sz="600">
                  <a:latin typeface="+mn-ea"/>
                </a:rPr>
                <a:t>DB Insert</a:t>
              </a: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Data </a:t>
              </a:r>
              <a:r>
                <a:rPr lang="ko-KR" altLang="en-US" sz="600">
                  <a:latin typeface="+mn-ea"/>
                </a:rPr>
                <a:t>수집 </a:t>
              </a:r>
              <a:r>
                <a:rPr lang="ko-KR" altLang="en-US" sz="300">
                  <a:latin typeface="+mn-ea"/>
                </a:rPr>
                <a:t> </a:t>
              </a:r>
              <a:r>
                <a:rPr lang="en-US" altLang="ko-KR" sz="600">
                  <a:latin typeface="+mn-ea"/>
                </a:rPr>
                <a:t>- </a:t>
              </a:r>
              <a:r>
                <a:rPr lang="ko-KR" altLang="en-US" sz="600">
                  <a:latin typeface="+mn-ea"/>
                </a:rPr>
                <a:t>등기부등본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              - </a:t>
              </a:r>
              <a:r>
                <a:rPr lang="ko-KR" altLang="en-US" sz="600">
                  <a:latin typeface="+mn-ea"/>
                </a:rPr>
                <a:t>토지공시지가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              - </a:t>
              </a:r>
              <a:r>
                <a:rPr lang="ko-KR" altLang="en-US" sz="600">
                  <a:latin typeface="+mn-ea"/>
                </a:rPr>
                <a:t>아파트시세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전자결재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. . .</a:t>
              </a:r>
            </a:p>
            <a:p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업무처리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. . .</a:t>
              </a:r>
            </a:p>
            <a:p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약식감정결과회신</a:t>
              </a:r>
              <a:endParaRPr lang="en-US" altLang="ko-KR" sz="600">
                <a:latin typeface="+mn-ea"/>
              </a:endParaRPr>
            </a:p>
          </p:txBody>
        </p:sp>
        <p:sp>
          <p:nvSpPr>
            <p:cNvPr id="125" name="원호 124">
              <a:extLst>
                <a:ext uri="{FF2B5EF4-FFF2-40B4-BE49-F238E27FC236}">
                  <a16:creationId xmlns:a16="http://schemas.microsoft.com/office/drawing/2014/main" id="{7CB4A6A8-C7B2-6AF6-E516-FD9E8B36846D}"/>
                </a:ext>
              </a:extLst>
            </p:cNvPr>
            <p:cNvSpPr/>
            <p:nvPr/>
          </p:nvSpPr>
          <p:spPr>
            <a:xfrm>
              <a:off x="1978805" y="446655"/>
              <a:ext cx="211353" cy="58612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원호 125">
              <a:extLst>
                <a:ext uri="{FF2B5EF4-FFF2-40B4-BE49-F238E27FC236}">
                  <a16:creationId xmlns:a16="http://schemas.microsoft.com/office/drawing/2014/main" id="{6996DA15-0895-25D4-0C06-85F145166132}"/>
                </a:ext>
              </a:extLst>
            </p:cNvPr>
            <p:cNvSpPr/>
            <p:nvPr/>
          </p:nvSpPr>
          <p:spPr>
            <a:xfrm rot="10800000">
              <a:off x="2777292" y="446654"/>
              <a:ext cx="211353" cy="58612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원호 126">
              <a:extLst>
                <a:ext uri="{FF2B5EF4-FFF2-40B4-BE49-F238E27FC236}">
                  <a16:creationId xmlns:a16="http://schemas.microsoft.com/office/drawing/2014/main" id="{0F6E25B6-3BF0-8495-CD8A-3ACE8DE4EBFB}"/>
                </a:ext>
              </a:extLst>
            </p:cNvPr>
            <p:cNvSpPr/>
            <p:nvPr/>
          </p:nvSpPr>
          <p:spPr>
            <a:xfrm>
              <a:off x="3138752" y="568506"/>
              <a:ext cx="211353" cy="146666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28" name="직선 연결선 127">
              <a:extLst>
                <a:ext uri="{FF2B5EF4-FFF2-40B4-BE49-F238E27FC236}">
                  <a16:creationId xmlns:a16="http://schemas.microsoft.com/office/drawing/2014/main" id="{73591795-5D96-91E9-E412-76AB2453325A}"/>
                </a:ext>
              </a:extLst>
            </p:cNvPr>
            <p:cNvCxnSpPr>
              <a:cxnSpLocks/>
            </p:cNvCxnSpPr>
            <p:nvPr/>
          </p:nvCxnSpPr>
          <p:spPr>
            <a:xfrm>
              <a:off x="2700513" y="555748"/>
              <a:ext cx="6100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0C94B7DA-7286-A85F-3B8B-9638453D737F}"/>
              </a:ext>
            </a:extLst>
          </p:cNvPr>
          <p:cNvSpPr txBox="1"/>
          <p:nvPr/>
        </p:nvSpPr>
        <p:spPr>
          <a:xfrm>
            <a:off x="6807897" y="4121760"/>
            <a:ext cx="4795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약식감정</a:t>
            </a:r>
          </a:p>
        </p:txBody>
      </p:sp>
      <p:cxnSp>
        <p:nvCxnSpPr>
          <p:cNvPr id="154" name="직선 화살표 연결선 153">
            <a:extLst>
              <a:ext uri="{FF2B5EF4-FFF2-40B4-BE49-F238E27FC236}">
                <a16:creationId xmlns:a16="http://schemas.microsoft.com/office/drawing/2014/main" id="{E8C59212-B16C-BC55-15F8-6687FB58E06E}"/>
              </a:ext>
            </a:extLst>
          </p:cNvPr>
          <p:cNvCxnSpPr>
            <a:cxnSpLocks/>
          </p:cNvCxnSpPr>
          <p:nvPr/>
        </p:nvCxnSpPr>
        <p:spPr>
          <a:xfrm>
            <a:off x="5695950" y="1530320"/>
            <a:ext cx="1671088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7" name="그림 230">
            <a:extLst>
              <a:ext uri="{FF2B5EF4-FFF2-40B4-BE49-F238E27FC236}">
                <a16:creationId xmlns:a16="http://schemas.microsoft.com/office/drawing/2014/main" id="{13448FA8-C7C6-5B07-FE9D-A72AC4064BA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172" y="470039"/>
            <a:ext cx="324000" cy="257019"/>
          </a:xfrm>
          <a:prstGeom prst="rect">
            <a:avLst/>
          </a:prstGeom>
        </p:spPr>
      </p:pic>
      <p:sp>
        <p:nvSpPr>
          <p:cNvPr id="158" name="TextBox 157">
            <a:extLst>
              <a:ext uri="{FF2B5EF4-FFF2-40B4-BE49-F238E27FC236}">
                <a16:creationId xmlns:a16="http://schemas.microsoft.com/office/drawing/2014/main" id="{7356ECE2-BA4D-B096-A57C-1F3A38128DB5}"/>
              </a:ext>
            </a:extLst>
          </p:cNvPr>
          <p:cNvSpPr txBox="1"/>
          <p:nvPr/>
        </p:nvSpPr>
        <p:spPr>
          <a:xfrm>
            <a:off x="251172" y="74800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조세정리</a:t>
            </a:r>
            <a:endParaRPr lang="en-US" altLang="ko-KR" sz="600" b="1" dirty="0"/>
          </a:p>
        </p:txBody>
      </p:sp>
      <p:sp>
        <p:nvSpPr>
          <p:cNvPr id="2" name="Left Brace 31">
            <a:extLst>
              <a:ext uri="{FF2B5EF4-FFF2-40B4-BE49-F238E27FC236}">
                <a16:creationId xmlns:a16="http://schemas.microsoft.com/office/drawing/2014/main" id="{461A89DE-FCDE-4696-FB6A-B53C6737EA63}"/>
              </a:ext>
            </a:extLst>
          </p:cNvPr>
          <p:cNvSpPr/>
          <p:nvPr/>
        </p:nvSpPr>
        <p:spPr>
          <a:xfrm>
            <a:off x="760682" y="493272"/>
            <a:ext cx="428847" cy="4955255"/>
          </a:xfrm>
          <a:prstGeom prst="leftBrace">
            <a:avLst>
              <a:gd name="adj1" fmla="val 8333"/>
              <a:gd name="adj2" fmla="val 337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43">
            <a:extLst>
              <a:ext uri="{FF2B5EF4-FFF2-40B4-BE49-F238E27FC236}">
                <a16:creationId xmlns:a16="http://schemas.microsoft.com/office/drawing/2014/main" id="{B7EAA72E-4571-78DD-EC5C-A305C6E7A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8077" y="5379569"/>
            <a:ext cx="580306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연계프로그램</a:t>
            </a:r>
          </a:p>
        </p:txBody>
      </p:sp>
      <p:pic>
        <p:nvPicPr>
          <p:cNvPr id="5" name="그림 227">
            <a:extLst>
              <a:ext uri="{FF2B5EF4-FFF2-40B4-BE49-F238E27FC236}">
                <a16:creationId xmlns:a16="http://schemas.microsoft.com/office/drawing/2014/main" id="{A2D55664-23DA-935A-1058-78E47A7AA9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231" y="5400480"/>
            <a:ext cx="70215" cy="8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91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0" descr="http://db.cse.ohio-state.edu/images/db.png">
            <a:extLst>
              <a:ext uri="{FF2B5EF4-FFF2-40B4-BE49-F238E27FC236}">
                <a16:creationId xmlns:a16="http://schemas.microsoft.com/office/drawing/2014/main" id="{BC9B292C-AB93-DC39-E2BA-126B06D874E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465" y="2593567"/>
            <a:ext cx="229746" cy="24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07C4767E-D20E-5DF7-EF4B-811110B3EE17}"/>
              </a:ext>
            </a:extLst>
          </p:cNvPr>
          <p:cNvSpPr txBox="1"/>
          <p:nvPr/>
        </p:nvSpPr>
        <p:spPr>
          <a:xfrm>
            <a:off x="7262388" y="288138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계정계</a:t>
            </a:r>
            <a:r>
              <a:rPr lang="en-US" altLang="ko-KR" sz="600" b="1"/>
              <a:t>DB</a:t>
            </a:r>
            <a:endParaRPr lang="en-US" altLang="ko-KR" sz="600" b="1" dirty="0"/>
          </a:p>
        </p:txBody>
      </p:sp>
      <p:sp>
        <p:nvSpPr>
          <p:cNvPr id="104" name="Rectangle 43">
            <a:extLst>
              <a:ext uri="{FF2B5EF4-FFF2-40B4-BE49-F238E27FC236}">
                <a16:creationId xmlns:a16="http://schemas.microsoft.com/office/drawing/2014/main" id="{794EE99C-9158-7977-D075-1AFD891EC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776"/>
            <a:ext cx="5008781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조세정리</a:t>
            </a:r>
          </a:p>
        </p:txBody>
      </p:sp>
      <p:sp>
        <p:nvSpPr>
          <p:cNvPr id="105" name="Rectangle 43">
            <a:extLst>
              <a:ext uri="{FF2B5EF4-FFF2-40B4-BE49-F238E27FC236}">
                <a16:creationId xmlns:a16="http://schemas.microsoft.com/office/drawing/2014/main" id="{9FEF0A02-73B0-F12B-9E23-308E3376F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780" y="776"/>
            <a:ext cx="4019106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연계망</a:t>
            </a:r>
          </a:p>
        </p:txBody>
      </p:sp>
      <p:sp>
        <p:nvSpPr>
          <p:cNvPr id="106" name="Rectangle 43">
            <a:extLst>
              <a:ext uri="{FF2B5EF4-FFF2-40B4-BE49-F238E27FC236}">
                <a16:creationId xmlns:a16="http://schemas.microsoft.com/office/drawing/2014/main" id="{69A06E43-952A-7002-13D6-A3B538477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7885" y="776"/>
            <a:ext cx="3773714" cy="144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algn="ctr">
            <a:solidFill>
              <a:schemeClr val="bg1">
                <a:lumMod val="50000"/>
              </a:schemeClr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ko-KR" altLang="en-US" sz="600">
                <a:latin typeface="+mn-ea"/>
              </a:rPr>
              <a:t>외부기관</a:t>
            </a:r>
          </a:p>
        </p:txBody>
      </p:sp>
      <p:cxnSp>
        <p:nvCxnSpPr>
          <p:cNvPr id="107" name="직선 연결선 106">
            <a:extLst>
              <a:ext uri="{FF2B5EF4-FFF2-40B4-BE49-F238E27FC236}">
                <a16:creationId xmlns:a16="http://schemas.microsoft.com/office/drawing/2014/main" id="{29C73C27-F1F0-47D0-76D8-A71214A6A203}"/>
              </a:ext>
            </a:extLst>
          </p:cNvPr>
          <p:cNvCxnSpPr>
            <a:cxnSpLocks/>
          </p:cNvCxnSpPr>
          <p:nvPr/>
        </p:nvCxnSpPr>
        <p:spPr>
          <a:xfrm>
            <a:off x="0" y="9525"/>
            <a:ext cx="0" cy="95861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07">
            <a:extLst>
              <a:ext uri="{FF2B5EF4-FFF2-40B4-BE49-F238E27FC236}">
                <a16:creationId xmlns:a16="http://schemas.microsoft.com/office/drawing/2014/main" id="{6C9BFA2B-9568-1E73-54BD-AD75007B649C}"/>
              </a:ext>
            </a:extLst>
          </p:cNvPr>
          <p:cNvCxnSpPr>
            <a:cxnSpLocks/>
          </p:cNvCxnSpPr>
          <p:nvPr/>
        </p:nvCxnSpPr>
        <p:spPr>
          <a:xfrm>
            <a:off x="12801599" y="-2381"/>
            <a:ext cx="0" cy="96028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>
            <a:extLst>
              <a:ext uri="{FF2B5EF4-FFF2-40B4-BE49-F238E27FC236}">
                <a16:creationId xmlns:a16="http://schemas.microsoft.com/office/drawing/2014/main" id="{695B55DE-AC69-181C-29F9-51C428BCE565}"/>
              </a:ext>
            </a:extLst>
          </p:cNvPr>
          <p:cNvCxnSpPr/>
          <p:nvPr/>
        </p:nvCxnSpPr>
        <p:spPr>
          <a:xfrm>
            <a:off x="-2" y="9601200"/>
            <a:ext cx="12801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137">
            <a:extLst>
              <a:ext uri="{FF2B5EF4-FFF2-40B4-BE49-F238E27FC236}">
                <a16:creationId xmlns:a16="http://schemas.microsoft.com/office/drawing/2014/main" id="{6911D1CD-47C6-9905-EF2D-F77CC459DE9B}"/>
              </a:ext>
            </a:extLst>
          </p:cNvPr>
          <p:cNvCxnSpPr>
            <a:cxnSpLocks/>
          </p:cNvCxnSpPr>
          <p:nvPr/>
        </p:nvCxnSpPr>
        <p:spPr>
          <a:xfrm>
            <a:off x="5008751" y="0"/>
            <a:ext cx="39735" cy="9601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직선 연결선 138">
            <a:extLst>
              <a:ext uri="{FF2B5EF4-FFF2-40B4-BE49-F238E27FC236}">
                <a16:creationId xmlns:a16="http://schemas.microsoft.com/office/drawing/2014/main" id="{912CD80C-B924-6023-7F36-C23C5DF374C3}"/>
              </a:ext>
            </a:extLst>
          </p:cNvPr>
          <p:cNvCxnSpPr>
            <a:cxnSpLocks/>
          </p:cNvCxnSpPr>
          <p:nvPr/>
        </p:nvCxnSpPr>
        <p:spPr>
          <a:xfrm>
            <a:off x="9027885" y="0"/>
            <a:ext cx="0" cy="9601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A372525-8A02-A017-6DCF-21CB036274DD}"/>
              </a:ext>
            </a:extLst>
          </p:cNvPr>
          <p:cNvSpPr txBox="1"/>
          <p:nvPr/>
        </p:nvSpPr>
        <p:spPr>
          <a:xfrm>
            <a:off x="10211223" y="1624101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관공서</a:t>
            </a:r>
            <a:endParaRPr lang="en-US" altLang="ko-KR" sz="600" b="1" dirty="0"/>
          </a:p>
        </p:txBody>
      </p:sp>
      <p:pic>
        <p:nvPicPr>
          <p:cNvPr id="28" name="그림 409">
            <a:extLst>
              <a:ext uri="{FF2B5EF4-FFF2-40B4-BE49-F238E27FC236}">
                <a16:creationId xmlns:a16="http://schemas.microsoft.com/office/drawing/2014/main" id="{2E2825C9-89CB-E90D-FB3A-B0A4571BE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073" y="1409614"/>
            <a:ext cx="361906" cy="183575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EAAC43A4-20F1-0877-7CA0-70307A49A047}"/>
              </a:ext>
            </a:extLst>
          </p:cNvPr>
          <p:cNvSpPr txBox="1"/>
          <p:nvPr/>
        </p:nvSpPr>
        <p:spPr>
          <a:xfrm>
            <a:off x="10211223" y="676769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의뢰기관</a:t>
            </a:r>
            <a:endParaRPr lang="en-US" altLang="ko-KR" sz="600" b="1" dirty="0"/>
          </a:p>
        </p:txBody>
      </p:sp>
      <p:pic>
        <p:nvPicPr>
          <p:cNvPr id="43" name="그림 409">
            <a:extLst>
              <a:ext uri="{FF2B5EF4-FFF2-40B4-BE49-F238E27FC236}">
                <a16:creationId xmlns:a16="http://schemas.microsoft.com/office/drawing/2014/main" id="{BBF2D4C9-DF15-2614-4840-7D4695781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073" y="462282"/>
            <a:ext cx="361906" cy="183575"/>
          </a:xfrm>
          <a:prstGeom prst="rect">
            <a:avLst/>
          </a:prstGeom>
        </p:spPr>
      </p:pic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91C4D0BC-3E00-4222-9C3C-84770F702D15}"/>
              </a:ext>
            </a:extLst>
          </p:cNvPr>
          <p:cNvCxnSpPr/>
          <p:nvPr/>
        </p:nvCxnSpPr>
        <p:spPr>
          <a:xfrm flipH="1">
            <a:off x="3952875" y="555748"/>
            <a:ext cx="6228000" cy="0"/>
          </a:xfrm>
          <a:prstGeom prst="straightConnector1">
            <a:avLst/>
          </a:prstGeom>
          <a:ln w="254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51">
            <a:extLst>
              <a:ext uri="{FF2B5EF4-FFF2-40B4-BE49-F238E27FC236}">
                <a16:creationId xmlns:a16="http://schemas.microsoft.com/office/drawing/2014/main" id="{078519D1-8403-709F-DA78-A7DE22C9587B}"/>
              </a:ext>
            </a:extLst>
          </p:cNvPr>
          <p:cNvCxnSpPr>
            <a:cxnSpLocks/>
          </p:cNvCxnSpPr>
          <p:nvPr/>
        </p:nvCxnSpPr>
        <p:spPr>
          <a:xfrm>
            <a:off x="4216294" y="920720"/>
            <a:ext cx="1479656" cy="0"/>
          </a:xfrm>
          <a:prstGeom prst="straightConnector1">
            <a:avLst/>
          </a:prstGeom>
          <a:ln w="25400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C469B2ED-E00F-C93C-1973-BA164BB918C2}"/>
              </a:ext>
            </a:extLst>
          </p:cNvPr>
          <p:cNvSpPr txBox="1"/>
          <p:nvPr/>
        </p:nvSpPr>
        <p:spPr>
          <a:xfrm>
            <a:off x="7239290" y="166672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RPA Manager</a:t>
            </a:r>
            <a:endParaRPr lang="en-US" altLang="ko-KR" sz="600" b="1" dirty="0"/>
          </a:p>
        </p:txBody>
      </p:sp>
      <p:pic>
        <p:nvPicPr>
          <p:cNvPr id="57" name="그림 230">
            <a:extLst>
              <a:ext uri="{FF2B5EF4-FFF2-40B4-BE49-F238E27FC236}">
                <a16:creationId xmlns:a16="http://schemas.microsoft.com/office/drawing/2014/main" id="{5D03BFFF-49ED-F446-0923-A88AD599242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4400" y="1401810"/>
            <a:ext cx="324000" cy="257019"/>
          </a:xfrm>
          <a:prstGeom prst="rect">
            <a:avLst/>
          </a:prstGeom>
        </p:spPr>
      </p:pic>
      <p:pic>
        <p:nvPicPr>
          <p:cNvPr id="59" name="Picture 2">
            <a:extLst>
              <a:ext uri="{FF2B5EF4-FFF2-40B4-BE49-F238E27FC236}">
                <a16:creationId xmlns:a16="http://schemas.microsoft.com/office/drawing/2014/main" id="{1672288C-1C3D-63B8-E7D0-F67DC93B138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8313" y="1398406"/>
            <a:ext cx="274161" cy="236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84840B00-D53E-99AA-A7CB-5979B208D064}"/>
              </a:ext>
            </a:extLst>
          </p:cNvPr>
          <p:cNvCxnSpPr>
            <a:cxnSpLocks/>
          </p:cNvCxnSpPr>
          <p:nvPr/>
        </p:nvCxnSpPr>
        <p:spPr>
          <a:xfrm>
            <a:off x="7681032" y="1530320"/>
            <a:ext cx="1548000" cy="0"/>
          </a:xfrm>
          <a:prstGeom prst="straightConnector1">
            <a:avLst/>
          </a:prstGeom>
          <a:ln w="25400">
            <a:solidFill>
              <a:schemeClr val="bg1">
                <a:lumMod val="8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00BF96E7-BE00-4F73-60AF-AF0EAD1E36A9}"/>
              </a:ext>
            </a:extLst>
          </p:cNvPr>
          <p:cNvSpPr txBox="1"/>
          <p:nvPr/>
        </p:nvSpPr>
        <p:spPr>
          <a:xfrm>
            <a:off x="9080774" y="1666727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RPA Bot</a:t>
            </a:r>
            <a:endParaRPr lang="en-US" altLang="ko-KR" sz="600" b="1" dirty="0"/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2EC3CA1F-EC1E-83DD-62DF-9C056664E20A}"/>
              </a:ext>
            </a:extLst>
          </p:cNvPr>
          <p:cNvGrpSpPr/>
          <p:nvPr/>
        </p:nvGrpSpPr>
        <p:grpSpPr>
          <a:xfrm>
            <a:off x="9557086" y="1473945"/>
            <a:ext cx="696297" cy="112747"/>
            <a:chOff x="8622302" y="1452445"/>
            <a:chExt cx="998472" cy="112747"/>
          </a:xfrm>
        </p:grpSpPr>
        <p:sp>
          <p:nvSpPr>
            <p:cNvPr id="62" name="타원 27">
              <a:extLst>
                <a:ext uri="{FF2B5EF4-FFF2-40B4-BE49-F238E27FC236}">
                  <a16:creationId xmlns:a16="http://schemas.microsoft.com/office/drawing/2014/main" id="{1126B94F-88AB-EBAF-36DE-4292006A977D}"/>
                </a:ext>
              </a:extLst>
            </p:cNvPr>
            <p:cNvSpPr/>
            <p:nvPr/>
          </p:nvSpPr>
          <p:spPr>
            <a:xfrm flipH="1" flipV="1">
              <a:off x="9064364" y="1453371"/>
              <a:ext cx="556410" cy="86508"/>
            </a:xfrm>
            <a:prstGeom prst="ellipse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CAEF0750-868A-DC7B-7AEA-87464899651C}"/>
                </a:ext>
              </a:extLst>
            </p:cNvPr>
            <p:cNvGrpSpPr/>
            <p:nvPr/>
          </p:nvGrpSpPr>
          <p:grpSpPr>
            <a:xfrm>
              <a:off x="8622302" y="1514557"/>
              <a:ext cx="68400" cy="50635"/>
              <a:chOff x="1966813" y="1762919"/>
              <a:chExt cx="68400" cy="50635"/>
            </a:xfrm>
          </p:grpSpPr>
          <p:cxnSp>
            <p:nvCxnSpPr>
              <p:cNvPr id="66" name="직선 연결선 65">
                <a:extLst>
                  <a:ext uri="{FF2B5EF4-FFF2-40B4-BE49-F238E27FC236}">
                    <a16:creationId xmlns:a16="http://schemas.microsoft.com/office/drawing/2014/main" id="{DA9C6BE4-1913-8B7B-284A-3C590E5546A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66813" y="1762919"/>
                <a:ext cx="68400" cy="25200"/>
              </a:xfrm>
              <a:prstGeom prst="line">
                <a:avLst/>
              </a:prstGeom>
              <a:noFill/>
              <a:ln w="3175">
                <a:solidFill>
                  <a:schemeClr val="bg1">
                    <a:lumMod val="50000"/>
                  </a:schemeClr>
                </a:solidFill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7" name="직선 연결선 66">
                <a:extLst>
                  <a:ext uri="{FF2B5EF4-FFF2-40B4-BE49-F238E27FC236}">
                    <a16:creationId xmlns:a16="http://schemas.microsoft.com/office/drawing/2014/main" id="{03F1F722-3261-F545-5D4E-88111338AF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66813" y="1788119"/>
                <a:ext cx="67044" cy="25435"/>
              </a:xfrm>
              <a:prstGeom prst="line">
                <a:avLst/>
              </a:prstGeom>
              <a:noFill/>
              <a:ln w="3175">
                <a:solidFill>
                  <a:schemeClr val="bg1">
                    <a:lumMod val="50000"/>
                  </a:schemeClr>
                </a:solidFill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68" name="직사각형 28">
              <a:extLst>
                <a:ext uri="{FF2B5EF4-FFF2-40B4-BE49-F238E27FC236}">
                  <a16:creationId xmlns:a16="http://schemas.microsoft.com/office/drawing/2014/main" id="{F7B1B9E7-C949-109A-7DF8-85827D9B5F97}"/>
                </a:ext>
              </a:extLst>
            </p:cNvPr>
            <p:cNvSpPr/>
            <p:nvPr/>
          </p:nvSpPr>
          <p:spPr>
            <a:xfrm flipH="1" flipV="1">
              <a:off x="8969529" y="1452445"/>
              <a:ext cx="394141" cy="92335"/>
            </a:xfrm>
            <a:prstGeom prst="rect">
              <a:avLst/>
            </a:prstGeom>
            <a:solidFill>
              <a:schemeClr val="bg1"/>
            </a:solidFill>
            <a:ln w="3175">
              <a:noFill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100"/>
            </a:p>
          </p:txBody>
        </p:sp>
        <p:cxnSp>
          <p:nvCxnSpPr>
            <p:cNvPr id="69" name="직선 화살표 연결선 30">
              <a:extLst>
                <a:ext uri="{FF2B5EF4-FFF2-40B4-BE49-F238E27FC236}">
                  <a16:creationId xmlns:a16="http://schemas.microsoft.com/office/drawing/2014/main" id="{0412C72A-A388-F011-C39F-78B61E61975C}"/>
                </a:ext>
              </a:extLst>
            </p:cNvPr>
            <p:cNvCxnSpPr/>
            <p:nvPr/>
          </p:nvCxnSpPr>
          <p:spPr>
            <a:xfrm flipH="1" flipV="1">
              <a:off x="8622302" y="1453509"/>
              <a:ext cx="768050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70" name="직선 화살표 연결선 29">
              <a:extLst>
                <a:ext uri="{FF2B5EF4-FFF2-40B4-BE49-F238E27FC236}">
                  <a16:creationId xmlns:a16="http://schemas.microsoft.com/office/drawing/2014/main" id="{71271685-DA45-A163-BC4F-92B82E780BC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622302" y="1539757"/>
              <a:ext cx="768050" cy="0"/>
            </a:xfrm>
            <a:prstGeom prst="straightConnector1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7F4C6461-BB53-332E-E801-DAACBCDC621C}"/>
              </a:ext>
            </a:extLst>
          </p:cNvPr>
          <p:cNvCxnSpPr>
            <a:cxnSpLocks/>
          </p:cNvCxnSpPr>
          <p:nvPr/>
        </p:nvCxnSpPr>
        <p:spPr>
          <a:xfrm>
            <a:off x="5695950" y="920720"/>
            <a:ext cx="0" cy="6096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화살표 연결선 81">
            <a:extLst>
              <a:ext uri="{FF2B5EF4-FFF2-40B4-BE49-F238E27FC236}">
                <a16:creationId xmlns:a16="http://schemas.microsoft.com/office/drawing/2014/main" id="{C61339A0-4BC7-DA8C-F48A-DE5F16D7D9EE}"/>
              </a:ext>
            </a:extLst>
          </p:cNvPr>
          <p:cNvCxnSpPr>
            <a:cxnSpLocks/>
          </p:cNvCxnSpPr>
          <p:nvPr/>
        </p:nvCxnSpPr>
        <p:spPr>
          <a:xfrm>
            <a:off x="4300114" y="1098157"/>
            <a:ext cx="1211686" cy="0"/>
          </a:xfrm>
          <a:prstGeom prst="straightConnector1">
            <a:avLst/>
          </a:prstGeom>
          <a:ln w="25400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연결선 84">
            <a:extLst>
              <a:ext uri="{FF2B5EF4-FFF2-40B4-BE49-F238E27FC236}">
                <a16:creationId xmlns:a16="http://schemas.microsoft.com/office/drawing/2014/main" id="{DA38AD67-2F38-B85D-9922-9DA2A4DE7AC5}"/>
              </a:ext>
            </a:extLst>
          </p:cNvPr>
          <p:cNvCxnSpPr>
            <a:cxnSpLocks/>
          </p:cNvCxnSpPr>
          <p:nvPr/>
        </p:nvCxnSpPr>
        <p:spPr>
          <a:xfrm>
            <a:off x="5511800" y="1093606"/>
            <a:ext cx="0" cy="119314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화살표 연결선 86">
            <a:extLst>
              <a:ext uri="{FF2B5EF4-FFF2-40B4-BE49-F238E27FC236}">
                <a16:creationId xmlns:a16="http://schemas.microsoft.com/office/drawing/2014/main" id="{59594BE4-E3AF-779A-5A19-15126CDD7BB3}"/>
              </a:ext>
            </a:extLst>
          </p:cNvPr>
          <p:cNvCxnSpPr>
            <a:cxnSpLocks/>
          </p:cNvCxnSpPr>
          <p:nvPr/>
        </p:nvCxnSpPr>
        <p:spPr>
          <a:xfrm>
            <a:off x="5511800" y="2286747"/>
            <a:ext cx="4699423" cy="0"/>
          </a:xfrm>
          <a:prstGeom prst="straightConnector1">
            <a:avLst/>
          </a:prstGeom>
          <a:ln w="254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370FE436-3381-3297-4A5E-D243FF28207B}"/>
              </a:ext>
            </a:extLst>
          </p:cNvPr>
          <p:cNvSpPr txBox="1"/>
          <p:nvPr/>
        </p:nvSpPr>
        <p:spPr>
          <a:xfrm>
            <a:off x="10211223" y="2368124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공공데이타</a:t>
            </a:r>
            <a:endParaRPr lang="en-US" altLang="ko-KR" sz="600" b="1" dirty="0"/>
          </a:p>
        </p:txBody>
      </p:sp>
      <p:pic>
        <p:nvPicPr>
          <p:cNvPr id="91" name="그림 409">
            <a:extLst>
              <a:ext uri="{FF2B5EF4-FFF2-40B4-BE49-F238E27FC236}">
                <a16:creationId xmlns:a16="http://schemas.microsoft.com/office/drawing/2014/main" id="{4F8E1EBD-65FB-E06D-C89A-3B877C6DF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9073" y="2153637"/>
            <a:ext cx="361906" cy="183575"/>
          </a:xfrm>
          <a:prstGeom prst="rect">
            <a:avLst/>
          </a:prstGeom>
        </p:spPr>
      </p:pic>
      <p:cxnSp>
        <p:nvCxnSpPr>
          <p:cNvPr id="92" name="직선 화살표 연결선 91">
            <a:extLst>
              <a:ext uri="{FF2B5EF4-FFF2-40B4-BE49-F238E27FC236}">
                <a16:creationId xmlns:a16="http://schemas.microsoft.com/office/drawing/2014/main" id="{F7B7957D-96B6-25F8-37CD-D519F28FAF17}"/>
              </a:ext>
            </a:extLst>
          </p:cNvPr>
          <p:cNvCxnSpPr>
            <a:cxnSpLocks/>
          </p:cNvCxnSpPr>
          <p:nvPr/>
        </p:nvCxnSpPr>
        <p:spPr>
          <a:xfrm>
            <a:off x="4223809" y="1273417"/>
            <a:ext cx="1097491" cy="0"/>
          </a:xfrm>
          <a:prstGeom prst="straightConnector1">
            <a:avLst/>
          </a:prstGeom>
          <a:ln w="25400"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연결선 93">
            <a:extLst>
              <a:ext uri="{FF2B5EF4-FFF2-40B4-BE49-F238E27FC236}">
                <a16:creationId xmlns:a16="http://schemas.microsoft.com/office/drawing/2014/main" id="{1369EF05-ABF9-69B9-803D-09BBE7777679}"/>
              </a:ext>
            </a:extLst>
          </p:cNvPr>
          <p:cNvCxnSpPr>
            <a:cxnSpLocks/>
          </p:cNvCxnSpPr>
          <p:nvPr/>
        </p:nvCxnSpPr>
        <p:spPr>
          <a:xfrm>
            <a:off x="5321300" y="1273340"/>
            <a:ext cx="0" cy="145779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화살표 연결선 96">
            <a:extLst>
              <a:ext uri="{FF2B5EF4-FFF2-40B4-BE49-F238E27FC236}">
                <a16:creationId xmlns:a16="http://schemas.microsoft.com/office/drawing/2014/main" id="{FE159952-4027-0596-ADD8-95D1A1D29242}"/>
              </a:ext>
            </a:extLst>
          </p:cNvPr>
          <p:cNvCxnSpPr>
            <a:cxnSpLocks/>
          </p:cNvCxnSpPr>
          <p:nvPr/>
        </p:nvCxnSpPr>
        <p:spPr>
          <a:xfrm>
            <a:off x="5321300" y="2731139"/>
            <a:ext cx="2063750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 43">
            <a:extLst>
              <a:ext uri="{FF2B5EF4-FFF2-40B4-BE49-F238E27FC236}">
                <a16:creationId xmlns:a16="http://schemas.microsoft.com/office/drawing/2014/main" id="{2DC66E39-0F81-3715-E23C-1DC4ADC9F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8077" y="468897"/>
            <a:ext cx="580306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en-US" altLang="ko-KR" sz="600">
                <a:solidFill>
                  <a:srgbClr val="C00000"/>
                </a:solidFill>
                <a:latin typeface="+mn-ea"/>
              </a:rPr>
              <a:t>atds</a:t>
            </a:r>
            <a:endParaRPr lang="ko-KR" altLang="en-US" sz="60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72D45F73-8A54-B474-B0B1-BC98A735D808}"/>
              </a:ext>
            </a:extLst>
          </p:cNvPr>
          <p:cNvGrpSpPr/>
          <p:nvPr/>
        </p:nvGrpSpPr>
        <p:grpSpPr>
          <a:xfrm>
            <a:off x="1978805" y="415273"/>
            <a:ext cx="2859790" cy="1747980"/>
            <a:chOff x="1978805" y="415273"/>
            <a:chExt cx="2859790" cy="1747980"/>
          </a:xfrm>
        </p:grpSpPr>
        <p:sp>
          <p:nvSpPr>
            <p:cNvPr id="123" name="Rectangle 43">
              <a:extLst>
                <a:ext uri="{FF2B5EF4-FFF2-40B4-BE49-F238E27FC236}">
                  <a16:creationId xmlns:a16="http://schemas.microsoft.com/office/drawing/2014/main" id="{2CC11210-7A5F-297C-2376-88BCAC2698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7002" y="415273"/>
              <a:ext cx="580306" cy="1738364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t"/>
            <a:lstStyle/>
            <a:p>
              <a:r>
                <a:rPr lang="ko-KR" altLang="en-US" sz="600">
                  <a:latin typeface="+mn-ea"/>
                </a:rPr>
                <a:t> 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약식감정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 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 </a:t>
              </a:r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 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 </a:t>
              </a:r>
            </a:p>
          </p:txBody>
        </p:sp>
        <p:sp>
          <p:nvSpPr>
            <p:cNvPr id="124" name="Rectangle 43">
              <a:extLst>
                <a:ext uri="{FF2B5EF4-FFF2-40B4-BE49-F238E27FC236}">
                  <a16:creationId xmlns:a16="http://schemas.microsoft.com/office/drawing/2014/main" id="{024A9EE1-B99F-A56B-3110-C21631A619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0549" y="506925"/>
              <a:ext cx="1528046" cy="1656328"/>
            </a:xfrm>
            <a:prstGeom prst="rect">
              <a:avLst/>
            </a:prstGeom>
            <a:noFill/>
            <a:ln w="3175" algn="ctr">
              <a:noFill/>
              <a:prstDash val="solid"/>
              <a:miter lim="800000"/>
              <a:headEnd/>
              <a:tailEnd/>
            </a:ln>
          </p:spPr>
          <p:txBody>
            <a:bodyPr wrap="none" lIns="37800" tIns="0" rIns="0" bIns="0" anchor="t"/>
            <a:lstStyle/>
            <a:p>
              <a:r>
                <a:rPr lang="ko-KR" altLang="en-US" sz="600">
                  <a:latin typeface="+mn-ea"/>
                </a:rPr>
                <a:t>약식감정전문수신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약식감정전문 </a:t>
              </a:r>
              <a:r>
                <a:rPr lang="en-US" altLang="ko-KR" sz="600">
                  <a:latin typeface="+mn-ea"/>
                </a:rPr>
                <a:t>Parsing </a:t>
              </a:r>
              <a:r>
                <a:rPr lang="ko-KR" altLang="en-US" sz="600">
                  <a:latin typeface="+mn-ea"/>
                </a:rPr>
                <a:t>및 </a:t>
              </a:r>
              <a:r>
                <a:rPr lang="en-US" altLang="ko-KR" sz="600">
                  <a:latin typeface="+mn-ea"/>
                </a:rPr>
                <a:t>DB Insert</a:t>
              </a: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Data </a:t>
              </a:r>
              <a:r>
                <a:rPr lang="ko-KR" altLang="en-US" sz="600">
                  <a:latin typeface="+mn-ea"/>
                </a:rPr>
                <a:t>수집 </a:t>
              </a:r>
              <a:r>
                <a:rPr lang="ko-KR" altLang="en-US" sz="300">
                  <a:latin typeface="+mn-ea"/>
                </a:rPr>
                <a:t> </a:t>
              </a:r>
              <a:r>
                <a:rPr lang="en-US" altLang="ko-KR" sz="600">
                  <a:latin typeface="+mn-ea"/>
                </a:rPr>
                <a:t>- </a:t>
              </a:r>
              <a:r>
                <a:rPr lang="ko-KR" altLang="en-US" sz="600">
                  <a:latin typeface="+mn-ea"/>
                </a:rPr>
                <a:t>등기부등본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              - </a:t>
              </a:r>
              <a:r>
                <a:rPr lang="ko-KR" altLang="en-US" sz="600">
                  <a:latin typeface="+mn-ea"/>
                </a:rPr>
                <a:t>토지공시지가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              - </a:t>
              </a:r>
              <a:r>
                <a:rPr lang="ko-KR" altLang="en-US" sz="600">
                  <a:latin typeface="+mn-ea"/>
                </a:rPr>
                <a:t>아파트시세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전자결재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. . .</a:t>
              </a:r>
            </a:p>
            <a:p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업무처리</a:t>
              </a:r>
              <a:endParaRPr lang="en-US" altLang="ko-KR" sz="600">
                <a:latin typeface="+mn-ea"/>
              </a:endParaRPr>
            </a:p>
            <a:p>
              <a:endParaRPr lang="en-US" altLang="ko-KR" sz="600">
                <a:latin typeface="+mn-ea"/>
              </a:endParaRPr>
            </a:p>
            <a:p>
              <a:r>
                <a:rPr lang="en-US" altLang="ko-KR" sz="600">
                  <a:latin typeface="+mn-ea"/>
                </a:rPr>
                <a:t>. . .</a:t>
              </a:r>
            </a:p>
            <a:p>
              <a:endParaRPr lang="en-US" altLang="ko-KR" sz="600">
                <a:latin typeface="+mn-ea"/>
              </a:endParaRPr>
            </a:p>
            <a:p>
              <a:r>
                <a:rPr lang="ko-KR" altLang="en-US" sz="600">
                  <a:latin typeface="+mn-ea"/>
                </a:rPr>
                <a:t>약식감정결과회신</a:t>
              </a:r>
              <a:endParaRPr lang="en-US" altLang="ko-KR" sz="600">
                <a:latin typeface="+mn-ea"/>
              </a:endParaRPr>
            </a:p>
          </p:txBody>
        </p:sp>
        <p:sp>
          <p:nvSpPr>
            <p:cNvPr id="125" name="원호 124">
              <a:extLst>
                <a:ext uri="{FF2B5EF4-FFF2-40B4-BE49-F238E27FC236}">
                  <a16:creationId xmlns:a16="http://schemas.microsoft.com/office/drawing/2014/main" id="{7CB4A6A8-C7B2-6AF6-E516-FD9E8B36846D}"/>
                </a:ext>
              </a:extLst>
            </p:cNvPr>
            <p:cNvSpPr/>
            <p:nvPr/>
          </p:nvSpPr>
          <p:spPr>
            <a:xfrm>
              <a:off x="1978805" y="446655"/>
              <a:ext cx="211353" cy="58612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원호 125">
              <a:extLst>
                <a:ext uri="{FF2B5EF4-FFF2-40B4-BE49-F238E27FC236}">
                  <a16:creationId xmlns:a16="http://schemas.microsoft.com/office/drawing/2014/main" id="{6996DA15-0895-25D4-0C06-85F145166132}"/>
                </a:ext>
              </a:extLst>
            </p:cNvPr>
            <p:cNvSpPr/>
            <p:nvPr/>
          </p:nvSpPr>
          <p:spPr>
            <a:xfrm rot="10800000">
              <a:off x="2777292" y="446654"/>
              <a:ext cx="211353" cy="58612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원호 126">
              <a:extLst>
                <a:ext uri="{FF2B5EF4-FFF2-40B4-BE49-F238E27FC236}">
                  <a16:creationId xmlns:a16="http://schemas.microsoft.com/office/drawing/2014/main" id="{0F6E25B6-3BF0-8495-CD8A-3ACE8DE4EBFB}"/>
                </a:ext>
              </a:extLst>
            </p:cNvPr>
            <p:cNvSpPr/>
            <p:nvPr/>
          </p:nvSpPr>
          <p:spPr>
            <a:xfrm>
              <a:off x="3138752" y="568506"/>
              <a:ext cx="211353" cy="1466668"/>
            </a:xfrm>
            <a:prstGeom prst="arc">
              <a:avLst>
                <a:gd name="adj1" fmla="val 5476608"/>
                <a:gd name="adj2" fmla="val 16202646"/>
              </a:avLst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28" name="직선 연결선 127">
              <a:extLst>
                <a:ext uri="{FF2B5EF4-FFF2-40B4-BE49-F238E27FC236}">
                  <a16:creationId xmlns:a16="http://schemas.microsoft.com/office/drawing/2014/main" id="{73591795-5D96-91E9-E412-76AB2453325A}"/>
                </a:ext>
              </a:extLst>
            </p:cNvPr>
            <p:cNvCxnSpPr>
              <a:cxnSpLocks/>
            </p:cNvCxnSpPr>
            <p:nvPr/>
          </p:nvCxnSpPr>
          <p:spPr>
            <a:xfrm>
              <a:off x="2700513" y="555748"/>
              <a:ext cx="6100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TextBox 132">
            <a:extLst>
              <a:ext uri="{FF2B5EF4-FFF2-40B4-BE49-F238E27FC236}">
                <a16:creationId xmlns:a16="http://schemas.microsoft.com/office/drawing/2014/main" id="{0C94B7DA-7286-A85F-3B8B-9638453D737F}"/>
              </a:ext>
            </a:extLst>
          </p:cNvPr>
          <p:cNvSpPr txBox="1"/>
          <p:nvPr/>
        </p:nvSpPr>
        <p:spPr>
          <a:xfrm>
            <a:off x="6807897" y="4121760"/>
            <a:ext cx="4795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약식감정</a:t>
            </a:r>
          </a:p>
        </p:txBody>
      </p:sp>
      <p:cxnSp>
        <p:nvCxnSpPr>
          <p:cNvPr id="154" name="직선 화살표 연결선 153">
            <a:extLst>
              <a:ext uri="{FF2B5EF4-FFF2-40B4-BE49-F238E27FC236}">
                <a16:creationId xmlns:a16="http://schemas.microsoft.com/office/drawing/2014/main" id="{E8C59212-B16C-BC55-15F8-6687FB58E06E}"/>
              </a:ext>
            </a:extLst>
          </p:cNvPr>
          <p:cNvCxnSpPr>
            <a:cxnSpLocks/>
          </p:cNvCxnSpPr>
          <p:nvPr/>
        </p:nvCxnSpPr>
        <p:spPr>
          <a:xfrm>
            <a:off x="5695950" y="1530320"/>
            <a:ext cx="1671088" cy="0"/>
          </a:xfrm>
          <a:prstGeom prst="straightConnector1">
            <a:avLst/>
          </a:prstGeom>
          <a:ln w="254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7" name="그림 230">
            <a:extLst>
              <a:ext uri="{FF2B5EF4-FFF2-40B4-BE49-F238E27FC236}">
                <a16:creationId xmlns:a16="http://schemas.microsoft.com/office/drawing/2014/main" id="{13448FA8-C7C6-5B07-FE9D-A72AC4064BA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172" y="470039"/>
            <a:ext cx="324000" cy="257019"/>
          </a:xfrm>
          <a:prstGeom prst="rect">
            <a:avLst/>
          </a:prstGeom>
        </p:spPr>
      </p:pic>
      <p:sp>
        <p:nvSpPr>
          <p:cNvPr id="158" name="TextBox 157">
            <a:extLst>
              <a:ext uri="{FF2B5EF4-FFF2-40B4-BE49-F238E27FC236}">
                <a16:creationId xmlns:a16="http://schemas.microsoft.com/office/drawing/2014/main" id="{7356ECE2-BA4D-B096-A57C-1F3A38128DB5}"/>
              </a:ext>
            </a:extLst>
          </p:cNvPr>
          <p:cNvSpPr txBox="1"/>
          <p:nvPr/>
        </p:nvSpPr>
        <p:spPr>
          <a:xfrm>
            <a:off x="251172" y="748006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600" b="1"/>
              <a:t>조세정리</a:t>
            </a:r>
            <a:endParaRPr lang="en-US" altLang="ko-KR" sz="600" b="1" dirty="0"/>
          </a:p>
        </p:txBody>
      </p:sp>
      <p:cxnSp>
        <p:nvCxnSpPr>
          <p:cNvPr id="2" name="직선 화살표 연결선 1">
            <a:extLst>
              <a:ext uri="{FF2B5EF4-FFF2-40B4-BE49-F238E27FC236}">
                <a16:creationId xmlns:a16="http://schemas.microsoft.com/office/drawing/2014/main" id="{E4EB7E0E-1C80-2E86-F5B4-8EDA8A1A9594}"/>
              </a:ext>
            </a:extLst>
          </p:cNvPr>
          <p:cNvCxnSpPr>
            <a:cxnSpLocks/>
          </p:cNvCxnSpPr>
          <p:nvPr/>
        </p:nvCxnSpPr>
        <p:spPr>
          <a:xfrm>
            <a:off x="5511800" y="2285267"/>
            <a:ext cx="447675" cy="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C4AB04C2-FB9E-7F08-E8D7-5B0D6462C42C}"/>
              </a:ext>
            </a:extLst>
          </p:cNvPr>
          <p:cNvCxnSpPr>
            <a:cxnSpLocks/>
          </p:cNvCxnSpPr>
          <p:nvPr/>
        </p:nvCxnSpPr>
        <p:spPr>
          <a:xfrm>
            <a:off x="5695950" y="1526304"/>
            <a:ext cx="241408" cy="0"/>
          </a:xfrm>
          <a:prstGeom prst="straightConnector1">
            <a:avLst/>
          </a:prstGeom>
          <a:ln w="254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D9BCC56-DF01-7138-1646-CEC2DE638F8C}"/>
              </a:ext>
            </a:extLst>
          </p:cNvPr>
          <p:cNvCxnSpPr>
            <a:cxnSpLocks/>
          </p:cNvCxnSpPr>
          <p:nvPr/>
        </p:nvCxnSpPr>
        <p:spPr>
          <a:xfrm>
            <a:off x="7021958" y="555650"/>
            <a:ext cx="3158917" cy="0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78365100-7448-254C-CCD0-516DF3E7DA7F}"/>
              </a:ext>
            </a:extLst>
          </p:cNvPr>
          <p:cNvCxnSpPr>
            <a:cxnSpLocks/>
          </p:cNvCxnSpPr>
          <p:nvPr/>
        </p:nvCxnSpPr>
        <p:spPr>
          <a:xfrm flipH="1">
            <a:off x="3952698" y="553740"/>
            <a:ext cx="1944000" cy="0"/>
          </a:xfrm>
          <a:prstGeom prst="straightConnector1">
            <a:avLst/>
          </a:prstGeom>
          <a:ln w="25400">
            <a:solidFill>
              <a:srgbClr val="C00000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B451C77-680A-7D9F-B94C-1CB81EEFFFB1}"/>
              </a:ext>
            </a:extLst>
          </p:cNvPr>
          <p:cNvSpPr/>
          <p:nvPr/>
        </p:nvSpPr>
        <p:spPr>
          <a:xfrm>
            <a:off x="5950592" y="415273"/>
            <a:ext cx="1052759" cy="225172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77695309-015F-CA17-2E88-D73CF9E88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1933" y="1139046"/>
            <a:ext cx="857355" cy="93201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3112A56-DFC6-AEDB-ADFB-970549BA1A67}"/>
              </a:ext>
            </a:extLst>
          </p:cNvPr>
          <p:cNvSpPr txBox="1"/>
          <p:nvPr/>
        </p:nvSpPr>
        <p:spPr>
          <a:xfrm>
            <a:off x="6151321" y="1698800"/>
            <a:ext cx="540000" cy="92333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600" b="1"/>
              <a:t>Peudo Server</a:t>
            </a:r>
            <a:endParaRPr lang="en-US" altLang="ko-KR" sz="600" b="1" dirty="0"/>
          </a:p>
        </p:txBody>
      </p:sp>
      <p:pic>
        <p:nvPicPr>
          <p:cNvPr id="17" name="그림 230">
            <a:extLst>
              <a:ext uri="{FF2B5EF4-FFF2-40B4-BE49-F238E27FC236}">
                <a16:creationId xmlns:a16="http://schemas.microsoft.com/office/drawing/2014/main" id="{5DDA6FA3-DE5E-A7CD-17BA-532A84E84C3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6431" y="1433883"/>
            <a:ext cx="324000" cy="257019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6DA6A593-A3DD-BE91-07A5-884B23BD34EB}"/>
              </a:ext>
            </a:extLst>
          </p:cNvPr>
          <p:cNvSpPr/>
          <p:nvPr/>
        </p:nvSpPr>
        <p:spPr>
          <a:xfrm>
            <a:off x="7009201" y="339786"/>
            <a:ext cx="46234" cy="2028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Left Brace 31">
            <a:extLst>
              <a:ext uri="{FF2B5EF4-FFF2-40B4-BE49-F238E27FC236}">
                <a16:creationId xmlns:a16="http://schemas.microsoft.com/office/drawing/2014/main" id="{1FBB432D-BBBD-6086-42E3-D2BD33C2852A}"/>
              </a:ext>
            </a:extLst>
          </p:cNvPr>
          <p:cNvSpPr/>
          <p:nvPr/>
        </p:nvSpPr>
        <p:spPr>
          <a:xfrm>
            <a:off x="760682" y="493272"/>
            <a:ext cx="428847" cy="4955255"/>
          </a:xfrm>
          <a:prstGeom prst="leftBrace">
            <a:avLst>
              <a:gd name="adj1" fmla="val 8333"/>
              <a:gd name="adj2" fmla="val 3378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43">
            <a:extLst>
              <a:ext uri="{FF2B5EF4-FFF2-40B4-BE49-F238E27FC236}">
                <a16:creationId xmlns:a16="http://schemas.microsoft.com/office/drawing/2014/main" id="{C0AF3809-90B7-7A58-0672-98BD5EAB4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8077" y="5379569"/>
            <a:ext cx="580306" cy="144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pPr defTabSz="1075334"/>
            <a:r>
              <a:rPr lang="ko-KR" altLang="en-US" sz="600">
                <a:solidFill>
                  <a:srgbClr val="C00000"/>
                </a:solidFill>
                <a:latin typeface="+mn-ea"/>
              </a:rPr>
              <a:t>연계프로그램</a:t>
            </a:r>
          </a:p>
        </p:txBody>
      </p:sp>
      <p:pic>
        <p:nvPicPr>
          <p:cNvPr id="7" name="그림 227">
            <a:extLst>
              <a:ext uri="{FF2B5EF4-FFF2-40B4-BE49-F238E27FC236}">
                <a16:creationId xmlns:a16="http://schemas.microsoft.com/office/drawing/2014/main" id="{D9643A85-09A9-D319-AAFE-E63086C76C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231" y="5400480"/>
            <a:ext cx="70215" cy="8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362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362</TotalTime>
  <Words>326</Words>
  <Application>Microsoft Office PowerPoint</Application>
  <PresentationFormat>A3 용지(297x420mm)</PresentationFormat>
  <Paragraphs>235</Paragraphs>
  <Slides>5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맑은 고딕</vt:lpstr>
      <vt:lpstr>Arial</vt:lpstr>
      <vt:lpstr>Calibri</vt:lpstr>
      <vt:lpstr>Calibri Light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830</dc:creator>
  <cp:lastModifiedBy>kim dp</cp:lastModifiedBy>
  <cp:revision>76</cp:revision>
  <dcterms:created xsi:type="dcterms:W3CDTF">2023-05-02T08:09:21Z</dcterms:created>
  <dcterms:modified xsi:type="dcterms:W3CDTF">2023-05-02T17:49:56Z</dcterms:modified>
</cp:coreProperties>
</file>