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7" autoAdjust="0"/>
    <p:restoredTop sz="94660"/>
  </p:normalViewPr>
  <p:slideViewPr>
    <p:cSldViewPr>
      <p:cViewPr>
        <p:scale>
          <a:sx n="125" d="100"/>
          <a:sy n="125" d="100"/>
        </p:scale>
        <p:origin x="-414" y="1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78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07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166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62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77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560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198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89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20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622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7F662-09F9-44EE-8B04-612A583404ED}" type="datetimeFigureOut">
              <a:rPr lang="ko-KR" altLang="en-US" smtClean="0"/>
              <a:t>2016-01-08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CBD76-FACE-4B87-A3E7-22925EA5A5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33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911186"/>
            <a:ext cx="191918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latin typeface="Consolas" panose="020B0609020204030204" pitchFamily="49" charset="0"/>
              </a:rPr>
              <a:t>1. </a:t>
            </a:r>
            <a:r>
              <a:rPr lang="ko-KR" altLang="en-US" sz="1200" b="1" smtClean="0">
                <a:latin typeface="Consolas" panose="020B0609020204030204" pitchFamily="49" charset="0"/>
              </a:rPr>
              <a:t>서버구성도</a:t>
            </a:r>
            <a:endParaRPr lang="ko-KR" altLang="en-US" sz="1200" b="1" dirty="0">
              <a:latin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404664"/>
            <a:ext cx="56166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smtClean="0">
                <a:latin typeface="Consolas" panose="020B0609020204030204" pitchFamily="49" charset="0"/>
              </a:rPr>
              <a:t>CI</a:t>
            </a:r>
            <a:r>
              <a:rPr lang="ko-KR" altLang="en-US" sz="1600" b="1" smtClean="0">
                <a:latin typeface="Consolas" panose="020B0609020204030204" pitchFamily="49" charset="0"/>
              </a:rPr>
              <a:t> </a:t>
            </a:r>
            <a:r>
              <a:rPr lang="en-US" altLang="ko-KR" sz="1600" b="1" smtClean="0">
                <a:latin typeface="Consolas" panose="020B0609020204030204" pitchFamily="49" charset="0"/>
              </a:rPr>
              <a:t>(Continuous Integration) </a:t>
            </a:r>
            <a:r>
              <a:rPr lang="ko-KR" altLang="en-US" sz="1600" b="1" smtClean="0">
                <a:latin typeface="Consolas" panose="020B0609020204030204" pitchFamily="49" charset="0"/>
              </a:rPr>
              <a:t>서버 환경 구성</a:t>
            </a:r>
            <a:endParaRPr lang="ko-KR" altLang="en-US" sz="1600" b="1" dirty="0">
              <a:latin typeface="Consolas" panose="020B0609020204030204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6" y="1156549"/>
            <a:ext cx="8308774" cy="440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11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404664"/>
            <a:ext cx="22322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latin typeface="Consolas" panose="020B0609020204030204" pitchFamily="49" charset="0"/>
              </a:rPr>
              <a:t>2. Subversion (</a:t>
            </a:r>
            <a:r>
              <a:rPr lang="ko-KR" altLang="en-US" sz="1200" b="1" smtClean="0">
                <a:latin typeface="Consolas" panose="020B0609020204030204" pitchFamily="49" charset="0"/>
              </a:rPr>
              <a:t>형상서버</a:t>
            </a:r>
            <a:r>
              <a:rPr lang="en-US" altLang="ko-KR" sz="1200" b="1" smtClean="0">
                <a:latin typeface="Consolas" panose="020B0609020204030204" pitchFamily="49" charset="0"/>
              </a:rPr>
              <a:t>)</a:t>
            </a:r>
            <a:endParaRPr lang="ko-KR" altLang="en-US" sz="1200" b="1" dirty="0">
              <a:latin typeface="Consolas" panose="020B0609020204030204" pitchFamily="49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467544" y="1100867"/>
            <a:ext cx="5328592" cy="794013"/>
            <a:chOff x="467544" y="1229529"/>
            <a:chExt cx="5328592" cy="794013"/>
          </a:xfrm>
        </p:grpSpPr>
        <p:sp>
          <p:nvSpPr>
            <p:cNvPr id="8" name="TextBox 7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2.1.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서버정보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7584" y="1469544"/>
              <a:ext cx="496855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IP : 192.168.100.79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OS : AIX 7.1</a:t>
              </a:r>
            </a:p>
            <a:p>
              <a:r>
                <a:rPr lang="ko-KR" altLang="en-US" sz="1000" smtClean="0">
                  <a:latin typeface="Consolas" panose="020B0609020204030204" pitchFamily="49" charset="0"/>
                </a:rPr>
                <a:t>계정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svn / svn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67544" y="2167131"/>
            <a:ext cx="5328592" cy="640125"/>
            <a:chOff x="467544" y="1229529"/>
            <a:chExt cx="5328592" cy="640125"/>
          </a:xfrm>
        </p:grpSpPr>
        <p:sp>
          <p:nvSpPr>
            <p:cNvPr id="12" name="TextBox 11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2.2.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서버구동 및 종료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7584" y="1469544"/>
              <a:ext cx="496855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구동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/app/startup-svn.sh</a:t>
              </a:r>
            </a:p>
            <a:p>
              <a:r>
                <a:rPr lang="ko-KR" altLang="en-US" sz="1000" smtClean="0">
                  <a:latin typeface="Consolas" panose="020B0609020204030204" pitchFamily="49" charset="0"/>
                </a:rPr>
                <a:t>종료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/app/shutdown-svn.sh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467544" y="3079507"/>
            <a:ext cx="5328592" cy="486236"/>
            <a:chOff x="467544" y="1229529"/>
            <a:chExt cx="5328592" cy="486236"/>
          </a:xfrm>
        </p:grpSpPr>
        <p:sp>
          <p:nvSpPr>
            <p:cNvPr id="15" name="TextBox 14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2.3. Repository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위치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/app/svn-repository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467544" y="3837994"/>
            <a:ext cx="5328592" cy="486236"/>
            <a:chOff x="467544" y="1229529"/>
            <a:chExt cx="5328592" cy="486236"/>
          </a:xfrm>
        </p:grpSpPr>
        <p:sp>
          <p:nvSpPr>
            <p:cNvPr id="18" name="TextBox 17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2.4.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계정 추가 및 삭제 변경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/app/svn-repository/conf/passwd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67544" y="4596482"/>
            <a:ext cx="5328592" cy="486236"/>
            <a:chOff x="467544" y="1229529"/>
            <a:chExt cx="5328592" cy="486236"/>
          </a:xfrm>
        </p:grpSpPr>
        <p:sp>
          <p:nvSpPr>
            <p:cNvPr id="21" name="TextBox 20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2.5.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권한 추가 및 삭제 변경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/app/svn-repository/conf/authz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6085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404664"/>
            <a:ext cx="22322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smtClean="0">
                <a:latin typeface="Consolas" panose="020B0609020204030204" pitchFamily="49" charset="0"/>
              </a:rPr>
              <a:t>3. Jenkins (</a:t>
            </a:r>
            <a:r>
              <a:rPr lang="ko-KR" altLang="en-US" sz="1200" b="1" smtClean="0">
                <a:latin typeface="Consolas" panose="020B0609020204030204" pitchFamily="49" charset="0"/>
              </a:rPr>
              <a:t>빌드서버</a:t>
            </a:r>
            <a:r>
              <a:rPr lang="en-US" altLang="ko-KR" sz="1200" b="1" smtClean="0">
                <a:latin typeface="Consolas" panose="020B0609020204030204" pitchFamily="49" charset="0"/>
              </a:rPr>
              <a:t>)</a:t>
            </a:r>
            <a:endParaRPr lang="ko-KR" altLang="en-US" sz="1200" b="1" dirty="0">
              <a:latin typeface="Consolas" panose="020B0609020204030204" pitchFamily="49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467544" y="1100867"/>
            <a:ext cx="5328592" cy="794013"/>
            <a:chOff x="467544" y="1229529"/>
            <a:chExt cx="5328592" cy="794013"/>
          </a:xfrm>
        </p:grpSpPr>
        <p:sp>
          <p:nvSpPr>
            <p:cNvPr id="8" name="TextBox 7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3.1.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서버정보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7584" y="1469544"/>
              <a:ext cx="4968552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IP : 192.168.100.154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OS : Window2012 R2 Standard</a:t>
              </a:r>
            </a:p>
            <a:p>
              <a:r>
                <a:rPr lang="ko-KR" altLang="en-US" sz="1000" smtClean="0">
                  <a:latin typeface="Consolas" panose="020B0609020204030204" pitchFamily="49" charset="0"/>
                </a:rPr>
                <a:t>계정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administrator / </a:t>
              </a:r>
              <a:r>
                <a:rPr lang="ko-KR" altLang="en-US" sz="1000" smtClean="0">
                  <a:latin typeface="Consolas" panose="020B0609020204030204" pitchFamily="49" charset="0"/>
                </a:rPr>
                <a:t>관리</a:t>
              </a:r>
              <a:r>
                <a:rPr lang="en-US" altLang="ko-KR" sz="1000" smtClean="0">
                  <a:latin typeface="Consolas" panose="020B0609020204030204" pitchFamily="49" charset="0"/>
                </a:rPr>
                <a:t>!2015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67544" y="2167131"/>
            <a:ext cx="5328592" cy="486236"/>
            <a:chOff x="467544" y="1229529"/>
            <a:chExt cx="5328592" cy="486236"/>
          </a:xfrm>
        </p:grpSpPr>
        <p:sp>
          <p:nvSpPr>
            <p:cNvPr id="12" name="TextBox 11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3.2.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서버구동 및 종료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Window Key + R &gt; services.msc</a:t>
              </a:r>
              <a:r>
                <a:rPr lang="ko-KR" altLang="en-US" sz="1000" smtClean="0">
                  <a:latin typeface="Consolas" panose="020B0609020204030204" pitchFamily="49" charset="0"/>
                </a:rPr>
                <a:t>에서 </a:t>
              </a:r>
              <a:r>
                <a:rPr lang="en-US" altLang="ko-KR" sz="1000" smtClean="0">
                  <a:latin typeface="Consolas" panose="020B0609020204030204" pitchFamily="49" charset="0"/>
                </a:rPr>
                <a:t>Jenkins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중지 또는 시작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467544" y="3079507"/>
            <a:ext cx="5328592" cy="486236"/>
            <a:chOff x="467544" y="1229529"/>
            <a:chExt cx="5328592" cy="486236"/>
          </a:xfrm>
        </p:grpSpPr>
        <p:sp>
          <p:nvSpPr>
            <p:cNvPr id="15" name="TextBox 14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3.3. Jenkins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포트 변경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C:/Program Files(x86)/Jenkins/jenkins.xml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467544" y="3837994"/>
            <a:ext cx="5328592" cy="486236"/>
            <a:chOff x="467544" y="1229529"/>
            <a:chExt cx="5328592" cy="486236"/>
          </a:xfrm>
        </p:grpSpPr>
        <p:sp>
          <p:nvSpPr>
            <p:cNvPr id="18" name="TextBox 17"/>
            <p:cNvSpPr txBox="1"/>
            <p:nvPr/>
          </p:nvSpPr>
          <p:spPr>
            <a:xfrm>
              <a:off x="467544" y="1229529"/>
              <a:ext cx="468052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3.4. Jenkins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관리콘솔 </a:t>
              </a:r>
              <a:r>
                <a:rPr lang="en-US" altLang="ko-KR" sz="700" b="1" smtClean="0">
                  <a:latin typeface="Consolas" panose="020B0609020204030204" pitchFamily="49" charset="0"/>
                </a:rPr>
                <a:t>(Job</a:t>
              </a:r>
              <a:r>
                <a:rPr lang="ko-KR" altLang="en-US" sz="700" b="1" smtClean="0">
                  <a:latin typeface="Consolas" panose="020B0609020204030204" pitchFamily="49" charset="0"/>
                </a:rPr>
                <a:t>실행 및 관리</a:t>
              </a:r>
              <a:r>
                <a:rPr lang="en-US" altLang="ko-KR" sz="700" b="1" smtClean="0">
                  <a:latin typeface="Consolas" panose="020B0609020204030204" pitchFamily="49" charset="0"/>
                </a:rPr>
                <a:t>)</a:t>
              </a:r>
              <a:endParaRPr lang="ko-KR" altLang="en-US" sz="700" b="1" dirty="0">
                <a:latin typeface="Consolas" panose="020B0609020204030204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7584" y="1469544"/>
              <a:ext cx="49685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http://192.168.100.154:8081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67544" y="4596482"/>
            <a:ext cx="8280920" cy="1794287"/>
            <a:chOff x="467544" y="1229529"/>
            <a:chExt cx="8280920" cy="1794287"/>
          </a:xfrm>
        </p:grpSpPr>
        <p:sp>
          <p:nvSpPr>
            <p:cNvPr id="21" name="TextBox 20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3.5. Jenkins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접근계정 관리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27584" y="1469544"/>
              <a:ext cx="7920880" cy="15542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1. </a:t>
              </a:r>
              <a:r>
                <a:rPr lang="en-US" altLang="ko-KR" sz="1000" smtClean="0">
                  <a:latin typeface="Consolas" panose="020B0609020204030204" pitchFamily="49" charset="0"/>
                </a:rPr>
                <a:t>Admin </a:t>
              </a:r>
              <a:r>
                <a:rPr lang="ko-KR" altLang="en-US" sz="1000" smtClean="0">
                  <a:latin typeface="Consolas" panose="020B0609020204030204" pitchFamily="49" charset="0"/>
                </a:rPr>
                <a:t>로그인 </a:t>
              </a:r>
              <a:r>
                <a:rPr lang="en-US" altLang="ko-KR" sz="700" smtClean="0">
                  <a:latin typeface="Consolas" panose="020B0609020204030204" pitchFamily="49" charset="0"/>
                </a:rPr>
                <a:t>(</a:t>
              </a:r>
              <a:r>
                <a:rPr lang="en-US" altLang="ko-KR" sz="700" smtClean="0">
                  <a:latin typeface="Consolas" panose="020B0609020204030204" pitchFamily="49" charset="0"/>
                </a:rPr>
                <a:t>※ </a:t>
              </a:r>
              <a:r>
                <a:rPr lang="ko-KR" altLang="en-US" sz="700" smtClean="0">
                  <a:latin typeface="Consolas" panose="020B0609020204030204" pitchFamily="49" charset="0"/>
                </a:rPr>
                <a:t>패스워드 변경시 사람 </a:t>
              </a:r>
              <a:r>
                <a:rPr lang="en-US" altLang="ko-KR" sz="700" smtClean="0">
                  <a:latin typeface="Consolas" panose="020B0609020204030204" pitchFamily="49" charset="0"/>
                </a:rPr>
                <a:t>&gt; admin &gt; </a:t>
              </a:r>
              <a:r>
                <a:rPr lang="ko-KR" altLang="en-US" sz="700" smtClean="0">
                  <a:latin typeface="Consolas" panose="020B0609020204030204" pitchFamily="49" charset="0"/>
                </a:rPr>
                <a:t>설정 </a:t>
              </a:r>
              <a:r>
                <a:rPr lang="en-US" altLang="ko-KR" sz="700" smtClean="0">
                  <a:latin typeface="Consolas" panose="020B0609020204030204" pitchFamily="49" charset="0"/>
                </a:rPr>
                <a:t>&gt; Password, Confirm Password </a:t>
              </a:r>
              <a:r>
                <a:rPr lang="ko-KR" altLang="en-US" sz="700" smtClean="0">
                  <a:latin typeface="Consolas" panose="020B0609020204030204" pitchFamily="49" charset="0"/>
                </a:rPr>
                <a:t>수정 </a:t>
              </a:r>
              <a:r>
                <a:rPr lang="en-US" altLang="ko-KR" sz="700" smtClean="0">
                  <a:latin typeface="Consolas" panose="020B0609020204030204" pitchFamily="49" charset="0"/>
                </a:rPr>
                <a:t>&gt; Save)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2.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사용자 추가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>
                  <a:latin typeface="Consolas" panose="020B0609020204030204" pitchFamily="49" charset="0"/>
                </a:rPr>
                <a:t>  - </a:t>
              </a:r>
              <a:r>
                <a:rPr lang="en-US" altLang="ko-KR" sz="900" smtClean="0">
                  <a:latin typeface="Consolas" panose="020B0609020204030204" pitchFamily="49" charset="0"/>
                </a:rPr>
                <a:t>Jenkins</a:t>
              </a:r>
              <a:r>
                <a:rPr lang="ko-KR" altLang="en-US" sz="900" smtClean="0">
                  <a:latin typeface="Consolas" panose="020B0609020204030204" pitchFamily="49" charset="0"/>
                </a:rPr>
                <a:t>관리 </a:t>
              </a:r>
              <a:r>
                <a:rPr lang="en-US" altLang="ko-KR" sz="900" smtClean="0">
                  <a:latin typeface="Consolas" panose="020B0609020204030204" pitchFamily="49" charset="0"/>
                </a:rPr>
                <a:t>&gt; Manage Users &gt; </a:t>
              </a:r>
              <a:r>
                <a:rPr lang="ko-KR" altLang="en-US" sz="900" smtClean="0">
                  <a:latin typeface="Consolas" panose="020B0609020204030204" pitchFamily="49" charset="0"/>
                </a:rPr>
                <a:t>사용자 생성 </a:t>
              </a:r>
              <a:r>
                <a:rPr lang="en-US" altLang="ko-KR" sz="900" smtClean="0">
                  <a:latin typeface="Consolas" panose="020B0609020204030204" pitchFamily="49" charset="0"/>
                </a:rPr>
                <a:t>&gt; </a:t>
              </a:r>
              <a:r>
                <a:rPr lang="ko-KR" altLang="en-US" sz="900" smtClean="0">
                  <a:latin typeface="Consolas" panose="020B0609020204030204" pitchFamily="49" charset="0"/>
                </a:rPr>
                <a:t>계정명</a:t>
              </a:r>
              <a:r>
                <a:rPr lang="en-US" altLang="ko-KR" sz="900" smtClean="0">
                  <a:latin typeface="Consolas" panose="020B0609020204030204" pitchFamily="49" charset="0"/>
                </a:rPr>
                <a:t>, </a:t>
              </a:r>
              <a:r>
                <a:rPr lang="ko-KR" altLang="en-US" sz="900" smtClean="0">
                  <a:latin typeface="Consolas" panose="020B0609020204030204" pitchFamily="49" charset="0"/>
                </a:rPr>
                <a:t>패스워드</a:t>
              </a:r>
              <a:r>
                <a:rPr lang="en-US" altLang="ko-KR" sz="900" smtClean="0">
                  <a:latin typeface="Consolas" panose="020B0609020204030204" pitchFamily="49" charset="0"/>
                </a:rPr>
                <a:t>, </a:t>
              </a:r>
              <a:r>
                <a:rPr lang="ko-KR" altLang="en-US" sz="900" smtClean="0">
                  <a:latin typeface="Consolas" panose="020B0609020204030204" pitchFamily="49" charset="0"/>
                </a:rPr>
                <a:t>패스워드 확인</a:t>
              </a:r>
              <a:r>
                <a:rPr lang="en-US" altLang="ko-KR" sz="900" smtClean="0">
                  <a:latin typeface="Consolas" panose="020B0609020204030204" pitchFamily="49" charset="0"/>
                </a:rPr>
                <a:t>, </a:t>
              </a:r>
              <a:r>
                <a:rPr lang="ko-KR" altLang="en-US" sz="900" smtClean="0">
                  <a:latin typeface="Consolas" panose="020B0609020204030204" pitchFamily="49" charset="0"/>
                </a:rPr>
                <a:t>이메일 입력 </a:t>
              </a:r>
              <a:r>
                <a:rPr lang="en-US" altLang="ko-KR" sz="900" smtClean="0">
                  <a:latin typeface="Consolas" panose="020B0609020204030204" pitchFamily="49" charset="0"/>
                </a:rPr>
                <a:t>&gt; Sign up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3.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사용자에게 </a:t>
              </a:r>
              <a:r>
                <a:rPr lang="en-US" altLang="ko-KR" sz="1000" smtClean="0">
                  <a:latin typeface="Consolas" panose="020B0609020204030204" pitchFamily="49" charset="0"/>
                </a:rPr>
                <a:t>Jenkins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최소 접속 권한 부여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>
                  <a:latin typeface="Consolas" panose="020B0609020204030204" pitchFamily="49" charset="0"/>
                </a:rPr>
                <a:t>  </a:t>
              </a:r>
              <a:r>
                <a:rPr lang="en-US" altLang="ko-KR" sz="900" smtClean="0">
                  <a:latin typeface="Consolas" panose="020B0609020204030204" pitchFamily="49" charset="0"/>
                </a:rPr>
                <a:t>- Jenkins</a:t>
              </a:r>
              <a:r>
                <a:rPr lang="ko-KR" altLang="en-US" sz="900" smtClean="0">
                  <a:latin typeface="Consolas" panose="020B0609020204030204" pitchFamily="49" charset="0"/>
                </a:rPr>
                <a:t>관리 </a:t>
              </a:r>
              <a:r>
                <a:rPr lang="en-US" altLang="ko-KR" sz="900" smtClean="0">
                  <a:latin typeface="Consolas" panose="020B0609020204030204" pitchFamily="49" charset="0"/>
                </a:rPr>
                <a:t>&gt; Configure Global Security &gt; Authrization &gt; Project-based Matrix Authorization Strategy</a:t>
              </a:r>
              <a:r>
                <a:rPr lang="ko-KR" altLang="en-US" sz="900" smtClean="0">
                  <a:latin typeface="Consolas" panose="020B0609020204030204" pitchFamily="49" charset="0"/>
                </a:rPr>
                <a:t>에서</a:t>
              </a:r>
              <a:endParaRPr lang="en-US" altLang="ko-KR" sz="900" smtClean="0">
                <a:latin typeface="Consolas" panose="020B0609020204030204" pitchFamily="49" charset="0"/>
              </a:endParaRPr>
            </a:p>
            <a:p>
              <a:r>
                <a:rPr lang="en-US" altLang="ko-KR" sz="900">
                  <a:latin typeface="Consolas" panose="020B0609020204030204" pitchFamily="49" charset="0"/>
                </a:rPr>
                <a:t> </a:t>
              </a:r>
              <a:r>
                <a:rPr lang="en-US" altLang="ko-KR" sz="900" smtClean="0">
                  <a:latin typeface="Consolas" panose="020B0609020204030204" pitchFamily="49" charset="0"/>
                </a:rPr>
                <a:t>    </a:t>
              </a:r>
              <a:r>
                <a:rPr lang="ko-KR" altLang="en-US" sz="900" smtClean="0">
                  <a:latin typeface="Consolas" panose="020B0609020204030204" pitchFamily="49" charset="0"/>
                </a:rPr>
                <a:t>추가한 사용자를 </a:t>
              </a:r>
              <a:r>
                <a:rPr lang="en-US" altLang="ko-KR" sz="900" smtClean="0">
                  <a:latin typeface="Consolas" panose="020B0609020204030204" pitchFamily="49" charset="0"/>
                </a:rPr>
                <a:t>User/group to add </a:t>
              </a:r>
              <a:r>
                <a:rPr lang="ko-KR" altLang="en-US" sz="900" smtClean="0">
                  <a:latin typeface="Consolas" panose="020B0609020204030204" pitchFamily="49" charset="0"/>
                </a:rPr>
                <a:t>에 입력하고 </a:t>
              </a:r>
              <a:r>
                <a:rPr lang="en-US" altLang="ko-KR" sz="900" smtClean="0">
                  <a:latin typeface="Consolas" panose="020B0609020204030204" pitchFamily="49" charset="0"/>
                </a:rPr>
                <a:t>Add</a:t>
              </a:r>
              <a:r>
                <a:rPr lang="ko-KR" altLang="en-US" sz="900" smtClean="0">
                  <a:latin typeface="Consolas" panose="020B0609020204030204" pitchFamily="49" charset="0"/>
                </a:rPr>
                <a:t>버튼 클릭</a:t>
              </a:r>
              <a:r>
                <a:rPr lang="en-US" altLang="ko-KR" sz="900" smtClean="0">
                  <a:latin typeface="Consolas" panose="020B0609020204030204" pitchFamily="49" charset="0"/>
                </a:rPr>
                <a:t>.</a:t>
              </a:r>
            </a:p>
            <a:p>
              <a:r>
                <a:rPr lang="en-US" altLang="ko-KR" sz="900">
                  <a:latin typeface="Consolas" panose="020B0609020204030204" pitchFamily="49" charset="0"/>
                </a:rPr>
                <a:t> </a:t>
              </a:r>
              <a:r>
                <a:rPr lang="en-US" altLang="ko-KR" sz="900" smtClean="0">
                  <a:latin typeface="Consolas" panose="020B0609020204030204" pitchFamily="49" charset="0"/>
                </a:rPr>
                <a:t>  - </a:t>
              </a:r>
              <a:r>
                <a:rPr lang="ko-KR" altLang="en-US" sz="900" smtClean="0">
                  <a:latin typeface="Consolas" panose="020B0609020204030204" pitchFamily="49" charset="0"/>
                </a:rPr>
                <a:t>전체 권한중 </a:t>
              </a:r>
              <a:r>
                <a:rPr lang="en-US" altLang="ko-KR" sz="900" smtClean="0">
                  <a:latin typeface="Consolas" panose="020B0609020204030204" pitchFamily="49" charset="0"/>
                </a:rPr>
                <a:t>Overall &gt; Read </a:t>
              </a:r>
              <a:r>
                <a:rPr lang="ko-KR" altLang="en-US" sz="900" smtClean="0">
                  <a:latin typeface="Consolas" panose="020B0609020204030204" pitchFamily="49" charset="0"/>
                </a:rPr>
                <a:t>체크 후 저장</a:t>
              </a:r>
              <a:endParaRPr lang="en-US" altLang="ko-KR" sz="900" smtClean="0">
                <a:latin typeface="Consolas" panose="020B0609020204030204" pitchFamily="49" charset="0"/>
              </a:endParaRPr>
            </a:p>
            <a:p>
              <a:r>
                <a:rPr lang="en-US" altLang="ko-KR" sz="900" smtClean="0">
                  <a:latin typeface="Consolas" panose="020B0609020204030204" pitchFamily="49" charset="0"/>
                </a:rPr>
                <a:t>4. </a:t>
              </a:r>
              <a:r>
                <a:rPr lang="ko-KR" altLang="en-US" sz="900" smtClean="0">
                  <a:latin typeface="Consolas" panose="020B0609020204030204" pitchFamily="49" charset="0"/>
                </a:rPr>
                <a:t>사용자에게 </a:t>
              </a:r>
              <a:r>
                <a:rPr lang="en-US" altLang="ko-KR" sz="900" smtClean="0">
                  <a:latin typeface="Consolas" panose="020B0609020204030204" pitchFamily="49" charset="0"/>
                </a:rPr>
                <a:t>Project </a:t>
              </a:r>
              <a:r>
                <a:rPr lang="ko-KR" altLang="en-US" sz="900" smtClean="0">
                  <a:latin typeface="Consolas" panose="020B0609020204030204" pitchFamily="49" charset="0"/>
                </a:rPr>
                <a:t>빌드 권한 부여</a:t>
              </a:r>
              <a:endParaRPr lang="en-US" altLang="ko-KR" sz="900" smtClean="0">
                <a:latin typeface="Consolas" panose="020B0609020204030204" pitchFamily="49" charset="0"/>
              </a:endParaRPr>
            </a:p>
            <a:p>
              <a:r>
                <a:rPr lang="en-US" altLang="ko-KR" sz="900" smtClean="0">
                  <a:latin typeface="Consolas" panose="020B0609020204030204" pitchFamily="49" charset="0"/>
                </a:rPr>
                <a:t>   - Projet &gt; </a:t>
              </a:r>
              <a:r>
                <a:rPr lang="ko-KR" altLang="en-US" sz="900" smtClean="0">
                  <a:latin typeface="Consolas" panose="020B0609020204030204" pitchFamily="49" charset="0"/>
                </a:rPr>
                <a:t>구성 </a:t>
              </a:r>
              <a:r>
                <a:rPr lang="en-US" altLang="ko-KR" sz="900" smtClean="0">
                  <a:latin typeface="Consolas" panose="020B0609020204030204" pitchFamily="49" charset="0"/>
                </a:rPr>
                <a:t>&gt; Enable project-based security </a:t>
              </a:r>
              <a:r>
                <a:rPr lang="ko-KR" altLang="en-US" sz="900" smtClean="0">
                  <a:latin typeface="Consolas" panose="020B0609020204030204" pitchFamily="49" charset="0"/>
                </a:rPr>
                <a:t>에서 </a:t>
              </a:r>
              <a:r>
                <a:rPr lang="en-US" altLang="ko-KR" sz="900" smtClean="0">
                  <a:latin typeface="Consolas" panose="020B0609020204030204" pitchFamily="49" charset="0"/>
                </a:rPr>
                <a:t>User/group to add </a:t>
              </a:r>
              <a:r>
                <a:rPr lang="ko-KR" altLang="en-US" sz="900" smtClean="0">
                  <a:latin typeface="Consolas" panose="020B0609020204030204" pitchFamily="49" charset="0"/>
                </a:rPr>
                <a:t>에 사용자 계정 입력하고 </a:t>
              </a:r>
              <a:r>
                <a:rPr lang="en-US" altLang="ko-KR" sz="900" smtClean="0">
                  <a:latin typeface="Consolas" panose="020B0609020204030204" pitchFamily="49" charset="0"/>
                </a:rPr>
                <a:t>Add</a:t>
              </a:r>
              <a:r>
                <a:rPr lang="ko-KR" altLang="en-US" sz="900" smtClean="0">
                  <a:latin typeface="Consolas" panose="020B0609020204030204" pitchFamily="49" charset="0"/>
                </a:rPr>
                <a:t>버튼 클릭</a:t>
              </a:r>
              <a:r>
                <a:rPr lang="en-US" altLang="ko-KR" sz="900" smtClean="0">
                  <a:latin typeface="Consolas" panose="020B0609020204030204" pitchFamily="49" charset="0"/>
                </a:rPr>
                <a:t>.</a:t>
              </a:r>
            </a:p>
            <a:p>
              <a:r>
                <a:rPr lang="en-US" altLang="ko-KR" sz="900">
                  <a:latin typeface="Consolas" panose="020B0609020204030204" pitchFamily="49" charset="0"/>
                </a:rPr>
                <a:t> </a:t>
              </a:r>
              <a:r>
                <a:rPr lang="en-US" altLang="ko-KR" sz="900" smtClean="0">
                  <a:latin typeface="Consolas" panose="020B0609020204030204" pitchFamily="49" charset="0"/>
                </a:rPr>
                <a:t>  - </a:t>
              </a:r>
              <a:r>
                <a:rPr lang="ko-KR" altLang="en-US" sz="900" smtClean="0">
                  <a:latin typeface="Consolas" panose="020B0609020204030204" pitchFamily="49" charset="0"/>
                </a:rPr>
                <a:t>전체권한 부여</a:t>
              </a:r>
              <a:endParaRPr lang="en-US" altLang="ko-KR" sz="900" smtClean="0">
                <a:latin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646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/>
          <p:cNvGrpSpPr/>
          <p:nvPr/>
        </p:nvGrpSpPr>
        <p:grpSpPr>
          <a:xfrm>
            <a:off x="619944" y="2564904"/>
            <a:ext cx="8128520" cy="2486784"/>
            <a:chOff x="467544" y="1229529"/>
            <a:chExt cx="8128520" cy="2486784"/>
          </a:xfrm>
        </p:grpSpPr>
        <p:sp>
          <p:nvSpPr>
            <p:cNvPr id="30" name="TextBox 29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3.6. Jenkins Job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상세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7584" y="1469544"/>
              <a:ext cx="7768480" cy="22467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1.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시나리오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</a:t>
              </a:r>
              <a:r>
                <a:rPr lang="en-US" altLang="ko-KR" sz="1000" smtClean="0">
                  <a:latin typeface="맑은 고딕"/>
                  <a:ea typeface="맑은 고딕"/>
                </a:rPr>
                <a:t>① </a:t>
              </a:r>
              <a:r>
                <a:rPr lang="en-US" altLang="ko-KR" sz="1000" smtClean="0">
                  <a:latin typeface="Consolas" panose="020B0609020204030204" pitchFamily="49" charset="0"/>
                </a:rPr>
                <a:t>Java File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전부 새로 컴파일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</a:t>
              </a:r>
              <a:r>
                <a:rPr lang="en-US" altLang="ko-KR" sz="1000" smtClean="0"/>
                <a:t>② </a:t>
              </a:r>
              <a:r>
                <a:rPr lang="en-US" altLang="ko-KR" sz="1000" smtClean="0">
                  <a:latin typeface="Consolas" panose="020B0609020204030204" pitchFamily="49" charset="0"/>
                </a:rPr>
                <a:t>WebContent/NUSS_UI</a:t>
              </a:r>
              <a:r>
                <a:rPr lang="ko-KR" altLang="en-US" sz="1000" smtClean="0">
                  <a:latin typeface="Consolas" panose="020B0609020204030204" pitchFamily="49" charset="0"/>
                </a:rPr>
                <a:t>는 그대로 두고</a:t>
              </a:r>
              <a:r>
                <a:rPr lang="en-US" altLang="ko-KR" sz="1000" smtClean="0">
                  <a:latin typeface="Consolas" panose="020B0609020204030204" pitchFamily="49" charset="0"/>
                </a:rPr>
                <a:t>, src/NUSS_UI</a:t>
              </a:r>
              <a:r>
                <a:rPr lang="ko-KR" altLang="en-US" sz="1000" smtClean="0">
                  <a:latin typeface="Consolas" panose="020B0609020204030204" pitchFamily="49" charset="0"/>
                </a:rPr>
                <a:t>를 </a:t>
              </a:r>
              <a:r>
                <a:rPr lang="en-US" altLang="ko-KR" sz="1000" smtClean="0">
                  <a:latin typeface="Consolas" panose="020B0609020204030204" pitchFamily="49" charset="0"/>
                </a:rPr>
                <a:t>generate</a:t>
              </a:r>
              <a:r>
                <a:rPr lang="ko-KR" altLang="en-US" sz="1000" smtClean="0">
                  <a:latin typeface="Consolas" panose="020B0609020204030204" pitchFamily="49" charset="0"/>
                </a:rPr>
                <a:t>해서 </a:t>
              </a:r>
              <a:r>
                <a:rPr lang="en-US" altLang="ko-KR" sz="1000" smtClean="0">
                  <a:latin typeface="Consolas" panose="020B0609020204030204" pitchFamily="49" charset="0"/>
                </a:rPr>
                <a:t>WebContent/NUSS_UI</a:t>
              </a:r>
              <a:r>
                <a:rPr lang="ko-KR" altLang="en-US" sz="1000" smtClean="0">
                  <a:latin typeface="Consolas" panose="020B0609020204030204" pitchFamily="49" charset="0"/>
                </a:rPr>
                <a:t>에 덮어쓴다</a:t>
              </a:r>
              <a:r>
                <a:rPr lang="en-US" altLang="ko-KR" sz="1000" smtClean="0">
                  <a:latin typeface="Consolas" panose="020B0609020204030204" pitchFamily="49" charset="0"/>
                </a:rPr>
                <a:t>.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</a:t>
              </a:r>
              <a:r>
                <a:rPr lang="ko-KR" altLang="en-US" sz="1000">
                  <a:latin typeface="Consolas" panose="020B0609020204030204" pitchFamily="49" charset="0"/>
                </a:rPr>
                <a:t> </a:t>
              </a:r>
              <a:r>
                <a:rPr lang="ko-KR" altLang="en-US" sz="1000" smtClean="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/>
                <a:t>③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정적인 파일 </a:t>
              </a:r>
              <a:r>
                <a:rPr lang="en-US" altLang="ko-KR" sz="1000" smtClean="0">
                  <a:latin typeface="Consolas" panose="020B0609020204030204" pitchFamily="49" charset="0"/>
                </a:rPr>
                <a:t>(html, css, js, nexacro ...)</a:t>
              </a:r>
              <a:r>
                <a:rPr lang="ko-KR" altLang="en-US" sz="1000" smtClean="0">
                  <a:latin typeface="Consolas" panose="020B0609020204030204" pitchFamily="49" charset="0"/>
                </a:rPr>
                <a:t>은 </a:t>
              </a:r>
              <a:r>
                <a:rPr lang="en-US" altLang="ko-KR" sz="1000" smtClean="0">
                  <a:latin typeface="Consolas" panose="020B0609020204030204" pitchFamily="49" charset="0"/>
                </a:rPr>
                <a:t>web </a:t>
              </a:r>
              <a:r>
                <a:rPr lang="ko-KR" altLang="en-US" sz="1000" smtClean="0">
                  <a:latin typeface="Consolas" panose="020B0609020204030204" pitchFamily="49" charset="0"/>
                </a:rPr>
                <a:t>폴더에 쌓아 </a:t>
              </a:r>
              <a:r>
                <a:rPr lang="en-US" altLang="ko-KR" sz="1000" smtClean="0">
                  <a:latin typeface="Consolas" panose="020B0609020204030204" pitchFamily="49" charset="0"/>
                </a:rPr>
                <a:t>web.jar</a:t>
              </a:r>
              <a:r>
                <a:rPr lang="ko-KR" altLang="en-US" sz="1000" smtClean="0">
                  <a:latin typeface="Consolas" panose="020B0609020204030204" pitchFamily="49" charset="0"/>
                </a:rPr>
                <a:t>로 압축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>
                  <a:latin typeface="Consolas" panose="020B0609020204030204" pitchFamily="49" charset="0"/>
                </a:rPr>
                <a:t>  </a:t>
              </a:r>
              <a:r>
                <a:rPr lang="en-US" altLang="ko-KR" sz="1000" smtClean="0">
                  <a:latin typeface="맑은 고딕"/>
                  <a:ea typeface="맑은 고딕"/>
                </a:rPr>
                <a:t>④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어플리케이션 파일 </a:t>
              </a:r>
              <a:r>
                <a:rPr lang="en-US" altLang="ko-KR" sz="1000" smtClean="0">
                  <a:latin typeface="Consolas" panose="020B0609020204030204" pitchFamily="49" charset="0"/>
                </a:rPr>
                <a:t>(class, spring configuration xml, properties ...)</a:t>
              </a:r>
              <a:r>
                <a:rPr lang="ko-KR" altLang="en-US" sz="1000" smtClean="0">
                  <a:latin typeface="Consolas" panose="020B0609020204030204" pitchFamily="49" charset="0"/>
                </a:rPr>
                <a:t>은 </a:t>
              </a:r>
              <a:r>
                <a:rPr lang="en-US" altLang="ko-KR" sz="1000" smtClean="0">
                  <a:latin typeface="Consolas" panose="020B0609020204030204" pitchFamily="49" charset="0"/>
                </a:rPr>
                <a:t>app </a:t>
              </a:r>
              <a:r>
                <a:rPr lang="ko-KR" altLang="en-US" sz="1000" smtClean="0">
                  <a:latin typeface="Consolas" panose="020B0609020204030204" pitchFamily="49" charset="0"/>
                </a:rPr>
                <a:t>폴더에 쌓아 </a:t>
              </a:r>
              <a:r>
                <a:rPr lang="en-US" altLang="ko-KR" sz="1000" smtClean="0">
                  <a:latin typeface="Consolas" panose="020B0609020204030204" pitchFamily="49" charset="0"/>
                </a:rPr>
                <a:t>app.jar</a:t>
              </a:r>
              <a:r>
                <a:rPr lang="ko-KR" altLang="en-US" sz="1000" smtClean="0">
                  <a:latin typeface="Consolas" panose="020B0609020204030204" pitchFamily="49" charset="0"/>
                </a:rPr>
                <a:t>로 압축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>
                  <a:latin typeface="Consolas" panose="020B0609020204030204" pitchFamily="49" charset="0"/>
                </a:rPr>
                <a:t>  </a:t>
              </a:r>
              <a:r>
                <a:rPr lang="en-US" altLang="ko-KR" sz="1000" smtClean="0"/>
                <a:t>⑤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서버 중지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>
                  <a:latin typeface="Consolas" panose="020B0609020204030204" pitchFamily="49" charset="0"/>
                </a:rPr>
                <a:t> </a:t>
              </a:r>
              <a:r>
                <a:rPr lang="en-US" altLang="ko-KR" sz="1000" smtClean="0">
                  <a:latin typeface="Consolas" panose="020B0609020204030204" pitchFamily="49" charset="0"/>
                </a:rPr>
                <a:t>  </a:t>
              </a:r>
              <a:r>
                <a:rPr lang="en-US" altLang="ko-KR" sz="1000" smtClean="0"/>
                <a:t>⑥ </a:t>
              </a:r>
              <a:r>
                <a:rPr lang="ko-KR" altLang="en-US" sz="1000" smtClean="0">
                  <a:latin typeface="Consolas" panose="020B0609020204030204" pitchFamily="49" charset="0"/>
                </a:rPr>
                <a:t>파일업로드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</a:t>
              </a:r>
              <a:r>
                <a:rPr lang="en-US" altLang="ko-KR" sz="1000" smtClean="0">
                  <a:latin typeface="맑은 고딕"/>
                  <a:ea typeface="맑은 고딕"/>
                </a:rPr>
                <a:t>⑦</a:t>
              </a:r>
              <a:r>
                <a:rPr lang="en-US" altLang="ko-KR" sz="1000" smtClean="0"/>
                <a:t> Shell Script </a:t>
              </a:r>
              <a:r>
                <a:rPr lang="ko-KR" altLang="en-US" sz="1000" smtClean="0"/>
                <a:t>실행 </a:t>
              </a:r>
              <a:r>
                <a:rPr lang="en-US" altLang="ko-KR" sz="1000" smtClean="0"/>
                <a:t>(</a:t>
              </a:r>
              <a:r>
                <a:rPr lang="ko-KR" altLang="en-US" sz="1000" smtClean="0">
                  <a:latin typeface="Consolas" panose="020B0609020204030204" pitchFamily="49" charset="0"/>
                </a:rPr>
                <a:t>파일압축해제 및 </a:t>
              </a:r>
              <a:r>
                <a:rPr lang="en-US" altLang="ko-KR" sz="1000" smtClean="0">
                  <a:latin typeface="Consolas" panose="020B0609020204030204" pitchFamily="49" charset="0"/>
                </a:rPr>
                <a:t>Spring configuraiton xml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이나 </a:t>
              </a:r>
              <a:r>
                <a:rPr lang="en-US" altLang="ko-KR" sz="1000" smtClean="0">
                  <a:latin typeface="Consolas" panose="020B0609020204030204" pitchFamily="49" charset="0"/>
                </a:rPr>
                <a:t>Properties </a:t>
              </a:r>
              <a:r>
                <a:rPr lang="ko-KR" altLang="en-US" sz="1000" smtClean="0">
                  <a:latin typeface="Consolas" panose="020B0609020204030204" pitchFamily="49" charset="0"/>
                </a:rPr>
                <a:t>파일들 </a:t>
              </a:r>
              <a:r>
                <a:rPr lang="en-US" altLang="ko-KR" sz="1000" smtClean="0">
                  <a:latin typeface="Consolas" panose="020B0609020204030204" pitchFamily="49" charset="0"/>
                </a:rPr>
                <a:t>Replace </a:t>
              </a:r>
              <a:r>
                <a:rPr lang="ko-KR" altLang="en-US" sz="1000" smtClean="0">
                  <a:latin typeface="Consolas" panose="020B0609020204030204" pitchFamily="49" charset="0"/>
                </a:rPr>
                <a:t>등</a:t>
              </a:r>
              <a:r>
                <a:rPr lang="en-US" altLang="ko-KR" sz="1000" smtClean="0">
                  <a:latin typeface="Consolas" panose="020B0609020204030204" pitchFamily="49" charset="0"/>
                </a:rPr>
                <a:t>)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  ※ WEB</a:t>
              </a:r>
              <a:r>
                <a:rPr lang="ko-KR" altLang="en-US" sz="1000" smtClean="0">
                  <a:latin typeface="Consolas" panose="020B0609020204030204" pitchFamily="49" charset="0"/>
                </a:rPr>
                <a:t>서버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/app/shutdown-web.sh, startup-web.sh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     WAS</a:t>
              </a:r>
              <a:r>
                <a:rPr lang="ko-KR" altLang="en-US" sz="1000" smtClean="0">
                  <a:latin typeface="Consolas" panose="020B0609020204030204" pitchFamily="49" charset="0"/>
                </a:rPr>
                <a:t>서버 </a:t>
              </a:r>
              <a:r>
                <a:rPr lang="en-US" altLang="ko-KR" sz="1000" smtClean="0">
                  <a:latin typeface="Consolas" panose="020B0609020204030204" pitchFamily="49" charset="0"/>
                </a:rPr>
                <a:t>: /app/shutdown-was.sh, startup-was.sh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   </a:t>
              </a:r>
              <a:r>
                <a:rPr lang="en-US" altLang="ko-KR" sz="1000" smtClean="0">
                  <a:latin typeface="맑은 고딕"/>
                  <a:ea typeface="맑은 고딕"/>
                </a:rPr>
                <a:t>⑧</a:t>
              </a:r>
              <a:r>
                <a:rPr lang="en-US" altLang="ko-KR" sz="1000" smtClean="0"/>
                <a:t>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서버 시작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endParaRPr lang="en-US" altLang="ko-KR" sz="1000">
                <a:latin typeface="Consolas" panose="020B0609020204030204" pitchFamily="49" charset="0"/>
              </a:endParaRP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2. </a:t>
              </a:r>
              <a:r>
                <a:rPr lang="ko-KR" altLang="en-US" sz="1000" smtClean="0">
                  <a:latin typeface="Consolas" panose="020B0609020204030204" pitchFamily="49" charset="0"/>
                </a:rPr>
                <a:t>샘플</a:t>
              </a:r>
              <a:endParaRPr lang="en-US" altLang="ko-KR" sz="1000" smtClean="0">
                <a:latin typeface="Consolas" panose="020B0609020204030204" pitchFamily="49" charset="0"/>
              </a:endParaRPr>
            </a:p>
            <a:p>
              <a:r>
                <a:rPr lang="ko-KR" altLang="en-US" sz="1000" smtClean="0">
                  <a:latin typeface="Consolas" panose="020B0609020204030204" pitchFamily="49" charset="0"/>
                </a:rPr>
                <a:t>    →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619944" y="1253267"/>
            <a:ext cx="5328592" cy="1101789"/>
            <a:chOff x="467544" y="1229529"/>
            <a:chExt cx="5328592" cy="1101789"/>
          </a:xfrm>
        </p:grpSpPr>
        <p:sp>
          <p:nvSpPr>
            <p:cNvPr id="33" name="TextBox 32"/>
            <p:cNvSpPr txBox="1"/>
            <p:nvPr/>
          </p:nvSpPr>
          <p:spPr>
            <a:xfrm>
              <a:off x="467544" y="1229529"/>
              <a:ext cx="2232248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>
                  <a:latin typeface="Consolas" panose="020B0609020204030204" pitchFamily="49" charset="0"/>
                </a:rPr>
                <a:t>3.6. Jenkins Job </a:t>
              </a:r>
              <a:r>
                <a:rPr lang="ko-KR" altLang="en-US" sz="1100" b="1" smtClean="0">
                  <a:latin typeface="Consolas" panose="020B0609020204030204" pitchFamily="49" charset="0"/>
                </a:rPr>
                <a:t>목록</a:t>
              </a:r>
              <a:endParaRPr lang="ko-KR" altLang="en-US" sz="1100" b="1" dirty="0">
                <a:latin typeface="Consolas" panose="020B0609020204030204" pitchFamily="49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7584" y="1469544"/>
              <a:ext cx="4968552" cy="8617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smtClean="0">
                  <a:latin typeface="Consolas" panose="020B0609020204030204" pitchFamily="49" charset="0"/>
                </a:rPr>
                <a:t>1. deploy-cm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2. deploy-ar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3. deploy-hr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4. deploy-fi</a:t>
              </a:r>
            </a:p>
            <a:p>
              <a:r>
                <a:rPr lang="en-US" altLang="ko-KR" sz="1000" smtClean="0">
                  <a:latin typeface="Consolas" panose="020B0609020204030204" pitchFamily="49" charset="0"/>
                </a:rPr>
                <a:t>5. deploy-poc</a:t>
              </a:r>
              <a:endParaRPr lang="ko-KR" altLang="en-US" sz="1000" dirty="0">
                <a:latin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835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979984" y="332656"/>
            <a:ext cx="776848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000" smtClean="0">
                <a:latin typeface="Consolas" panose="020B0609020204030204" pitchFamily="49" charset="0"/>
              </a:rPr>
              <a:t>2. </a:t>
            </a:r>
            <a:r>
              <a:rPr lang="ko-KR" altLang="en-US" sz="1000" smtClean="0">
                <a:latin typeface="Consolas" panose="020B0609020204030204" pitchFamily="49" charset="0"/>
              </a:rPr>
              <a:t>샘플</a:t>
            </a:r>
            <a:endParaRPr lang="en-US" altLang="ko-KR" sz="1000" smtClean="0">
              <a:latin typeface="Consolas" panose="020B0609020204030204" pitchFamily="49" charset="0"/>
            </a:endParaRPr>
          </a:p>
          <a:p>
            <a:r>
              <a:rPr lang="en-US" altLang="ko-KR" sz="1000" smtClean="0">
                <a:latin typeface="Consolas" panose="020B0609020204030204" pitchFamily="49" charset="0"/>
              </a:rPr>
              <a:t>   </a:t>
            </a:r>
          </a:p>
          <a:p>
            <a:endParaRPr lang="ko-KR" altLang="en-US" sz="1000" dirty="0">
              <a:latin typeface="Consolas" panose="020B0609020204030204" pitchFamily="49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00" y="609654"/>
            <a:ext cx="6994312" cy="620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936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408</Words>
  <Application>Microsoft Office PowerPoint</Application>
  <PresentationFormat>화면 슬라이드 쇼(4:3)</PresentationFormat>
  <Paragraphs>61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44</cp:revision>
  <dcterms:created xsi:type="dcterms:W3CDTF">2016-01-08T01:21:26Z</dcterms:created>
  <dcterms:modified xsi:type="dcterms:W3CDTF">2016-01-08T09:15:21Z</dcterms:modified>
</cp:coreProperties>
</file>