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65" autoAdjust="0"/>
    <p:restoredTop sz="94660"/>
  </p:normalViewPr>
  <p:slideViewPr>
    <p:cSldViewPr snapToGrid="0">
      <p:cViewPr>
        <p:scale>
          <a:sx n="150" d="100"/>
          <a:sy n="150" d="100"/>
        </p:scale>
        <p:origin x="58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07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445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24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89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82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241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50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899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61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808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26E60-DC65-4722-8729-BDF952F6C464}" type="datetimeFigureOut">
              <a:rPr lang="ko-KR" altLang="en-US" smtClean="0"/>
              <a:t>2024-01-02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37E9-EA75-4058-BD7C-629794252A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50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20" descr="http://db.cse.ohio-state.edu/images/db.png">
            <a:extLst>
              <a:ext uri="{FF2B5EF4-FFF2-40B4-BE49-F238E27FC236}">
                <a16:creationId xmlns:a16="http://schemas.microsoft.com/office/drawing/2014/main" id="{EE229D6A-35B2-4C37-9966-B71E74F4BD2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077" y="4388388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" name="Picture 20" descr="http://db.cse.ohio-state.edu/images/db.png">
            <a:extLst>
              <a:ext uri="{FF2B5EF4-FFF2-40B4-BE49-F238E27FC236}">
                <a16:creationId xmlns:a16="http://schemas.microsoft.com/office/drawing/2014/main" id="{C767C838-0D76-4E3E-85DF-6DF5A90427D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806" y="2759481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3">
            <a:extLst>
              <a:ext uri="{FF2B5EF4-FFF2-40B4-BE49-F238E27FC236}">
                <a16:creationId xmlns:a16="http://schemas.microsoft.com/office/drawing/2014/main" id="{54EE7493-4F22-969C-2448-32A18C0B885F}"/>
              </a:ext>
            </a:extLst>
          </p:cNvPr>
          <p:cNvSpPr/>
          <p:nvPr/>
        </p:nvSpPr>
        <p:spPr>
          <a:xfrm>
            <a:off x="17347" y="36575"/>
            <a:ext cx="9860400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7" name="직사각형 370">
            <a:extLst>
              <a:ext uri="{FF2B5EF4-FFF2-40B4-BE49-F238E27FC236}">
                <a16:creationId xmlns:a16="http://schemas.microsoft.com/office/drawing/2014/main" id="{5ED0FED8-322A-163E-C562-04F5E03662F4}"/>
              </a:ext>
            </a:extLst>
          </p:cNvPr>
          <p:cNvSpPr/>
          <p:nvPr/>
        </p:nvSpPr>
        <p:spPr>
          <a:xfrm>
            <a:off x="287236" y="136505"/>
            <a:ext cx="3262491" cy="6624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모서리가 둥근 직사각형 732">
            <a:extLst>
              <a:ext uri="{FF2B5EF4-FFF2-40B4-BE49-F238E27FC236}">
                <a16:creationId xmlns:a16="http://schemas.microsoft.com/office/drawing/2014/main" id="{4ACD3214-D475-C6B8-519D-B093B08CBC1A}"/>
              </a:ext>
            </a:extLst>
          </p:cNvPr>
          <p:cNvSpPr/>
          <p:nvPr/>
        </p:nvSpPr>
        <p:spPr>
          <a:xfrm>
            <a:off x="1557758" y="96143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cxnSp>
        <p:nvCxnSpPr>
          <p:cNvPr id="10" name="직선 연결선 79">
            <a:extLst>
              <a:ext uri="{FF2B5EF4-FFF2-40B4-BE49-F238E27FC236}">
                <a16:creationId xmlns:a16="http://schemas.microsoft.com/office/drawing/2014/main" id="{D1D86FED-971C-9997-8769-80C4B8605559}"/>
              </a:ext>
            </a:extLst>
          </p:cNvPr>
          <p:cNvCxnSpPr>
            <a:cxnSpLocks/>
          </p:cNvCxnSpPr>
          <p:nvPr/>
        </p:nvCxnSpPr>
        <p:spPr>
          <a:xfrm>
            <a:off x="2040213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5">
            <a:extLst>
              <a:ext uri="{FF2B5EF4-FFF2-40B4-BE49-F238E27FC236}">
                <a16:creationId xmlns:a16="http://schemas.microsoft.com/office/drawing/2014/main" id="{8778EFDF-48C4-3A3A-F2B7-4BAE5F1F64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910" y="698126"/>
            <a:ext cx="279170" cy="259797"/>
          </a:xfrm>
          <a:prstGeom prst="rect">
            <a:avLst/>
          </a:prstGeom>
        </p:spPr>
      </p:pic>
      <p:sp>
        <p:nvSpPr>
          <p:cNvPr id="12" name="직사각형 81">
            <a:extLst>
              <a:ext uri="{FF2B5EF4-FFF2-40B4-BE49-F238E27FC236}">
                <a16:creationId xmlns:a16="http://schemas.microsoft.com/office/drawing/2014/main" id="{4FC3912D-3133-D7B7-3746-91E3251E28FE}"/>
              </a:ext>
            </a:extLst>
          </p:cNvPr>
          <p:cNvSpPr/>
          <p:nvPr/>
        </p:nvSpPr>
        <p:spPr>
          <a:xfrm>
            <a:off x="2055635" y="621422"/>
            <a:ext cx="567463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" name="직사각형 85">
            <a:extLst>
              <a:ext uri="{FF2B5EF4-FFF2-40B4-BE49-F238E27FC236}">
                <a16:creationId xmlns:a16="http://schemas.microsoft.com/office/drawing/2014/main" id="{11C13DF9-7EF2-3A27-00D6-D1A9140BC32E}"/>
              </a:ext>
            </a:extLst>
          </p:cNvPr>
          <p:cNvSpPr/>
          <p:nvPr/>
        </p:nvSpPr>
        <p:spPr>
          <a:xfrm>
            <a:off x="2071486" y="76113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MA WS01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4" name="직선 연결선 70">
            <a:extLst>
              <a:ext uri="{FF2B5EF4-FFF2-40B4-BE49-F238E27FC236}">
                <a16:creationId xmlns:a16="http://schemas.microsoft.com/office/drawing/2014/main" id="{4AF2293B-C2D0-329D-7194-EC69CC5B51B6}"/>
              </a:ext>
            </a:extLst>
          </p:cNvPr>
          <p:cNvCxnSpPr>
            <a:cxnSpLocks/>
          </p:cNvCxnSpPr>
          <p:nvPr/>
        </p:nvCxnSpPr>
        <p:spPr>
          <a:xfrm>
            <a:off x="2038758" y="533516"/>
            <a:ext cx="0" cy="10080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79">
            <a:extLst>
              <a:ext uri="{FF2B5EF4-FFF2-40B4-BE49-F238E27FC236}">
                <a16:creationId xmlns:a16="http://schemas.microsoft.com/office/drawing/2014/main" id="{430D10E9-CB2B-FC21-7C76-5B2F2EC22919}"/>
              </a:ext>
            </a:extLst>
          </p:cNvPr>
          <p:cNvCxnSpPr>
            <a:cxnSpLocks/>
          </p:cNvCxnSpPr>
          <p:nvPr/>
        </p:nvCxnSpPr>
        <p:spPr>
          <a:xfrm>
            <a:off x="2040213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그림 5">
            <a:extLst>
              <a:ext uri="{FF2B5EF4-FFF2-40B4-BE49-F238E27FC236}">
                <a16:creationId xmlns:a16="http://schemas.microsoft.com/office/drawing/2014/main" id="{D29034C2-01E6-3D7B-842E-285103C78A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910" y="993280"/>
            <a:ext cx="279170" cy="259797"/>
          </a:xfrm>
          <a:prstGeom prst="rect">
            <a:avLst/>
          </a:prstGeom>
        </p:spPr>
      </p:pic>
      <p:sp>
        <p:nvSpPr>
          <p:cNvPr id="17" name="직사각형 81">
            <a:extLst>
              <a:ext uri="{FF2B5EF4-FFF2-40B4-BE49-F238E27FC236}">
                <a16:creationId xmlns:a16="http://schemas.microsoft.com/office/drawing/2014/main" id="{8B37CC16-3E59-C4DF-1671-81A9FFCB900F}"/>
              </a:ext>
            </a:extLst>
          </p:cNvPr>
          <p:cNvSpPr/>
          <p:nvPr/>
        </p:nvSpPr>
        <p:spPr>
          <a:xfrm>
            <a:off x="2055635" y="916576"/>
            <a:ext cx="567463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8" name="직사각형 85">
            <a:extLst>
              <a:ext uri="{FF2B5EF4-FFF2-40B4-BE49-F238E27FC236}">
                <a16:creationId xmlns:a16="http://schemas.microsoft.com/office/drawing/2014/main" id="{25DC3127-0D4D-D683-F602-D030ADB117A4}"/>
              </a:ext>
            </a:extLst>
          </p:cNvPr>
          <p:cNvSpPr/>
          <p:nvPr/>
        </p:nvSpPr>
        <p:spPr>
          <a:xfrm>
            <a:off x="2071486" y="105628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MA WS02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19" name="직선 연결선 79">
            <a:extLst>
              <a:ext uri="{FF2B5EF4-FFF2-40B4-BE49-F238E27FC236}">
                <a16:creationId xmlns:a16="http://schemas.microsoft.com/office/drawing/2014/main" id="{1633C41C-311F-C19C-6A16-851747E0BF05}"/>
              </a:ext>
            </a:extLst>
          </p:cNvPr>
          <p:cNvCxnSpPr>
            <a:cxnSpLocks/>
          </p:cNvCxnSpPr>
          <p:nvPr/>
        </p:nvCxnSpPr>
        <p:spPr>
          <a:xfrm>
            <a:off x="2040213" y="141833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5">
            <a:extLst>
              <a:ext uri="{FF2B5EF4-FFF2-40B4-BE49-F238E27FC236}">
                <a16:creationId xmlns:a16="http://schemas.microsoft.com/office/drawing/2014/main" id="{7D85F059-9638-975F-0EFF-6A1F5D5A88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910" y="1288433"/>
            <a:ext cx="279170" cy="259797"/>
          </a:xfrm>
          <a:prstGeom prst="rect">
            <a:avLst/>
          </a:prstGeom>
        </p:spPr>
      </p:pic>
      <p:sp>
        <p:nvSpPr>
          <p:cNvPr id="21" name="직사각형 81">
            <a:extLst>
              <a:ext uri="{FF2B5EF4-FFF2-40B4-BE49-F238E27FC236}">
                <a16:creationId xmlns:a16="http://schemas.microsoft.com/office/drawing/2014/main" id="{5CFA096D-35CA-C3B3-ACB3-C843479BA1FD}"/>
              </a:ext>
            </a:extLst>
          </p:cNvPr>
          <p:cNvSpPr/>
          <p:nvPr/>
        </p:nvSpPr>
        <p:spPr>
          <a:xfrm>
            <a:off x="2055635" y="1211729"/>
            <a:ext cx="567463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기간계</a:t>
            </a:r>
            <a:r>
              <a:rPr lang="en-US" altLang="ko-KR" sz="700" b="1">
                <a:latin typeface="Consolas" pitchFamily="49" charset="0"/>
              </a:rPr>
              <a:t>WAS #3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" name="직사각형 85">
            <a:extLst>
              <a:ext uri="{FF2B5EF4-FFF2-40B4-BE49-F238E27FC236}">
                <a16:creationId xmlns:a16="http://schemas.microsoft.com/office/drawing/2014/main" id="{CA46850D-3641-4FD3-FA20-697F393E830A}"/>
              </a:ext>
            </a:extLst>
          </p:cNvPr>
          <p:cNvSpPr/>
          <p:nvPr/>
        </p:nvSpPr>
        <p:spPr>
          <a:xfrm>
            <a:off x="2071486" y="135144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MA WS03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27" name="직선 연결선 79">
            <a:extLst>
              <a:ext uri="{FF2B5EF4-FFF2-40B4-BE49-F238E27FC236}">
                <a16:creationId xmlns:a16="http://schemas.microsoft.com/office/drawing/2014/main" id="{5C6C4EBF-0E72-D21B-DCF4-1E1F883AB295}"/>
              </a:ext>
            </a:extLst>
          </p:cNvPr>
          <p:cNvCxnSpPr>
            <a:cxnSpLocks/>
          </p:cNvCxnSpPr>
          <p:nvPr/>
        </p:nvCxnSpPr>
        <p:spPr>
          <a:xfrm>
            <a:off x="5287947" y="169663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그림 5">
            <a:extLst>
              <a:ext uri="{FF2B5EF4-FFF2-40B4-BE49-F238E27FC236}">
                <a16:creationId xmlns:a16="http://schemas.microsoft.com/office/drawing/2014/main" id="{341C5435-1162-C55B-EAA6-2770428E64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644" y="1566740"/>
            <a:ext cx="279170" cy="259797"/>
          </a:xfrm>
          <a:prstGeom prst="rect">
            <a:avLst/>
          </a:prstGeom>
        </p:spPr>
      </p:pic>
      <p:sp>
        <p:nvSpPr>
          <p:cNvPr id="29" name="직사각형 81">
            <a:extLst>
              <a:ext uri="{FF2B5EF4-FFF2-40B4-BE49-F238E27FC236}">
                <a16:creationId xmlns:a16="http://schemas.microsoft.com/office/drawing/2014/main" id="{4D0383D3-09BA-EC0C-26C6-35F82BD26E3A}"/>
              </a:ext>
            </a:extLst>
          </p:cNvPr>
          <p:cNvSpPr/>
          <p:nvPr/>
        </p:nvSpPr>
        <p:spPr>
          <a:xfrm>
            <a:off x="5303369" y="1490036"/>
            <a:ext cx="51777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이미지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30" name="직사각형 85">
            <a:extLst>
              <a:ext uri="{FF2B5EF4-FFF2-40B4-BE49-F238E27FC236}">
                <a16:creationId xmlns:a16="http://schemas.microsoft.com/office/drawing/2014/main" id="{F8C27A2E-F268-9E4A-8F7C-B5F1FCC7D2A3}"/>
              </a:ext>
            </a:extLst>
          </p:cNvPr>
          <p:cNvSpPr/>
          <p:nvPr/>
        </p:nvSpPr>
        <p:spPr>
          <a:xfrm>
            <a:off x="5319220" y="162974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IG AP01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31" name="직선 연결선 70">
            <a:extLst>
              <a:ext uri="{FF2B5EF4-FFF2-40B4-BE49-F238E27FC236}">
                <a16:creationId xmlns:a16="http://schemas.microsoft.com/office/drawing/2014/main" id="{386A3577-D772-DCA2-1798-B10B95FEB039}"/>
              </a:ext>
            </a:extLst>
          </p:cNvPr>
          <p:cNvCxnSpPr>
            <a:cxnSpLocks/>
          </p:cNvCxnSpPr>
          <p:nvPr/>
        </p:nvCxnSpPr>
        <p:spPr>
          <a:xfrm>
            <a:off x="5286492" y="1402130"/>
            <a:ext cx="0" cy="7560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79">
            <a:extLst>
              <a:ext uri="{FF2B5EF4-FFF2-40B4-BE49-F238E27FC236}">
                <a16:creationId xmlns:a16="http://schemas.microsoft.com/office/drawing/2014/main" id="{7475C31F-06EA-128F-040C-FD3AC12011F0}"/>
              </a:ext>
            </a:extLst>
          </p:cNvPr>
          <p:cNvCxnSpPr>
            <a:cxnSpLocks/>
          </p:cNvCxnSpPr>
          <p:nvPr/>
        </p:nvCxnSpPr>
        <p:spPr>
          <a:xfrm>
            <a:off x="5287947" y="19917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5">
            <a:extLst>
              <a:ext uri="{FF2B5EF4-FFF2-40B4-BE49-F238E27FC236}">
                <a16:creationId xmlns:a16="http://schemas.microsoft.com/office/drawing/2014/main" id="{7E7CEB90-8061-4070-D4D9-EB424BCBB2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644" y="1861894"/>
            <a:ext cx="279170" cy="259797"/>
          </a:xfrm>
          <a:prstGeom prst="rect">
            <a:avLst/>
          </a:prstGeom>
        </p:spPr>
      </p:pic>
      <p:sp>
        <p:nvSpPr>
          <p:cNvPr id="34" name="직사각형 81">
            <a:extLst>
              <a:ext uri="{FF2B5EF4-FFF2-40B4-BE49-F238E27FC236}">
                <a16:creationId xmlns:a16="http://schemas.microsoft.com/office/drawing/2014/main" id="{6CE8BA12-A281-FE5B-6B87-BAF262B63FE1}"/>
              </a:ext>
            </a:extLst>
          </p:cNvPr>
          <p:cNvSpPr/>
          <p:nvPr/>
        </p:nvSpPr>
        <p:spPr>
          <a:xfrm>
            <a:off x="5303369" y="1785190"/>
            <a:ext cx="51777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이미지</a:t>
            </a:r>
            <a:r>
              <a:rPr lang="en-US" altLang="ko-KR" sz="700" b="1">
                <a:latin typeface="Consolas" pitchFamily="49" charset="0"/>
              </a:rPr>
              <a:t>AP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35" name="직사각형 85">
            <a:extLst>
              <a:ext uri="{FF2B5EF4-FFF2-40B4-BE49-F238E27FC236}">
                <a16:creationId xmlns:a16="http://schemas.microsoft.com/office/drawing/2014/main" id="{2EA13D14-1F1C-8176-5793-7CBE325D9454}"/>
              </a:ext>
            </a:extLst>
          </p:cNvPr>
          <p:cNvSpPr/>
          <p:nvPr/>
        </p:nvSpPr>
        <p:spPr>
          <a:xfrm>
            <a:off x="5319220" y="1924902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IG AP02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59D45B64-54AD-E0A4-54C0-E994296B7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257" y="158625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523D3BD2-6FAC-6A0D-1697-70CAB6DC3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993" y="1615736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0FC595CD-91C2-B557-1CA0-514F71CA1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993" y="1733271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cxnSp>
        <p:nvCxnSpPr>
          <p:cNvPr id="40" name="직선 연결선 79">
            <a:extLst>
              <a:ext uri="{FF2B5EF4-FFF2-40B4-BE49-F238E27FC236}">
                <a16:creationId xmlns:a16="http://schemas.microsoft.com/office/drawing/2014/main" id="{93A6B717-10E3-CE71-972D-7FDFE4C7FF51}"/>
              </a:ext>
            </a:extLst>
          </p:cNvPr>
          <p:cNvCxnSpPr>
            <a:cxnSpLocks/>
          </p:cNvCxnSpPr>
          <p:nvPr/>
        </p:nvCxnSpPr>
        <p:spPr>
          <a:xfrm>
            <a:off x="5287947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그림 5">
            <a:extLst>
              <a:ext uri="{FF2B5EF4-FFF2-40B4-BE49-F238E27FC236}">
                <a16:creationId xmlns:a16="http://schemas.microsoft.com/office/drawing/2014/main" id="{E6950043-9D08-5A08-4760-E0C2CE5A4C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644" y="698126"/>
            <a:ext cx="279170" cy="259797"/>
          </a:xfrm>
          <a:prstGeom prst="rect">
            <a:avLst/>
          </a:prstGeom>
        </p:spPr>
      </p:pic>
      <p:sp>
        <p:nvSpPr>
          <p:cNvPr id="42" name="직사각형 81">
            <a:extLst>
              <a:ext uri="{FF2B5EF4-FFF2-40B4-BE49-F238E27FC236}">
                <a16:creationId xmlns:a16="http://schemas.microsoft.com/office/drawing/2014/main" id="{A357F7C4-3FA4-B96B-8971-F65D8BC597ED}"/>
              </a:ext>
            </a:extLst>
          </p:cNvPr>
          <p:cNvSpPr/>
          <p:nvPr/>
        </p:nvSpPr>
        <p:spPr>
          <a:xfrm>
            <a:off x="5303369" y="621422"/>
            <a:ext cx="6572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홈페이지</a:t>
            </a:r>
            <a:r>
              <a:rPr lang="en-US" altLang="ko-KR" sz="700" b="1">
                <a:latin typeface="Consolas" pitchFamily="49" charset="0"/>
              </a:rPr>
              <a:t>WAS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3" name="직사각형 85">
            <a:extLst>
              <a:ext uri="{FF2B5EF4-FFF2-40B4-BE49-F238E27FC236}">
                <a16:creationId xmlns:a16="http://schemas.microsoft.com/office/drawing/2014/main" id="{A8832187-DDF4-D6BC-4E61-CA34DCB507F5}"/>
              </a:ext>
            </a:extLst>
          </p:cNvPr>
          <p:cNvSpPr/>
          <p:nvPr/>
        </p:nvSpPr>
        <p:spPr>
          <a:xfrm>
            <a:off x="5319220" y="76113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HP WS01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44" name="직선 연결선 70">
            <a:extLst>
              <a:ext uri="{FF2B5EF4-FFF2-40B4-BE49-F238E27FC236}">
                <a16:creationId xmlns:a16="http://schemas.microsoft.com/office/drawing/2014/main" id="{442477CA-AAA7-F306-E736-AA3331580D5F}"/>
              </a:ext>
            </a:extLst>
          </p:cNvPr>
          <p:cNvCxnSpPr>
            <a:cxnSpLocks/>
          </p:cNvCxnSpPr>
          <p:nvPr/>
        </p:nvCxnSpPr>
        <p:spPr>
          <a:xfrm>
            <a:off x="5286492" y="533516"/>
            <a:ext cx="0" cy="7560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79">
            <a:extLst>
              <a:ext uri="{FF2B5EF4-FFF2-40B4-BE49-F238E27FC236}">
                <a16:creationId xmlns:a16="http://schemas.microsoft.com/office/drawing/2014/main" id="{74C4E94F-283D-B51F-88EF-D6594CA5C622}"/>
              </a:ext>
            </a:extLst>
          </p:cNvPr>
          <p:cNvCxnSpPr>
            <a:cxnSpLocks/>
          </p:cNvCxnSpPr>
          <p:nvPr/>
        </p:nvCxnSpPr>
        <p:spPr>
          <a:xfrm>
            <a:off x="5287947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그림 5">
            <a:extLst>
              <a:ext uri="{FF2B5EF4-FFF2-40B4-BE49-F238E27FC236}">
                <a16:creationId xmlns:a16="http://schemas.microsoft.com/office/drawing/2014/main" id="{64A7F125-0345-3AA4-8124-1CF68522A9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644" y="993280"/>
            <a:ext cx="279170" cy="259797"/>
          </a:xfrm>
          <a:prstGeom prst="rect">
            <a:avLst/>
          </a:prstGeom>
        </p:spPr>
      </p:pic>
      <p:sp>
        <p:nvSpPr>
          <p:cNvPr id="47" name="직사각형 81">
            <a:extLst>
              <a:ext uri="{FF2B5EF4-FFF2-40B4-BE49-F238E27FC236}">
                <a16:creationId xmlns:a16="http://schemas.microsoft.com/office/drawing/2014/main" id="{1673F1EE-BE48-EFC9-3348-F2B78CD331BF}"/>
              </a:ext>
            </a:extLst>
          </p:cNvPr>
          <p:cNvSpPr/>
          <p:nvPr/>
        </p:nvSpPr>
        <p:spPr>
          <a:xfrm>
            <a:off x="5303369" y="916576"/>
            <a:ext cx="6572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홈페이지</a:t>
            </a:r>
            <a:r>
              <a:rPr lang="en-US" altLang="ko-KR" sz="700" b="1">
                <a:latin typeface="Consolas" pitchFamily="49" charset="0"/>
              </a:rPr>
              <a:t>WAS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8" name="직사각형 85">
            <a:extLst>
              <a:ext uri="{FF2B5EF4-FFF2-40B4-BE49-F238E27FC236}">
                <a16:creationId xmlns:a16="http://schemas.microsoft.com/office/drawing/2014/main" id="{39E3AA3D-A99C-25DA-A6A9-FC408449DAB3}"/>
              </a:ext>
            </a:extLst>
          </p:cNvPr>
          <p:cNvSpPr/>
          <p:nvPr/>
        </p:nvSpPr>
        <p:spPr>
          <a:xfrm>
            <a:off x="5319220" y="105628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HP WS02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49" name="Rectangle 135">
            <a:extLst>
              <a:ext uri="{FF2B5EF4-FFF2-40B4-BE49-F238E27FC236}">
                <a16:creationId xmlns:a16="http://schemas.microsoft.com/office/drawing/2014/main" id="{44D4D8F5-E77E-8045-C529-D55A57F80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257" y="71764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50" name="Rectangle 43">
            <a:extLst>
              <a:ext uri="{FF2B5EF4-FFF2-40B4-BE49-F238E27FC236}">
                <a16:creationId xmlns:a16="http://schemas.microsoft.com/office/drawing/2014/main" id="{24C8D6E6-627C-1967-48A0-2D473BF31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993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51" name="Rectangle 43">
            <a:extLst>
              <a:ext uri="{FF2B5EF4-FFF2-40B4-BE49-F238E27FC236}">
                <a16:creationId xmlns:a16="http://schemas.microsoft.com/office/drawing/2014/main" id="{2A77A1C7-EC62-2E97-149C-152E9BBB9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7993" y="86465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pic>
        <p:nvPicPr>
          <p:cNvPr id="53" name="Picture 20" descr="http://db.cse.ohio-state.edu/images/db.png">
            <a:extLst>
              <a:ext uri="{FF2B5EF4-FFF2-40B4-BE49-F238E27FC236}">
                <a16:creationId xmlns:a16="http://schemas.microsoft.com/office/drawing/2014/main" id="{8ED471BB-FDE0-4B97-0D6C-1A94F2F984E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80" y="710864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0" descr="http://db.cse.ohio-state.edu/images/db.png">
            <a:extLst>
              <a:ext uri="{FF2B5EF4-FFF2-40B4-BE49-F238E27FC236}">
                <a16:creationId xmlns:a16="http://schemas.microsoft.com/office/drawing/2014/main" id="{1115CDFE-9451-9B86-D8CC-9AB7F864EB8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80" y="1001702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0" descr="http://db.cse.ohio-state.edu/images/db.png">
            <a:extLst>
              <a:ext uri="{FF2B5EF4-FFF2-40B4-BE49-F238E27FC236}">
                <a16:creationId xmlns:a16="http://schemas.microsoft.com/office/drawing/2014/main" id="{40FA4FAD-03F6-9887-CC76-ECE8FDA0786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80" y="1303502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0" descr="http://db.cse.ohio-state.edu/images/db.png">
            <a:extLst>
              <a:ext uri="{FF2B5EF4-FFF2-40B4-BE49-F238E27FC236}">
                <a16:creationId xmlns:a16="http://schemas.microsoft.com/office/drawing/2014/main" id="{0217AB0F-3689-9A5F-829D-D4E7A0F4DCA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80" y="1617169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직선 연결선 79">
            <a:extLst>
              <a:ext uri="{FF2B5EF4-FFF2-40B4-BE49-F238E27FC236}">
                <a16:creationId xmlns:a16="http://schemas.microsoft.com/office/drawing/2014/main" id="{67023BD0-06F9-ED27-2B13-5CB22487CA79}"/>
              </a:ext>
            </a:extLst>
          </p:cNvPr>
          <p:cNvCxnSpPr>
            <a:cxnSpLocks/>
          </p:cNvCxnSpPr>
          <p:nvPr/>
        </p:nvCxnSpPr>
        <p:spPr>
          <a:xfrm>
            <a:off x="452740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81">
            <a:extLst>
              <a:ext uri="{FF2B5EF4-FFF2-40B4-BE49-F238E27FC236}">
                <a16:creationId xmlns:a16="http://schemas.microsoft.com/office/drawing/2014/main" id="{B6F60B54-B44E-F030-B637-45D1B2F0EE3B}"/>
              </a:ext>
            </a:extLst>
          </p:cNvPr>
          <p:cNvSpPr/>
          <p:nvPr/>
        </p:nvSpPr>
        <p:spPr>
          <a:xfrm>
            <a:off x="468162" y="621422"/>
            <a:ext cx="42800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계리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59" name="직사각형 85">
            <a:extLst>
              <a:ext uri="{FF2B5EF4-FFF2-40B4-BE49-F238E27FC236}">
                <a16:creationId xmlns:a16="http://schemas.microsoft.com/office/drawing/2014/main" id="{945EA842-2706-36C7-BB55-2AB94F072C5C}"/>
              </a:ext>
            </a:extLst>
          </p:cNvPr>
          <p:cNvSpPr/>
          <p:nvPr/>
        </p:nvSpPr>
        <p:spPr>
          <a:xfrm>
            <a:off x="484013" y="76113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AS DB01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60" name="직선 연결선 70">
            <a:extLst>
              <a:ext uri="{FF2B5EF4-FFF2-40B4-BE49-F238E27FC236}">
                <a16:creationId xmlns:a16="http://schemas.microsoft.com/office/drawing/2014/main" id="{549DD7B7-9595-9785-C163-25142F254A2D}"/>
              </a:ext>
            </a:extLst>
          </p:cNvPr>
          <p:cNvCxnSpPr>
            <a:cxnSpLocks/>
          </p:cNvCxnSpPr>
          <p:nvPr/>
        </p:nvCxnSpPr>
        <p:spPr>
          <a:xfrm>
            <a:off x="451285" y="533516"/>
            <a:ext cx="0" cy="1683337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79">
            <a:extLst>
              <a:ext uri="{FF2B5EF4-FFF2-40B4-BE49-F238E27FC236}">
                <a16:creationId xmlns:a16="http://schemas.microsoft.com/office/drawing/2014/main" id="{E6EDF7EE-A5DF-5424-C970-4AE3723CC73B}"/>
              </a:ext>
            </a:extLst>
          </p:cNvPr>
          <p:cNvCxnSpPr>
            <a:cxnSpLocks/>
          </p:cNvCxnSpPr>
          <p:nvPr/>
        </p:nvCxnSpPr>
        <p:spPr>
          <a:xfrm>
            <a:off x="452740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직사각형 81">
            <a:extLst>
              <a:ext uri="{FF2B5EF4-FFF2-40B4-BE49-F238E27FC236}">
                <a16:creationId xmlns:a16="http://schemas.microsoft.com/office/drawing/2014/main" id="{E29D54B8-7E04-839F-E837-BA3A0AB37B4D}"/>
              </a:ext>
            </a:extLst>
          </p:cNvPr>
          <p:cNvSpPr/>
          <p:nvPr/>
        </p:nvSpPr>
        <p:spPr>
          <a:xfrm>
            <a:off x="468162" y="916576"/>
            <a:ext cx="42800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계리</a:t>
            </a:r>
            <a:r>
              <a:rPr lang="en-US" altLang="ko-KR" sz="700" b="1">
                <a:latin typeface="Consolas" pitchFamily="49" charset="0"/>
              </a:rPr>
              <a:t>DB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3" name="직사각형 85">
            <a:extLst>
              <a:ext uri="{FF2B5EF4-FFF2-40B4-BE49-F238E27FC236}">
                <a16:creationId xmlns:a16="http://schemas.microsoft.com/office/drawing/2014/main" id="{3EDA879A-B765-91C3-97F6-0C0C28729AF4}"/>
              </a:ext>
            </a:extLst>
          </p:cNvPr>
          <p:cNvSpPr/>
          <p:nvPr/>
        </p:nvSpPr>
        <p:spPr>
          <a:xfrm>
            <a:off x="484013" y="105628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AS DB02</a:t>
            </a:r>
            <a:endParaRPr lang="ko-KR" altLang="en-US" sz="700" b="1">
              <a:latin typeface="Consolas" pitchFamily="49" charset="0"/>
            </a:endParaRPr>
          </a:p>
        </p:txBody>
      </p:sp>
      <p:cxnSp>
        <p:nvCxnSpPr>
          <p:cNvPr id="64" name="직선 연결선 79">
            <a:extLst>
              <a:ext uri="{FF2B5EF4-FFF2-40B4-BE49-F238E27FC236}">
                <a16:creationId xmlns:a16="http://schemas.microsoft.com/office/drawing/2014/main" id="{72C85F74-D53A-ED2A-02FC-1F7AC98A5B8F}"/>
              </a:ext>
            </a:extLst>
          </p:cNvPr>
          <p:cNvCxnSpPr>
            <a:cxnSpLocks/>
          </p:cNvCxnSpPr>
          <p:nvPr/>
        </p:nvCxnSpPr>
        <p:spPr>
          <a:xfrm>
            <a:off x="452740" y="141833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직사각형 81">
            <a:extLst>
              <a:ext uri="{FF2B5EF4-FFF2-40B4-BE49-F238E27FC236}">
                <a16:creationId xmlns:a16="http://schemas.microsoft.com/office/drawing/2014/main" id="{792C5545-7E9C-28E3-FBFC-5D79D83A5E3E}"/>
              </a:ext>
            </a:extLst>
          </p:cNvPr>
          <p:cNvSpPr/>
          <p:nvPr/>
        </p:nvSpPr>
        <p:spPr>
          <a:xfrm>
            <a:off x="468162" y="1211729"/>
            <a:ext cx="42800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계리</a:t>
            </a:r>
            <a:r>
              <a:rPr lang="en-US" altLang="ko-KR" sz="700" b="1">
                <a:latin typeface="Consolas" pitchFamily="49" charset="0"/>
              </a:rPr>
              <a:t>DB #3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6" name="직사각형 85">
            <a:extLst>
              <a:ext uri="{FF2B5EF4-FFF2-40B4-BE49-F238E27FC236}">
                <a16:creationId xmlns:a16="http://schemas.microsoft.com/office/drawing/2014/main" id="{3557058A-7DE6-8DD1-2D78-1FF89742BDD9}"/>
              </a:ext>
            </a:extLst>
          </p:cNvPr>
          <p:cNvSpPr/>
          <p:nvPr/>
        </p:nvSpPr>
        <p:spPr>
          <a:xfrm>
            <a:off x="484013" y="135144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AS DB03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67" name="Rectangle 135">
            <a:extLst>
              <a:ext uri="{FF2B5EF4-FFF2-40B4-BE49-F238E27FC236}">
                <a16:creationId xmlns:a16="http://schemas.microsoft.com/office/drawing/2014/main" id="{0577EEDA-8424-3E75-E7D2-2CB5B2176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050" y="717644"/>
            <a:ext cx="828000" cy="129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8" name="Rectangle 43">
            <a:extLst>
              <a:ext uri="{FF2B5EF4-FFF2-40B4-BE49-F238E27FC236}">
                <a16:creationId xmlns:a16="http://schemas.microsoft.com/office/drawing/2014/main" id="{DD64E482-0E29-B2D6-5D18-DC0A1FB2C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69" name="Rectangle 43">
            <a:extLst>
              <a:ext uri="{FF2B5EF4-FFF2-40B4-BE49-F238E27FC236}">
                <a16:creationId xmlns:a16="http://schemas.microsoft.com/office/drawing/2014/main" id="{244DCB1C-D75E-512C-65F0-80F3A955C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548116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LPAS1 (ASM1)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70" name="직선 연결선 79">
            <a:extLst>
              <a:ext uri="{FF2B5EF4-FFF2-40B4-BE49-F238E27FC236}">
                <a16:creationId xmlns:a16="http://schemas.microsoft.com/office/drawing/2014/main" id="{3D9C4DBD-8EAB-45C4-A93E-F189DA642673}"/>
              </a:ext>
            </a:extLst>
          </p:cNvPr>
          <p:cNvCxnSpPr>
            <a:cxnSpLocks/>
          </p:cNvCxnSpPr>
          <p:nvPr/>
        </p:nvCxnSpPr>
        <p:spPr>
          <a:xfrm>
            <a:off x="452740" y="172100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직사각형 81">
            <a:extLst>
              <a:ext uri="{FF2B5EF4-FFF2-40B4-BE49-F238E27FC236}">
                <a16:creationId xmlns:a16="http://schemas.microsoft.com/office/drawing/2014/main" id="{7379E5B0-A5A4-98E3-D160-8C651D2DB28C}"/>
              </a:ext>
            </a:extLst>
          </p:cNvPr>
          <p:cNvSpPr/>
          <p:nvPr/>
        </p:nvSpPr>
        <p:spPr>
          <a:xfrm>
            <a:off x="468162" y="1514399"/>
            <a:ext cx="42800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계리</a:t>
            </a:r>
            <a:r>
              <a:rPr lang="en-US" altLang="ko-KR" sz="700" b="1">
                <a:latin typeface="Consolas" pitchFamily="49" charset="0"/>
              </a:rPr>
              <a:t>DB #4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2" name="직사각형 85">
            <a:extLst>
              <a:ext uri="{FF2B5EF4-FFF2-40B4-BE49-F238E27FC236}">
                <a16:creationId xmlns:a16="http://schemas.microsoft.com/office/drawing/2014/main" id="{666D5C55-CA83-6A9B-9496-7F10E28509D4}"/>
              </a:ext>
            </a:extLst>
          </p:cNvPr>
          <p:cNvSpPr/>
          <p:nvPr/>
        </p:nvSpPr>
        <p:spPr>
          <a:xfrm>
            <a:off x="484013" y="165411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AS DB04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73" name="Rectangle 43">
            <a:extLst>
              <a:ext uri="{FF2B5EF4-FFF2-40B4-BE49-F238E27FC236}">
                <a16:creationId xmlns:a16="http://schemas.microsoft.com/office/drawing/2014/main" id="{D9C58389-5E4F-E01D-6454-29424F1CB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2" y="850493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172.16.4.21</a:t>
            </a:r>
            <a:endParaRPr lang="ko-KR" altLang="en-US" sz="400">
              <a:latin typeface="+mn-ea"/>
            </a:endParaRPr>
          </a:p>
        </p:txBody>
      </p:sp>
      <p:sp>
        <p:nvSpPr>
          <p:cNvPr id="74" name="Rectangle 43">
            <a:extLst>
              <a:ext uri="{FF2B5EF4-FFF2-40B4-BE49-F238E27FC236}">
                <a16:creationId xmlns:a16="http://schemas.microsoft.com/office/drawing/2014/main" id="{2DD01EBA-4856-D382-784C-902F85B43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2" y="1145959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172.16.4.22</a:t>
            </a:r>
            <a:endParaRPr lang="ko-KR" altLang="en-US" sz="400">
              <a:latin typeface="+mn-ea"/>
            </a:endParaRPr>
          </a:p>
        </p:txBody>
      </p:sp>
      <p:sp>
        <p:nvSpPr>
          <p:cNvPr id="75" name="Rectangle 43">
            <a:extLst>
              <a:ext uri="{FF2B5EF4-FFF2-40B4-BE49-F238E27FC236}">
                <a16:creationId xmlns:a16="http://schemas.microsoft.com/office/drawing/2014/main" id="{8A6FC19B-AFAC-62D0-1BA4-A83807706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2" y="1441711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172.16.4.23</a:t>
            </a:r>
            <a:endParaRPr lang="ko-KR" altLang="en-US" sz="400">
              <a:latin typeface="+mn-ea"/>
            </a:endParaRPr>
          </a:p>
        </p:txBody>
      </p:sp>
      <p:sp>
        <p:nvSpPr>
          <p:cNvPr id="76" name="Rectangle 43">
            <a:extLst>
              <a:ext uri="{FF2B5EF4-FFF2-40B4-BE49-F238E27FC236}">
                <a16:creationId xmlns:a16="http://schemas.microsoft.com/office/drawing/2014/main" id="{D78ADE1F-9986-D308-8CC3-EE26718D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22" y="1758626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172.16.4.24</a:t>
            </a:r>
            <a:endParaRPr lang="ko-KR" altLang="en-US" sz="400">
              <a:latin typeface="+mn-ea"/>
            </a:endParaRPr>
          </a:p>
        </p:txBody>
      </p:sp>
      <p:sp>
        <p:nvSpPr>
          <p:cNvPr id="77" name="Rectangle 43">
            <a:extLst>
              <a:ext uri="{FF2B5EF4-FFF2-40B4-BE49-F238E27FC236}">
                <a16:creationId xmlns:a16="http://schemas.microsoft.com/office/drawing/2014/main" id="{3C369ADE-E3C5-FBE3-F39F-B276D55D4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861938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Oracle Grid Infrastructure 19c</a:t>
            </a:r>
            <a:endParaRPr lang="ko-KR" altLang="en-US" sz="600">
              <a:latin typeface="+mn-ea"/>
            </a:endParaRPr>
          </a:p>
        </p:txBody>
      </p:sp>
      <p:sp>
        <p:nvSpPr>
          <p:cNvPr id="78" name="Rectangle 43">
            <a:extLst>
              <a:ext uri="{FF2B5EF4-FFF2-40B4-BE49-F238E27FC236}">
                <a16:creationId xmlns:a16="http://schemas.microsoft.com/office/drawing/2014/main" id="{EAF08D1E-C993-217B-505D-4591076B3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976301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Oracle 19.8.0.0.200714</a:t>
            </a:r>
            <a:endParaRPr lang="ko-KR" altLang="en-US" sz="600">
              <a:latin typeface="+mn-ea"/>
            </a:endParaRPr>
          </a:p>
        </p:txBody>
      </p:sp>
      <p:sp>
        <p:nvSpPr>
          <p:cNvPr id="79" name="Rectangle 43">
            <a:extLst>
              <a:ext uri="{FF2B5EF4-FFF2-40B4-BE49-F238E27FC236}">
                <a16:creationId xmlns:a16="http://schemas.microsoft.com/office/drawing/2014/main" id="{79524E1F-8848-2780-90ED-F495B4A98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090664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err="1">
                <a:latin typeface="+mn-ea"/>
              </a:rPr>
              <a:t>dbSafer</a:t>
            </a:r>
            <a:endParaRPr lang="ko-KR" altLang="en-US" sz="600">
              <a:latin typeface="+mn-ea"/>
            </a:endParaRPr>
          </a:p>
        </p:txBody>
      </p:sp>
      <p:sp>
        <p:nvSpPr>
          <p:cNvPr id="80" name="Rectangle 43">
            <a:extLst>
              <a:ext uri="{FF2B5EF4-FFF2-40B4-BE49-F238E27FC236}">
                <a16:creationId xmlns:a16="http://schemas.microsoft.com/office/drawing/2014/main" id="{3C765A90-504F-D5DB-92A7-CEBDBD366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205027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err="1">
                <a:latin typeface="+mn-ea"/>
              </a:rPr>
              <a:t>SecuveTOS</a:t>
            </a:r>
            <a:endParaRPr lang="ko-KR" altLang="en-US" sz="600">
              <a:latin typeface="+mn-ea"/>
            </a:endParaRPr>
          </a:p>
        </p:txBody>
      </p:sp>
      <p:sp>
        <p:nvSpPr>
          <p:cNvPr id="81" name="Rectangle 43">
            <a:extLst>
              <a:ext uri="{FF2B5EF4-FFF2-40B4-BE49-F238E27FC236}">
                <a16:creationId xmlns:a16="http://schemas.microsoft.com/office/drawing/2014/main" id="{6B64EDEF-91B9-260A-066B-9E95C3B25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319390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err="1">
                <a:latin typeface="+mn-ea"/>
              </a:rPr>
              <a:t>netbackup</a:t>
            </a:r>
            <a:endParaRPr lang="ko-KR" altLang="en-US" sz="600">
              <a:latin typeface="+mn-ea"/>
            </a:endParaRPr>
          </a:p>
        </p:txBody>
      </p:sp>
      <p:sp>
        <p:nvSpPr>
          <p:cNvPr id="82" name="Rectangle 43">
            <a:extLst>
              <a:ext uri="{FF2B5EF4-FFF2-40B4-BE49-F238E27FC236}">
                <a16:creationId xmlns:a16="http://schemas.microsoft.com/office/drawing/2014/main" id="{237BC112-451E-0CAE-E3BC-4164C8529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433753"/>
            <a:ext cx="777600" cy="90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 err="1">
                <a:latin typeface="+mn-ea"/>
              </a:rPr>
              <a:t>Openview</a:t>
            </a:r>
            <a:r>
              <a:rPr lang="en-US" altLang="ko-KR" sz="600">
                <a:latin typeface="+mn-ea"/>
              </a:rPr>
              <a:t> OV</a:t>
            </a:r>
            <a:endParaRPr lang="ko-KR" altLang="en-US" sz="600">
              <a:latin typeface="+mn-ea"/>
            </a:endParaRPr>
          </a:p>
        </p:txBody>
      </p:sp>
      <p:sp>
        <p:nvSpPr>
          <p:cNvPr id="83" name="Rectangle 43">
            <a:extLst>
              <a:ext uri="{FF2B5EF4-FFF2-40B4-BE49-F238E27FC236}">
                <a16:creationId xmlns:a16="http://schemas.microsoft.com/office/drawing/2014/main" id="{14CFF519-C806-7CD9-F362-844BE0070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662479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LPAS2 (ASM2)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4" name="Rectangle 43">
            <a:extLst>
              <a:ext uri="{FF2B5EF4-FFF2-40B4-BE49-F238E27FC236}">
                <a16:creationId xmlns:a16="http://schemas.microsoft.com/office/drawing/2014/main" id="{5DC7E3E6-CC7F-24B3-D02A-3041E183D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776842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LPAS3 (ASM3)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5" name="Rectangle 43">
            <a:extLst>
              <a:ext uri="{FF2B5EF4-FFF2-40B4-BE49-F238E27FC236}">
                <a16:creationId xmlns:a16="http://schemas.microsoft.com/office/drawing/2014/main" id="{7C302C7B-0B30-5929-E2A0-7633B23D1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1891203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LPAS4 (ASM4)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87" name="직선 연결선 79">
            <a:extLst>
              <a:ext uri="{FF2B5EF4-FFF2-40B4-BE49-F238E27FC236}">
                <a16:creationId xmlns:a16="http://schemas.microsoft.com/office/drawing/2014/main" id="{D4C6362C-309C-652F-AF52-A979D004FE04}"/>
              </a:ext>
            </a:extLst>
          </p:cNvPr>
          <p:cNvCxnSpPr>
            <a:cxnSpLocks/>
          </p:cNvCxnSpPr>
          <p:nvPr/>
        </p:nvCxnSpPr>
        <p:spPr>
          <a:xfrm>
            <a:off x="3804264" y="169663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70">
            <a:extLst>
              <a:ext uri="{FF2B5EF4-FFF2-40B4-BE49-F238E27FC236}">
                <a16:creationId xmlns:a16="http://schemas.microsoft.com/office/drawing/2014/main" id="{C504357C-2050-F789-E0E4-DEB0E5DF7EFD}"/>
              </a:ext>
            </a:extLst>
          </p:cNvPr>
          <p:cNvCxnSpPr>
            <a:cxnSpLocks/>
          </p:cNvCxnSpPr>
          <p:nvPr/>
        </p:nvCxnSpPr>
        <p:spPr>
          <a:xfrm>
            <a:off x="3802809" y="1402130"/>
            <a:ext cx="0" cy="7560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79">
            <a:extLst>
              <a:ext uri="{FF2B5EF4-FFF2-40B4-BE49-F238E27FC236}">
                <a16:creationId xmlns:a16="http://schemas.microsoft.com/office/drawing/2014/main" id="{7410C2B5-9722-3BDE-8B71-00C66BD9EF2E}"/>
              </a:ext>
            </a:extLst>
          </p:cNvPr>
          <p:cNvCxnSpPr>
            <a:cxnSpLocks/>
          </p:cNvCxnSpPr>
          <p:nvPr/>
        </p:nvCxnSpPr>
        <p:spPr>
          <a:xfrm>
            <a:off x="3804264" y="19917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20" descr="http://db.cse.ohio-state.edu/images/db.png">
            <a:extLst>
              <a:ext uri="{FF2B5EF4-FFF2-40B4-BE49-F238E27FC236}">
                <a16:creationId xmlns:a16="http://schemas.microsoft.com/office/drawing/2014/main" id="{B91A84B7-0C35-EBC5-CA92-F17A45209E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806" y="1894787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0" descr="http://db.cse.ohio-state.edu/images/db.png">
            <a:extLst>
              <a:ext uri="{FF2B5EF4-FFF2-40B4-BE49-F238E27FC236}">
                <a16:creationId xmlns:a16="http://schemas.microsoft.com/office/drawing/2014/main" id="{326AC567-DC79-2161-04C4-A555E230482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806" y="1566740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직사각형 81">
            <a:extLst>
              <a:ext uri="{FF2B5EF4-FFF2-40B4-BE49-F238E27FC236}">
                <a16:creationId xmlns:a16="http://schemas.microsoft.com/office/drawing/2014/main" id="{B97E524E-419C-8A3E-A938-6BD5A0C798CE}"/>
              </a:ext>
            </a:extLst>
          </p:cNvPr>
          <p:cNvSpPr/>
          <p:nvPr/>
        </p:nvSpPr>
        <p:spPr>
          <a:xfrm>
            <a:off x="3819686" y="1490036"/>
            <a:ext cx="51777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이미지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93" name="직사각형 85">
            <a:extLst>
              <a:ext uri="{FF2B5EF4-FFF2-40B4-BE49-F238E27FC236}">
                <a16:creationId xmlns:a16="http://schemas.microsoft.com/office/drawing/2014/main" id="{90D87664-1DA7-6CEF-A82A-28DE47891CF6}"/>
              </a:ext>
            </a:extLst>
          </p:cNvPr>
          <p:cNvSpPr/>
          <p:nvPr/>
        </p:nvSpPr>
        <p:spPr>
          <a:xfrm>
            <a:off x="3835537" y="162974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IG DB01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94" name="직사각형 81">
            <a:extLst>
              <a:ext uri="{FF2B5EF4-FFF2-40B4-BE49-F238E27FC236}">
                <a16:creationId xmlns:a16="http://schemas.microsoft.com/office/drawing/2014/main" id="{D55659CB-FD86-641D-4443-AD6D3417E872}"/>
              </a:ext>
            </a:extLst>
          </p:cNvPr>
          <p:cNvSpPr/>
          <p:nvPr/>
        </p:nvSpPr>
        <p:spPr>
          <a:xfrm>
            <a:off x="3819686" y="1785190"/>
            <a:ext cx="51777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이미지</a:t>
            </a:r>
            <a:r>
              <a:rPr lang="en-US" altLang="ko-KR" sz="700" b="1" dirty="0">
                <a:latin typeface="Consolas" pitchFamily="49" charset="0"/>
              </a:rPr>
              <a:t>DB #2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5" name="직사각형 85">
            <a:extLst>
              <a:ext uri="{FF2B5EF4-FFF2-40B4-BE49-F238E27FC236}">
                <a16:creationId xmlns:a16="http://schemas.microsoft.com/office/drawing/2014/main" id="{3F374621-2ADF-43FD-A778-481119260EC8}"/>
              </a:ext>
            </a:extLst>
          </p:cNvPr>
          <p:cNvSpPr/>
          <p:nvPr/>
        </p:nvSpPr>
        <p:spPr>
          <a:xfrm>
            <a:off x="3835537" y="1924902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dirty="0">
                <a:latin typeface="Consolas" pitchFamily="49" charset="0"/>
              </a:rPr>
              <a:t>LP IG DB02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96" name="Rectangle 135">
            <a:extLst>
              <a:ext uri="{FF2B5EF4-FFF2-40B4-BE49-F238E27FC236}">
                <a16:creationId xmlns:a16="http://schemas.microsoft.com/office/drawing/2014/main" id="{2CE632C5-C93C-1F74-F15F-0702B87B1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574" y="1586258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6FB23400-B9F4-E492-59A8-1AA37B3D6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1615736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98" name="Rectangle 43">
            <a:extLst>
              <a:ext uri="{FF2B5EF4-FFF2-40B4-BE49-F238E27FC236}">
                <a16:creationId xmlns:a16="http://schemas.microsoft.com/office/drawing/2014/main" id="{A5F04D13-B1D0-A919-0F1E-63FB566C0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1733271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LPIG1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9" name="Rectangle 43">
            <a:extLst>
              <a:ext uri="{FF2B5EF4-FFF2-40B4-BE49-F238E27FC236}">
                <a16:creationId xmlns:a16="http://schemas.microsoft.com/office/drawing/2014/main" id="{14AF5750-19F1-AF44-1664-14EC9CDCA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5808" y="1706189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172.16.1.56</a:t>
            </a:r>
            <a:endParaRPr lang="ko-KR" altLang="en-US" sz="400">
              <a:latin typeface="+mn-ea"/>
            </a:endParaRPr>
          </a:p>
        </p:txBody>
      </p:sp>
      <p:sp>
        <p:nvSpPr>
          <p:cNvPr id="100" name="Rectangle 43">
            <a:extLst>
              <a:ext uri="{FF2B5EF4-FFF2-40B4-BE49-F238E27FC236}">
                <a16:creationId xmlns:a16="http://schemas.microsoft.com/office/drawing/2014/main" id="{5A15CE80-23EB-7900-6DC3-A00A9ABEA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5808" y="2030723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172.16.1.57</a:t>
            </a:r>
            <a:endParaRPr lang="ko-KR" altLang="en-US" sz="400">
              <a:latin typeface="+mn-ea"/>
            </a:endParaRPr>
          </a:p>
        </p:txBody>
      </p:sp>
      <p:sp>
        <p:nvSpPr>
          <p:cNvPr id="101" name="Rectangle 43">
            <a:extLst>
              <a:ext uri="{FF2B5EF4-FFF2-40B4-BE49-F238E27FC236}">
                <a16:creationId xmlns:a16="http://schemas.microsoft.com/office/drawing/2014/main" id="{D3154F54-62AA-2CD7-E60C-2B8C26DC5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1847912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LPIG2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3" name="직선 연결선 79">
            <a:extLst>
              <a:ext uri="{FF2B5EF4-FFF2-40B4-BE49-F238E27FC236}">
                <a16:creationId xmlns:a16="http://schemas.microsoft.com/office/drawing/2014/main" id="{9B01E0F3-AC84-0511-49EA-8F6C74792A0C}"/>
              </a:ext>
            </a:extLst>
          </p:cNvPr>
          <p:cNvCxnSpPr>
            <a:cxnSpLocks/>
          </p:cNvCxnSpPr>
          <p:nvPr/>
        </p:nvCxnSpPr>
        <p:spPr>
          <a:xfrm>
            <a:off x="3804264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70">
            <a:extLst>
              <a:ext uri="{FF2B5EF4-FFF2-40B4-BE49-F238E27FC236}">
                <a16:creationId xmlns:a16="http://schemas.microsoft.com/office/drawing/2014/main" id="{C732BB6C-7CFD-33BC-7E47-31A5FB0E9BF1}"/>
              </a:ext>
            </a:extLst>
          </p:cNvPr>
          <p:cNvCxnSpPr>
            <a:cxnSpLocks/>
          </p:cNvCxnSpPr>
          <p:nvPr/>
        </p:nvCxnSpPr>
        <p:spPr>
          <a:xfrm>
            <a:off x="3802809" y="533516"/>
            <a:ext cx="0" cy="7560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79">
            <a:extLst>
              <a:ext uri="{FF2B5EF4-FFF2-40B4-BE49-F238E27FC236}">
                <a16:creationId xmlns:a16="http://schemas.microsoft.com/office/drawing/2014/main" id="{335AF881-DC80-5317-3621-44C293AA35F1}"/>
              </a:ext>
            </a:extLst>
          </p:cNvPr>
          <p:cNvCxnSpPr>
            <a:cxnSpLocks/>
          </p:cNvCxnSpPr>
          <p:nvPr/>
        </p:nvCxnSpPr>
        <p:spPr>
          <a:xfrm>
            <a:off x="3804264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20" descr="http://db.cse.ohio-state.edu/images/db.png">
            <a:extLst>
              <a:ext uri="{FF2B5EF4-FFF2-40B4-BE49-F238E27FC236}">
                <a16:creationId xmlns:a16="http://schemas.microsoft.com/office/drawing/2014/main" id="{97A87004-ADDF-E5FF-901D-A55F4ACDB1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806" y="1026173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0" descr="http://db.cse.ohio-state.edu/images/db.png">
            <a:extLst>
              <a:ext uri="{FF2B5EF4-FFF2-40B4-BE49-F238E27FC236}">
                <a16:creationId xmlns:a16="http://schemas.microsoft.com/office/drawing/2014/main" id="{13676854-337D-2B86-1BE3-E9B7243C914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806" y="698126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직사각형 81">
            <a:extLst>
              <a:ext uri="{FF2B5EF4-FFF2-40B4-BE49-F238E27FC236}">
                <a16:creationId xmlns:a16="http://schemas.microsoft.com/office/drawing/2014/main" id="{6C6E3BD0-383F-13D4-134B-A4A4700ADC98}"/>
              </a:ext>
            </a:extLst>
          </p:cNvPr>
          <p:cNvSpPr/>
          <p:nvPr/>
        </p:nvSpPr>
        <p:spPr>
          <a:xfrm>
            <a:off x="3819686" y="621422"/>
            <a:ext cx="60753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홈페이지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09" name="직사각형 85">
            <a:extLst>
              <a:ext uri="{FF2B5EF4-FFF2-40B4-BE49-F238E27FC236}">
                <a16:creationId xmlns:a16="http://schemas.microsoft.com/office/drawing/2014/main" id="{C1823EFB-18F9-938E-25F3-AB517E05BFBA}"/>
              </a:ext>
            </a:extLst>
          </p:cNvPr>
          <p:cNvSpPr/>
          <p:nvPr/>
        </p:nvSpPr>
        <p:spPr>
          <a:xfrm>
            <a:off x="3835537" y="76113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HP DB01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0" name="직사각형 81">
            <a:extLst>
              <a:ext uri="{FF2B5EF4-FFF2-40B4-BE49-F238E27FC236}">
                <a16:creationId xmlns:a16="http://schemas.microsoft.com/office/drawing/2014/main" id="{BF136D7F-460D-74DB-0E00-F49CB711293A}"/>
              </a:ext>
            </a:extLst>
          </p:cNvPr>
          <p:cNvSpPr/>
          <p:nvPr/>
        </p:nvSpPr>
        <p:spPr>
          <a:xfrm>
            <a:off x="3819686" y="916576"/>
            <a:ext cx="607539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홈페이지</a:t>
            </a:r>
            <a:r>
              <a:rPr lang="en-US" altLang="ko-KR" sz="700" b="1">
                <a:latin typeface="Consolas" pitchFamily="49" charset="0"/>
              </a:rPr>
              <a:t>DB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1" name="직사각형 85">
            <a:extLst>
              <a:ext uri="{FF2B5EF4-FFF2-40B4-BE49-F238E27FC236}">
                <a16:creationId xmlns:a16="http://schemas.microsoft.com/office/drawing/2014/main" id="{7245128D-AA16-16C4-E9C3-5ACCFBAFD66B}"/>
              </a:ext>
            </a:extLst>
          </p:cNvPr>
          <p:cNvSpPr/>
          <p:nvPr/>
        </p:nvSpPr>
        <p:spPr>
          <a:xfrm>
            <a:off x="3835537" y="105628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HP DB02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12" name="Rectangle 135">
            <a:extLst>
              <a:ext uri="{FF2B5EF4-FFF2-40B4-BE49-F238E27FC236}">
                <a16:creationId xmlns:a16="http://schemas.microsoft.com/office/drawing/2014/main" id="{5381E532-45B8-D9DF-9EC2-B0A00F041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574" y="71764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" name="Rectangle 43">
            <a:extLst>
              <a:ext uri="{FF2B5EF4-FFF2-40B4-BE49-F238E27FC236}">
                <a16:creationId xmlns:a16="http://schemas.microsoft.com/office/drawing/2014/main" id="{6C51B4C4-AF5C-EE2A-24A4-71E4EEF81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14" name="Rectangle 43">
            <a:extLst>
              <a:ext uri="{FF2B5EF4-FFF2-40B4-BE49-F238E27FC236}">
                <a16:creationId xmlns:a16="http://schemas.microsoft.com/office/drawing/2014/main" id="{70972919-1B15-FB99-C974-81F3BC164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86465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LPHP1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5" name="Rectangle 43">
            <a:extLst>
              <a:ext uri="{FF2B5EF4-FFF2-40B4-BE49-F238E27FC236}">
                <a16:creationId xmlns:a16="http://schemas.microsoft.com/office/drawing/2014/main" id="{0593D67E-B454-3658-7E41-C9B9CD692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5808" y="837575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172.16.3.53</a:t>
            </a:r>
            <a:endParaRPr lang="ko-KR" altLang="en-US" sz="400">
              <a:latin typeface="+mn-ea"/>
            </a:endParaRPr>
          </a:p>
        </p:txBody>
      </p:sp>
      <p:sp>
        <p:nvSpPr>
          <p:cNvPr id="116" name="Rectangle 43">
            <a:extLst>
              <a:ext uri="{FF2B5EF4-FFF2-40B4-BE49-F238E27FC236}">
                <a16:creationId xmlns:a16="http://schemas.microsoft.com/office/drawing/2014/main" id="{99FB8A07-3C8A-AC75-A551-DC35E73A1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5808" y="1162109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172.16.3.54</a:t>
            </a:r>
            <a:endParaRPr lang="ko-KR" altLang="en-US" sz="400">
              <a:latin typeface="+mn-ea"/>
            </a:endParaRPr>
          </a:p>
        </p:txBody>
      </p:sp>
      <p:sp>
        <p:nvSpPr>
          <p:cNvPr id="117" name="Rectangle 43">
            <a:extLst>
              <a:ext uri="{FF2B5EF4-FFF2-40B4-BE49-F238E27FC236}">
                <a16:creationId xmlns:a16="http://schemas.microsoft.com/office/drawing/2014/main" id="{CB8508CB-A285-CA1F-E395-04FBC76BA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310" y="97402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LPHP2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8" name="직사각형 3">
            <a:extLst>
              <a:ext uri="{FF2B5EF4-FFF2-40B4-BE49-F238E27FC236}">
                <a16:creationId xmlns:a16="http://schemas.microsoft.com/office/drawing/2014/main" id="{6BA5992B-B580-D67E-D13B-B53D863347F3}"/>
              </a:ext>
            </a:extLst>
          </p:cNvPr>
          <p:cNvSpPr/>
          <p:nvPr/>
        </p:nvSpPr>
        <p:spPr>
          <a:xfrm>
            <a:off x="363464" y="415822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19" name="직사각형 3">
            <a:extLst>
              <a:ext uri="{FF2B5EF4-FFF2-40B4-BE49-F238E27FC236}">
                <a16:creationId xmlns:a16="http://schemas.microsoft.com/office/drawing/2014/main" id="{8A36A348-7DDA-92C3-9ABD-B174618DFA0B}"/>
              </a:ext>
            </a:extLst>
          </p:cNvPr>
          <p:cNvSpPr/>
          <p:nvPr/>
        </p:nvSpPr>
        <p:spPr>
          <a:xfrm>
            <a:off x="1944356" y="415822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20" name="직사각형 71">
            <a:extLst>
              <a:ext uri="{FF2B5EF4-FFF2-40B4-BE49-F238E27FC236}">
                <a16:creationId xmlns:a16="http://schemas.microsoft.com/office/drawing/2014/main" id="{D8F89E56-37EC-44CF-6BC0-9255762052B9}"/>
              </a:ext>
            </a:extLst>
          </p:cNvPr>
          <p:cNvSpPr/>
          <p:nvPr/>
        </p:nvSpPr>
        <p:spPr>
          <a:xfrm>
            <a:off x="363464" y="289721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X3-2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직사각형 71">
            <a:extLst>
              <a:ext uri="{FF2B5EF4-FFF2-40B4-BE49-F238E27FC236}">
                <a16:creationId xmlns:a16="http://schemas.microsoft.com/office/drawing/2014/main" id="{58D79CCF-F1F4-173C-A3C1-9E880F80A5E7}"/>
              </a:ext>
            </a:extLst>
          </p:cNvPr>
          <p:cNvSpPr/>
          <p:nvPr/>
        </p:nvSpPr>
        <p:spPr>
          <a:xfrm>
            <a:off x="1944356" y="289721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직사각형 370">
            <a:extLst>
              <a:ext uri="{FF2B5EF4-FFF2-40B4-BE49-F238E27FC236}">
                <a16:creationId xmlns:a16="http://schemas.microsoft.com/office/drawing/2014/main" id="{408CE0F7-801C-37E3-1BD7-89A26106D573}"/>
              </a:ext>
            </a:extLst>
          </p:cNvPr>
          <p:cNvSpPr/>
          <p:nvPr/>
        </p:nvSpPr>
        <p:spPr>
          <a:xfrm>
            <a:off x="3617899" y="136505"/>
            <a:ext cx="3171229" cy="6624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모서리가 둥근 직사각형 732">
            <a:extLst>
              <a:ext uri="{FF2B5EF4-FFF2-40B4-BE49-F238E27FC236}">
                <a16:creationId xmlns:a16="http://schemas.microsoft.com/office/drawing/2014/main" id="{DCFD92DF-BFAB-C494-88CF-BFDE770F4975}"/>
              </a:ext>
            </a:extLst>
          </p:cNvPr>
          <p:cNvSpPr/>
          <p:nvPr/>
        </p:nvSpPr>
        <p:spPr>
          <a:xfrm>
            <a:off x="4252341" y="96143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124" name="직사각형 370">
            <a:extLst>
              <a:ext uri="{FF2B5EF4-FFF2-40B4-BE49-F238E27FC236}">
                <a16:creationId xmlns:a16="http://schemas.microsoft.com/office/drawing/2014/main" id="{C2821A88-4690-7601-5C29-1285D4DBCCCF}"/>
              </a:ext>
            </a:extLst>
          </p:cNvPr>
          <p:cNvSpPr/>
          <p:nvPr/>
        </p:nvSpPr>
        <p:spPr>
          <a:xfrm>
            <a:off x="6847437" y="136505"/>
            <a:ext cx="3006000" cy="66240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모서리가 둥근 직사각형 732">
            <a:extLst>
              <a:ext uri="{FF2B5EF4-FFF2-40B4-BE49-F238E27FC236}">
                <a16:creationId xmlns:a16="http://schemas.microsoft.com/office/drawing/2014/main" id="{CAB33F0F-68E4-39BE-FED9-4CB2462122B0}"/>
              </a:ext>
            </a:extLst>
          </p:cNvPr>
          <p:cNvSpPr/>
          <p:nvPr/>
        </p:nvSpPr>
        <p:spPr>
          <a:xfrm>
            <a:off x="8117959" y="96143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sp>
        <p:nvSpPr>
          <p:cNvPr id="126" name="모서리가 둥근 직사각형 732">
            <a:extLst>
              <a:ext uri="{FF2B5EF4-FFF2-40B4-BE49-F238E27FC236}">
                <a16:creationId xmlns:a16="http://schemas.microsoft.com/office/drawing/2014/main" id="{E5C6225C-8B6B-8C54-A0C8-55E7E7A49C42}"/>
              </a:ext>
            </a:extLst>
          </p:cNvPr>
          <p:cNvSpPr/>
          <p:nvPr/>
        </p:nvSpPr>
        <p:spPr>
          <a:xfrm>
            <a:off x="5128234" y="96143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127" name="직사각형 3">
            <a:extLst>
              <a:ext uri="{FF2B5EF4-FFF2-40B4-BE49-F238E27FC236}">
                <a16:creationId xmlns:a16="http://schemas.microsoft.com/office/drawing/2014/main" id="{52482E1F-E124-31F8-6AC1-21924A87C56D}"/>
              </a:ext>
            </a:extLst>
          </p:cNvPr>
          <p:cNvSpPr/>
          <p:nvPr/>
        </p:nvSpPr>
        <p:spPr>
          <a:xfrm>
            <a:off x="17347" y="2306379"/>
            <a:ext cx="9860697" cy="158058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28" name="직사각형 3">
            <a:extLst>
              <a:ext uri="{FF2B5EF4-FFF2-40B4-BE49-F238E27FC236}">
                <a16:creationId xmlns:a16="http://schemas.microsoft.com/office/drawing/2014/main" id="{2904A7F6-B69E-479F-1458-EC8F522606FD}"/>
              </a:ext>
            </a:extLst>
          </p:cNvPr>
          <p:cNvSpPr/>
          <p:nvPr/>
        </p:nvSpPr>
        <p:spPr>
          <a:xfrm>
            <a:off x="17347" y="3924767"/>
            <a:ext cx="9860696" cy="287923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cxnSp>
        <p:nvCxnSpPr>
          <p:cNvPr id="133" name="직선 연결선 79">
            <a:extLst>
              <a:ext uri="{FF2B5EF4-FFF2-40B4-BE49-F238E27FC236}">
                <a16:creationId xmlns:a16="http://schemas.microsoft.com/office/drawing/2014/main" id="{E19CDB37-AA4E-85D3-2DFC-024B0F4F9109}"/>
              </a:ext>
            </a:extLst>
          </p:cNvPr>
          <p:cNvCxnSpPr>
            <a:cxnSpLocks/>
          </p:cNvCxnSpPr>
          <p:nvPr/>
        </p:nvCxnSpPr>
        <p:spPr>
          <a:xfrm>
            <a:off x="452740" y="2895592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70">
            <a:extLst>
              <a:ext uri="{FF2B5EF4-FFF2-40B4-BE49-F238E27FC236}">
                <a16:creationId xmlns:a16="http://schemas.microsoft.com/office/drawing/2014/main" id="{B786AAC3-8B80-64D4-2AD2-52F962CECF19}"/>
              </a:ext>
            </a:extLst>
          </p:cNvPr>
          <p:cNvCxnSpPr>
            <a:cxnSpLocks/>
          </p:cNvCxnSpPr>
          <p:nvPr/>
        </p:nvCxnSpPr>
        <p:spPr>
          <a:xfrm>
            <a:off x="451285" y="2601084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5" name="Picture 20" descr="http://db.cse.ohio-state.edu/images/db.png">
            <a:extLst>
              <a:ext uri="{FF2B5EF4-FFF2-40B4-BE49-F238E27FC236}">
                <a16:creationId xmlns:a16="http://schemas.microsoft.com/office/drawing/2014/main" id="{1EADA42B-E368-2E44-3FD6-3555BDE517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2" y="2765694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직사각형 81">
            <a:extLst>
              <a:ext uri="{FF2B5EF4-FFF2-40B4-BE49-F238E27FC236}">
                <a16:creationId xmlns:a16="http://schemas.microsoft.com/office/drawing/2014/main" id="{9621C6E4-EBBF-2EE9-60B9-76F295D46490}"/>
              </a:ext>
            </a:extLst>
          </p:cNvPr>
          <p:cNvSpPr/>
          <p:nvPr/>
        </p:nvSpPr>
        <p:spPr>
          <a:xfrm>
            <a:off x="468162" y="2688990"/>
            <a:ext cx="5081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계리결산 </a:t>
            </a:r>
            <a:r>
              <a:rPr lang="en-US" altLang="ko-KR" sz="700" b="1">
                <a:latin typeface="Consolas" pitchFamily="49" charset="0"/>
              </a:rPr>
              <a:t>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7" name="직사각형 85">
            <a:extLst>
              <a:ext uri="{FF2B5EF4-FFF2-40B4-BE49-F238E27FC236}">
                <a16:creationId xmlns:a16="http://schemas.microsoft.com/office/drawing/2014/main" id="{EAB1386D-6D4B-DA39-3C46-48A5EDCAED56}"/>
              </a:ext>
            </a:extLst>
          </p:cNvPr>
          <p:cNvSpPr/>
          <p:nvPr/>
        </p:nvSpPr>
        <p:spPr>
          <a:xfrm>
            <a:off x="484013" y="2828702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TS TC01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38" name="Rectangle 135">
            <a:extLst>
              <a:ext uri="{FF2B5EF4-FFF2-40B4-BE49-F238E27FC236}">
                <a16:creationId xmlns:a16="http://schemas.microsoft.com/office/drawing/2014/main" id="{648DBDF0-4D27-9034-0105-B1667CDAC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050" y="2785212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9" name="Rectangle 43">
            <a:extLst>
              <a:ext uri="{FF2B5EF4-FFF2-40B4-BE49-F238E27FC236}">
                <a16:creationId xmlns:a16="http://schemas.microsoft.com/office/drawing/2014/main" id="{500930EC-7627-B41B-2947-2AA8EDF79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2814690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40" name="Rectangle 43">
            <a:extLst>
              <a:ext uri="{FF2B5EF4-FFF2-40B4-BE49-F238E27FC236}">
                <a16:creationId xmlns:a16="http://schemas.microsoft.com/office/drawing/2014/main" id="{97E312EB-5396-A442-7296-DC85526DA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86" y="2932225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계리결산검증</a:t>
            </a:r>
          </a:p>
        </p:txBody>
      </p:sp>
      <p:sp>
        <p:nvSpPr>
          <p:cNvPr id="141" name="Rectangle 43">
            <a:extLst>
              <a:ext uri="{FF2B5EF4-FFF2-40B4-BE49-F238E27FC236}">
                <a16:creationId xmlns:a16="http://schemas.microsoft.com/office/drawing/2014/main" id="{055524F9-7E02-BF11-89D0-B9EB597A2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84" y="2905143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10.20.112.71</a:t>
            </a:r>
            <a:endParaRPr lang="ko-KR" altLang="en-US" sz="400">
              <a:latin typeface="+mn-ea"/>
            </a:endParaRPr>
          </a:p>
        </p:txBody>
      </p:sp>
      <p:sp>
        <p:nvSpPr>
          <p:cNvPr id="131" name="직사각형 3">
            <a:extLst>
              <a:ext uri="{FF2B5EF4-FFF2-40B4-BE49-F238E27FC236}">
                <a16:creationId xmlns:a16="http://schemas.microsoft.com/office/drawing/2014/main" id="{5E1C756F-8CC2-98E6-A70A-CFB13AA95A53}"/>
              </a:ext>
            </a:extLst>
          </p:cNvPr>
          <p:cNvSpPr/>
          <p:nvPr/>
        </p:nvSpPr>
        <p:spPr>
          <a:xfrm>
            <a:off x="363464" y="2478803"/>
            <a:ext cx="1512000" cy="127873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32" name="직사각형 71">
            <a:extLst>
              <a:ext uri="{FF2B5EF4-FFF2-40B4-BE49-F238E27FC236}">
                <a16:creationId xmlns:a16="http://schemas.microsoft.com/office/drawing/2014/main" id="{55F497E8-D15C-8B68-4F56-446D1A10438B}"/>
              </a:ext>
            </a:extLst>
          </p:cNvPr>
          <p:cNvSpPr/>
          <p:nvPr/>
        </p:nvSpPr>
        <p:spPr>
          <a:xfrm>
            <a:off x="363464" y="2352701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</a:t>
            </a:r>
            <a:r>
              <a:rPr lang="ko-KR" altLang="en-US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MX740C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2" name="모서리가 둥근 직사각형 732">
            <a:extLst>
              <a:ext uri="{FF2B5EF4-FFF2-40B4-BE49-F238E27FC236}">
                <a16:creationId xmlns:a16="http://schemas.microsoft.com/office/drawing/2014/main" id="{909FACC8-BC58-D710-FD2D-9FD595E6865A}"/>
              </a:ext>
            </a:extLst>
          </p:cNvPr>
          <p:cNvSpPr/>
          <p:nvPr/>
        </p:nvSpPr>
        <p:spPr>
          <a:xfrm>
            <a:off x="9760" y="36575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</a:t>
            </a:r>
            <a:endParaRPr lang="en-US" altLang="ko-KR" sz="16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</a:t>
            </a:r>
          </a:p>
        </p:txBody>
      </p:sp>
      <p:sp>
        <p:nvSpPr>
          <p:cNvPr id="143" name="모서리가 둥근 직사각형 732">
            <a:extLst>
              <a:ext uri="{FF2B5EF4-FFF2-40B4-BE49-F238E27FC236}">
                <a16:creationId xmlns:a16="http://schemas.microsoft.com/office/drawing/2014/main" id="{63AC765E-C4F5-6A76-7B33-84B389458AF1}"/>
              </a:ext>
            </a:extLst>
          </p:cNvPr>
          <p:cNvSpPr/>
          <p:nvPr/>
        </p:nvSpPr>
        <p:spPr>
          <a:xfrm>
            <a:off x="9760" y="2306379"/>
            <a:ext cx="210581" cy="1580584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</a:t>
            </a:r>
            <a:endParaRPr lang="en-US" altLang="ko-KR" sz="16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</a:t>
            </a:r>
          </a:p>
        </p:txBody>
      </p:sp>
      <p:sp>
        <p:nvSpPr>
          <p:cNvPr id="144" name="모서리가 둥근 직사각형 732">
            <a:extLst>
              <a:ext uri="{FF2B5EF4-FFF2-40B4-BE49-F238E27FC236}">
                <a16:creationId xmlns:a16="http://schemas.microsoft.com/office/drawing/2014/main" id="{64EA96C0-6934-26C9-D104-A7A03CBF6CC9}"/>
              </a:ext>
            </a:extLst>
          </p:cNvPr>
          <p:cNvSpPr/>
          <p:nvPr/>
        </p:nvSpPr>
        <p:spPr>
          <a:xfrm>
            <a:off x="9760" y="3924767"/>
            <a:ext cx="210581" cy="2879233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lang="en-US" altLang="ko-KR" sz="16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</a:t>
            </a:r>
          </a:p>
        </p:txBody>
      </p:sp>
      <p:sp>
        <p:nvSpPr>
          <p:cNvPr id="158" name="직사각형 3">
            <a:extLst>
              <a:ext uri="{FF2B5EF4-FFF2-40B4-BE49-F238E27FC236}">
                <a16:creationId xmlns:a16="http://schemas.microsoft.com/office/drawing/2014/main" id="{6F6AFA6C-CD86-A9C4-9057-EE541A4DE29A}"/>
              </a:ext>
            </a:extLst>
          </p:cNvPr>
          <p:cNvSpPr/>
          <p:nvPr/>
        </p:nvSpPr>
        <p:spPr>
          <a:xfrm>
            <a:off x="3706839" y="327194"/>
            <a:ext cx="3006000" cy="18896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59" name="직사각형 71">
            <a:extLst>
              <a:ext uri="{FF2B5EF4-FFF2-40B4-BE49-F238E27FC236}">
                <a16:creationId xmlns:a16="http://schemas.microsoft.com/office/drawing/2014/main" id="{38143228-D849-465F-6B76-82F2820CF7A8}"/>
              </a:ext>
            </a:extLst>
          </p:cNvPr>
          <p:cNvSpPr/>
          <p:nvPr/>
        </p:nvSpPr>
        <p:spPr>
          <a:xfrm>
            <a:off x="3706840" y="289721"/>
            <a:ext cx="3006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7" name="직선 연결선 79">
            <a:extLst>
              <a:ext uri="{FF2B5EF4-FFF2-40B4-BE49-F238E27FC236}">
                <a16:creationId xmlns:a16="http://schemas.microsoft.com/office/drawing/2014/main" id="{3AE78797-AA39-8768-83A9-2E47F9BB2824}"/>
              </a:ext>
            </a:extLst>
          </p:cNvPr>
          <p:cNvCxnSpPr>
            <a:cxnSpLocks/>
          </p:cNvCxnSpPr>
          <p:nvPr/>
        </p:nvCxnSpPr>
        <p:spPr>
          <a:xfrm>
            <a:off x="6982321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직선 연결선 70">
            <a:extLst>
              <a:ext uri="{FF2B5EF4-FFF2-40B4-BE49-F238E27FC236}">
                <a16:creationId xmlns:a16="http://schemas.microsoft.com/office/drawing/2014/main" id="{08CDD9A2-21D3-774A-C7C3-5CD7DD95112F}"/>
              </a:ext>
            </a:extLst>
          </p:cNvPr>
          <p:cNvCxnSpPr>
            <a:cxnSpLocks/>
          </p:cNvCxnSpPr>
          <p:nvPr/>
        </p:nvCxnSpPr>
        <p:spPr>
          <a:xfrm>
            <a:off x="6980866" y="533516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직선 연결선 79">
            <a:extLst>
              <a:ext uri="{FF2B5EF4-FFF2-40B4-BE49-F238E27FC236}">
                <a16:creationId xmlns:a16="http://schemas.microsoft.com/office/drawing/2014/main" id="{A1B72330-58BD-2533-8E2B-C72440897B0A}"/>
              </a:ext>
            </a:extLst>
          </p:cNvPr>
          <p:cNvCxnSpPr>
            <a:cxnSpLocks/>
          </p:cNvCxnSpPr>
          <p:nvPr/>
        </p:nvCxnSpPr>
        <p:spPr>
          <a:xfrm>
            <a:off x="6982321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" name="Picture 20" descr="http://db.cse.ohio-state.edu/images/db.png">
            <a:extLst>
              <a:ext uri="{FF2B5EF4-FFF2-40B4-BE49-F238E27FC236}">
                <a16:creationId xmlns:a16="http://schemas.microsoft.com/office/drawing/2014/main" id="{69F4BBB6-6EF4-5A2D-1080-C86236E788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63" y="1026173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0" descr="http://db.cse.ohio-state.edu/images/db.png">
            <a:extLst>
              <a:ext uri="{FF2B5EF4-FFF2-40B4-BE49-F238E27FC236}">
                <a16:creationId xmlns:a16="http://schemas.microsoft.com/office/drawing/2014/main" id="{A8E49758-48E5-5DCC-BBD6-57E09C00D77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63" y="698126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" name="직사각형 81">
            <a:extLst>
              <a:ext uri="{FF2B5EF4-FFF2-40B4-BE49-F238E27FC236}">
                <a16:creationId xmlns:a16="http://schemas.microsoft.com/office/drawing/2014/main" id="{716A1060-ABAF-E347-7FFF-4495811257C8}"/>
              </a:ext>
            </a:extLst>
          </p:cNvPr>
          <p:cNvSpPr/>
          <p:nvPr/>
        </p:nvSpPr>
        <p:spPr>
          <a:xfrm>
            <a:off x="6997743" y="621422"/>
            <a:ext cx="7870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통합계정관리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83" name="직사각형 85">
            <a:extLst>
              <a:ext uri="{FF2B5EF4-FFF2-40B4-BE49-F238E27FC236}">
                <a16:creationId xmlns:a16="http://schemas.microsoft.com/office/drawing/2014/main" id="{56B409E7-0497-9462-7DE4-88BCAFB030F7}"/>
              </a:ext>
            </a:extLst>
          </p:cNvPr>
          <p:cNvSpPr/>
          <p:nvPr/>
        </p:nvSpPr>
        <p:spPr>
          <a:xfrm>
            <a:off x="7013594" y="761134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TS DB01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84" name="직사각형 81">
            <a:extLst>
              <a:ext uri="{FF2B5EF4-FFF2-40B4-BE49-F238E27FC236}">
                <a16:creationId xmlns:a16="http://schemas.microsoft.com/office/drawing/2014/main" id="{E8DD7E5A-3678-529B-F7B8-452943B5746C}"/>
              </a:ext>
            </a:extLst>
          </p:cNvPr>
          <p:cNvSpPr/>
          <p:nvPr/>
        </p:nvSpPr>
        <p:spPr>
          <a:xfrm>
            <a:off x="6997743" y="916576"/>
            <a:ext cx="7870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통합계정관리</a:t>
            </a:r>
            <a:r>
              <a:rPr lang="en-US" altLang="ko-KR" sz="700" b="1">
                <a:latin typeface="Consolas" pitchFamily="49" charset="0"/>
              </a:rPr>
              <a:t>DB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85" name="직사각형 85">
            <a:extLst>
              <a:ext uri="{FF2B5EF4-FFF2-40B4-BE49-F238E27FC236}">
                <a16:creationId xmlns:a16="http://schemas.microsoft.com/office/drawing/2014/main" id="{02F6A06E-4203-48FE-65A0-4A39F1A76048}"/>
              </a:ext>
            </a:extLst>
          </p:cNvPr>
          <p:cNvSpPr/>
          <p:nvPr/>
        </p:nvSpPr>
        <p:spPr>
          <a:xfrm>
            <a:off x="7013594" y="1056288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LP TS DB02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86" name="Rectangle 135">
            <a:extLst>
              <a:ext uri="{FF2B5EF4-FFF2-40B4-BE49-F238E27FC236}">
                <a16:creationId xmlns:a16="http://schemas.microsoft.com/office/drawing/2014/main" id="{4D1844AA-8DA8-BDF0-4083-8511DD43A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7631" y="71764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7" name="Rectangle 43">
            <a:extLst>
              <a:ext uri="{FF2B5EF4-FFF2-40B4-BE49-F238E27FC236}">
                <a16:creationId xmlns:a16="http://schemas.microsoft.com/office/drawing/2014/main" id="{88DA267A-E770-DEC6-E088-E8CE8A344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367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Window 2016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88" name="Rectangle 43">
            <a:extLst>
              <a:ext uri="{FF2B5EF4-FFF2-40B4-BE49-F238E27FC236}">
                <a16:creationId xmlns:a16="http://schemas.microsoft.com/office/drawing/2014/main" id="{D0A6C866-7140-B8DF-08B1-C3BA8A2CC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2367" y="86465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89" name="Rectangle 43">
            <a:extLst>
              <a:ext uri="{FF2B5EF4-FFF2-40B4-BE49-F238E27FC236}">
                <a16:creationId xmlns:a16="http://schemas.microsoft.com/office/drawing/2014/main" id="{4B069B14-D62E-7530-D298-46EDFEBC5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65" y="837575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10.20.19.161</a:t>
            </a:r>
            <a:endParaRPr lang="ko-KR" altLang="en-US" sz="400">
              <a:latin typeface="+mn-ea"/>
            </a:endParaRPr>
          </a:p>
        </p:txBody>
      </p:sp>
      <p:sp>
        <p:nvSpPr>
          <p:cNvPr id="190" name="Rectangle 43">
            <a:extLst>
              <a:ext uri="{FF2B5EF4-FFF2-40B4-BE49-F238E27FC236}">
                <a16:creationId xmlns:a16="http://schemas.microsoft.com/office/drawing/2014/main" id="{CB58B946-63E8-CD52-46FC-25B2450A1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3865" y="1162109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10.20.19.162</a:t>
            </a:r>
            <a:endParaRPr lang="ko-KR" altLang="en-US" sz="400">
              <a:latin typeface="+mn-ea"/>
            </a:endParaRPr>
          </a:p>
        </p:txBody>
      </p:sp>
      <p:cxnSp>
        <p:nvCxnSpPr>
          <p:cNvPr id="165" name="직선 연결선 79">
            <a:extLst>
              <a:ext uri="{FF2B5EF4-FFF2-40B4-BE49-F238E27FC236}">
                <a16:creationId xmlns:a16="http://schemas.microsoft.com/office/drawing/2014/main" id="{D80A88BB-EC3E-7EA9-19D6-9D924F7FA66B}"/>
              </a:ext>
            </a:extLst>
          </p:cNvPr>
          <p:cNvCxnSpPr>
            <a:cxnSpLocks/>
          </p:cNvCxnSpPr>
          <p:nvPr/>
        </p:nvCxnSpPr>
        <p:spPr>
          <a:xfrm>
            <a:off x="8419131" y="828024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직선 연결선 70">
            <a:extLst>
              <a:ext uri="{FF2B5EF4-FFF2-40B4-BE49-F238E27FC236}">
                <a16:creationId xmlns:a16="http://schemas.microsoft.com/office/drawing/2014/main" id="{C041A1EB-FFDE-C8CF-32F7-A0FF26E2617B}"/>
              </a:ext>
            </a:extLst>
          </p:cNvPr>
          <p:cNvCxnSpPr>
            <a:cxnSpLocks/>
          </p:cNvCxnSpPr>
          <p:nvPr/>
        </p:nvCxnSpPr>
        <p:spPr>
          <a:xfrm>
            <a:off x="8417676" y="533516"/>
            <a:ext cx="0" cy="8532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직선 연결선 79">
            <a:extLst>
              <a:ext uri="{FF2B5EF4-FFF2-40B4-BE49-F238E27FC236}">
                <a16:creationId xmlns:a16="http://schemas.microsoft.com/office/drawing/2014/main" id="{9E5218D4-E6AC-01C3-C83A-E4D544629CE3}"/>
              </a:ext>
            </a:extLst>
          </p:cNvPr>
          <p:cNvCxnSpPr>
            <a:cxnSpLocks/>
          </p:cNvCxnSpPr>
          <p:nvPr/>
        </p:nvCxnSpPr>
        <p:spPr>
          <a:xfrm>
            <a:off x="8419131" y="1123178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" name="그림 5">
            <a:extLst>
              <a:ext uri="{FF2B5EF4-FFF2-40B4-BE49-F238E27FC236}">
                <a16:creationId xmlns:a16="http://schemas.microsoft.com/office/drawing/2014/main" id="{CABE1441-9A83-D02E-3A8B-4875060F38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828" y="698126"/>
            <a:ext cx="279170" cy="259797"/>
          </a:xfrm>
          <a:prstGeom prst="rect">
            <a:avLst/>
          </a:prstGeom>
        </p:spPr>
      </p:pic>
      <p:sp>
        <p:nvSpPr>
          <p:cNvPr id="169" name="직사각형 81">
            <a:extLst>
              <a:ext uri="{FF2B5EF4-FFF2-40B4-BE49-F238E27FC236}">
                <a16:creationId xmlns:a16="http://schemas.microsoft.com/office/drawing/2014/main" id="{215C1777-0ED2-84FF-E693-20F404785D04}"/>
              </a:ext>
            </a:extLst>
          </p:cNvPr>
          <p:cNvSpPr/>
          <p:nvPr/>
        </p:nvSpPr>
        <p:spPr>
          <a:xfrm>
            <a:off x="8434553" y="621422"/>
            <a:ext cx="7870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통합계정관리</a:t>
            </a:r>
            <a:r>
              <a:rPr lang="en-US" altLang="ko-KR" sz="700" b="1">
                <a:latin typeface="Consolas" pitchFamily="49" charset="0"/>
              </a:rPr>
              <a:t>AP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70" name="직사각형 85">
            <a:extLst>
              <a:ext uri="{FF2B5EF4-FFF2-40B4-BE49-F238E27FC236}">
                <a16:creationId xmlns:a16="http://schemas.microsoft.com/office/drawing/2014/main" id="{F625D74B-937D-B164-F1BF-BD26C7F4483F}"/>
              </a:ext>
            </a:extLst>
          </p:cNvPr>
          <p:cNvSpPr/>
          <p:nvPr/>
        </p:nvSpPr>
        <p:spPr>
          <a:xfrm>
            <a:off x="8450404" y="761134"/>
            <a:ext cx="14908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???</a:t>
            </a:r>
            <a:endParaRPr lang="ko-KR" altLang="en-US" sz="700" b="1">
              <a:latin typeface="Consolas" pitchFamily="49" charset="0"/>
            </a:endParaRPr>
          </a:p>
        </p:txBody>
      </p:sp>
      <p:pic>
        <p:nvPicPr>
          <p:cNvPr id="171" name="그림 5">
            <a:extLst>
              <a:ext uri="{FF2B5EF4-FFF2-40B4-BE49-F238E27FC236}">
                <a16:creationId xmlns:a16="http://schemas.microsoft.com/office/drawing/2014/main" id="{5B211471-74F3-D0D6-6035-D990479798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828" y="993280"/>
            <a:ext cx="279170" cy="259797"/>
          </a:xfrm>
          <a:prstGeom prst="rect">
            <a:avLst/>
          </a:prstGeom>
        </p:spPr>
      </p:pic>
      <p:sp>
        <p:nvSpPr>
          <p:cNvPr id="172" name="직사각형 81">
            <a:extLst>
              <a:ext uri="{FF2B5EF4-FFF2-40B4-BE49-F238E27FC236}">
                <a16:creationId xmlns:a16="http://schemas.microsoft.com/office/drawing/2014/main" id="{8BFC8D42-FFBD-339E-87F3-3C3E426F6243}"/>
              </a:ext>
            </a:extLst>
          </p:cNvPr>
          <p:cNvSpPr/>
          <p:nvPr/>
        </p:nvSpPr>
        <p:spPr>
          <a:xfrm>
            <a:off x="8434553" y="916576"/>
            <a:ext cx="7870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통합계정관리</a:t>
            </a:r>
            <a:r>
              <a:rPr lang="en-US" altLang="ko-KR" sz="700" b="1">
                <a:latin typeface="Consolas" pitchFamily="49" charset="0"/>
              </a:rPr>
              <a:t>AP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73" name="직사각형 85">
            <a:extLst>
              <a:ext uri="{FF2B5EF4-FFF2-40B4-BE49-F238E27FC236}">
                <a16:creationId xmlns:a16="http://schemas.microsoft.com/office/drawing/2014/main" id="{2AC3C2D5-69FB-8AA8-F614-7FD14620D0A4}"/>
              </a:ext>
            </a:extLst>
          </p:cNvPr>
          <p:cNvSpPr/>
          <p:nvPr/>
        </p:nvSpPr>
        <p:spPr>
          <a:xfrm>
            <a:off x="8450404" y="1056288"/>
            <a:ext cx="149080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???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74" name="Rectangle 135">
            <a:extLst>
              <a:ext uri="{FF2B5EF4-FFF2-40B4-BE49-F238E27FC236}">
                <a16:creationId xmlns:a16="http://schemas.microsoft.com/office/drawing/2014/main" id="{8292A276-45D7-132A-F553-0EA8D6F02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4441" y="71764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5" name="Rectangle 43">
            <a:extLst>
              <a:ext uri="{FF2B5EF4-FFF2-40B4-BE49-F238E27FC236}">
                <a16:creationId xmlns:a16="http://schemas.microsoft.com/office/drawing/2014/main" id="{04047571-CD5D-42A1-2519-D6D7DC829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177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???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76" name="Rectangle 43">
            <a:extLst>
              <a:ext uri="{FF2B5EF4-FFF2-40B4-BE49-F238E27FC236}">
                <a16:creationId xmlns:a16="http://schemas.microsoft.com/office/drawing/2014/main" id="{3F01425C-1583-AFE8-269A-D8A99643E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177" y="86465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통합계정관리</a:t>
            </a:r>
          </a:p>
        </p:txBody>
      </p:sp>
      <p:sp>
        <p:nvSpPr>
          <p:cNvPr id="163" name="직사각형 3">
            <a:extLst>
              <a:ext uri="{FF2B5EF4-FFF2-40B4-BE49-F238E27FC236}">
                <a16:creationId xmlns:a16="http://schemas.microsoft.com/office/drawing/2014/main" id="{8C668FAC-B261-A95D-F186-71A551DBA47B}"/>
              </a:ext>
            </a:extLst>
          </p:cNvPr>
          <p:cNvSpPr/>
          <p:nvPr/>
        </p:nvSpPr>
        <p:spPr>
          <a:xfrm>
            <a:off x="6921527" y="327194"/>
            <a:ext cx="2898544" cy="18896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64" name="직사각형 71">
            <a:extLst>
              <a:ext uri="{FF2B5EF4-FFF2-40B4-BE49-F238E27FC236}">
                <a16:creationId xmlns:a16="http://schemas.microsoft.com/office/drawing/2014/main" id="{CBA34790-BBC4-1CF5-C1BE-5E2FB8095727}"/>
              </a:ext>
            </a:extLst>
          </p:cNvPr>
          <p:cNvSpPr/>
          <p:nvPr/>
        </p:nvSpPr>
        <p:spPr>
          <a:xfrm>
            <a:off x="6921528" y="289721"/>
            <a:ext cx="2898544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- </a:t>
            </a:r>
            <a:r>
              <a:rPr lang="en-US" altLang="ko-KR" sz="1000" b="1" err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VxRail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06" name="직선 연결선 79">
            <a:extLst>
              <a:ext uri="{FF2B5EF4-FFF2-40B4-BE49-F238E27FC236}">
                <a16:creationId xmlns:a16="http://schemas.microsoft.com/office/drawing/2014/main" id="{5918CE2C-6A22-D7E0-D198-639B82195687}"/>
              </a:ext>
            </a:extLst>
          </p:cNvPr>
          <p:cNvCxnSpPr>
            <a:cxnSpLocks/>
          </p:cNvCxnSpPr>
          <p:nvPr/>
        </p:nvCxnSpPr>
        <p:spPr>
          <a:xfrm>
            <a:off x="3767634" y="452571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70">
            <a:extLst>
              <a:ext uri="{FF2B5EF4-FFF2-40B4-BE49-F238E27FC236}">
                <a16:creationId xmlns:a16="http://schemas.microsoft.com/office/drawing/2014/main" id="{7DA3CA9D-B17E-FB6E-F8F5-8B52E4779651}"/>
              </a:ext>
            </a:extLst>
          </p:cNvPr>
          <p:cNvCxnSpPr>
            <a:cxnSpLocks/>
          </p:cNvCxnSpPr>
          <p:nvPr/>
        </p:nvCxnSpPr>
        <p:spPr>
          <a:xfrm>
            <a:off x="3766179" y="4231203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79">
            <a:extLst>
              <a:ext uri="{FF2B5EF4-FFF2-40B4-BE49-F238E27FC236}">
                <a16:creationId xmlns:a16="http://schemas.microsoft.com/office/drawing/2014/main" id="{224F1314-7D34-73CA-2CFC-0FC5334DFD42}"/>
              </a:ext>
            </a:extLst>
          </p:cNvPr>
          <p:cNvCxnSpPr>
            <a:cxnSpLocks/>
          </p:cNvCxnSpPr>
          <p:nvPr/>
        </p:nvCxnSpPr>
        <p:spPr>
          <a:xfrm>
            <a:off x="3767634" y="4820865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" name="Picture 20" descr="http://db.cse.ohio-state.edu/images/db.png">
            <a:extLst>
              <a:ext uri="{FF2B5EF4-FFF2-40B4-BE49-F238E27FC236}">
                <a16:creationId xmlns:a16="http://schemas.microsoft.com/office/drawing/2014/main" id="{35123ECE-6E05-8D60-DBBB-B85E14907EF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176" y="4723860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Picture 20" descr="http://db.cse.ohio-state.edu/images/db.png">
            <a:extLst>
              <a:ext uri="{FF2B5EF4-FFF2-40B4-BE49-F238E27FC236}">
                <a16:creationId xmlns:a16="http://schemas.microsoft.com/office/drawing/2014/main" id="{9586A15C-3D11-9EA2-031B-C867FE048DA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176" y="4395813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" name="직사각형 81">
            <a:extLst>
              <a:ext uri="{FF2B5EF4-FFF2-40B4-BE49-F238E27FC236}">
                <a16:creationId xmlns:a16="http://schemas.microsoft.com/office/drawing/2014/main" id="{9A06F605-205A-D56D-07D0-16BF525C5BCD}"/>
              </a:ext>
            </a:extLst>
          </p:cNvPr>
          <p:cNvSpPr/>
          <p:nvPr/>
        </p:nvSpPr>
        <p:spPr>
          <a:xfrm>
            <a:off x="3783056" y="4319109"/>
            <a:ext cx="418384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정보계</a:t>
            </a:r>
            <a:r>
              <a:rPr lang="en-US" altLang="ko-KR" sz="700" b="1">
                <a:latin typeface="Consolas" pitchFamily="49" charset="0"/>
              </a:rPr>
              <a:t>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12" name="직사각형 85">
            <a:extLst>
              <a:ext uri="{FF2B5EF4-FFF2-40B4-BE49-F238E27FC236}">
                <a16:creationId xmlns:a16="http://schemas.microsoft.com/office/drawing/2014/main" id="{577FDF7E-6A92-892C-CA77-34CBC9296B26}"/>
              </a:ext>
            </a:extLst>
          </p:cNvPr>
          <p:cNvSpPr/>
          <p:nvPr/>
        </p:nvSpPr>
        <p:spPr>
          <a:xfrm>
            <a:off x="3798907" y="445882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DW DB01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13" name="직사각형 81">
            <a:extLst>
              <a:ext uri="{FF2B5EF4-FFF2-40B4-BE49-F238E27FC236}">
                <a16:creationId xmlns:a16="http://schemas.microsoft.com/office/drawing/2014/main" id="{7F2353FA-4AF1-CF59-CDC9-EBC27B642282}"/>
              </a:ext>
            </a:extLst>
          </p:cNvPr>
          <p:cNvSpPr/>
          <p:nvPr/>
        </p:nvSpPr>
        <p:spPr>
          <a:xfrm>
            <a:off x="3783056" y="4614263"/>
            <a:ext cx="418384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정보계</a:t>
            </a:r>
            <a:r>
              <a:rPr lang="en-US" altLang="ko-KR" sz="700" b="1">
                <a:latin typeface="Consolas" pitchFamily="49" charset="0"/>
              </a:rPr>
              <a:t>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14" name="직사각형 85">
            <a:extLst>
              <a:ext uri="{FF2B5EF4-FFF2-40B4-BE49-F238E27FC236}">
                <a16:creationId xmlns:a16="http://schemas.microsoft.com/office/drawing/2014/main" id="{7299210D-D897-6983-A10F-8AABB1D6224E}"/>
              </a:ext>
            </a:extLst>
          </p:cNvPr>
          <p:cNvSpPr/>
          <p:nvPr/>
        </p:nvSpPr>
        <p:spPr>
          <a:xfrm>
            <a:off x="3798907" y="4753975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DW DB02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15" name="Rectangle 135">
            <a:extLst>
              <a:ext uri="{FF2B5EF4-FFF2-40B4-BE49-F238E27FC236}">
                <a16:creationId xmlns:a16="http://schemas.microsoft.com/office/drawing/2014/main" id="{27897610-01C7-28EA-0213-02ABFE8A5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2944" y="44153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6" name="Rectangle 43">
            <a:extLst>
              <a:ext uri="{FF2B5EF4-FFF2-40B4-BE49-F238E27FC236}">
                <a16:creationId xmlns:a16="http://schemas.microsoft.com/office/drawing/2014/main" id="{A7B375B5-3A5D-8698-A3FB-18700C1C2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7680" y="4444809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17" name="Rectangle 43">
            <a:extLst>
              <a:ext uri="{FF2B5EF4-FFF2-40B4-BE49-F238E27FC236}">
                <a16:creationId xmlns:a16="http://schemas.microsoft.com/office/drawing/2014/main" id="{4410FF82-249C-D1AB-53D8-30639A7BA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7680" y="456234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LDDWT1/2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18" name="Rectangle 43">
            <a:extLst>
              <a:ext uri="{FF2B5EF4-FFF2-40B4-BE49-F238E27FC236}">
                <a16:creationId xmlns:a16="http://schemas.microsoft.com/office/drawing/2014/main" id="{BD4CDA28-076A-2061-6BC1-2056D40C7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178" y="4535262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10.20.19.161</a:t>
            </a:r>
            <a:endParaRPr lang="ko-KR" altLang="en-US" sz="400">
              <a:latin typeface="+mn-ea"/>
            </a:endParaRPr>
          </a:p>
        </p:txBody>
      </p:sp>
      <p:sp>
        <p:nvSpPr>
          <p:cNvPr id="219" name="Rectangle 43">
            <a:extLst>
              <a:ext uri="{FF2B5EF4-FFF2-40B4-BE49-F238E27FC236}">
                <a16:creationId xmlns:a16="http://schemas.microsoft.com/office/drawing/2014/main" id="{8FF39F2F-4E2B-FCB6-2250-77F234611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178" y="4859796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10.20.19.162</a:t>
            </a:r>
            <a:endParaRPr lang="ko-KR" altLang="en-US" sz="400">
              <a:latin typeface="+mn-ea"/>
            </a:endParaRPr>
          </a:p>
        </p:txBody>
      </p:sp>
      <p:sp>
        <p:nvSpPr>
          <p:cNvPr id="220" name="Rectangle 43">
            <a:extLst>
              <a:ext uri="{FF2B5EF4-FFF2-40B4-BE49-F238E27FC236}">
                <a16:creationId xmlns:a16="http://schemas.microsoft.com/office/drawing/2014/main" id="{702F0805-7101-51DA-0D71-2AFBEBAC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7680" y="4663975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LDIS1/2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96" name="직선 연결선 79">
            <a:extLst>
              <a:ext uri="{FF2B5EF4-FFF2-40B4-BE49-F238E27FC236}">
                <a16:creationId xmlns:a16="http://schemas.microsoft.com/office/drawing/2014/main" id="{361A94D1-F18D-D827-4885-DA3AD90B8E30}"/>
              </a:ext>
            </a:extLst>
          </p:cNvPr>
          <p:cNvCxnSpPr>
            <a:cxnSpLocks/>
          </p:cNvCxnSpPr>
          <p:nvPr/>
        </p:nvCxnSpPr>
        <p:spPr>
          <a:xfrm>
            <a:off x="5291149" y="452571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연결선 70">
            <a:extLst>
              <a:ext uri="{FF2B5EF4-FFF2-40B4-BE49-F238E27FC236}">
                <a16:creationId xmlns:a16="http://schemas.microsoft.com/office/drawing/2014/main" id="{7B5C10CF-9E18-C952-F6A8-F65053CC8E13}"/>
              </a:ext>
            </a:extLst>
          </p:cNvPr>
          <p:cNvCxnSpPr>
            <a:cxnSpLocks/>
          </p:cNvCxnSpPr>
          <p:nvPr/>
        </p:nvCxnSpPr>
        <p:spPr>
          <a:xfrm>
            <a:off x="5289694" y="4231203"/>
            <a:ext cx="0" cy="853200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연결선 79">
            <a:extLst>
              <a:ext uri="{FF2B5EF4-FFF2-40B4-BE49-F238E27FC236}">
                <a16:creationId xmlns:a16="http://schemas.microsoft.com/office/drawing/2014/main" id="{B4BEE9B4-0774-F4EA-5356-65155C3FA691}"/>
              </a:ext>
            </a:extLst>
          </p:cNvPr>
          <p:cNvCxnSpPr>
            <a:cxnSpLocks/>
          </p:cNvCxnSpPr>
          <p:nvPr/>
        </p:nvCxnSpPr>
        <p:spPr>
          <a:xfrm>
            <a:off x="5291149" y="4820865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직사각형 3">
            <a:extLst>
              <a:ext uri="{FF2B5EF4-FFF2-40B4-BE49-F238E27FC236}">
                <a16:creationId xmlns:a16="http://schemas.microsoft.com/office/drawing/2014/main" id="{BAC830C4-7D6B-37F9-91FF-5C459459ACAF}"/>
              </a:ext>
            </a:extLst>
          </p:cNvPr>
          <p:cNvSpPr/>
          <p:nvPr/>
        </p:nvSpPr>
        <p:spPr>
          <a:xfrm>
            <a:off x="3706839" y="4024881"/>
            <a:ext cx="3004655" cy="136662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95" name="직사각형 71">
            <a:extLst>
              <a:ext uri="{FF2B5EF4-FFF2-40B4-BE49-F238E27FC236}">
                <a16:creationId xmlns:a16="http://schemas.microsoft.com/office/drawing/2014/main" id="{22A8C1EA-E034-8248-1828-2F427161BAEB}"/>
              </a:ext>
            </a:extLst>
          </p:cNvPr>
          <p:cNvSpPr/>
          <p:nvPr/>
        </p:nvSpPr>
        <p:spPr>
          <a:xfrm>
            <a:off x="3706840" y="3987408"/>
            <a:ext cx="3004655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 X3-2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5" name="직선 연결선 79">
            <a:extLst>
              <a:ext uri="{FF2B5EF4-FFF2-40B4-BE49-F238E27FC236}">
                <a16:creationId xmlns:a16="http://schemas.microsoft.com/office/drawing/2014/main" id="{B7049C53-1B3B-4D18-E677-4EDDDE20AB72}"/>
              </a:ext>
            </a:extLst>
          </p:cNvPr>
          <p:cNvCxnSpPr>
            <a:cxnSpLocks/>
          </p:cNvCxnSpPr>
          <p:nvPr/>
        </p:nvCxnSpPr>
        <p:spPr>
          <a:xfrm>
            <a:off x="6927752" y="452571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연결선 70">
            <a:extLst>
              <a:ext uri="{FF2B5EF4-FFF2-40B4-BE49-F238E27FC236}">
                <a16:creationId xmlns:a16="http://schemas.microsoft.com/office/drawing/2014/main" id="{4274370B-D1F1-20FF-333B-6498B81B5512}"/>
              </a:ext>
            </a:extLst>
          </p:cNvPr>
          <p:cNvCxnSpPr>
            <a:cxnSpLocks/>
          </p:cNvCxnSpPr>
          <p:nvPr/>
        </p:nvCxnSpPr>
        <p:spPr>
          <a:xfrm>
            <a:off x="6926297" y="4231203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7" name="Picture 20" descr="http://db.cse.ohio-state.edu/images/db.png">
            <a:extLst>
              <a:ext uri="{FF2B5EF4-FFF2-40B4-BE49-F238E27FC236}">
                <a16:creationId xmlns:a16="http://schemas.microsoft.com/office/drawing/2014/main" id="{9818CCC4-C60A-BA1D-7E98-516DE12DDA9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294" y="4395813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" name="직사각형 81">
            <a:extLst>
              <a:ext uri="{FF2B5EF4-FFF2-40B4-BE49-F238E27FC236}">
                <a16:creationId xmlns:a16="http://schemas.microsoft.com/office/drawing/2014/main" id="{AAB53F59-A550-6A2F-EDA0-498F0119D7DE}"/>
              </a:ext>
            </a:extLst>
          </p:cNvPr>
          <p:cNvSpPr/>
          <p:nvPr/>
        </p:nvSpPr>
        <p:spPr>
          <a:xfrm>
            <a:off x="6943174" y="4319109"/>
            <a:ext cx="7870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>
                <a:latin typeface="Consolas" pitchFamily="49" charset="0"/>
              </a:rPr>
              <a:t>통합계정관리</a:t>
            </a:r>
            <a:r>
              <a:rPr lang="en-US" altLang="ko-KR" sz="700" b="1">
                <a:latin typeface="Consolas" pitchFamily="49" charset="0"/>
              </a:rPr>
              <a:t>DB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9" name="직사각형 85">
            <a:extLst>
              <a:ext uri="{FF2B5EF4-FFF2-40B4-BE49-F238E27FC236}">
                <a16:creationId xmlns:a16="http://schemas.microsoft.com/office/drawing/2014/main" id="{04446316-AF60-A2B4-9E55-C9E814B5EFEE}"/>
              </a:ext>
            </a:extLst>
          </p:cNvPr>
          <p:cNvSpPr/>
          <p:nvPr/>
        </p:nvSpPr>
        <p:spPr>
          <a:xfrm>
            <a:off x="6959025" y="445882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TS TC01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30" name="Rectangle 135">
            <a:extLst>
              <a:ext uri="{FF2B5EF4-FFF2-40B4-BE49-F238E27FC236}">
                <a16:creationId xmlns:a16="http://schemas.microsoft.com/office/drawing/2014/main" id="{59D602D3-859B-96F6-C7FB-09CB18A93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3062" y="44153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1" name="Rectangle 43">
            <a:extLst>
              <a:ext uri="{FF2B5EF4-FFF2-40B4-BE49-F238E27FC236}">
                <a16:creationId xmlns:a16="http://schemas.microsoft.com/office/drawing/2014/main" id="{B607A64C-19BC-8B89-6C4C-B72C33D15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798" y="4444809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32" name="Rectangle 43">
            <a:extLst>
              <a:ext uri="{FF2B5EF4-FFF2-40B4-BE49-F238E27FC236}">
                <a16:creationId xmlns:a16="http://schemas.microsoft.com/office/drawing/2014/main" id="{B8ABA155-2218-092F-92F8-6C187515B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798" y="456234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SSO/EAM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33" name="Rectangle 43">
            <a:extLst>
              <a:ext uri="{FF2B5EF4-FFF2-40B4-BE49-F238E27FC236}">
                <a16:creationId xmlns:a16="http://schemas.microsoft.com/office/drawing/2014/main" id="{86CD7A51-D9D2-08B4-62D4-AB8DA2A03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9296" y="4535262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10.20.120.125</a:t>
            </a:r>
            <a:endParaRPr lang="ko-KR" altLang="en-US" sz="400">
              <a:latin typeface="+mn-ea"/>
            </a:endParaRPr>
          </a:p>
        </p:txBody>
      </p:sp>
      <p:sp>
        <p:nvSpPr>
          <p:cNvPr id="223" name="직사각형 3">
            <a:extLst>
              <a:ext uri="{FF2B5EF4-FFF2-40B4-BE49-F238E27FC236}">
                <a16:creationId xmlns:a16="http://schemas.microsoft.com/office/drawing/2014/main" id="{A16A7DDC-6363-76CB-7F9A-A5A2DC9617AC}"/>
              </a:ext>
            </a:extLst>
          </p:cNvPr>
          <p:cNvSpPr/>
          <p:nvPr/>
        </p:nvSpPr>
        <p:spPr>
          <a:xfrm>
            <a:off x="6881115" y="4107092"/>
            <a:ext cx="1447451" cy="1278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224" name="직사각형 71">
            <a:extLst>
              <a:ext uri="{FF2B5EF4-FFF2-40B4-BE49-F238E27FC236}">
                <a16:creationId xmlns:a16="http://schemas.microsoft.com/office/drawing/2014/main" id="{85A70FB5-2D28-72A7-AF48-15BC95E37196}"/>
              </a:ext>
            </a:extLst>
          </p:cNvPr>
          <p:cNvSpPr/>
          <p:nvPr/>
        </p:nvSpPr>
        <p:spPr>
          <a:xfrm>
            <a:off x="6881115" y="3980991"/>
            <a:ext cx="1447451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DELL – MX740C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38" name="직선 연결선 79">
            <a:extLst>
              <a:ext uri="{FF2B5EF4-FFF2-40B4-BE49-F238E27FC236}">
                <a16:creationId xmlns:a16="http://schemas.microsoft.com/office/drawing/2014/main" id="{DDC6A473-58BF-58EA-F141-C158105822C3}"/>
              </a:ext>
            </a:extLst>
          </p:cNvPr>
          <p:cNvCxnSpPr>
            <a:cxnSpLocks/>
          </p:cNvCxnSpPr>
          <p:nvPr/>
        </p:nvCxnSpPr>
        <p:spPr>
          <a:xfrm>
            <a:off x="8417282" y="452571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직선 연결선 70">
            <a:extLst>
              <a:ext uri="{FF2B5EF4-FFF2-40B4-BE49-F238E27FC236}">
                <a16:creationId xmlns:a16="http://schemas.microsoft.com/office/drawing/2014/main" id="{45AB3A63-1364-E244-D86F-59CBDC831A0E}"/>
              </a:ext>
            </a:extLst>
          </p:cNvPr>
          <p:cNvCxnSpPr>
            <a:cxnSpLocks/>
          </p:cNvCxnSpPr>
          <p:nvPr/>
        </p:nvCxnSpPr>
        <p:spPr>
          <a:xfrm>
            <a:off x="8415827" y="4231203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직사각형 3">
            <a:extLst>
              <a:ext uri="{FF2B5EF4-FFF2-40B4-BE49-F238E27FC236}">
                <a16:creationId xmlns:a16="http://schemas.microsoft.com/office/drawing/2014/main" id="{34B8678C-CEBE-EC5F-227F-599D7A52BE7A}"/>
              </a:ext>
            </a:extLst>
          </p:cNvPr>
          <p:cNvSpPr/>
          <p:nvPr/>
        </p:nvSpPr>
        <p:spPr>
          <a:xfrm>
            <a:off x="8366447" y="4107092"/>
            <a:ext cx="1447451" cy="1278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237" name="직사각형 71">
            <a:extLst>
              <a:ext uri="{FF2B5EF4-FFF2-40B4-BE49-F238E27FC236}">
                <a16:creationId xmlns:a16="http://schemas.microsoft.com/office/drawing/2014/main" id="{DE0F34B1-0DB3-5BD5-D9D8-8EA80B3C9612}"/>
              </a:ext>
            </a:extLst>
          </p:cNvPr>
          <p:cNvSpPr/>
          <p:nvPr/>
        </p:nvSpPr>
        <p:spPr>
          <a:xfrm>
            <a:off x="3710123" y="3980991"/>
            <a:ext cx="1447451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– P770+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8" name="Rectangle 135">
            <a:extLst>
              <a:ext uri="{FF2B5EF4-FFF2-40B4-BE49-F238E27FC236}">
                <a16:creationId xmlns:a16="http://schemas.microsoft.com/office/drawing/2014/main" id="{BB552071-7DFF-462B-BD4C-A26ABF978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5523" y="717644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49" name="Rectangle 43">
            <a:extLst>
              <a:ext uri="{FF2B5EF4-FFF2-40B4-BE49-F238E27FC236}">
                <a16:creationId xmlns:a16="http://schemas.microsoft.com/office/drawing/2014/main" id="{413B99B5-324B-4AF6-AD17-B6CA2F1A9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259" y="747122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50" name="Rectangle 43">
            <a:extLst>
              <a:ext uri="{FF2B5EF4-FFF2-40B4-BE49-F238E27FC236}">
                <a16:creationId xmlns:a16="http://schemas.microsoft.com/office/drawing/2014/main" id="{1B74E5BE-E29D-46B9-8D66-C122BF183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259" y="864657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기간계</a:t>
            </a:r>
          </a:p>
        </p:txBody>
      </p:sp>
      <p:cxnSp>
        <p:nvCxnSpPr>
          <p:cNvPr id="3" name="직선 연결선 79">
            <a:extLst>
              <a:ext uri="{FF2B5EF4-FFF2-40B4-BE49-F238E27FC236}">
                <a16:creationId xmlns:a16="http://schemas.microsoft.com/office/drawing/2014/main" id="{566CDE18-E857-E3D9-554D-CA0659D5AC9B}"/>
              </a:ext>
            </a:extLst>
          </p:cNvPr>
          <p:cNvCxnSpPr>
            <a:cxnSpLocks/>
          </p:cNvCxnSpPr>
          <p:nvPr/>
        </p:nvCxnSpPr>
        <p:spPr>
          <a:xfrm>
            <a:off x="3760958" y="2896961"/>
            <a:ext cx="193395" cy="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70">
            <a:extLst>
              <a:ext uri="{FF2B5EF4-FFF2-40B4-BE49-F238E27FC236}">
                <a16:creationId xmlns:a16="http://schemas.microsoft.com/office/drawing/2014/main" id="{1189326D-3620-8DA7-8C5D-6028EEAC356F}"/>
              </a:ext>
            </a:extLst>
          </p:cNvPr>
          <p:cNvCxnSpPr>
            <a:cxnSpLocks/>
          </p:cNvCxnSpPr>
          <p:nvPr/>
        </p:nvCxnSpPr>
        <p:spPr>
          <a:xfrm>
            <a:off x="3759503" y="2602453"/>
            <a:ext cx="0" cy="851946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직사각형 3">
            <a:extLst>
              <a:ext uri="{FF2B5EF4-FFF2-40B4-BE49-F238E27FC236}">
                <a16:creationId xmlns:a16="http://schemas.microsoft.com/office/drawing/2014/main" id="{735129BB-65FE-D5F2-F483-43F2E7A0A7F7}"/>
              </a:ext>
            </a:extLst>
          </p:cNvPr>
          <p:cNvSpPr/>
          <p:nvPr/>
        </p:nvSpPr>
        <p:spPr>
          <a:xfrm>
            <a:off x="3710123" y="2478342"/>
            <a:ext cx="1447451" cy="1278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tx1"/>
              </a:solidFill>
            </a:endParaRPr>
          </a:p>
        </p:txBody>
      </p:sp>
      <p:sp>
        <p:nvSpPr>
          <p:cNvPr id="129" name="직사각형 71">
            <a:extLst>
              <a:ext uri="{FF2B5EF4-FFF2-40B4-BE49-F238E27FC236}">
                <a16:creationId xmlns:a16="http://schemas.microsoft.com/office/drawing/2014/main" id="{39F32799-7CD7-3E40-F4EB-3D004FE1C5CC}"/>
              </a:ext>
            </a:extLst>
          </p:cNvPr>
          <p:cNvSpPr/>
          <p:nvPr/>
        </p:nvSpPr>
        <p:spPr>
          <a:xfrm>
            <a:off x="3710123" y="2352241"/>
            <a:ext cx="1447451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– P770+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직사각형 81">
            <a:extLst>
              <a:ext uri="{FF2B5EF4-FFF2-40B4-BE49-F238E27FC236}">
                <a16:creationId xmlns:a16="http://schemas.microsoft.com/office/drawing/2014/main" id="{DA7D27C7-94D2-9034-584B-0594B662FB8B}"/>
              </a:ext>
            </a:extLst>
          </p:cNvPr>
          <p:cNvSpPr/>
          <p:nvPr/>
        </p:nvSpPr>
        <p:spPr>
          <a:xfrm>
            <a:off x="3776380" y="2690359"/>
            <a:ext cx="80631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ko-KR" altLang="en-US" sz="700" b="1" dirty="0">
                <a:latin typeface="Consolas" pitchFamily="49" charset="0"/>
              </a:rPr>
              <a:t>통합검증</a:t>
            </a:r>
            <a:r>
              <a:rPr lang="en-US" altLang="ko-KR" sz="700" b="1" dirty="0">
                <a:latin typeface="Consolas" pitchFamily="49" charset="0"/>
              </a:rPr>
              <a:t>WAS/DB #1</a:t>
            </a:r>
            <a:endParaRPr lang="ko-KR" altLang="en-US" sz="700" b="1" dirty="0">
              <a:latin typeface="Consolas" pitchFamily="49" charset="0"/>
            </a:endParaRPr>
          </a:p>
        </p:txBody>
      </p:sp>
      <p:sp>
        <p:nvSpPr>
          <p:cNvPr id="146" name="직사각형 85">
            <a:extLst>
              <a:ext uri="{FF2B5EF4-FFF2-40B4-BE49-F238E27FC236}">
                <a16:creationId xmlns:a16="http://schemas.microsoft.com/office/drawing/2014/main" id="{8BA387DB-EFE9-5CAC-6852-7C70D942070E}"/>
              </a:ext>
            </a:extLst>
          </p:cNvPr>
          <p:cNvSpPr/>
          <p:nvPr/>
        </p:nvSpPr>
        <p:spPr>
          <a:xfrm>
            <a:off x="3792231" y="283007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LV MO TC01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160" name="Rectangle 135">
            <a:extLst>
              <a:ext uri="{FF2B5EF4-FFF2-40B4-BE49-F238E27FC236}">
                <a16:creationId xmlns:a16="http://schemas.microsoft.com/office/drawing/2014/main" id="{2F1970B7-8E39-C814-DB8E-6A0D87268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68" y="278658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61" name="Rectangle 43">
            <a:extLst>
              <a:ext uri="{FF2B5EF4-FFF2-40B4-BE49-F238E27FC236}">
                <a16:creationId xmlns:a16="http://schemas.microsoft.com/office/drawing/2014/main" id="{03E1B235-E258-44C9-3239-90AE9EFFF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004" y="2816059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162" name="Rectangle 43">
            <a:extLst>
              <a:ext uri="{FF2B5EF4-FFF2-40B4-BE49-F238E27FC236}">
                <a16:creationId xmlns:a16="http://schemas.microsoft.com/office/drawing/2014/main" id="{ED532D9A-C2E2-BB4F-31A3-C2A080CE4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004" y="293359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191" name="Rectangle 43">
            <a:extLst>
              <a:ext uri="{FF2B5EF4-FFF2-40B4-BE49-F238E27FC236}">
                <a16:creationId xmlns:a16="http://schemas.microsoft.com/office/drawing/2014/main" id="{BDB258B5-B90F-26CB-38F5-18770DD82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2502" y="2906512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10.20.112.51</a:t>
            </a:r>
            <a:endParaRPr lang="ko-KR" altLang="en-US" sz="400">
              <a:latin typeface="+mn-ea"/>
            </a:endParaRPr>
          </a:p>
        </p:txBody>
      </p:sp>
      <p:sp>
        <p:nvSpPr>
          <p:cNvPr id="192" name="Rectangle 43">
            <a:extLst>
              <a:ext uri="{FF2B5EF4-FFF2-40B4-BE49-F238E27FC236}">
                <a16:creationId xmlns:a16="http://schemas.microsoft.com/office/drawing/2014/main" id="{01251D4A-766E-AFAE-5B2E-9F72734C8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004" y="293359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통합검증</a:t>
            </a:r>
          </a:p>
        </p:txBody>
      </p:sp>
      <p:sp>
        <p:nvSpPr>
          <p:cNvPr id="221" name="직사각형 81">
            <a:extLst>
              <a:ext uri="{FF2B5EF4-FFF2-40B4-BE49-F238E27FC236}">
                <a16:creationId xmlns:a16="http://schemas.microsoft.com/office/drawing/2014/main" id="{A98FA819-CF8B-117E-4DC0-7AC4AF622680}"/>
              </a:ext>
            </a:extLst>
          </p:cNvPr>
          <p:cNvSpPr/>
          <p:nvPr/>
        </p:nvSpPr>
        <p:spPr>
          <a:xfrm>
            <a:off x="8432704" y="4319109"/>
            <a:ext cx="62677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 err="1">
                <a:latin typeface="Consolas" pitchFamily="49" charset="0"/>
              </a:rPr>
              <a:t>Tibero</a:t>
            </a:r>
            <a:r>
              <a:rPr lang="ko-KR" altLang="en-US" sz="700" b="1">
                <a:latin typeface="Consolas" pitchFamily="49" charset="0"/>
              </a:rPr>
              <a:t>개발 </a:t>
            </a:r>
            <a:r>
              <a:rPr lang="en-US" altLang="ko-KR" sz="700" b="1">
                <a:latin typeface="Consolas" pitchFamily="49" charset="0"/>
              </a:rPr>
              <a:t>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22" name="직사각형 85">
            <a:extLst>
              <a:ext uri="{FF2B5EF4-FFF2-40B4-BE49-F238E27FC236}">
                <a16:creationId xmlns:a16="http://schemas.microsoft.com/office/drawing/2014/main" id="{9916C4F4-9EB3-86DE-5949-792D8FF910E6}"/>
              </a:ext>
            </a:extLst>
          </p:cNvPr>
          <p:cNvSpPr/>
          <p:nvPr/>
        </p:nvSpPr>
        <p:spPr>
          <a:xfrm>
            <a:off x="8448555" y="4458821"/>
            <a:ext cx="49693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MB DB01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34" name="Rectangle 135">
            <a:extLst>
              <a:ext uri="{FF2B5EF4-FFF2-40B4-BE49-F238E27FC236}">
                <a16:creationId xmlns:a16="http://schemas.microsoft.com/office/drawing/2014/main" id="{3EDB66C3-3A4A-FA4C-5DA4-7D8C799B8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2592" y="44153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5" name="Rectangle 43">
            <a:extLst>
              <a:ext uri="{FF2B5EF4-FFF2-40B4-BE49-F238E27FC236}">
                <a16:creationId xmlns:a16="http://schemas.microsoft.com/office/drawing/2014/main" id="{5B738B40-CDAA-C869-7052-DD275E6FA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328" y="4444809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AIX 7.2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40" name="Rectangle 43">
            <a:extLst>
              <a:ext uri="{FF2B5EF4-FFF2-40B4-BE49-F238E27FC236}">
                <a16:creationId xmlns:a16="http://schemas.microsoft.com/office/drawing/2014/main" id="{8C8BB29F-6E02-5A94-7C2E-40EE805EE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328" y="456234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홈페이지</a:t>
            </a:r>
          </a:p>
        </p:txBody>
      </p:sp>
      <p:sp>
        <p:nvSpPr>
          <p:cNvPr id="252" name="Rectangle 43">
            <a:extLst>
              <a:ext uri="{FF2B5EF4-FFF2-40B4-BE49-F238E27FC236}">
                <a16:creationId xmlns:a16="http://schemas.microsoft.com/office/drawing/2014/main" id="{3E7FAF12-A219-1E1F-CEEC-5EC107B25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826" y="4535262"/>
            <a:ext cx="420768" cy="90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400">
                <a:latin typeface="+mn-ea"/>
              </a:rPr>
              <a:t>10.20.120.21</a:t>
            </a:r>
            <a:endParaRPr lang="ko-KR" altLang="en-US" sz="400">
              <a:latin typeface="+mn-ea"/>
            </a:endParaRPr>
          </a:p>
        </p:txBody>
      </p:sp>
      <p:sp>
        <p:nvSpPr>
          <p:cNvPr id="253" name="Rectangle 43">
            <a:extLst>
              <a:ext uri="{FF2B5EF4-FFF2-40B4-BE49-F238E27FC236}">
                <a16:creationId xmlns:a16="http://schemas.microsoft.com/office/drawing/2014/main" id="{ECFE8C16-CE1D-6B2B-EFBD-7C67B40BC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328" y="456234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이미지</a:t>
            </a:r>
          </a:p>
        </p:txBody>
      </p:sp>
      <p:pic>
        <p:nvPicPr>
          <p:cNvPr id="254" name="Picture 20" descr="http://db.cse.ohio-state.edu/images/db.png">
            <a:extLst>
              <a:ext uri="{FF2B5EF4-FFF2-40B4-BE49-F238E27FC236}">
                <a16:creationId xmlns:a16="http://schemas.microsoft.com/office/drawing/2014/main" id="{27961BB0-115B-6F6E-D090-F01E92F9404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915" y="4723860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5" name="Picture 20" descr="http://db.cse.ohio-state.edu/images/db.png">
            <a:extLst>
              <a:ext uri="{FF2B5EF4-FFF2-40B4-BE49-F238E27FC236}">
                <a16:creationId xmlns:a16="http://schemas.microsoft.com/office/drawing/2014/main" id="{688BBCC6-6C79-F72E-5446-083EEDF61A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915" y="4395813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" name="직사각형 81">
            <a:extLst>
              <a:ext uri="{FF2B5EF4-FFF2-40B4-BE49-F238E27FC236}">
                <a16:creationId xmlns:a16="http://schemas.microsoft.com/office/drawing/2014/main" id="{FC834E40-F963-6490-FBDB-A6229DF43015}"/>
              </a:ext>
            </a:extLst>
          </p:cNvPr>
          <p:cNvSpPr/>
          <p:nvPr/>
        </p:nvSpPr>
        <p:spPr>
          <a:xfrm>
            <a:off x="5306571" y="4319109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 #1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57" name="직사각형 85">
            <a:extLst>
              <a:ext uri="{FF2B5EF4-FFF2-40B4-BE49-F238E27FC236}">
                <a16:creationId xmlns:a16="http://schemas.microsoft.com/office/drawing/2014/main" id="{F6F8F90E-F027-6514-DE18-770BFC8537E3}"/>
              </a:ext>
            </a:extLst>
          </p:cNvPr>
          <p:cNvSpPr/>
          <p:nvPr/>
        </p:nvSpPr>
        <p:spPr>
          <a:xfrm>
            <a:off x="5322422" y="4458821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LF 01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58" name="직사각형 81">
            <a:extLst>
              <a:ext uri="{FF2B5EF4-FFF2-40B4-BE49-F238E27FC236}">
                <a16:creationId xmlns:a16="http://schemas.microsoft.com/office/drawing/2014/main" id="{027185D5-289F-F030-D9B9-F86C478CD1D9}"/>
              </a:ext>
            </a:extLst>
          </p:cNvPr>
          <p:cNvSpPr/>
          <p:nvPr/>
        </p:nvSpPr>
        <p:spPr>
          <a:xfrm>
            <a:off x="5306571" y="4614263"/>
            <a:ext cx="347852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IFRS #2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59" name="직사각형 85">
            <a:extLst>
              <a:ext uri="{FF2B5EF4-FFF2-40B4-BE49-F238E27FC236}">
                <a16:creationId xmlns:a16="http://schemas.microsoft.com/office/drawing/2014/main" id="{2E9BE551-2D5B-F958-55E3-7A902F3B9B3A}"/>
              </a:ext>
            </a:extLst>
          </p:cNvPr>
          <p:cNvSpPr/>
          <p:nvPr/>
        </p:nvSpPr>
        <p:spPr>
          <a:xfrm>
            <a:off x="5322422" y="4753975"/>
            <a:ext cx="397545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ko-KR" sz="700" b="1">
                <a:latin typeface="Consolas" pitchFamily="49" charset="0"/>
              </a:rPr>
              <a:t>LD LF 02</a:t>
            </a:r>
            <a:endParaRPr lang="ko-KR" altLang="en-US" sz="700" b="1">
              <a:latin typeface="Consolas" pitchFamily="49" charset="0"/>
            </a:endParaRPr>
          </a:p>
        </p:txBody>
      </p:sp>
      <p:sp>
        <p:nvSpPr>
          <p:cNvPr id="260" name="Rectangle 135">
            <a:extLst>
              <a:ext uri="{FF2B5EF4-FFF2-40B4-BE49-F238E27FC236}">
                <a16:creationId xmlns:a16="http://schemas.microsoft.com/office/drawing/2014/main" id="{E050972C-AB9B-119F-E9C2-DDD25B92C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459" y="4415331"/>
            <a:ext cx="828000" cy="5359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61" name="Rectangle 43">
            <a:extLst>
              <a:ext uri="{FF2B5EF4-FFF2-40B4-BE49-F238E27FC236}">
                <a16:creationId xmlns:a16="http://schemas.microsoft.com/office/drawing/2014/main" id="{4B1874AF-9B81-38B1-6501-CD804950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195" y="4444809"/>
            <a:ext cx="777600" cy="90453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99"/>
                </a:solidFill>
                <a:latin typeface="+mn-ea"/>
              </a:rPr>
              <a:t>Oracle Linux</a:t>
            </a:r>
            <a:endParaRPr lang="ko-KR" altLang="en-US" sz="600">
              <a:solidFill>
                <a:srgbClr val="000099"/>
              </a:solidFill>
              <a:latin typeface="+mn-ea"/>
            </a:endParaRPr>
          </a:p>
        </p:txBody>
      </p:sp>
      <p:sp>
        <p:nvSpPr>
          <p:cNvPr id="262" name="Rectangle 43">
            <a:extLst>
              <a:ext uri="{FF2B5EF4-FFF2-40B4-BE49-F238E27FC236}">
                <a16:creationId xmlns:a16="http://schemas.microsoft.com/office/drawing/2014/main" id="{18261DD3-E78B-552A-FCC9-932E5B594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195" y="4562344"/>
            <a:ext cx="777600" cy="90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IFRS17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43" name="직사각형 71">
            <a:extLst>
              <a:ext uri="{FF2B5EF4-FFF2-40B4-BE49-F238E27FC236}">
                <a16:creationId xmlns:a16="http://schemas.microsoft.com/office/drawing/2014/main" id="{FF9AE7AB-0AC0-40A8-9AA9-CB45EBC89463}"/>
              </a:ext>
            </a:extLst>
          </p:cNvPr>
          <p:cNvSpPr/>
          <p:nvPr/>
        </p:nvSpPr>
        <p:spPr>
          <a:xfrm>
            <a:off x="8366447" y="3980991"/>
            <a:ext cx="1447451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IBM – P770+</a:t>
            </a:r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485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</TotalTime>
  <Words>309</Words>
  <Application>Microsoft Office PowerPoint</Application>
  <PresentationFormat>A4 Paper (210x297 mm)</PresentationFormat>
  <Paragraphs>132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 kim</dc:creator>
  <cp:lastModifiedBy>doopo kim</cp:lastModifiedBy>
  <cp:revision>17</cp:revision>
  <cp:lastPrinted>2023-12-30T06:09:23Z</cp:lastPrinted>
  <dcterms:created xsi:type="dcterms:W3CDTF">2023-12-30T05:25:30Z</dcterms:created>
  <dcterms:modified xsi:type="dcterms:W3CDTF">2024-01-02T04:32:14Z</dcterms:modified>
</cp:coreProperties>
</file>