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8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8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31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92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6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14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91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760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332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453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6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87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AA99-DD9E-43CD-A015-BF5FCAA2D7D0}" type="datetimeFigureOut">
              <a:rPr lang="ko-KR" altLang="en-US" smtClean="0"/>
              <a:t>2015-07-21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762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215" y="249289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4524" y="372075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5213" y="432791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77117" y="530120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4488" y="3121075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1674" y="48303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49572" y="5627985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7170" y="579546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2005" y="1990451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89085" y="179789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직선 화살표 연결선 13"/>
          <p:cNvCxnSpPr>
            <a:stCxn id="13" idx="1"/>
          </p:cNvCxnSpPr>
          <p:nvPr/>
        </p:nvCxnSpPr>
        <p:spPr>
          <a:xfrm>
            <a:off x="1893148" y="1965375"/>
            <a:ext cx="1712187" cy="144197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직선 화살표 연결선 14"/>
          <p:cNvCxnSpPr>
            <a:stCxn id="12" idx="1"/>
          </p:cNvCxnSpPr>
          <p:nvPr/>
        </p:nvCxnSpPr>
        <p:spPr>
          <a:xfrm>
            <a:off x="1216068" y="2157933"/>
            <a:ext cx="2389267" cy="124942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화살표 연결선 15"/>
          <p:cNvCxnSpPr>
            <a:stCxn id="4" idx="1"/>
          </p:cNvCxnSpPr>
          <p:nvPr/>
        </p:nvCxnSpPr>
        <p:spPr>
          <a:xfrm>
            <a:off x="783278" y="2660378"/>
            <a:ext cx="2822057" cy="74697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화살표 연결선 16"/>
          <p:cNvCxnSpPr>
            <a:stCxn id="8" idx="1"/>
          </p:cNvCxnSpPr>
          <p:nvPr/>
        </p:nvCxnSpPr>
        <p:spPr>
          <a:xfrm>
            <a:off x="648551" y="3288557"/>
            <a:ext cx="2956784" cy="118796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직선 화살표 연결선 17"/>
          <p:cNvCxnSpPr>
            <a:stCxn id="5" idx="1"/>
          </p:cNvCxnSpPr>
          <p:nvPr/>
        </p:nvCxnSpPr>
        <p:spPr>
          <a:xfrm flipV="1">
            <a:off x="788587" y="3407353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직선 화살표 연결선 18"/>
          <p:cNvCxnSpPr>
            <a:stCxn id="6" idx="1"/>
          </p:cNvCxnSpPr>
          <p:nvPr/>
        </p:nvCxnSpPr>
        <p:spPr>
          <a:xfrm flipV="1">
            <a:off x="1179276" y="3407353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화살표 연결선 19"/>
          <p:cNvCxnSpPr>
            <a:stCxn id="9" idx="1"/>
          </p:cNvCxnSpPr>
          <p:nvPr/>
        </p:nvCxnSpPr>
        <p:spPr>
          <a:xfrm flipV="1">
            <a:off x="1675737" y="3407353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화살표 연결선 20"/>
          <p:cNvCxnSpPr>
            <a:stCxn id="7" idx="0"/>
          </p:cNvCxnSpPr>
          <p:nvPr/>
        </p:nvCxnSpPr>
        <p:spPr>
          <a:xfrm flipV="1">
            <a:off x="2029148" y="3407353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화살표 연결선 21"/>
          <p:cNvCxnSpPr>
            <a:stCxn id="10" idx="0"/>
          </p:cNvCxnSpPr>
          <p:nvPr/>
        </p:nvCxnSpPr>
        <p:spPr>
          <a:xfrm flipV="1">
            <a:off x="2701603" y="3407353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직선 화살표 연결선 22"/>
          <p:cNvCxnSpPr>
            <a:stCxn id="11" idx="0"/>
          </p:cNvCxnSpPr>
          <p:nvPr/>
        </p:nvCxnSpPr>
        <p:spPr>
          <a:xfrm flipV="1">
            <a:off x="3449201" y="3407353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4" name="그룹 23"/>
          <p:cNvGrpSpPr/>
          <p:nvPr/>
        </p:nvGrpSpPr>
        <p:grpSpPr>
          <a:xfrm>
            <a:off x="3153470" y="2721294"/>
            <a:ext cx="1151458" cy="958403"/>
            <a:chOff x="3493023" y="2721294"/>
            <a:chExt cx="1151458" cy="958403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3493023" y="2721294"/>
              <a:ext cx="1151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smtClean="0">
                  <a:latin typeface="+mn-ea"/>
                </a:rPr>
                <a:t>형상서버</a:t>
              </a:r>
              <a:endParaRPr lang="en-US" altLang="ko-KR" sz="1200" b="1" dirty="0" smtClean="0">
                <a:latin typeface="+mn-ea"/>
              </a:endParaRPr>
            </a:p>
            <a:p>
              <a:pPr algn="ctr"/>
              <a:r>
                <a:rPr lang="en-US" altLang="ko-KR" sz="1200" b="1" dirty="0" smtClean="0">
                  <a:latin typeface="+mn-ea"/>
                </a:rPr>
                <a:t>(Subversion)</a:t>
              </a:r>
              <a:endParaRPr lang="ko-KR" altLang="en-US" sz="1200" b="1" dirty="0">
                <a:latin typeface="+mn-ea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4143785" y="3243888"/>
            <a:ext cx="1602737" cy="237474"/>
            <a:chOff x="5169024" y="2305450"/>
            <a:chExt cx="1104012" cy="206498"/>
          </a:xfrm>
        </p:grpSpPr>
        <p:sp>
          <p:nvSpPr>
            <p:cNvPr id="28" name="타원 27"/>
            <p:cNvSpPr/>
            <p:nvPr/>
          </p:nvSpPr>
          <p:spPr>
            <a:xfrm>
              <a:off x="5169024" y="2316410"/>
              <a:ext cx="615223" cy="193468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453302" y="2305450"/>
              <a:ext cx="435802" cy="206498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30" name="직선 화살표 연결선 29"/>
            <p:cNvCxnSpPr/>
            <p:nvPr/>
          </p:nvCxnSpPr>
          <p:spPr>
            <a:xfrm>
              <a:off x="5423807" y="2316682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직선 화살표 연결선 30"/>
            <p:cNvCxnSpPr/>
            <p:nvPr/>
          </p:nvCxnSpPr>
          <p:spPr>
            <a:xfrm>
              <a:off x="5423807" y="2509567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49" y="3007316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그룹 32"/>
          <p:cNvGrpSpPr/>
          <p:nvPr/>
        </p:nvGrpSpPr>
        <p:grpSpPr>
          <a:xfrm>
            <a:off x="7911079" y="2924944"/>
            <a:ext cx="1134400" cy="774853"/>
            <a:chOff x="3467026" y="2904844"/>
            <a:chExt cx="1134400" cy="774853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3467026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smtClean="0"/>
                <a:t>테스트서버</a:t>
              </a:r>
              <a:endParaRPr lang="ko-KR" altLang="en-US" sz="1200" b="1" dirty="0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209997" y="1340768"/>
            <a:ext cx="9479873" cy="5040560"/>
          </a:xfrm>
          <a:prstGeom prst="rect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37" name="TextBox 36"/>
          <p:cNvSpPr txBox="1"/>
          <p:nvPr/>
        </p:nvSpPr>
        <p:spPr>
          <a:xfrm>
            <a:off x="4041929" y="1198260"/>
            <a:ext cx="191918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>
                <a:latin typeface="Consolas" panose="020B0609020204030204" pitchFamily="49" charset="0"/>
              </a:rPr>
              <a:t>소스배포 흐</a:t>
            </a:r>
            <a:r>
              <a:rPr lang="ko-KR" altLang="en-US" sz="1600" b="1" dirty="0">
                <a:latin typeface="Consolas" panose="020B0609020204030204" pitchFamily="49" charset="0"/>
              </a:rPr>
              <a:t>름</a:t>
            </a:r>
            <a:r>
              <a:rPr lang="ko-KR" altLang="en-US" sz="1600" b="1" dirty="0" smtClean="0">
                <a:latin typeface="Consolas" panose="020B0609020204030204" pitchFamily="49" charset="0"/>
              </a:rPr>
              <a:t>도</a:t>
            </a:r>
            <a:endParaRPr lang="ko-KR" altLang="en-US" sz="1600" b="1" dirty="0">
              <a:latin typeface="Consolas" panose="020B0609020204030204" pitchFamily="49" charset="0"/>
            </a:endParaRPr>
          </a:p>
        </p:txBody>
      </p:sp>
      <p:cxnSp>
        <p:nvCxnSpPr>
          <p:cNvPr id="38" name="직선 화살표 연결선 37"/>
          <p:cNvCxnSpPr/>
          <p:nvPr/>
        </p:nvCxnSpPr>
        <p:spPr>
          <a:xfrm>
            <a:off x="6259679" y="3377540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9" name="Picture 6" descr="http://www.iconshock.com/img_jpg/BRILLIANT/networking/jpg/256/software_ic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175991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그룹 50"/>
          <p:cNvGrpSpPr/>
          <p:nvPr/>
        </p:nvGrpSpPr>
        <p:grpSpPr>
          <a:xfrm>
            <a:off x="5562972" y="2723415"/>
            <a:ext cx="1008112" cy="976382"/>
            <a:chOff x="3632473" y="2703315"/>
            <a:chExt cx="1008112" cy="976382"/>
          </a:xfrm>
        </p:grpSpPr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3632473" y="2703315"/>
              <a:ext cx="10081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latin typeface="+mn-ea"/>
                </a:rPr>
                <a:t>CI</a:t>
              </a:r>
              <a:r>
                <a:rPr lang="ko-KR" altLang="en-US" sz="1200" b="1" dirty="0" smtClean="0">
                  <a:latin typeface="+mn-ea"/>
                </a:rPr>
                <a:t>서버</a:t>
              </a:r>
              <a:endParaRPr lang="en-US" altLang="ko-KR" sz="1200" b="1" dirty="0" smtClean="0">
                <a:latin typeface="+mn-ea"/>
              </a:endParaRPr>
            </a:p>
            <a:p>
              <a:pPr algn="ctr"/>
              <a:r>
                <a:rPr lang="en-US" altLang="ko-KR" sz="1200" b="1" dirty="0" smtClean="0">
                  <a:latin typeface="+mn-ea"/>
                </a:rPr>
                <a:t>(Jenkins)</a:t>
              </a:r>
              <a:endParaRPr lang="ko-KR" altLang="en-US" sz="1200" b="1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9663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화면 슬라이드 쇼(4:3)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1</cp:revision>
  <dcterms:created xsi:type="dcterms:W3CDTF">2015-07-21T09:01:57Z</dcterms:created>
  <dcterms:modified xsi:type="dcterms:W3CDTF">2015-07-21T09:05:11Z</dcterms:modified>
</cp:coreProperties>
</file>