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93" autoAdjust="0"/>
    <p:restoredTop sz="96517" autoAdjust="0"/>
  </p:normalViewPr>
  <p:slideViewPr>
    <p:cSldViewPr snapToGrid="0">
      <p:cViewPr varScale="1">
        <p:scale>
          <a:sx n="86" d="100"/>
          <a:sy n="86" d="100"/>
        </p:scale>
        <p:origin x="15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57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26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3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04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76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5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889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92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6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직사각형 171">
            <a:extLst>
              <a:ext uri="{FF2B5EF4-FFF2-40B4-BE49-F238E27FC236}">
                <a16:creationId xmlns:a16="http://schemas.microsoft.com/office/drawing/2014/main" id="{B01A0749-9C0C-5D58-F609-812562652694}"/>
              </a:ext>
            </a:extLst>
          </p:cNvPr>
          <p:cNvSpPr/>
          <p:nvPr/>
        </p:nvSpPr>
        <p:spPr>
          <a:xfrm>
            <a:off x="5454660" y="443926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85" name="직사각형 171">
            <a:extLst>
              <a:ext uri="{FF2B5EF4-FFF2-40B4-BE49-F238E27FC236}">
                <a16:creationId xmlns:a16="http://schemas.microsoft.com/office/drawing/2014/main" id="{F83F2437-5CC8-F059-CDEE-8DBB61EDF0BA}"/>
              </a:ext>
            </a:extLst>
          </p:cNvPr>
          <p:cNvSpPr/>
          <p:nvPr/>
        </p:nvSpPr>
        <p:spPr>
          <a:xfrm>
            <a:off x="5454660" y="139693"/>
            <a:ext cx="7236000" cy="382237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"/>
              <a:t>CR`</a:t>
            </a:r>
            <a:endParaRPr lang="ko-KR" altLang="en-US" sz="400"/>
          </a:p>
        </p:txBody>
      </p:sp>
      <p:sp>
        <p:nvSpPr>
          <p:cNvPr id="919" name="TextBox 30">
            <a:extLst>
              <a:ext uri="{FF2B5EF4-FFF2-40B4-BE49-F238E27FC236}">
                <a16:creationId xmlns:a16="http://schemas.microsoft.com/office/drawing/2014/main" id="{BFFBE2C1-7FCD-FBFA-F896-022F6A89939A}"/>
              </a:ext>
            </a:extLst>
          </p:cNvPr>
          <p:cNvSpPr txBox="1"/>
          <p:nvPr/>
        </p:nvSpPr>
        <p:spPr>
          <a:xfrm>
            <a:off x="5454660" y="78322"/>
            <a:ext cx="7237429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내부망</a:t>
            </a:r>
            <a:endParaRPr lang="ko-KR" altLang="en-US" sz="1000" dirty="0"/>
          </a:p>
        </p:txBody>
      </p:sp>
      <p:sp>
        <p:nvSpPr>
          <p:cNvPr id="6" name="직사각형 171">
            <a:extLst>
              <a:ext uri="{FF2B5EF4-FFF2-40B4-BE49-F238E27FC236}">
                <a16:creationId xmlns:a16="http://schemas.microsoft.com/office/drawing/2014/main" id="{E092242B-2158-B870-1E99-14FE5AE299DB}"/>
              </a:ext>
            </a:extLst>
          </p:cNvPr>
          <p:cNvSpPr/>
          <p:nvPr/>
        </p:nvSpPr>
        <p:spPr>
          <a:xfrm>
            <a:off x="1287212" y="78322"/>
            <a:ext cx="2376165" cy="388374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A5AD2184-819E-4FE4-9612-F52872739E35}"/>
              </a:ext>
            </a:extLst>
          </p:cNvPr>
          <p:cNvSpPr txBox="1"/>
          <p:nvPr/>
        </p:nvSpPr>
        <p:spPr>
          <a:xfrm>
            <a:off x="1287212" y="78322"/>
            <a:ext cx="237616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배드뱅크</a:t>
            </a:r>
            <a:endParaRPr lang="ko-KR" altLang="en-US" dirty="0"/>
          </a:p>
        </p:txBody>
      </p:sp>
      <p:sp>
        <p:nvSpPr>
          <p:cNvPr id="13" name="직사각형 195">
            <a:extLst>
              <a:ext uri="{FF2B5EF4-FFF2-40B4-BE49-F238E27FC236}">
                <a16:creationId xmlns:a16="http://schemas.microsoft.com/office/drawing/2014/main" id="{4A3F5054-7719-6906-1BC1-89AADF777054}"/>
              </a:ext>
            </a:extLst>
          </p:cNvPr>
          <p:cNvSpPr/>
          <p:nvPr/>
        </p:nvSpPr>
        <p:spPr>
          <a:xfrm>
            <a:off x="1447854" y="427376"/>
            <a:ext cx="655086" cy="34206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" name="TextBox 30">
            <a:extLst>
              <a:ext uri="{FF2B5EF4-FFF2-40B4-BE49-F238E27FC236}">
                <a16:creationId xmlns:a16="http://schemas.microsoft.com/office/drawing/2014/main" id="{3EF439FA-8955-990C-8C6C-24DB95A3560C}"/>
              </a:ext>
            </a:extLst>
          </p:cNvPr>
          <p:cNvSpPr txBox="1"/>
          <p:nvPr/>
        </p:nvSpPr>
        <p:spPr>
          <a:xfrm>
            <a:off x="1447854" y="427072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59" name="그림 409">
            <a:extLst>
              <a:ext uri="{FF2B5EF4-FFF2-40B4-BE49-F238E27FC236}">
                <a16:creationId xmlns:a16="http://schemas.microsoft.com/office/drawing/2014/main" id="{585DBE25-92C6-8278-AB75-7BF18E39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1" y="3316209"/>
            <a:ext cx="361906" cy="18357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1C6F9C1-6E64-1246-66AC-6E520AFE025B}"/>
              </a:ext>
            </a:extLst>
          </p:cNvPr>
          <p:cNvSpPr txBox="1"/>
          <p:nvPr/>
        </p:nvSpPr>
        <p:spPr>
          <a:xfrm>
            <a:off x="122380" y="3615166"/>
            <a:ext cx="53801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원인서류기관</a:t>
            </a:r>
            <a:endParaRPr lang="ko-KR" altLang="en-US" sz="6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89F403-B3F8-45A4-A2A9-5D41301B7048}"/>
              </a:ext>
            </a:extLst>
          </p:cNvPr>
          <p:cNvCxnSpPr>
            <a:cxnSpLocks/>
          </p:cNvCxnSpPr>
          <p:nvPr/>
        </p:nvCxnSpPr>
        <p:spPr>
          <a:xfrm>
            <a:off x="253901" y="2352657"/>
            <a:ext cx="162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31" descr="3D_34">
            <a:extLst>
              <a:ext uri="{FF2B5EF4-FFF2-40B4-BE49-F238E27FC236}">
                <a16:creationId xmlns:a16="http://schemas.microsoft.com/office/drawing/2014/main" id="{3A9CBF54-66A3-EE6A-DD4A-BF77F8AD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81" y="697509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A557917-0BBC-2C3A-8789-89D60779CA71}"/>
              </a:ext>
            </a:extLst>
          </p:cNvPr>
          <p:cNvSpPr txBox="1"/>
          <p:nvPr/>
        </p:nvSpPr>
        <p:spPr>
          <a:xfrm>
            <a:off x="101668" y="1042732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감정평가사</a:t>
            </a:r>
            <a:endParaRPr lang="ko-KR" altLang="en-US" sz="600" b="1" dirty="0"/>
          </a:p>
        </p:txBody>
      </p:sp>
      <p:sp>
        <p:nvSpPr>
          <p:cNvPr id="12" name="직사각형 195">
            <a:extLst>
              <a:ext uri="{FF2B5EF4-FFF2-40B4-BE49-F238E27FC236}">
                <a16:creationId xmlns:a16="http://schemas.microsoft.com/office/drawing/2014/main" id="{DFF533CF-93AB-A5E7-FE85-38A50AB5C462}"/>
              </a:ext>
            </a:extLst>
          </p:cNvPr>
          <p:cNvSpPr/>
          <p:nvPr/>
        </p:nvSpPr>
        <p:spPr>
          <a:xfrm>
            <a:off x="2860887" y="427377"/>
            <a:ext cx="647392" cy="342062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8A66A2B-0E52-DF42-A7AF-A79183D6C61E}"/>
              </a:ext>
            </a:extLst>
          </p:cNvPr>
          <p:cNvSpPr txBox="1"/>
          <p:nvPr/>
        </p:nvSpPr>
        <p:spPr>
          <a:xfrm>
            <a:off x="2860887" y="427072"/>
            <a:ext cx="64739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CB61E-015F-7E8D-2C60-BB5B722B464C}"/>
              </a:ext>
            </a:extLst>
          </p:cNvPr>
          <p:cNvCxnSpPr>
            <a:cxnSpLocks/>
          </p:cNvCxnSpPr>
          <p:nvPr/>
        </p:nvCxnSpPr>
        <p:spPr>
          <a:xfrm>
            <a:off x="253901" y="910236"/>
            <a:ext cx="16268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구름 187">
            <a:extLst>
              <a:ext uri="{FF2B5EF4-FFF2-40B4-BE49-F238E27FC236}">
                <a16:creationId xmlns:a16="http://schemas.microsoft.com/office/drawing/2014/main" id="{F650D9EF-9BDC-5D65-E68C-796EF7003862}"/>
              </a:ext>
            </a:extLst>
          </p:cNvPr>
          <p:cNvSpPr/>
          <p:nvPr/>
        </p:nvSpPr>
        <p:spPr>
          <a:xfrm>
            <a:off x="568504" y="787985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FE2563-008F-1BBE-B8A7-5E4F7ACA6FA2}"/>
              </a:ext>
            </a:extLst>
          </p:cNvPr>
          <p:cNvSpPr txBox="1"/>
          <p:nvPr/>
        </p:nvSpPr>
        <p:spPr>
          <a:xfrm>
            <a:off x="654870" y="853086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29365F-B35E-4A4C-89FA-A22327217AA1}"/>
              </a:ext>
            </a:extLst>
          </p:cNvPr>
          <p:cNvSpPr txBox="1"/>
          <p:nvPr/>
        </p:nvSpPr>
        <p:spPr>
          <a:xfrm>
            <a:off x="1160004" y="2248094"/>
            <a:ext cx="396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Automation</a:t>
            </a:r>
            <a:endParaRPr lang="ko-KR" altLang="en-US" sz="600" dirty="0"/>
          </a:p>
        </p:txBody>
      </p:sp>
      <p:sp>
        <p:nvSpPr>
          <p:cNvPr id="26" name="구름 187">
            <a:extLst>
              <a:ext uri="{FF2B5EF4-FFF2-40B4-BE49-F238E27FC236}">
                <a16:creationId xmlns:a16="http://schemas.microsoft.com/office/drawing/2014/main" id="{720D5F8A-B0BD-9F05-1F39-C191AF63B33F}"/>
              </a:ext>
            </a:extLst>
          </p:cNvPr>
          <p:cNvSpPr/>
          <p:nvPr/>
        </p:nvSpPr>
        <p:spPr>
          <a:xfrm>
            <a:off x="532241" y="2192941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6B1BDB-AD2F-D503-7E13-A503B1972A04}"/>
              </a:ext>
            </a:extLst>
          </p:cNvPr>
          <p:cNvSpPr txBox="1"/>
          <p:nvPr/>
        </p:nvSpPr>
        <p:spPr>
          <a:xfrm>
            <a:off x="618607" y="2258042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pic>
        <p:nvPicPr>
          <p:cNvPr id="28" name="Picture 31" descr="3D_34">
            <a:extLst>
              <a:ext uri="{FF2B5EF4-FFF2-40B4-BE49-F238E27FC236}">
                <a16:creationId xmlns:a16="http://schemas.microsoft.com/office/drawing/2014/main" id="{85B67B4D-CEEE-2D2A-8EBC-8F5CFC95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18" y="21024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9DE39BA-D5E7-5F74-F43B-1916AC2C1805}"/>
              </a:ext>
            </a:extLst>
          </p:cNvPr>
          <p:cNvSpPr txBox="1"/>
          <p:nvPr/>
        </p:nvSpPr>
        <p:spPr>
          <a:xfrm>
            <a:off x="65405" y="2447688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RPA Bot</a:t>
            </a:r>
            <a:endParaRPr lang="ko-KR" altLang="en-US" sz="600" b="1" dirty="0"/>
          </a:p>
        </p:txBody>
      </p:sp>
      <p:sp>
        <p:nvSpPr>
          <p:cNvPr id="36" name="Rectangle 135">
            <a:extLst>
              <a:ext uri="{FF2B5EF4-FFF2-40B4-BE49-F238E27FC236}">
                <a16:creationId xmlns:a16="http://schemas.microsoft.com/office/drawing/2014/main" id="{612256BA-6D47-F86C-3D84-850E9ACA7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818" y="1059322"/>
            <a:ext cx="577231" cy="99899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DD78E153-7342-689D-13AC-FC5CBCCF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38" name="Rectangle 43">
            <a:extLst>
              <a:ext uri="{FF2B5EF4-FFF2-40B4-BE49-F238E27FC236}">
                <a16:creationId xmlns:a16="http://schemas.microsoft.com/office/drawing/2014/main" id="{E1835396-76F7-486F-3E62-294244FF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307092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JEUS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9" name="Rectangle 43">
            <a:extLst>
              <a:ext uri="{FF2B5EF4-FFF2-40B4-BE49-F238E27FC236}">
                <a16:creationId xmlns:a16="http://schemas.microsoft.com/office/drawing/2014/main" id="{930C2C75-B860-CD16-DE9E-E166A772A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493201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19C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B796EA-98D2-2E20-AEAA-0BEE83A39D5C}"/>
              </a:ext>
            </a:extLst>
          </p:cNvPr>
          <p:cNvSpPr txBox="1"/>
          <p:nvPr/>
        </p:nvSpPr>
        <p:spPr>
          <a:xfrm>
            <a:off x="2914433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EASDB</a:t>
            </a:r>
            <a:endParaRPr lang="en-US" altLang="ko-KR" sz="600" b="1" dirty="0"/>
          </a:p>
        </p:txBody>
      </p:sp>
      <p:pic>
        <p:nvPicPr>
          <p:cNvPr id="35" name="그림 230">
            <a:extLst>
              <a:ext uri="{FF2B5EF4-FFF2-40B4-BE49-F238E27FC236}">
                <a16:creationId xmlns:a16="http://schemas.microsoft.com/office/drawing/2014/main" id="{07878C36-4674-E498-C3C1-767F0DB4BF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2433" y="789589"/>
            <a:ext cx="324000" cy="257019"/>
          </a:xfrm>
          <a:prstGeom prst="rect">
            <a:avLst/>
          </a:prstGeom>
        </p:spPr>
      </p:pic>
      <p:pic>
        <p:nvPicPr>
          <p:cNvPr id="44" name="Picture 20" descr="http://db.cse.ohio-state.edu/images/db.png">
            <a:extLst>
              <a:ext uri="{FF2B5EF4-FFF2-40B4-BE49-F238E27FC236}">
                <a16:creationId xmlns:a16="http://schemas.microsoft.com/office/drawing/2014/main" id="{9621AE89-F854-9FC0-DA46-9A61AB0B1B3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29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3">
            <a:extLst>
              <a:ext uri="{FF2B5EF4-FFF2-40B4-BE49-F238E27FC236}">
                <a16:creationId xmlns:a16="http://schemas.microsoft.com/office/drawing/2014/main" id="{C90A432C-43CA-5F31-5C7B-FE4E12CE1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679310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0938A79F-5E6F-D3E0-50CF-A4465148A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865420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filelink</a:t>
            </a:r>
            <a:endParaRPr lang="ko-KR" altLang="en-US" sz="600">
              <a:latin typeface="+mn-ea"/>
            </a:endParaRPr>
          </a:p>
        </p:txBody>
      </p:sp>
      <p:pic>
        <p:nvPicPr>
          <p:cNvPr id="101" name="Picture 2">
            <a:extLst>
              <a:ext uri="{FF2B5EF4-FFF2-40B4-BE49-F238E27FC236}">
                <a16:creationId xmlns:a16="http://schemas.microsoft.com/office/drawing/2014/main" id="{1E6D0021-A06A-6BA9-FC3F-DE8826049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477" y="2011430"/>
            <a:ext cx="652539" cy="81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" name="TextBox 726">
            <a:extLst>
              <a:ext uri="{FF2B5EF4-FFF2-40B4-BE49-F238E27FC236}">
                <a16:creationId xmlns:a16="http://schemas.microsoft.com/office/drawing/2014/main" id="{E7534FFD-B3D8-DE37-F285-07B56E480E22}"/>
              </a:ext>
            </a:extLst>
          </p:cNvPr>
          <p:cNvSpPr txBox="1"/>
          <p:nvPr/>
        </p:nvSpPr>
        <p:spPr>
          <a:xfrm>
            <a:off x="1488851" y="2096833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</a:t>
            </a:r>
            <a:endParaRPr lang="en-US" altLang="ko-KR" sz="600" b="1" dirty="0"/>
          </a:p>
        </p:txBody>
      </p:sp>
      <p:pic>
        <p:nvPicPr>
          <p:cNvPr id="728" name="그림 230">
            <a:extLst>
              <a:ext uri="{FF2B5EF4-FFF2-40B4-BE49-F238E27FC236}">
                <a16:creationId xmlns:a16="http://schemas.microsoft.com/office/drawing/2014/main" id="{25D156D1-4136-B539-C3DA-91EAB6E52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220605"/>
            <a:ext cx="324000" cy="257019"/>
          </a:xfrm>
          <a:prstGeom prst="rect">
            <a:avLst/>
          </a:prstGeom>
        </p:spPr>
      </p:pic>
      <p:sp>
        <p:nvSpPr>
          <p:cNvPr id="729" name="TextBox 728">
            <a:extLst>
              <a:ext uri="{FF2B5EF4-FFF2-40B4-BE49-F238E27FC236}">
                <a16:creationId xmlns:a16="http://schemas.microsoft.com/office/drawing/2014/main" id="{ED1541DE-FBA5-DBEA-CA1B-D54695C51F81}"/>
              </a:ext>
            </a:extLst>
          </p:cNvPr>
          <p:cNvSpPr txBox="1"/>
          <p:nvPr/>
        </p:nvSpPr>
        <p:spPr>
          <a:xfrm>
            <a:off x="1488851" y="258742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OCR</a:t>
            </a:r>
            <a:endParaRPr lang="en-US" altLang="ko-KR" sz="600" b="1" dirty="0"/>
          </a:p>
        </p:txBody>
      </p:sp>
      <p:pic>
        <p:nvPicPr>
          <p:cNvPr id="730" name="그림 230">
            <a:extLst>
              <a:ext uri="{FF2B5EF4-FFF2-40B4-BE49-F238E27FC236}">
                <a16:creationId xmlns:a16="http://schemas.microsoft.com/office/drawing/2014/main" id="{69046066-7648-FB9C-40AF-2985C520A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711198"/>
            <a:ext cx="324000" cy="257019"/>
          </a:xfrm>
          <a:prstGeom prst="rect">
            <a:avLst/>
          </a:prstGeom>
        </p:spPr>
      </p:pic>
      <p:sp>
        <p:nvSpPr>
          <p:cNvPr id="731" name="Rectangle 135">
            <a:extLst>
              <a:ext uri="{FF2B5EF4-FFF2-40B4-BE49-F238E27FC236}">
                <a16:creationId xmlns:a16="http://schemas.microsoft.com/office/drawing/2014/main" id="{E9FF599B-68DF-5433-6F55-BE17742C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122" y="1059322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A43A747E-06B9-7154-7391-17575B2B4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02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0B923624-00FB-0B80-171C-5A46C5B2EF6F}"/>
              </a:ext>
            </a:extLst>
          </p:cNvPr>
          <p:cNvSpPr txBox="1"/>
          <p:nvPr/>
        </p:nvSpPr>
        <p:spPr>
          <a:xfrm>
            <a:off x="148885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EASWEB</a:t>
            </a:r>
            <a:endParaRPr lang="en-US" altLang="ko-KR" sz="600" b="1" dirty="0"/>
          </a:p>
        </p:txBody>
      </p:sp>
      <p:pic>
        <p:nvPicPr>
          <p:cNvPr id="734" name="그림 230">
            <a:extLst>
              <a:ext uri="{FF2B5EF4-FFF2-40B4-BE49-F238E27FC236}">
                <a16:creationId xmlns:a16="http://schemas.microsoft.com/office/drawing/2014/main" id="{36276010-BEE4-771B-49B5-943D88167C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789589"/>
            <a:ext cx="324000" cy="257019"/>
          </a:xfrm>
          <a:prstGeom prst="rect">
            <a:avLst/>
          </a:prstGeom>
        </p:spPr>
      </p:pic>
      <p:sp>
        <p:nvSpPr>
          <p:cNvPr id="736" name="Rectangle 43">
            <a:extLst>
              <a:ext uri="{FF2B5EF4-FFF2-40B4-BE49-F238E27FC236}">
                <a16:creationId xmlns:a16="http://schemas.microsoft.com/office/drawing/2014/main" id="{B415AFE6-B103-5898-5BF1-48864308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964" y="1298833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cxnSp>
        <p:nvCxnSpPr>
          <p:cNvPr id="909" name="직선 연결선 173">
            <a:extLst>
              <a:ext uri="{FF2B5EF4-FFF2-40B4-BE49-F238E27FC236}">
                <a16:creationId xmlns:a16="http://schemas.microsoft.com/office/drawing/2014/main" id="{2298F68C-27C7-945B-179F-980396162884}"/>
              </a:ext>
            </a:extLst>
          </p:cNvPr>
          <p:cNvCxnSpPr>
            <a:cxnSpLocks/>
          </p:cNvCxnSpPr>
          <p:nvPr/>
        </p:nvCxnSpPr>
        <p:spPr>
          <a:xfrm>
            <a:off x="6944260" y="1107161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317">
            <a:extLst>
              <a:ext uri="{FF2B5EF4-FFF2-40B4-BE49-F238E27FC236}">
                <a16:creationId xmlns:a16="http://schemas.microsoft.com/office/drawing/2014/main" id="{DAC039A3-DE80-19A5-F14C-C2548D0A808C}"/>
              </a:ext>
            </a:extLst>
          </p:cNvPr>
          <p:cNvCxnSpPr/>
          <p:nvPr/>
        </p:nvCxnSpPr>
        <p:spPr>
          <a:xfrm rot="5400000" flipH="1" flipV="1">
            <a:off x="7322354" y="110432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0" name="화살표: 아래쪽 919">
            <a:extLst>
              <a:ext uri="{FF2B5EF4-FFF2-40B4-BE49-F238E27FC236}">
                <a16:creationId xmlns:a16="http://schemas.microsoft.com/office/drawing/2014/main" id="{D8F29177-9798-2B2B-41DB-3549908AEC81}"/>
              </a:ext>
            </a:extLst>
          </p:cNvPr>
          <p:cNvSpPr/>
          <p:nvPr/>
        </p:nvSpPr>
        <p:spPr>
          <a:xfrm rot="5400000" flipH="1" flipV="1">
            <a:off x="2442604" y="342237"/>
            <a:ext cx="49328" cy="1141669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" name="Picture 104">
            <a:extLst>
              <a:ext uri="{FF2B5EF4-FFF2-40B4-BE49-F238E27FC236}">
                <a16:creationId xmlns:a16="http://schemas.microsoft.com/office/drawing/2014/main" id="{5641C3D5-1769-3709-E294-2540C94F0B0A}"/>
              </a:ext>
            </a:extLst>
          </p:cNvPr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6207" y="789589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3" name="TextBox 922">
            <a:extLst>
              <a:ext uri="{FF2B5EF4-FFF2-40B4-BE49-F238E27FC236}">
                <a16:creationId xmlns:a16="http://schemas.microsoft.com/office/drawing/2014/main" id="{8D756839-3545-BF6E-CF01-B80E480E24BF}"/>
              </a:ext>
            </a:extLst>
          </p:cNvPr>
          <p:cNvSpPr txBox="1"/>
          <p:nvPr/>
        </p:nvSpPr>
        <p:spPr>
          <a:xfrm>
            <a:off x="2293994" y="665817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928" name="TextBox 927">
            <a:extLst>
              <a:ext uri="{FF2B5EF4-FFF2-40B4-BE49-F238E27FC236}">
                <a16:creationId xmlns:a16="http://schemas.microsoft.com/office/drawing/2014/main" id="{581DFFF6-1EFE-8EFE-4A8F-6883C1A02FCE}"/>
              </a:ext>
            </a:extLst>
          </p:cNvPr>
          <p:cNvSpPr txBox="1"/>
          <p:nvPr/>
        </p:nvSpPr>
        <p:spPr>
          <a:xfrm>
            <a:off x="6006813" y="119451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NASVR</a:t>
            </a:r>
            <a:endParaRPr lang="en-US" altLang="ko-KR" sz="600" b="1" dirty="0"/>
          </a:p>
        </p:txBody>
      </p:sp>
      <p:cxnSp>
        <p:nvCxnSpPr>
          <p:cNvPr id="929" name="직선 연결선 317">
            <a:extLst>
              <a:ext uri="{FF2B5EF4-FFF2-40B4-BE49-F238E27FC236}">
                <a16:creationId xmlns:a16="http://schemas.microsoft.com/office/drawing/2014/main" id="{FA1AD008-22C3-D44C-1538-708447FE9E19}"/>
              </a:ext>
            </a:extLst>
          </p:cNvPr>
          <p:cNvCxnSpPr/>
          <p:nvPr/>
        </p:nvCxnSpPr>
        <p:spPr>
          <a:xfrm rot="5400000" flipH="1" flipV="1">
            <a:off x="6212654" y="156904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0" name="그림 230">
            <a:extLst>
              <a:ext uri="{FF2B5EF4-FFF2-40B4-BE49-F238E27FC236}">
                <a16:creationId xmlns:a16="http://schemas.microsoft.com/office/drawing/2014/main" id="{72E54689-15AF-94A0-6B2E-413B308B63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813" y="1318283"/>
            <a:ext cx="324000" cy="257019"/>
          </a:xfrm>
          <a:prstGeom prst="rect">
            <a:avLst/>
          </a:prstGeom>
        </p:spPr>
      </p:pic>
      <p:cxnSp>
        <p:nvCxnSpPr>
          <p:cNvPr id="934" name="직선 연결선 173">
            <a:extLst>
              <a:ext uri="{FF2B5EF4-FFF2-40B4-BE49-F238E27FC236}">
                <a16:creationId xmlns:a16="http://schemas.microsoft.com/office/drawing/2014/main" id="{B6DC4371-622C-E129-BD6F-34D2131C0596}"/>
              </a:ext>
            </a:extLst>
          </p:cNvPr>
          <p:cNvCxnSpPr>
            <a:cxnSpLocks/>
          </p:cNvCxnSpPr>
          <p:nvPr/>
        </p:nvCxnSpPr>
        <p:spPr>
          <a:xfrm>
            <a:off x="5874375" y="1636004"/>
            <a:ext cx="107766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1" name="화살표: 아래쪽 940">
            <a:extLst>
              <a:ext uri="{FF2B5EF4-FFF2-40B4-BE49-F238E27FC236}">
                <a16:creationId xmlns:a16="http://schemas.microsoft.com/office/drawing/2014/main" id="{BAA7F3E0-A3D0-6004-5B9F-DE74395917E7}"/>
              </a:ext>
            </a:extLst>
          </p:cNvPr>
          <p:cNvSpPr/>
          <p:nvPr/>
        </p:nvSpPr>
        <p:spPr>
          <a:xfrm rot="5400000" flipH="1" flipV="1">
            <a:off x="5913394" y="1242435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2" name="직사각형 941">
            <a:extLst>
              <a:ext uri="{FF2B5EF4-FFF2-40B4-BE49-F238E27FC236}">
                <a16:creationId xmlns:a16="http://schemas.microsoft.com/office/drawing/2014/main" id="{CE9F3DB9-3510-CA21-6E5D-8636409B2EF1}"/>
              </a:ext>
            </a:extLst>
          </p:cNvPr>
          <p:cNvSpPr/>
          <p:nvPr/>
        </p:nvSpPr>
        <p:spPr>
          <a:xfrm>
            <a:off x="3358630" y="1749508"/>
            <a:ext cx="237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3" name="직사각형 942">
            <a:extLst>
              <a:ext uri="{FF2B5EF4-FFF2-40B4-BE49-F238E27FC236}">
                <a16:creationId xmlns:a16="http://schemas.microsoft.com/office/drawing/2014/main" id="{8C5516FA-BF1E-7480-16F8-299CB01B421C}"/>
              </a:ext>
            </a:extLst>
          </p:cNvPr>
          <p:cNvSpPr/>
          <p:nvPr/>
        </p:nvSpPr>
        <p:spPr>
          <a:xfrm rot="5400000" flipV="1">
            <a:off x="5590280" y="1587568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5" name="직사각형 171">
            <a:extLst>
              <a:ext uri="{FF2B5EF4-FFF2-40B4-BE49-F238E27FC236}">
                <a16:creationId xmlns:a16="http://schemas.microsoft.com/office/drawing/2014/main" id="{470786A3-8412-CE7F-7194-54E290A6D4A5}"/>
              </a:ext>
            </a:extLst>
          </p:cNvPr>
          <p:cNvSpPr/>
          <p:nvPr/>
        </p:nvSpPr>
        <p:spPr>
          <a:xfrm>
            <a:off x="4126738" y="78322"/>
            <a:ext cx="849600" cy="29236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258055F1-AFCA-0032-414A-0AA9A3967553}"/>
              </a:ext>
            </a:extLst>
          </p:cNvPr>
          <p:cNvSpPr txBox="1"/>
          <p:nvPr/>
        </p:nvSpPr>
        <p:spPr>
          <a:xfrm>
            <a:off x="427289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947" name="그림 230">
            <a:extLst>
              <a:ext uri="{FF2B5EF4-FFF2-40B4-BE49-F238E27FC236}">
                <a16:creationId xmlns:a16="http://schemas.microsoft.com/office/drawing/2014/main" id="{DFA2BF32-1CE8-9246-F623-6AAC03BF57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891" y="789589"/>
            <a:ext cx="324000" cy="257019"/>
          </a:xfrm>
          <a:prstGeom prst="rect">
            <a:avLst/>
          </a:prstGeom>
        </p:spPr>
      </p:pic>
      <p:sp>
        <p:nvSpPr>
          <p:cNvPr id="948" name="Rectangle 135">
            <a:extLst>
              <a:ext uri="{FF2B5EF4-FFF2-40B4-BE49-F238E27FC236}">
                <a16:creationId xmlns:a16="http://schemas.microsoft.com/office/drawing/2014/main" id="{66341743-5F41-BDEC-DE4C-E8B6CCF7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432" y="1051063"/>
            <a:ext cx="577231" cy="4476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49" name="Rectangle 43">
            <a:extLst>
              <a:ext uri="{FF2B5EF4-FFF2-40B4-BE49-F238E27FC236}">
                <a16:creationId xmlns:a16="http://schemas.microsoft.com/office/drawing/2014/main" id="{C084897F-DB08-D5C4-E66B-43EACC97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112724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950" name="Rectangle 43">
            <a:extLst>
              <a:ext uri="{FF2B5EF4-FFF2-40B4-BE49-F238E27FC236}">
                <a16:creationId xmlns:a16="http://schemas.microsoft.com/office/drawing/2014/main" id="{8C26399A-B71D-13C3-A8E7-2713AA00E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298833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EAI-Hub</a:t>
            </a:r>
            <a:endParaRPr lang="ko-KR" altLang="en-US" sz="600">
              <a:latin typeface="+mn-ea"/>
            </a:endParaRPr>
          </a:p>
        </p:txBody>
      </p:sp>
      <p:sp>
        <p:nvSpPr>
          <p:cNvPr id="951" name="TextBox 30">
            <a:extLst>
              <a:ext uri="{FF2B5EF4-FFF2-40B4-BE49-F238E27FC236}">
                <a16:creationId xmlns:a16="http://schemas.microsoft.com/office/drawing/2014/main" id="{13DC5FFD-39F7-5278-88BD-ECEF9552877F}"/>
              </a:ext>
            </a:extLst>
          </p:cNvPr>
          <p:cNvSpPr txBox="1"/>
          <p:nvPr/>
        </p:nvSpPr>
        <p:spPr>
          <a:xfrm>
            <a:off x="4126738" y="79607"/>
            <a:ext cx="84888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대내연계망</a:t>
            </a:r>
            <a:endParaRPr lang="ko-KR" altLang="en-US" dirty="0"/>
          </a:p>
        </p:txBody>
      </p:sp>
      <p:sp>
        <p:nvSpPr>
          <p:cNvPr id="953" name="타원 27">
            <a:extLst>
              <a:ext uri="{FF2B5EF4-FFF2-40B4-BE49-F238E27FC236}">
                <a16:creationId xmlns:a16="http://schemas.microsoft.com/office/drawing/2014/main" id="{5AD22CB7-AE29-181F-FEAF-61437E15971B}"/>
              </a:ext>
            </a:extLst>
          </p:cNvPr>
          <p:cNvSpPr/>
          <p:nvPr/>
        </p:nvSpPr>
        <p:spPr>
          <a:xfrm rot="12454886" flipH="1">
            <a:off x="6192532" y="1666786"/>
            <a:ext cx="1240504" cy="95688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954" name="직사각형 28">
            <a:extLst>
              <a:ext uri="{FF2B5EF4-FFF2-40B4-BE49-F238E27FC236}">
                <a16:creationId xmlns:a16="http://schemas.microsoft.com/office/drawing/2014/main" id="{04B66182-5134-37D0-9204-9BA18D26D9B9}"/>
              </a:ext>
            </a:extLst>
          </p:cNvPr>
          <p:cNvSpPr/>
          <p:nvPr/>
        </p:nvSpPr>
        <p:spPr>
          <a:xfrm rot="12454886" flipH="1">
            <a:off x="6720132" y="1847158"/>
            <a:ext cx="878729" cy="102133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955" name="직선 화살표 연결선 29">
            <a:extLst>
              <a:ext uri="{FF2B5EF4-FFF2-40B4-BE49-F238E27FC236}">
                <a16:creationId xmlns:a16="http://schemas.microsoft.com/office/drawing/2014/main" id="{73E1785D-08E1-0063-2171-483BFA0F4A8B}"/>
              </a:ext>
            </a:extLst>
          </p:cNvPr>
          <p:cNvCxnSpPr/>
          <p:nvPr/>
        </p:nvCxnSpPr>
        <p:spPr>
          <a:xfrm rot="12454886" flipH="1">
            <a:off x="6598978" y="2104012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6" name="직선 화살표 연결선 30">
            <a:extLst>
              <a:ext uri="{FF2B5EF4-FFF2-40B4-BE49-F238E27FC236}">
                <a16:creationId xmlns:a16="http://schemas.microsoft.com/office/drawing/2014/main" id="{9BC1C048-3F69-2F85-F3FD-B3F9387A4935}"/>
              </a:ext>
            </a:extLst>
          </p:cNvPr>
          <p:cNvCxnSpPr/>
          <p:nvPr/>
        </p:nvCxnSpPr>
        <p:spPr>
          <a:xfrm rot="12454886" flipH="1">
            <a:off x="6643149" y="2019454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9" name="직선 연결선 173">
            <a:extLst>
              <a:ext uri="{FF2B5EF4-FFF2-40B4-BE49-F238E27FC236}">
                <a16:creationId xmlns:a16="http://schemas.microsoft.com/office/drawing/2014/main" id="{0644FE7E-EB38-72CA-FBFA-37BB47967C59}"/>
              </a:ext>
            </a:extLst>
          </p:cNvPr>
          <p:cNvCxnSpPr>
            <a:cxnSpLocks/>
          </p:cNvCxnSpPr>
          <p:nvPr/>
        </p:nvCxnSpPr>
        <p:spPr>
          <a:xfrm>
            <a:off x="6952036" y="1178413"/>
            <a:ext cx="0" cy="152868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FE7D34EA-4AF9-9476-181A-FCD81D6F3340}"/>
              </a:ext>
            </a:extLst>
          </p:cNvPr>
          <p:cNvSpPr txBox="1"/>
          <p:nvPr/>
        </p:nvSpPr>
        <p:spPr>
          <a:xfrm>
            <a:off x="3710174" y="1665541"/>
            <a:ext cx="396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</a:t>
            </a:r>
            <a:endParaRPr lang="ko-KR" altLang="en-US" sz="600" dirty="0"/>
          </a:p>
        </p:txBody>
      </p:sp>
      <p:sp>
        <p:nvSpPr>
          <p:cNvPr id="557" name="Rectangle 135">
            <a:extLst>
              <a:ext uri="{FF2B5EF4-FFF2-40B4-BE49-F238E27FC236}">
                <a16:creationId xmlns:a16="http://schemas.microsoft.com/office/drawing/2014/main" id="{2FA172B7-2101-66D2-F9C4-6E1688556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1770" y="123870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1" name="TextBox 560">
            <a:extLst>
              <a:ext uri="{FF2B5EF4-FFF2-40B4-BE49-F238E27FC236}">
                <a16:creationId xmlns:a16="http://schemas.microsoft.com/office/drawing/2014/main" id="{CE55DDA9-E0A5-0B75-4A8D-07CFEAC4EB8A}"/>
              </a:ext>
            </a:extLst>
          </p:cNvPr>
          <p:cNvSpPr txBox="1"/>
          <p:nvPr/>
        </p:nvSpPr>
        <p:spPr>
          <a:xfrm>
            <a:off x="10775490" y="1636004"/>
            <a:ext cx="42176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타발관련</a:t>
            </a:r>
            <a:endParaRPr lang="en-US" altLang="ko-KR" sz="600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3EBAA09-FA15-223E-49EC-250B47123494}"/>
              </a:ext>
            </a:extLst>
          </p:cNvPr>
          <p:cNvSpPr txBox="1"/>
          <p:nvPr/>
        </p:nvSpPr>
        <p:spPr>
          <a:xfrm>
            <a:off x="8645837" y="1410241"/>
            <a:ext cx="112468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 API (ezPostlink)</a:t>
            </a:r>
            <a:endParaRPr lang="ko-KR" altLang="en-US" sz="600" dirty="0"/>
          </a:p>
        </p:txBody>
      </p:sp>
      <p:sp>
        <p:nvSpPr>
          <p:cNvPr id="150" name="Rectangle 43">
            <a:extLst>
              <a:ext uri="{FF2B5EF4-FFF2-40B4-BE49-F238E27FC236}">
                <a16:creationId xmlns:a16="http://schemas.microsoft.com/office/drawing/2014/main" id="{E5FCDCDB-47D1-4A5E-D9E2-FE27798F9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350" y="1476154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PSTRS_D</a:t>
            </a:r>
            <a:endParaRPr lang="ko-KR" altLang="en-US" sz="600">
              <a:latin typeface="+mn-ea"/>
            </a:endParaRPr>
          </a:p>
        </p:txBody>
      </p:sp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C06776B2-6BAF-BC63-73D8-55D6FED8BD37}"/>
              </a:ext>
            </a:extLst>
          </p:cNvPr>
          <p:cNvSpPr/>
          <p:nvPr/>
        </p:nvSpPr>
        <p:spPr>
          <a:xfrm>
            <a:off x="8680349" y="1537925"/>
            <a:ext cx="20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Rectangle 43">
            <a:extLst>
              <a:ext uri="{FF2B5EF4-FFF2-40B4-BE49-F238E27FC236}">
                <a16:creationId xmlns:a16="http://schemas.microsoft.com/office/drawing/2014/main" id="{4B807E91-B5C2-E016-BD2D-B2931790A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350" y="130036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e</a:t>
            </a:r>
            <a:r>
              <a:rPr lang="ko-KR" altLang="en-US" sz="600">
                <a:solidFill>
                  <a:srgbClr val="C00000"/>
                </a:solidFill>
                <a:latin typeface="+mn-ea"/>
              </a:rPr>
              <a:t>그린시스템</a:t>
            </a:r>
          </a:p>
        </p:txBody>
      </p:sp>
      <p:cxnSp>
        <p:nvCxnSpPr>
          <p:cNvPr id="159" name="직선 화살표 연결선 158">
            <a:extLst>
              <a:ext uri="{FF2B5EF4-FFF2-40B4-BE49-F238E27FC236}">
                <a16:creationId xmlns:a16="http://schemas.microsoft.com/office/drawing/2014/main" id="{A1F9D3A1-B6CE-B4F8-9551-81E1845B7E01}"/>
              </a:ext>
            </a:extLst>
          </p:cNvPr>
          <p:cNvCxnSpPr/>
          <p:nvPr/>
        </p:nvCxnSpPr>
        <p:spPr>
          <a:xfrm flipV="1">
            <a:off x="11126173" y="1107161"/>
            <a:ext cx="0" cy="4480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연결선: 꺾임 160">
            <a:extLst>
              <a:ext uri="{FF2B5EF4-FFF2-40B4-BE49-F238E27FC236}">
                <a16:creationId xmlns:a16="http://schemas.microsoft.com/office/drawing/2014/main" id="{1507B326-D49F-B56D-407F-79E998B8B2C0}"/>
              </a:ext>
            </a:extLst>
          </p:cNvPr>
          <p:cNvCxnSpPr>
            <a:cxnSpLocks/>
          </p:cNvCxnSpPr>
          <p:nvPr/>
        </p:nvCxnSpPr>
        <p:spPr>
          <a:xfrm rot="5400000">
            <a:off x="10663687" y="1151243"/>
            <a:ext cx="432000" cy="396000"/>
          </a:xfrm>
          <a:prstGeom prst="bentConnector4">
            <a:avLst>
              <a:gd name="adj1" fmla="val 18809"/>
              <a:gd name="adj2" fmla="val 9989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19A89A73-6492-6438-F606-FFE5A1078312}"/>
              </a:ext>
            </a:extLst>
          </p:cNvPr>
          <p:cNvSpPr txBox="1"/>
          <p:nvPr/>
        </p:nvSpPr>
        <p:spPr>
          <a:xfrm>
            <a:off x="4365736" y="2157783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온라인감정</a:t>
            </a:r>
            <a:r>
              <a:rPr lang="en-US" altLang="ko-KR" sz="600"/>
              <a:t>, </a:t>
            </a:r>
            <a:r>
              <a:rPr lang="ko-KR" altLang="en-US" sz="600"/>
              <a:t>조세사이 뭐가 오가는지 알아야 한다</a:t>
            </a:r>
            <a:r>
              <a:rPr lang="en-US" altLang="ko-KR" sz="600"/>
              <a:t>.</a:t>
            </a:r>
            <a:endParaRPr lang="en-US" altLang="ko-KR" sz="600" dirty="0"/>
          </a:p>
        </p:txBody>
      </p:sp>
      <p:sp>
        <p:nvSpPr>
          <p:cNvPr id="177" name="Rectangle 135">
            <a:extLst>
              <a:ext uri="{FF2B5EF4-FFF2-40B4-BE49-F238E27FC236}">
                <a16:creationId xmlns:a16="http://schemas.microsoft.com/office/drawing/2014/main" id="{51D06C8B-A951-B7DF-0DFF-C584B5F5B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12" y="1751310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78" name="Rectangle 43">
            <a:extLst>
              <a:ext uri="{FF2B5EF4-FFF2-40B4-BE49-F238E27FC236}">
                <a16:creationId xmlns:a16="http://schemas.microsoft.com/office/drawing/2014/main" id="{2742F214-5262-4DB2-49CC-86B77E485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1892" y="1812971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cxnSp>
        <p:nvCxnSpPr>
          <p:cNvPr id="183" name="직선 연결선 317">
            <a:extLst>
              <a:ext uri="{FF2B5EF4-FFF2-40B4-BE49-F238E27FC236}">
                <a16:creationId xmlns:a16="http://schemas.microsoft.com/office/drawing/2014/main" id="{061E5D5E-4044-7FAE-DAAE-8F1FDBE35627}"/>
              </a:ext>
            </a:extLst>
          </p:cNvPr>
          <p:cNvCxnSpPr/>
          <p:nvPr/>
        </p:nvCxnSpPr>
        <p:spPr>
          <a:xfrm rot="5400000" flipH="1" flipV="1">
            <a:off x="8167373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317">
            <a:extLst>
              <a:ext uri="{FF2B5EF4-FFF2-40B4-BE49-F238E27FC236}">
                <a16:creationId xmlns:a16="http://schemas.microsoft.com/office/drawing/2014/main" id="{5219DF82-355D-5BB4-995D-87A2319C82F9}"/>
              </a:ext>
            </a:extLst>
          </p:cNvPr>
          <p:cNvCxnSpPr/>
          <p:nvPr/>
        </p:nvCxnSpPr>
        <p:spPr>
          <a:xfrm rot="5400000" flipH="1" flipV="1">
            <a:off x="8782657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317">
            <a:extLst>
              <a:ext uri="{FF2B5EF4-FFF2-40B4-BE49-F238E27FC236}">
                <a16:creationId xmlns:a16="http://schemas.microsoft.com/office/drawing/2014/main" id="{D73DDE48-6FB5-25AC-74FE-1DCEE34ED242}"/>
              </a:ext>
            </a:extLst>
          </p:cNvPr>
          <p:cNvCxnSpPr/>
          <p:nvPr/>
        </p:nvCxnSpPr>
        <p:spPr>
          <a:xfrm rot="5400000" flipH="1" flipV="1">
            <a:off x="9458964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연결선 317">
            <a:extLst>
              <a:ext uri="{FF2B5EF4-FFF2-40B4-BE49-F238E27FC236}">
                <a16:creationId xmlns:a16="http://schemas.microsoft.com/office/drawing/2014/main" id="{000FA741-6C4E-FC1D-D2F5-2DD80B33DBAC}"/>
              </a:ext>
            </a:extLst>
          </p:cNvPr>
          <p:cNvCxnSpPr/>
          <p:nvPr/>
        </p:nvCxnSpPr>
        <p:spPr>
          <a:xfrm rot="5400000" flipH="1" flipV="1">
            <a:off x="10175544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317">
            <a:extLst>
              <a:ext uri="{FF2B5EF4-FFF2-40B4-BE49-F238E27FC236}">
                <a16:creationId xmlns:a16="http://schemas.microsoft.com/office/drawing/2014/main" id="{1F27D561-A9A4-6EF6-51F1-4CA6123CDDB0}"/>
              </a:ext>
            </a:extLst>
          </p:cNvPr>
          <p:cNvCxnSpPr/>
          <p:nvPr/>
        </p:nvCxnSpPr>
        <p:spPr>
          <a:xfrm rot="5400000" flipH="1" flipV="1">
            <a:off x="10879817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" name="TextBox 617">
            <a:extLst>
              <a:ext uri="{FF2B5EF4-FFF2-40B4-BE49-F238E27FC236}">
                <a16:creationId xmlns:a16="http://schemas.microsoft.com/office/drawing/2014/main" id="{F7C4D4EF-8700-469F-1C97-69E971C4A531}"/>
              </a:ext>
            </a:extLst>
          </p:cNvPr>
          <p:cNvSpPr txBox="1"/>
          <p:nvPr/>
        </p:nvSpPr>
        <p:spPr>
          <a:xfrm>
            <a:off x="7580350" y="1978791"/>
            <a:ext cx="112468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sftp</a:t>
            </a:r>
            <a:endParaRPr lang="ko-KR" altLang="en-US" sz="600" dirty="0"/>
          </a:p>
        </p:txBody>
      </p:sp>
      <p:sp>
        <p:nvSpPr>
          <p:cNvPr id="636" name="TextBox 635">
            <a:extLst>
              <a:ext uri="{FF2B5EF4-FFF2-40B4-BE49-F238E27FC236}">
                <a16:creationId xmlns:a16="http://schemas.microsoft.com/office/drawing/2014/main" id="{010D24F8-EF4C-A57C-FEE8-FBCAE4B4B361}"/>
              </a:ext>
            </a:extLst>
          </p:cNvPr>
          <p:cNvSpPr txBox="1"/>
          <p:nvPr/>
        </p:nvSpPr>
        <p:spPr>
          <a:xfrm>
            <a:off x="13266209" y="871346"/>
            <a:ext cx="892547" cy="923330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은행들하고 관계</a:t>
            </a:r>
            <a:r>
              <a:rPr lang="en-US" altLang="ko-KR"/>
              <a:t>. </a:t>
            </a:r>
          </a:p>
          <a:p>
            <a:r>
              <a:rPr lang="ko-KR" altLang="en-US"/>
              <a:t>은행 </a:t>
            </a:r>
            <a:r>
              <a:rPr lang="en-US" altLang="ko-KR"/>
              <a:t>Receive</a:t>
            </a:r>
            <a:r>
              <a:rPr lang="ko-KR" altLang="en-US"/>
              <a:t>전용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en-US" altLang="ko-KR"/>
              <a:t>ATDADB</a:t>
            </a:r>
            <a:r>
              <a:rPr lang="ko-KR" altLang="en-US"/>
              <a:t>와 </a:t>
            </a:r>
            <a:r>
              <a:rPr lang="en-US" altLang="ko-KR"/>
              <a:t>DBLink</a:t>
            </a:r>
          </a:p>
          <a:p>
            <a:endParaRPr lang="en-US" altLang="ko-KR"/>
          </a:p>
          <a:p>
            <a:r>
              <a:rPr lang="ko-KR" altLang="en-US"/>
              <a:t>은행으로 부터 받은데이타를 일단 조각매치</a:t>
            </a:r>
            <a:r>
              <a:rPr lang="en-US" altLang="ko-KR"/>
              <a:t>DB</a:t>
            </a:r>
            <a:r>
              <a:rPr lang="ko-KR" altLang="en-US"/>
              <a:t>에 쌓고 조세</a:t>
            </a:r>
            <a:r>
              <a:rPr lang="en-US" altLang="ko-KR"/>
              <a:t>APP</a:t>
            </a:r>
            <a:r>
              <a:rPr lang="ko-KR" altLang="en-US"/>
              <a:t>에서 </a:t>
            </a:r>
            <a:r>
              <a:rPr lang="en-US" altLang="ko-KR"/>
              <a:t>DBLink</a:t>
            </a:r>
            <a:r>
              <a:rPr lang="ko-KR" altLang="en-US"/>
              <a:t>로 데이타 가져간다</a:t>
            </a:r>
            <a:r>
              <a:rPr lang="en-US" altLang="ko-KR"/>
              <a:t>.</a:t>
            </a:r>
            <a:endParaRPr lang="en-US" altLang="ko-KR" dirty="0"/>
          </a:p>
        </p:txBody>
      </p:sp>
      <p:sp>
        <p:nvSpPr>
          <p:cNvPr id="741" name="직사각형 740">
            <a:extLst>
              <a:ext uri="{FF2B5EF4-FFF2-40B4-BE49-F238E27FC236}">
                <a16:creationId xmlns:a16="http://schemas.microsoft.com/office/drawing/2014/main" id="{D7D3912A-A29F-C8E1-ECBC-D718692EEC5E}"/>
              </a:ext>
            </a:extLst>
          </p:cNvPr>
          <p:cNvSpPr/>
          <p:nvPr/>
        </p:nvSpPr>
        <p:spPr>
          <a:xfrm>
            <a:off x="3358630" y="1940656"/>
            <a:ext cx="6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8" name="직사각형 1077">
            <a:extLst>
              <a:ext uri="{FF2B5EF4-FFF2-40B4-BE49-F238E27FC236}">
                <a16:creationId xmlns:a16="http://schemas.microsoft.com/office/drawing/2014/main" id="{20464C80-B895-A653-A149-EA5D38921D47}"/>
              </a:ext>
            </a:extLst>
          </p:cNvPr>
          <p:cNvSpPr/>
          <p:nvPr/>
        </p:nvSpPr>
        <p:spPr>
          <a:xfrm>
            <a:off x="10582686" y="1634245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305BEFE7-1DCB-05FF-B89E-3C97D2A4D571}"/>
              </a:ext>
            </a:extLst>
          </p:cNvPr>
          <p:cNvSpPr/>
          <p:nvPr/>
        </p:nvSpPr>
        <p:spPr>
          <a:xfrm rot="5400000" flipV="1">
            <a:off x="2068331" y="3759049"/>
            <a:ext cx="36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48A4DB4-8B3B-2578-1821-34E721E3F521}"/>
              </a:ext>
            </a:extLst>
          </p:cNvPr>
          <p:cNvSpPr/>
          <p:nvPr/>
        </p:nvSpPr>
        <p:spPr>
          <a:xfrm rot="5400000" flipV="1">
            <a:off x="9371962" y="2855101"/>
            <a:ext cx="244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21" name="직선 연결선 173">
            <a:extLst>
              <a:ext uri="{FF2B5EF4-FFF2-40B4-BE49-F238E27FC236}">
                <a16:creationId xmlns:a16="http://schemas.microsoft.com/office/drawing/2014/main" id="{CD9A157F-524C-FD86-7EEB-433E2EF1C988}"/>
              </a:ext>
            </a:extLst>
          </p:cNvPr>
          <p:cNvCxnSpPr>
            <a:cxnSpLocks/>
          </p:cNvCxnSpPr>
          <p:nvPr/>
        </p:nvCxnSpPr>
        <p:spPr>
          <a:xfrm>
            <a:off x="6944260" y="2708874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5" name="그룹 834">
            <a:extLst>
              <a:ext uri="{FF2B5EF4-FFF2-40B4-BE49-F238E27FC236}">
                <a16:creationId xmlns:a16="http://schemas.microsoft.com/office/drawing/2014/main" id="{97E7AE50-89BF-7426-58C4-31A1168BA812}"/>
              </a:ext>
            </a:extLst>
          </p:cNvPr>
          <p:cNvGrpSpPr/>
          <p:nvPr/>
        </p:nvGrpSpPr>
        <p:grpSpPr>
          <a:xfrm>
            <a:off x="9450825" y="2275870"/>
            <a:ext cx="577231" cy="1075369"/>
            <a:chOff x="9820566" y="2275870"/>
            <a:chExt cx="577231" cy="107536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AA9635F-96E0-BD2D-2E72-AA2777AA021A}"/>
                </a:ext>
              </a:extLst>
            </p:cNvPr>
            <p:cNvSpPr txBox="1"/>
            <p:nvPr/>
          </p:nvSpPr>
          <p:spPr>
            <a:xfrm>
              <a:off x="9839181" y="227587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ATDSDB</a:t>
              </a:r>
              <a:endParaRPr lang="en-US" altLang="ko-KR" sz="600" b="1" dirty="0"/>
            </a:p>
          </p:txBody>
        </p:sp>
        <p:sp>
          <p:nvSpPr>
            <p:cNvPr id="1016" name="Rectangle 135">
              <a:extLst>
                <a:ext uri="{FF2B5EF4-FFF2-40B4-BE49-F238E27FC236}">
                  <a16:creationId xmlns:a16="http://schemas.microsoft.com/office/drawing/2014/main" id="{58BC427E-1D3C-252D-9BA0-B992133E7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0566" y="2788445"/>
              <a:ext cx="577231" cy="56279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17" name="Rectangle 43">
              <a:extLst>
                <a:ext uri="{FF2B5EF4-FFF2-40B4-BE49-F238E27FC236}">
                  <a16:creationId xmlns:a16="http://schemas.microsoft.com/office/drawing/2014/main" id="{F1C6C375-A92F-FD9A-E789-2E2BB03BC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3146" y="2850106"/>
              <a:ext cx="472071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조세</a:t>
              </a:r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DB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cxnSp>
          <p:nvCxnSpPr>
            <p:cNvPr id="1022" name="직선 연결선 317">
              <a:extLst>
                <a:ext uri="{FF2B5EF4-FFF2-40B4-BE49-F238E27FC236}">
                  <a16:creationId xmlns:a16="http://schemas.microsoft.com/office/drawing/2014/main" id="{225DC46B-F204-5D5C-95F1-CC4F5D7B8246}"/>
                </a:ext>
              </a:extLst>
            </p:cNvPr>
            <p:cNvCxnSpPr/>
            <p:nvPr/>
          </p:nvCxnSpPr>
          <p:spPr>
            <a:xfrm rot="5400000" flipH="1" flipV="1">
              <a:off x="10037181" y="2636115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7" name="Picture 20" descr="http://db.cse.ohio-state.edu/images/db.png">
              <a:extLst>
                <a:ext uri="{FF2B5EF4-FFF2-40B4-BE49-F238E27FC236}">
                  <a16:creationId xmlns:a16="http://schemas.microsoft.com/office/drawing/2014/main" id="{5469156E-9BE1-8B59-CC4C-BFB6519D6DC8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4308" y="2410917"/>
              <a:ext cx="229746" cy="246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18" name="Straight Arrow Connector 63">
            <a:extLst>
              <a:ext uri="{FF2B5EF4-FFF2-40B4-BE49-F238E27FC236}">
                <a16:creationId xmlns:a16="http://schemas.microsoft.com/office/drawing/2014/main" id="{F7520D13-1DEC-E866-B616-3530868B067A}"/>
              </a:ext>
            </a:extLst>
          </p:cNvPr>
          <p:cNvCxnSpPr>
            <a:cxnSpLocks/>
          </p:cNvCxnSpPr>
          <p:nvPr/>
        </p:nvCxnSpPr>
        <p:spPr>
          <a:xfrm>
            <a:off x="5807374" y="2941157"/>
            <a:ext cx="1315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1A43F8AB-C5E3-0AC1-EB22-EEC8A1CA20C5}"/>
              </a:ext>
            </a:extLst>
          </p:cNvPr>
          <p:cNvSpPr txBox="1"/>
          <p:nvPr/>
        </p:nvSpPr>
        <p:spPr>
          <a:xfrm>
            <a:off x="5555279" y="3036188"/>
            <a:ext cx="432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조세담당자</a:t>
            </a:r>
            <a:endParaRPr lang="ko-KR" altLang="en-US" sz="600" b="1" dirty="0"/>
          </a:p>
        </p:txBody>
      </p:sp>
      <p:sp>
        <p:nvSpPr>
          <p:cNvPr id="520" name="Freeform 133">
            <a:extLst>
              <a:ext uri="{FF2B5EF4-FFF2-40B4-BE49-F238E27FC236}">
                <a16:creationId xmlns:a16="http://schemas.microsoft.com/office/drawing/2014/main" id="{5D41E230-B0D6-30A3-1403-8074B342FB53}"/>
              </a:ext>
            </a:extLst>
          </p:cNvPr>
          <p:cNvSpPr>
            <a:spLocks/>
          </p:cNvSpPr>
          <p:nvPr/>
        </p:nvSpPr>
        <p:spPr bwMode="auto">
          <a:xfrm rot="19735884" flipH="1" flipV="1">
            <a:off x="6236493" y="2822902"/>
            <a:ext cx="493174" cy="228754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8358D763-C435-3853-5272-BF0140BB73E9}"/>
              </a:ext>
            </a:extLst>
          </p:cNvPr>
          <p:cNvSpPr txBox="1"/>
          <p:nvPr/>
        </p:nvSpPr>
        <p:spPr>
          <a:xfrm>
            <a:off x="6369444" y="2914727"/>
            <a:ext cx="23620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내부망</a:t>
            </a:r>
            <a:endParaRPr lang="ko-KR" altLang="en-US" sz="600" b="1" dirty="0"/>
          </a:p>
        </p:txBody>
      </p:sp>
      <p:pic>
        <p:nvPicPr>
          <p:cNvPr id="522" name="Picture 31" descr="3D_34">
            <a:extLst>
              <a:ext uri="{FF2B5EF4-FFF2-40B4-BE49-F238E27FC236}">
                <a16:creationId xmlns:a16="http://schemas.microsoft.com/office/drawing/2014/main" id="{643D6E06-DE9C-F70E-56E5-AAEB2AF7E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992" y="26909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524" name="Straight Arrow Connector 15">
            <a:extLst>
              <a:ext uri="{FF2B5EF4-FFF2-40B4-BE49-F238E27FC236}">
                <a16:creationId xmlns:a16="http://schemas.microsoft.com/office/drawing/2014/main" id="{53266769-41CF-832F-C925-D8F70803E9C3}"/>
              </a:ext>
            </a:extLst>
          </p:cNvPr>
          <p:cNvCxnSpPr>
            <a:cxnSpLocks/>
          </p:cNvCxnSpPr>
          <p:nvPr/>
        </p:nvCxnSpPr>
        <p:spPr>
          <a:xfrm>
            <a:off x="7585617" y="2521856"/>
            <a:ext cx="59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9" name="Straight Arrow Connector 15">
            <a:extLst>
              <a:ext uri="{FF2B5EF4-FFF2-40B4-BE49-F238E27FC236}">
                <a16:creationId xmlns:a16="http://schemas.microsoft.com/office/drawing/2014/main" id="{DB189B8A-4F3E-4221-FB45-2356F2B9AC55}"/>
              </a:ext>
            </a:extLst>
          </p:cNvPr>
          <p:cNvCxnSpPr>
            <a:cxnSpLocks/>
          </p:cNvCxnSpPr>
          <p:nvPr/>
        </p:nvCxnSpPr>
        <p:spPr>
          <a:xfrm>
            <a:off x="8685645" y="2521856"/>
            <a:ext cx="11420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3" name="TextBox 542">
            <a:extLst>
              <a:ext uri="{FF2B5EF4-FFF2-40B4-BE49-F238E27FC236}">
                <a16:creationId xmlns:a16="http://schemas.microsoft.com/office/drawing/2014/main" id="{C0AF6C4E-1301-2A9D-82B4-2FB7D129CEE9}"/>
              </a:ext>
            </a:extLst>
          </p:cNvPr>
          <p:cNvSpPr txBox="1"/>
          <p:nvPr/>
        </p:nvSpPr>
        <p:spPr>
          <a:xfrm>
            <a:off x="9034675" y="3379653"/>
            <a:ext cx="44047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 </a:t>
            </a:r>
          </a:p>
          <a:p>
            <a:r>
              <a:rPr lang="en-US" altLang="ko-KR" sz="600"/>
              <a:t>(</a:t>
            </a:r>
            <a:r>
              <a:rPr lang="ko-KR" altLang="en-US" sz="600"/>
              <a:t>실시간</a:t>
            </a:r>
            <a:r>
              <a:rPr lang="en-US" altLang="ko-KR" sz="600"/>
              <a:t>Data)</a:t>
            </a:r>
            <a:endParaRPr lang="ko-KR" altLang="en-US" sz="600" dirty="0"/>
          </a:p>
        </p:txBody>
      </p:sp>
      <p:sp>
        <p:nvSpPr>
          <p:cNvPr id="546" name="직사각형 171">
            <a:extLst>
              <a:ext uri="{FF2B5EF4-FFF2-40B4-BE49-F238E27FC236}">
                <a16:creationId xmlns:a16="http://schemas.microsoft.com/office/drawing/2014/main" id="{7A70E34D-634F-6325-2227-4311A50439DB}"/>
              </a:ext>
            </a:extLst>
          </p:cNvPr>
          <p:cNvSpPr/>
          <p:nvPr/>
        </p:nvSpPr>
        <p:spPr>
          <a:xfrm>
            <a:off x="5454660" y="723513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D5F54FBD-433B-F8CE-E60F-31BA2B919503}"/>
              </a:ext>
            </a:extLst>
          </p:cNvPr>
          <p:cNvSpPr txBox="1"/>
          <p:nvPr/>
        </p:nvSpPr>
        <p:spPr>
          <a:xfrm>
            <a:off x="11534681" y="7652781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우체국 </a:t>
            </a:r>
            <a:r>
              <a:rPr lang="en-US" altLang="ko-KR" sz="500"/>
              <a:t>(e</a:t>
            </a:r>
            <a:r>
              <a:rPr lang="ko-KR" altLang="en-US" sz="500"/>
              <a:t>그린</a:t>
            </a:r>
            <a:r>
              <a:rPr lang="en-US" altLang="ko-KR" sz="500"/>
              <a:t>)</a:t>
            </a:r>
            <a:endParaRPr lang="en-US" altLang="ko-KR" sz="500" dirty="0"/>
          </a:p>
        </p:txBody>
      </p:sp>
      <p:cxnSp>
        <p:nvCxnSpPr>
          <p:cNvPr id="548" name="직선 연결선 317">
            <a:extLst>
              <a:ext uri="{FF2B5EF4-FFF2-40B4-BE49-F238E27FC236}">
                <a16:creationId xmlns:a16="http://schemas.microsoft.com/office/drawing/2014/main" id="{C6FD7447-C11A-2CEA-7EA8-DA2DB85E8326}"/>
              </a:ext>
            </a:extLst>
          </p:cNvPr>
          <p:cNvCxnSpPr/>
          <p:nvPr/>
        </p:nvCxnSpPr>
        <p:spPr>
          <a:xfrm rot="5400000" flipH="1" flipV="1">
            <a:off x="9569135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직선 연결선 317">
            <a:extLst>
              <a:ext uri="{FF2B5EF4-FFF2-40B4-BE49-F238E27FC236}">
                <a16:creationId xmlns:a16="http://schemas.microsoft.com/office/drawing/2014/main" id="{5050D701-32DB-247E-B95D-A90A7ACB8EAC}"/>
              </a:ext>
            </a:extLst>
          </p:cNvPr>
          <p:cNvCxnSpPr/>
          <p:nvPr/>
        </p:nvCxnSpPr>
        <p:spPr>
          <a:xfrm rot="5400000" flipH="1" flipV="1">
            <a:off x="10245201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직선 연결선 317">
            <a:extLst>
              <a:ext uri="{FF2B5EF4-FFF2-40B4-BE49-F238E27FC236}">
                <a16:creationId xmlns:a16="http://schemas.microsoft.com/office/drawing/2014/main" id="{2AFF7B16-7D05-6496-DDFB-BC8C0F269013}"/>
              </a:ext>
            </a:extLst>
          </p:cNvPr>
          <p:cNvCxnSpPr/>
          <p:nvPr/>
        </p:nvCxnSpPr>
        <p:spPr>
          <a:xfrm rot="5400000" flipH="1" flipV="1">
            <a:off x="10921267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871">
            <a:extLst>
              <a:ext uri="{FF2B5EF4-FFF2-40B4-BE49-F238E27FC236}">
                <a16:creationId xmlns:a16="http://schemas.microsoft.com/office/drawing/2014/main" id="{FE0C2AC7-1231-8090-7041-702D0F0ED282}"/>
              </a:ext>
            </a:extLst>
          </p:cNvPr>
          <p:cNvCxnSpPr>
            <a:cxnSpLocks/>
          </p:cNvCxnSpPr>
          <p:nvPr/>
        </p:nvCxnSpPr>
        <p:spPr>
          <a:xfrm flipV="1">
            <a:off x="8345060" y="8580469"/>
            <a:ext cx="954998" cy="338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2" name="Straight Connector 872">
            <a:extLst>
              <a:ext uri="{FF2B5EF4-FFF2-40B4-BE49-F238E27FC236}">
                <a16:creationId xmlns:a16="http://schemas.microsoft.com/office/drawing/2014/main" id="{FC86CD71-117C-793F-654F-B98033837855}"/>
              </a:ext>
            </a:extLst>
          </p:cNvPr>
          <p:cNvCxnSpPr>
            <a:cxnSpLocks/>
          </p:cNvCxnSpPr>
          <p:nvPr/>
        </p:nvCxnSpPr>
        <p:spPr>
          <a:xfrm>
            <a:off x="8345060" y="8700798"/>
            <a:ext cx="1727765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3" name="Straight Connector 873">
            <a:extLst>
              <a:ext uri="{FF2B5EF4-FFF2-40B4-BE49-F238E27FC236}">
                <a16:creationId xmlns:a16="http://schemas.microsoft.com/office/drawing/2014/main" id="{AD81E433-1734-8C6E-F756-D28FA861207E}"/>
              </a:ext>
            </a:extLst>
          </p:cNvPr>
          <p:cNvCxnSpPr>
            <a:cxnSpLocks/>
          </p:cNvCxnSpPr>
          <p:nvPr/>
        </p:nvCxnSpPr>
        <p:spPr>
          <a:xfrm>
            <a:off x="8345060" y="8785055"/>
            <a:ext cx="2464256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54" name="그림 409">
            <a:extLst>
              <a:ext uri="{FF2B5EF4-FFF2-40B4-BE49-F238E27FC236}">
                <a16:creationId xmlns:a16="http://schemas.microsoft.com/office/drawing/2014/main" id="{3D72A849-3315-774C-622C-477F92C71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184" y="8624031"/>
            <a:ext cx="361906" cy="183575"/>
          </a:xfrm>
          <a:prstGeom prst="rect">
            <a:avLst/>
          </a:prstGeom>
        </p:spPr>
      </p:pic>
      <p:sp>
        <p:nvSpPr>
          <p:cNvPr id="555" name="TextBox 554">
            <a:extLst>
              <a:ext uri="{FF2B5EF4-FFF2-40B4-BE49-F238E27FC236}">
                <a16:creationId xmlns:a16="http://schemas.microsoft.com/office/drawing/2014/main" id="{9A34C92D-9CB5-B14B-5E46-22399FC9CF59}"/>
              </a:ext>
            </a:extLst>
          </p:cNvPr>
          <p:cNvSpPr txBox="1"/>
          <p:nvPr/>
        </p:nvSpPr>
        <p:spPr>
          <a:xfrm>
            <a:off x="9423653" y="8515949"/>
            <a:ext cx="52295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건강</a:t>
            </a:r>
            <a:r>
              <a:rPr lang="en-US" altLang="ko-KR" sz="500"/>
              <a:t>/</a:t>
            </a:r>
            <a:r>
              <a:rPr lang="ko-KR" altLang="en-US" sz="500"/>
              <a:t>연금보험</a:t>
            </a:r>
            <a:endParaRPr lang="en-US" altLang="ko-KR" sz="500"/>
          </a:p>
        </p:txBody>
      </p:sp>
      <p:pic>
        <p:nvPicPr>
          <p:cNvPr id="556" name="그림 409">
            <a:extLst>
              <a:ext uri="{FF2B5EF4-FFF2-40B4-BE49-F238E27FC236}">
                <a16:creationId xmlns:a16="http://schemas.microsoft.com/office/drawing/2014/main" id="{36B3B966-DE1F-595E-9261-9322D848C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3250" y="8624031"/>
            <a:ext cx="361906" cy="183575"/>
          </a:xfrm>
          <a:prstGeom prst="rect">
            <a:avLst/>
          </a:prstGeom>
        </p:spPr>
      </p:pic>
      <p:sp>
        <p:nvSpPr>
          <p:cNvPr id="558" name="TextBox 557">
            <a:extLst>
              <a:ext uri="{FF2B5EF4-FFF2-40B4-BE49-F238E27FC236}">
                <a16:creationId xmlns:a16="http://schemas.microsoft.com/office/drawing/2014/main" id="{95346087-30D7-C6D4-AA82-366BCE416B99}"/>
              </a:ext>
            </a:extLst>
          </p:cNvPr>
          <p:cNvSpPr txBox="1"/>
          <p:nvPr/>
        </p:nvSpPr>
        <p:spPr>
          <a:xfrm>
            <a:off x="10190155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위택스</a:t>
            </a:r>
            <a:endParaRPr lang="en-US" altLang="ko-KR" sz="500" dirty="0"/>
          </a:p>
        </p:txBody>
      </p:sp>
      <p:pic>
        <p:nvPicPr>
          <p:cNvPr id="559" name="그림 409">
            <a:extLst>
              <a:ext uri="{FF2B5EF4-FFF2-40B4-BE49-F238E27FC236}">
                <a16:creationId xmlns:a16="http://schemas.microsoft.com/office/drawing/2014/main" id="{0F21D5ED-B55B-AD17-D0AF-AEDE7B6F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316" y="8624031"/>
            <a:ext cx="361906" cy="183575"/>
          </a:xfrm>
          <a:prstGeom prst="rect">
            <a:avLst/>
          </a:prstGeom>
        </p:spPr>
      </p:pic>
      <p:sp>
        <p:nvSpPr>
          <p:cNvPr id="560" name="TextBox 559">
            <a:extLst>
              <a:ext uri="{FF2B5EF4-FFF2-40B4-BE49-F238E27FC236}">
                <a16:creationId xmlns:a16="http://schemas.microsoft.com/office/drawing/2014/main" id="{90016A2C-49D3-C0A0-22C8-4A3158AB3330}"/>
              </a:ext>
            </a:extLst>
          </p:cNvPr>
          <p:cNvSpPr txBox="1"/>
          <p:nvPr/>
        </p:nvSpPr>
        <p:spPr>
          <a:xfrm>
            <a:off x="10868113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관세청</a:t>
            </a:r>
            <a:endParaRPr lang="en-US" altLang="ko-KR" sz="500" dirty="0"/>
          </a:p>
        </p:txBody>
      </p:sp>
      <p:pic>
        <p:nvPicPr>
          <p:cNvPr id="563" name="그림 409">
            <a:extLst>
              <a:ext uri="{FF2B5EF4-FFF2-40B4-BE49-F238E27FC236}">
                <a16:creationId xmlns:a16="http://schemas.microsoft.com/office/drawing/2014/main" id="{97C1CD31-0C4C-E3BA-3213-1BF22A660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584" y="7786773"/>
            <a:ext cx="361906" cy="183575"/>
          </a:xfrm>
          <a:prstGeom prst="rect">
            <a:avLst/>
          </a:prstGeom>
        </p:spPr>
      </p:pic>
      <p:sp>
        <p:nvSpPr>
          <p:cNvPr id="565" name="TextBox 564">
            <a:extLst>
              <a:ext uri="{FF2B5EF4-FFF2-40B4-BE49-F238E27FC236}">
                <a16:creationId xmlns:a16="http://schemas.microsoft.com/office/drawing/2014/main" id="{947F342D-7379-1D82-FE27-07B2B2EF214E}"/>
              </a:ext>
            </a:extLst>
          </p:cNvPr>
          <p:cNvSpPr txBox="1"/>
          <p:nvPr/>
        </p:nvSpPr>
        <p:spPr>
          <a:xfrm>
            <a:off x="5679039" y="7678691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부동산감정평가원</a:t>
            </a:r>
            <a:endParaRPr lang="en-US" altLang="ko-KR" sz="500"/>
          </a:p>
        </p:txBody>
      </p:sp>
      <p:sp>
        <p:nvSpPr>
          <p:cNvPr id="566" name="Rectangle 135">
            <a:extLst>
              <a:ext uri="{FF2B5EF4-FFF2-40B4-BE49-F238E27FC236}">
                <a16:creationId xmlns:a16="http://schemas.microsoft.com/office/drawing/2014/main" id="{1DC9CCED-C948-4749-F2AA-4B699E1B2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913" y="894821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7" name="Rectangle 43">
            <a:extLst>
              <a:ext uri="{FF2B5EF4-FFF2-40B4-BE49-F238E27FC236}">
                <a16:creationId xmlns:a16="http://schemas.microsoft.com/office/drawing/2014/main" id="{13936DB2-612A-650F-1A58-A857C4601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493" y="9009878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pic>
        <p:nvPicPr>
          <p:cNvPr id="568" name="그림 409">
            <a:extLst>
              <a:ext uri="{FF2B5EF4-FFF2-40B4-BE49-F238E27FC236}">
                <a16:creationId xmlns:a16="http://schemas.microsoft.com/office/drawing/2014/main" id="{24165AFC-B937-884F-F939-595D31F4C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728" y="7760863"/>
            <a:ext cx="361906" cy="183575"/>
          </a:xfrm>
          <a:prstGeom prst="rect">
            <a:avLst/>
          </a:prstGeom>
        </p:spPr>
      </p:pic>
      <p:sp>
        <p:nvSpPr>
          <p:cNvPr id="570" name="화살표: 아래쪽 569">
            <a:extLst>
              <a:ext uri="{FF2B5EF4-FFF2-40B4-BE49-F238E27FC236}">
                <a16:creationId xmlns:a16="http://schemas.microsoft.com/office/drawing/2014/main" id="{4A03841A-AF98-C9B7-BA8D-61498CDF2B62}"/>
              </a:ext>
            </a:extLst>
          </p:cNvPr>
          <p:cNvSpPr/>
          <p:nvPr/>
        </p:nvSpPr>
        <p:spPr>
          <a:xfrm rot="16200000" flipH="1" flipV="1">
            <a:off x="7856821" y="7937970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1" name="Rectangle 135">
            <a:extLst>
              <a:ext uri="{FF2B5EF4-FFF2-40B4-BE49-F238E27FC236}">
                <a16:creationId xmlns:a16="http://schemas.microsoft.com/office/drawing/2014/main" id="{87206F07-EDE8-E3EF-B7C7-4C27FCE38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446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7F39C810-67D6-0B24-EAB6-C1A30E953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9026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cxnSp>
        <p:nvCxnSpPr>
          <p:cNvPr id="573" name="직선 연결선 317">
            <a:extLst>
              <a:ext uri="{FF2B5EF4-FFF2-40B4-BE49-F238E27FC236}">
                <a16:creationId xmlns:a16="http://schemas.microsoft.com/office/drawing/2014/main" id="{746D600C-455D-D555-8525-8FB3546318B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745618" y="7851803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4" name="Rectangle 135">
            <a:extLst>
              <a:ext uri="{FF2B5EF4-FFF2-40B4-BE49-F238E27FC236}">
                <a16:creationId xmlns:a16="http://schemas.microsoft.com/office/drawing/2014/main" id="{186AB329-9866-F986-7CAB-2F07ADD3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640" y="808000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5" name="Rectangle 43">
            <a:extLst>
              <a:ext uri="{FF2B5EF4-FFF2-40B4-BE49-F238E27FC236}">
                <a16:creationId xmlns:a16="http://schemas.microsoft.com/office/drawing/2014/main" id="{EE516A34-4384-244C-8E5A-299E442DF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9220" y="8141668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file_link</a:t>
            </a:r>
            <a:endParaRPr lang="ko-KR" altLang="en-US" sz="600">
              <a:latin typeface="+mn-ea"/>
            </a:endParaRPr>
          </a:p>
        </p:txBody>
      </p:sp>
      <p:sp>
        <p:nvSpPr>
          <p:cNvPr id="134" name="TextBox 30">
            <a:extLst>
              <a:ext uri="{FF2B5EF4-FFF2-40B4-BE49-F238E27FC236}">
                <a16:creationId xmlns:a16="http://schemas.microsoft.com/office/drawing/2014/main" id="{C12F22F9-C778-635D-2B6F-C39CDF748186}"/>
              </a:ext>
            </a:extLst>
          </p:cNvPr>
          <p:cNvSpPr txBox="1"/>
          <p:nvPr/>
        </p:nvSpPr>
        <p:spPr>
          <a:xfrm>
            <a:off x="5454660" y="7092087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외부시스템</a:t>
            </a:r>
            <a:endParaRPr lang="ko-KR" altLang="en-US" sz="1000" dirty="0"/>
          </a:p>
        </p:txBody>
      </p:sp>
      <p:cxnSp>
        <p:nvCxnSpPr>
          <p:cNvPr id="135" name="직선 연결선 173">
            <a:extLst>
              <a:ext uri="{FF2B5EF4-FFF2-40B4-BE49-F238E27FC236}">
                <a16:creationId xmlns:a16="http://schemas.microsoft.com/office/drawing/2014/main" id="{A8BFFA81-7157-ADE5-502A-20946A7BFF2C}"/>
              </a:ext>
            </a:extLst>
          </p:cNvPr>
          <p:cNvCxnSpPr>
            <a:cxnSpLocks/>
          </p:cNvCxnSpPr>
          <p:nvPr/>
        </p:nvCxnSpPr>
        <p:spPr>
          <a:xfrm>
            <a:off x="8050919" y="8884033"/>
            <a:ext cx="315677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73">
            <a:extLst>
              <a:ext uri="{FF2B5EF4-FFF2-40B4-BE49-F238E27FC236}">
                <a16:creationId xmlns:a16="http://schemas.microsoft.com/office/drawing/2014/main" id="{D8013212-FE28-40AD-C9B1-BE19E8F708C7}"/>
              </a:ext>
            </a:extLst>
          </p:cNvPr>
          <p:cNvCxnSpPr>
            <a:cxnSpLocks/>
          </p:cNvCxnSpPr>
          <p:nvPr/>
        </p:nvCxnSpPr>
        <p:spPr>
          <a:xfrm>
            <a:off x="8786702" y="8100858"/>
            <a:ext cx="172728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317">
            <a:extLst>
              <a:ext uri="{FF2B5EF4-FFF2-40B4-BE49-F238E27FC236}">
                <a16:creationId xmlns:a16="http://schemas.microsoft.com/office/drawing/2014/main" id="{44EFF3C7-88D1-028A-9F88-E8DA78C24B73}"/>
              </a:ext>
            </a:extLst>
          </p:cNvPr>
          <p:cNvCxnSpPr/>
          <p:nvPr/>
        </p:nvCxnSpPr>
        <p:spPr>
          <a:xfrm rot="5400000" flipH="1" flipV="1">
            <a:off x="8976913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317">
            <a:extLst>
              <a:ext uri="{FF2B5EF4-FFF2-40B4-BE49-F238E27FC236}">
                <a16:creationId xmlns:a16="http://schemas.microsoft.com/office/drawing/2014/main" id="{9A9EEF1C-1F3C-DEFE-C538-4482A18FCFD8}"/>
              </a:ext>
            </a:extLst>
          </p:cNvPr>
          <p:cNvCxnSpPr/>
          <p:nvPr/>
        </p:nvCxnSpPr>
        <p:spPr>
          <a:xfrm rot="5400000" flipH="1" flipV="1">
            <a:off x="9389449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317">
            <a:extLst>
              <a:ext uri="{FF2B5EF4-FFF2-40B4-BE49-F238E27FC236}">
                <a16:creationId xmlns:a16="http://schemas.microsoft.com/office/drawing/2014/main" id="{2885188C-DC09-77B4-10E2-9AA176E18AD8}"/>
              </a:ext>
            </a:extLst>
          </p:cNvPr>
          <p:cNvCxnSpPr/>
          <p:nvPr/>
        </p:nvCxnSpPr>
        <p:spPr>
          <a:xfrm rot="5400000" flipH="1" flipV="1">
            <a:off x="9773127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317">
            <a:extLst>
              <a:ext uri="{FF2B5EF4-FFF2-40B4-BE49-F238E27FC236}">
                <a16:creationId xmlns:a16="http://schemas.microsoft.com/office/drawing/2014/main" id="{17BFBAA7-9F4E-46B6-245E-DF2C3C822724}"/>
              </a:ext>
            </a:extLst>
          </p:cNvPr>
          <p:cNvCxnSpPr/>
          <p:nvPr/>
        </p:nvCxnSpPr>
        <p:spPr>
          <a:xfrm rot="5400000" flipH="1" flipV="1">
            <a:off x="10187265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그림 409">
            <a:extLst>
              <a:ext uri="{FF2B5EF4-FFF2-40B4-BE49-F238E27FC236}">
                <a16:creationId xmlns:a16="http://schemas.microsoft.com/office/drawing/2014/main" id="{24131CB9-23BC-284C-C4D7-A495C2D7D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011" y="7801719"/>
            <a:ext cx="361906" cy="183575"/>
          </a:xfrm>
          <a:prstGeom prst="rect">
            <a:avLst/>
          </a:prstGeom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0BAA2D85-4F97-E2D4-3920-D669432BB14D}"/>
              </a:ext>
            </a:extLst>
          </p:cNvPr>
          <p:cNvSpPr txBox="1"/>
          <p:nvPr/>
        </p:nvSpPr>
        <p:spPr>
          <a:xfrm>
            <a:off x="8711964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하나은행</a:t>
            </a:r>
            <a:endParaRPr lang="en-US" altLang="ko-KR" sz="500" dirty="0"/>
          </a:p>
        </p:txBody>
      </p:sp>
      <p:pic>
        <p:nvPicPr>
          <p:cNvPr id="143" name="그림 409">
            <a:extLst>
              <a:ext uri="{FF2B5EF4-FFF2-40B4-BE49-F238E27FC236}">
                <a16:creationId xmlns:a16="http://schemas.microsoft.com/office/drawing/2014/main" id="{C3FF0C31-1056-7C82-4D14-51E97CD4A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377" y="7801719"/>
            <a:ext cx="361906" cy="183575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F362B714-91FE-04B9-3E53-A7E8AFD6DC96}"/>
              </a:ext>
            </a:extLst>
          </p:cNvPr>
          <p:cNvSpPr txBox="1"/>
          <p:nvPr/>
        </p:nvSpPr>
        <p:spPr>
          <a:xfrm>
            <a:off x="9110330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신한은행</a:t>
            </a:r>
            <a:endParaRPr lang="en-US" altLang="ko-KR" sz="500" dirty="0"/>
          </a:p>
        </p:txBody>
      </p:sp>
      <p:pic>
        <p:nvPicPr>
          <p:cNvPr id="145" name="그림 409">
            <a:extLst>
              <a:ext uri="{FF2B5EF4-FFF2-40B4-BE49-F238E27FC236}">
                <a16:creationId xmlns:a16="http://schemas.microsoft.com/office/drawing/2014/main" id="{C31C16E0-BCBD-574F-6952-B38C0AFD5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743" y="7801719"/>
            <a:ext cx="361906" cy="183575"/>
          </a:xfrm>
          <a:prstGeom prst="rect">
            <a:avLst/>
          </a:prstGeom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644E96F7-9AAD-8F63-63F2-21A8A12C182D}"/>
              </a:ext>
            </a:extLst>
          </p:cNvPr>
          <p:cNvSpPr txBox="1"/>
          <p:nvPr/>
        </p:nvSpPr>
        <p:spPr>
          <a:xfrm>
            <a:off x="9508696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부산은행</a:t>
            </a:r>
            <a:endParaRPr lang="en-US" altLang="ko-KR" sz="500" dirty="0"/>
          </a:p>
        </p:txBody>
      </p:sp>
      <p:pic>
        <p:nvPicPr>
          <p:cNvPr id="147" name="그림 409">
            <a:extLst>
              <a:ext uri="{FF2B5EF4-FFF2-40B4-BE49-F238E27FC236}">
                <a16:creationId xmlns:a16="http://schemas.microsoft.com/office/drawing/2014/main" id="{859C754F-E086-D9F1-FB2D-FCB0D4709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8110" y="7801719"/>
            <a:ext cx="361906" cy="183575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B3C50150-BEC5-24C8-4458-139E8552C317}"/>
              </a:ext>
            </a:extLst>
          </p:cNvPr>
          <p:cNvSpPr txBox="1"/>
          <p:nvPr/>
        </p:nvSpPr>
        <p:spPr>
          <a:xfrm>
            <a:off x="9907063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우리은행</a:t>
            </a:r>
            <a:endParaRPr lang="en-US" altLang="ko-KR" sz="500" dirty="0"/>
          </a:p>
        </p:txBody>
      </p: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99497A2D-3E95-B0AD-3C67-7C7132320ABC}"/>
              </a:ext>
            </a:extLst>
          </p:cNvPr>
          <p:cNvSpPr/>
          <p:nvPr/>
        </p:nvSpPr>
        <p:spPr>
          <a:xfrm>
            <a:off x="8915344" y="7497420"/>
            <a:ext cx="1332000" cy="45719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직사각형 150">
            <a:extLst>
              <a:ext uri="{FF2B5EF4-FFF2-40B4-BE49-F238E27FC236}">
                <a16:creationId xmlns:a16="http://schemas.microsoft.com/office/drawing/2014/main" id="{2668C962-29C8-10EF-3996-F6A375BF647A}"/>
              </a:ext>
            </a:extLst>
          </p:cNvPr>
          <p:cNvSpPr/>
          <p:nvPr/>
        </p:nvSpPr>
        <p:spPr>
          <a:xfrm rot="5400000" flipV="1">
            <a:off x="8877246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0D0E251B-C64E-A5DA-3032-9792B0BB270E}"/>
              </a:ext>
            </a:extLst>
          </p:cNvPr>
          <p:cNvSpPr/>
          <p:nvPr/>
        </p:nvSpPr>
        <p:spPr>
          <a:xfrm rot="5400000" flipV="1">
            <a:off x="9366250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3D2D6D15-3135-FA0B-9095-DC54E61C0A34}"/>
              </a:ext>
            </a:extLst>
          </p:cNvPr>
          <p:cNvSpPr/>
          <p:nvPr/>
        </p:nvSpPr>
        <p:spPr>
          <a:xfrm rot="5400000" flipV="1">
            <a:off x="9754582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C9DB676D-8166-692C-FE14-B5A469C0EB2F}"/>
              </a:ext>
            </a:extLst>
          </p:cNvPr>
          <p:cNvSpPr/>
          <p:nvPr/>
        </p:nvSpPr>
        <p:spPr>
          <a:xfrm rot="5400000" flipV="1">
            <a:off x="10152542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190157E-DE15-0CE4-7681-7CE387C956DB}"/>
              </a:ext>
            </a:extLst>
          </p:cNvPr>
          <p:cNvSpPr txBox="1"/>
          <p:nvPr/>
        </p:nvSpPr>
        <p:spPr>
          <a:xfrm>
            <a:off x="9135503" y="8217530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은행에</a:t>
            </a:r>
            <a:r>
              <a:rPr lang="en-US" altLang="ko-KR"/>
              <a:t> </a:t>
            </a:r>
            <a:r>
              <a:rPr lang="ko-KR" altLang="en-US"/>
              <a:t>어떤 데몬이 떠있는지 알수 없다</a:t>
            </a:r>
            <a:r>
              <a:rPr lang="en-US" altLang="ko-KR"/>
              <a:t>.</a:t>
            </a:r>
            <a:endParaRPr lang="en-US" altLang="ko-KR" dirty="0"/>
          </a:p>
        </p:txBody>
      </p:sp>
      <p:cxnSp>
        <p:nvCxnSpPr>
          <p:cNvPr id="162" name="직선 연결선 317">
            <a:extLst>
              <a:ext uri="{FF2B5EF4-FFF2-40B4-BE49-F238E27FC236}">
                <a16:creationId xmlns:a16="http://schemas.microsoft.com/office/drawing/2014/main" id="{FD2F199F-12F6-1E56-DC00-A98CD7C8F7F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22085" y="881137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" name="그림 230">
            <a:extLst>
              <a:ext uri="{FF2B5EF4-FFF2-40B4-BE49-F238E27FC236}">
                <a16:creationId xmlns:a16="http://schemas.microsoft.com/office/drawing/2014/main" id="{1783F254-E922-994D-3D67-0196B2166B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085" y="8599970"/>
            <a:ext cx="324000" cy="257019"/>
          </a:xfrm>
          <a:prstGeom prst="rect">
            <a:avLst/>
          </a:prstGeom>
        </p:spPr>
      </p:pic>
      <p:pic>
        <p:nvPicPr>
          <p:cNvPr id="166" name="그림 409">
            <a:extLst>
              <a:ext uri="{FF2B5EF4-FFF2-40B4-BE49-F238E27FC236}">
                <a16:creationId xmlns:a16="http://schemas.microsoft.com/office/drawing/2014/main" id="{76F2DE32-09F6-7A31-6066-B9994BE5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5895" y="7763756"/>
            <a:ext cx="361906" cy="183575"/>
          </a:xfrm>
          <a:prstGeom prst="rect">
            <a:avLst/>
          </a:prstGeom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7382BAD2-4430-74F5-7F8E-928384962A84}"/>
              </a:ext>
            </a:extLst>
          </p:cNvPr>
          <p:cNvSpPr txBox="1"/>
          <p:nvPr/>
        </p:nvSpPr>
        <p:spPr>
          <a:xfrm>
            <a:off x="7710466" y="7655982"/>
            <a:ext cx="21430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국세청</a:t>
            </a:r>
            <a:endParaRPr lang="en-US" altLang="ko-KR" sz="500"/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4EE7EA6C-9409-D7D4-13E6-952A985AA417}"/>
              </a:ext>
            </a:extLst>
          </p:cNvPr>
          <p:cNvSpPr/>
          <p:nvPr/>
        </p:nvSpPr>
        <p:spPr>
          <a:xfrm>
            <a:off x="10515395" y="7878560"/>
            <a:ext cx="720000" cy="45719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7" name="화살표: 아래쪽 1086">
            <a:extLst>
              <a:ext uri="{FF2B5EF4-FFF2-40B4-BE49-F238E27FC236}">
                <a16:creationId xmlns:a16="http://schemas.microsoft.com/office/drawing/2014/main" id="{7EDA6445-4DE8-8D0B-3D74-0B41F502FB5B}"/>
              </a:ext>
            </a:extLst>
          </p:cNvPr>
          <p:cNvSpPr/>
          <p:nvPr/>
        </p:nvSpPr>
        <p:spPr>
          <a:xfrm rot="10800000" flipH="1">
            <a:off x="11160715" y="1815119"/>
            <a:ext cx="65565" cy="608400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8" name="직사각형 577">
            <a:extLst>
              <a:ext uri="{FF2B5EF4-FFF2-40B4-BE49-F238E27FC236}">
                <a16:creationId xmlns:a16="http://schemas.microsoft.com/office/drawing/2014/main" id="{E47766F4-99E7-9EAD-18FA-C49F21B013D3}"/>
              </a:ext>
            </a:extLst>
          </p:cNvPr>
          <p:cNvSpPr/>
          <p:nvPr/>
        </p:nvSpPr>
        <p:spPr>
          <a:xfrm>
            <a:off x="9097643" y="4026227"/>
            <a:ext cx="15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82" name="Picture 2">
            <a:extLst>
              <a:ext uri="{FF2B5EF4-FFF2-40B4-BE49-F238E27FC236}">
                <a16:creationId xmlns:a16="http://schemas.microsoft.com/office/drawing/2014/main" id="{AADB9634-61F5-AB96-5D3B-C0E332AC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154" y="5832315"/>
            <a:ext cx="193851" cy="6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" name="TextBox 582">
            <a:extLst>
              <a:ext uri="{FF2B5EF4-FFF2-40B4-BE49-F238E27FC236}">
                <a16:creationId xmlns:a16="http://schemas.microsoft.com/office/drawing/2014/main" id="{61A895AC-505E-402C-0FF8-D82B3A00FC9A}"/>
              </a:ext>
            </a:extLst>
          </p:cNvPr>
          <p:cNvSpPr txBox="1"/>
          <p:nvPr/>
        </p:nvSpPr>
        <p:spPr>
          <a:xfrm>
            <a:off x="9446722" y="5895306"/>
            <a:ext cx="540000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/>
              <a:t>Crontab</a:t>
            </a:r>
            <a:endParaRPr lang="en-US" altLang="ko-KR" sz="400" dirty="0"/>
          </a:p>
        </p:txBody>
      </p:sp>
      <p:sp>
        <p:nvSpPr>
          <p:cNvPr id="584" name="Rectangle 135">
            <a:extLst>
              <a:ext uri="{FF2B5EF4-FFF2-40B4-BE49-F238E27FC236}">
                <a16:creationId xmlns:a16="http://schemas.microsoft.com/office/drawing/2014/main" id="{2B03ADB9-F952-D502-4BF9-8FF773C77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319" y="5483733"/>
            <a:ext cx="1393958" cy="989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5" name="TextBox 30">
            <a:extLst>
              <a:ext uri="{FF2B5EF4-FFF2-40B4-BE49-F238E27FC236}">
                <a16:creationId xmlns:a16="http://schemas.microsoft.com/office/drawing/2014/main" id="{3B429DAB-98C5-2AA7-22AA-96F599258D4D}"/>
              </a:ext>
            </a:extLst>
          </p:cNvPr>
          <p:cNvSpPr txBox="1"/>
          <p:nvPr/>
        </p:nvSpPr>
        <p:spPr>
          <a:xfrm>
            <a:off x="5454660" y="4425452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대외연계망</a:t>
            </a:r>
            <a:endParaRPr lang="ko-KR" altLang="en-US" sz="1000" dirty="0"/>
          </a:p>
        </p:txBody>
      </p:sp>
      <p:sp>
        <p:nvSpPr>
          <p:cNvPr id="586" name="Rectangle 43">
            <a:extLst>
              <a:ext uri="{FF2B5EF4-FFF2-40B4-BE49-F238E27FC236}">
                <a16:creationId xmlns:a16="http://schemas.microsoft.com/office/drawing/2014/main" id="{608E47B0-06C7-4EB9-E24F-A0B9FF1E9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462" y="6231981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grpSp>
        <p:nvGrpSpPr>
          <p:cNvPr id="753" name="그룹 752">
            <a:extLst>
              <a:ext uri="{FF2B5EF4-FFF2-40B4-BE49-F238E27FC236}">
                <a16:creationId xmlns:a16="http://schemas.microsoft.com/office/drawing/2014/main" id="{4B0002A9-9ECD-41B2-00CC-7DB702C97E28}"/>
              </a:ext>
            </a:extLst>
          </p:cNvPr>
          <p:cNvGrpSpPr/>
          <p:nvPr/>
        </p:nvGrpSpPr>
        <p:grpSpPr>
          <a:xfrm>
            <a:off x="8220193" y="5790190"/>
            <a:ext cx="631339" cy="229541"/>
            <a:chOff x="8183179" y="5790190"/>
            <a:chExt cx="631339" cy="229541"/>
          </a:xfrm>
        </p:grpSpPr>
        <p:sp>
          <p:nvSpPr>
            <p:cNvPr id="590" name="Rectangle 43">
              <a:extLst>
                <a:ext uri="{FF2B5EF4-FFF2-40B4-BE49-F238E27FC236}">
                  <a16:creationId xmlns:a16="http://schemas.microsoft.com/office/drawing/2014/main" id="{3A5FF71C-491F-B3B1-DD0A-6F91CC770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3179" y="5790190"/>
              <a:ext cx="535679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1" name="Rectangle 43">
              <a:extLst>
                <a:ext uri="{FF2B5EF4-FFF2-40B4-BE49-F238E27FC236}">
                  <a16:creationId xmlns:a16="http://schemas.microsoft.com/office/drawing/2014/main" id="{4CB47E3B-8718-A68B-9C2F-221F1D56B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5066" y="5818704"/>
              <a:ext cx="535679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2" name="Rectangle 43">
              <a:extLst>
                <a:ext uri="{FF2B5EF4-FFF2-40B4-BE49-F238E27FC236}">
                  <a16:creationId xmlns:a16="http://schemas.microsoft.com/office/drawing/2014/main" id="{28E29EA9-5F36-F3F5-6085-9A5AF94C3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6953" y="5847218"/>
              <a:ext cx="535679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3" name="Rectangle 43">
              <a:extLst>
                <a:ext uri="{FF2B5EF4-FFF2-40B4-BE49-F238E27FC236}">
                  <a16:creationId xmlns:a16="http://schemas.microsoft.com/office/drawing/2014/main" id="{D0F5E8A8-848C-7058-D588-534522671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8839" y="5875731"/>
              <a:ext cx="535679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</p:grpSp>
      <p:sp>
        <p:nvSpPr>
          <p:cNvPr id="597" name="타원 27">
            <a:extLst>
              <a:ext uri="{FF2B5EF4-FFF2-40B4-BE49-F238E27FC236}">
                <a16:creationId xmlns:a16="http://schemas.microsoft.com/office/drawing/2014/main" id="{947086FF-EF0C-080F-BB59-BBC35D5E9463}"/>
              </a:ext>
            </a:extLst>
          </p:cNvPr>
          <p:cNvSpPr/>
          <p:nvPr/>
        </p:nvSpPr>
        <p:spPr>
          <a:xfrm rot="16200000" flipH="1">
            <a:off x="8478604" y="6045632"/>
            <a:ext cx="91275" cy="76596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598" name="직사각형 28">
            <a:extLst>
              <a:ext uri="{FF2B5EF4-FFF2-40B4-BE49-F238E27FC236}">
                <a16:creationId xmlns:a16="http://schemas.microsoft.com/office/drawing/2014/main" id="{7208B849-CB40-29F4-D49A-2DF3E50C6B9D}"/>
              </a:ext>
            </a:extLst>
          </p:cNvPr>
          <p:cNvSpPr/>
          <p:nvPr/>
        </p:nvSpPr>
        <p:spPr>
          <a:xfrm rot="16200000" flipH="1">
            <a:off x="8490154" y="6071919"/>
            <a:ext cx="64656" cy="81755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599" name="직선 화살표 연결선 29">
            <a:extLst>
              <a:ext uri="{FF2B5EF4-FFF2-40B4-BE49-F238E27FC236}">
                <a16:creationId xmlns:a16="http://schemas.microsoft.com/office/drawing/2014/main" id="{0CCD821D-2E25-EE8F-9521-FD1BF569EEA7}"/>
              </a:ext>
            </a:extLst>
          </p:cNvPr>
          <p:cNvCxnSpPr/>
          <p:nvPr/>
        </p:nvCxnSpPr>
        <p:spPr>
          <a:xfrm rot="16200000" flipH="1">
            <a:off x="8423055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0" name="직선 화살표 연결선 30">
            <a:extLst>
              <a:ext uri="{FF2B5EF4-FFF2-40B4-BE49-F238E27FC236}">
                <a16:creationId xmlns:a16="http://schemas.microsoft.com/office/drawing/2014/main" id="{D26B46DB-6B3A-89A2-828C-C3149B5545EB}"/>
              </a:ext>
            </a:extLst>
          </p:cNvPr>
          <p:cNvCxnSpPr/>
          <p:nvPr/>
        </p:nvCxnSpPr>
        <p:spPr>
          <a:xfrm rot="16200000" flipH="1">
            <a:off x="8499421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7" name="Rectangle 43">
            <a:extLst>
              <a:ext uri="{FF2B5EF4-FFF2-40B4-BE49-F238E27FC236}">
                <a16:creationId xmlns:a16="http://schemas.microsoft.com/office/drawing/2014/main" id="{2CBA2073-D323-2155-C2A3-5781195C4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907" y="5528222"/>
            <a:ext cx="132191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604" name="화살표: 아래쪽 603">
            <a:extLst>
              <a:ext uri="{FF2B5EF4-FFF2-40B4-BE49-F238E27FC236}">
                <a16:creationId xmlns:a16="http://schemas.microsoft.com/office/drawing/2014/main" id="{14453209-2CD6-54D1-C31B-953B8ACF3F58}"/>
              </a:ext>
            </a:extLst>
          </p:cNvPr>
          <p:cNvSpPr/>
          <p:nvPr/>
        </p:nvSpPr>
        <p:spPr>
          <a:xfrm rot="10800000" flipH="1" flipV="1">
            <a:off x="6909286" y="5686766"/>
            <a:ext cx="65565" cy="241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5" name="직사각형 604">
            <a:extLst>
              <a:ext uri="{FF2B5EF4-FFF2-40B4-BE49-F238E27FC236}">
                <a16:creationId xmlns:a16="http://schemas.microsoft.com/office/drawing/2014/main" id="{F71010F8-48E8-2291-1AF5-E15360999F36}"/>
              </a:ext>
            </a:extLst>
          </p:cNvPr>
          <p:cNvSpPr/>
          <p:nvPr/>
        </p:nvSpPr>
        <p:spPr>
          <a:xfrm>
            <a:off x="6921789" y="5659105"/>
            <a:ext cx="10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6" name="직사각형 605">
            <a:extLst>
              <a:ext uri="{FF2B5EF4-FFF2-40B4-BE49-F238E27FC236}">
                <a16:creationId xmlns:a16="http://schemas.microsoft.com/office/drawing/2014/main" id="{9DF05416-E900-4285-BB0F-10C3C421E9C8}"/>
              </a:ext>
            </a:extLst>
          </p:cNvPr>
          <p:cNvSpPr/>
          <p:nvPr/>
        </p:nvSpPr>
        <p:spPr>
          <a:xfrm rot="5400000" flipV="1">
            <a:off x="8304277" y="4759982"/>
            <a:ext cx="1548000" cy="45719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7" name="직사각형 606">
            <a:extLst>
              <a:ext uri="{FF2B5EF4-FFF2-40B4-BE49-F238E27FC236}">
                <a16:creationId xmlns:a16="http://schemas.microsoft.com/office/drawing/2014/main" id="{AF1C4AEE-ADF5-C651-6B53-5A66AC46CFC6}"/>
              </a:ext>
            </a:extLst>
          </p:cNvPr>
          <p:cNvSpPr/>
          <p:nvPr/>
        </p:nvSpPr>
        <p:spPr>
          <a:xfrm>
            <a:off x="9103127" y="5540611"/>
            <a:ext cx="27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8" name="화살표: 아래쪽 607">
            <a:extLst>
              <a:ext uri="{FF2B5EF4-FFF2-40B4-BE49-F238E27FC236}">
                <a16:creationId xmlns:a16="http://schemas.microsoft.com/office/drawing/2014/main" id="{13B6370C-4657-9ACD-F237-C9B5F99DF5E3}"/>
              </a:ext>
            </a:extLst>
          </p:cNvPr>
          <p:cNvSpPr/>
          <p:nvPr/>
        </p:nvSpPr>
        <p:spPr>
          <a:xfrm rot="10800000" flipH="1" flipV="1">
            <a:off x="11860899" y="5554810"/>
            <a:ext cx="58177" cy="205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654AB237-ACB2-34B9-F135-ECF63DA7933C}"/>
              </a:ext>
            </a:extLst>
          </p:cNvPr>
          <p:cNvSpPr txBox="1"/>
          <p:nvPr/>
        </p:nvSpPr>
        <p:spPr>
          <a:xfrm>
            <a:off x="10534337" y="498825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OUTTRS</a:t>
            </a:r>
            <a:endParaRPr lang="en-US" altLang="ko-KR" sz="600" b="1" dirty="0"/>
          </a:p>
        </p:txBody>
      </p:sp>
      <p:cxnSp>
        <p:nvCxnSpPr>
          <p:cNvPr id="611" name="직선 연결선 173">
            <a:extLst>
              <a:ext uri="{FF2B5EF4-FFF2-40B4-BE49-F238E27FC236}">
                <a16:creationId xmlns:a16="http://schemas.microsoft.com/office/drawing/2014/main" id="{CF3594CA-05F4-01B4-EF9B-A8481674034E}"/>
              </a:ext>
            </a:extLst>
          </p:cNvPr>
          <p:cNvCxnSpPr>
            <a:cxnSpLocks/>
          </p:cNvCxnSpPr>
          <p:nvPr/>
        </p:nvCxnSpPr>
        <p:spPr>
          <a:xfrm>
            <a:off x="7938403" y="5405532"/>
            <a:ext cx="3245027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9" name="화살표: 아래쪽 618">
            <a:extLst>
              <a:ext uri="{FF2B5EF4-FFF2-40B4-BE49-F238E27FC236}">
                <a16:creationId xmlns:a16="http://schemas.microsoft.com/office/drawing/2014/main" id="{993D1E07-918C-84FE-BDFD-04C85D44C790}"/>
              </a:ext>
            </a:extLst>
          </p:cNvPr>
          <p:cNvSpPr/>
          <p:nvPr/>
        </p:nvSpPr>
        <p:spPr>
          <a:xfrm rot="10800000" flipH="1" flipV="1">
            <a:off x="8494308" y="6363260"/>
            <a:ext cx="65565" cy="2556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20" name="Picture 104">
            <a:extLst>
              <a:ext uri="{FF2B5EF4-FFF2-40B4-BE49-F238E27FC236}">
                <a16:creationId xmlns:a16="http://schemas.microsoft.com/office/drawing/2014/main" id="{AF304552-E3D8-D794-167F-2C333702D910}"/>
              </a:ext>
            </a:extLst>
          </p:cNvPr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02001" y="5140200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21" name="TextBox 620">
            <a:extLst>
              <a:ext uri="{FF2B5EF4-FFF2-40B4-BE49-F238E27FC236}">
                <a16:creationId xmlns:a16="http://schemas.microsoft.com/office/drawing/2014/main" id="{D68292A0-CF15-D3C1-8520-89086683078A}"/>
              </a:ext>
            </a:extLst>
          </p:cNvPr>
          <p:cNvSpPr txBox="1"/>
          <p:nvPr/>
        </p:nvSpPr>
        <p:spPr>
          <a:xfrm>
            <a:off x="5769788" y="5016428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370D743A-8A3F-3A45-AC46-53B9F12E3AEA}"/>
              </a:ext>
            </a:extLst>
          </p:cNvPr>
          <p:cNvSpPr/>
          <p:nvPr/>
        </p:nvSpPr>
        <p:spPr>
          <a:xfrm>
            <a:off x="3888924" y="5590465"/>
            <a:ext cx="40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4C8F1C8A-1B8A-F9BD-9AF2-E0446BE47BCD}"/>
              </a:ext>
            </a:extLst>
          </p:cNvPr>
          <p:cNvSpPr txBox="1"/>
          <p:nvPr/>
        </p:nvSpPr>
        <p:spPr>
          <a:xfrm>
            <a:off x="7118425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k-wing</a:t>
            </a:r>
            <a:endParaRPr lang="en-US" altLang="ko-KR" sz="600" b="1" dirty="0"/>
          </a:p>
        </p:txBody>
      </p:sp>
      <p:pic>
        <p:nvPicPr>
          <p:cNvPr id="1111" name="그림 230">
            <a:extLst>
              <a:ext uri="{FF2B5EF4-FFF2-40B4-BE49-F238E27FC236}">
                <a16:creationId xmlns:a16="http://schemas.microsoft.com/office/drawing/2014/main" id="{30544084-0B33-1F95-CE02-59E14B867A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25" y="789589"/>
            <a:ext cx="324000" cy="257019"/>
          </a:xfrm>
          <a:prstGeom prst="rect">
            <a:avLst/>
          </a:prstGeom>
        </p:spPr>
      </p:pic>
      <p:pic>
        <p:nvPicPr>
          <p:cNvPr id="1112" name="Picture 20" descr="http://db.cse.ohio-state.edu/images/db.png">
            <a:extLst>
              <a:ext uri="{FF2B5EF4-FFF2-40B4-BE49-F238E27FC236}">
                <a16:creationId xmlns:a16="http://schemas.microsoft.com/office/drawing/2014/main" id="{E3C78B5A-6418-C6D5-3C01-3105137048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821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4" name="TextBox 1113">
            <a:extLst>
              <a:ext uri="{FF2B5EF4-FFF2-40B4-BE49-F238E27FC236}">
                <a16:creationId xmlns:a16="http://schemas.microsoft.com/office/drawing/2014/main" id="{DE479205-700F-9C21-A1A8-1D8CF39E1B00}"/>
              </a:ext>
            </a:extLst>
          </p:cNvPr>
          <p:cNvSpPr txBox="1"/>
          <p:nvPr/>
        </p:nvSpPr>
        <p:spPr>
          <a:xfrm>
            <a:off x="7865426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공사회계</a:t>
            </a:r>
            <a:endParaRPr lang="en-US" altLang="ko-KR" sz="600" b="1" dirty="0"/>
          </a:p>
        </p:txBody>
      </p:sp>
      <p:pic>
        <p:nvPicPr>
          <p:cNvPr id="1116" name="그림 230">
            <a:extLst>
              <a:ext uri="{FF2B5EF4-FFF2-40B4-BE49-F238E27FC236}">
                <a16:creationId xmlns:a16="http://schemas.microsoft.com/office/drawing/2014/main" id="{57EFE963-DFC9-8D08-4415-E3E5ED509D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3426" y="789589"/>
            <a:ext cx="324000" cy="257019"/>
          </a:xfrm>
          <a:prstGeom prst="rect">
            <a:avLst/>
          </a:prstGeom>
        </p:spPr>
      </p:pic>
      <p:pic>
        <p:nvPicPr>
          <p:cNvPr id="1117" name="Picture 20" descr="http://db.cse.ohio-state.edu/images/db.png">
            <a:extLst>
              <a:ext uri="{FF2B5EF4-FFF2-40B4-BE49-F238E27FC236}">
                <a16:creationId xmlns:a16="http://schemas.microsoft.com/office/drawing/2014/main" id="{C66C4483-7FED-E143-1249-5126675177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22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1" name="TextBox 1130">
            <a:extLst>
              <a:ext uri="{FF2B5EF4-FFF2-40B4-BE49-F238E27FC236}">
                <a16:creationId xmlns:a16="http://schemas.microsoft.com/office/drawing/2014/main" id="{50919D99-1F18-5EEB-B792-236461EA807C}"/>
              </a:ext>
            </a:extLst>
          </p:cNvPr>
          <p:cNvSpPr txBox="1"/>
          <p:nvPr/>
        </p:nvSpPr>
        <p:spPr>
          <a:xfrm>
            <a:off x="8612427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공통정보</a:t>
            </a:r>
            <a:endParaRPr lang="en-US" altLang="ko-KR" sz="600" b="1" dirty="0"/>
          </a:p>
        </p:txBody>
      </p:sp>
      <p:pic>
        <p:nvPicPr>
          <p:cNvPr id="1133" name="그림 230">
            <a:extLst>
              <a:ext uri="{FF2B5EF4-FFF2-40B4-BE49-F238E27FC236}">
                <a16:creationId xmlns:a16="http://schemas.microsoft.com/office/drawing/2014/main" id="{9BFDA13C-E20E-92A8-7BE5-FB27448CCA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427" y="789589"/>
            <a:ext cx="324000" cy="257019"/>
          </a:xfrm>
          <a:prstGeom prst="rect">
            <a:avLst/>
          </a:prstGeom>
        </p:spPr>
      </p:pic>
      <p:pic>
        <p:nvPicPr>
          <p:cNvPr id="1134" name="Picture 20" descr="http://db.cse.ohio-state.edu/images/db.png">
            <a:extLst>
              <a:ext uri="{FF2B5EF4-FFF2-40B4-BE49-F238E27FC236}">
                <a16:creationId xmlns:a16="http://schemas.microsoft.com/office/drawing/2014/main" id="{739E94B5-34AB-D074-108A-07D2F784F96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823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2" name="TextBox 1141">
            <a:extLst>
              <a:ext uri="{FF2B5EF4-FFF2-40B4-BE49-F238E27FC236}">
                <a16:creationId xmlns:a16="http://schemas.microsoft.com/office/drawing/2014/main" id="{69FB2E52-DCDD-D406-2CE6-DA234E0AB204}"/>
              </a:ext>
            </a:extLst>
          </p:cNvPr>
          <p:cNvSpPr txBox="1"/>
          <p:nvPr/>
        </p:nvSpPr>
        <p:spPr>
          <a:xfrm>
            <a:off x="9359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국유재산</a:t>
            </a:r>
            <a:endParaRPr lang="en-US" altLang="ko-KR" sz="600" b="1" dirty="0"/>
          </a:p>
        </p:txBody>
      </p:sp>
      <p:pic>
        <p:nvPicPr>
          <p:cNvPr id="1144" name="그림 230">
            <a:extLst>
              <a:ext uri="{FF2B5EF4-FFF2-40B4-BE49-F238E27FC236}">
                <a16:creationId xmlns:a16="http://schemas.microsoft.com/office/drawing/2014/main" id="{0B27116A-CBD9-C5BD-8F91-3B7270766E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428" y="789589"/>
            <a:ext cx="324000" cy="257019"/>
          </a:xfrm>
          <a:prstGeom prst="rect">
            <a:avLst/>
          </a:prstGeom>
        </p:spPr>
      </p:pic>
      <p:pic>
        <p:nvPicPr>
          <p:cNvPr id="1145" name="Picture 20" descr="http://db.cse.ohio-state.edu/images/db.png">
            <a:extLst>
              <a:ext uri="{FF2B5EF4-FFF2-40B4-BE49-F238E27FC236}">
                <a16:creationId xmlns:a16="http://schemas.microsoft.com/office/drawing/2014/main" id="{0133B6BE-6BA6-3AF5-36C0-B140F4867EE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" name="TextBox 1146">
            <a:extLst>
              <a:ext uri="{FF2B5EF4-FFF2-40B4-BE49-F238E27FC236}">
                <a16:creationId xmlns:a16="http://schemas.microsoft.com/office/drawing/2014/main" id="{C410D282-3A52-CF72-D913-5838408A7745}"/>
              </a:ext>
            </a:extLst>
          </p:cNvPr>
          <p:cNvSpPr txBox="1"/>
          <p:nvPr/>
        </p:nvSpPr>
        <p:spPr>
          <a:xfrm>
            <a:off x="10106429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온비드</a:t>
            </a:r>
            <a:endParaRPr lang="en-US" altLang="ko-KR" sz="600" b="1" dirty="0"/>
          </a:p>
        </p:txBody>
      </p:sp>
      <p:pic>
        <p:nvPicPr>
          <p:cNvPr id="1149" name="그림 230">
            <a:extLst>
              <a:ext uri="{FF2B5EF4-FFF2-40B4-BE49-F238E27FC236}">
                <a16:creationId xmlns:a16="http://schemas.microsoft.com/office/drawing/2014/main" id="{2E6DC275-2C7A-2059-F468-8415BC063E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429" y="789589"/>
            <a:ext cx="324000" cy="257019"/>
          </a:xfrm>
          <a:prstGeom prst="rect">
            <a:avLst/>
          </a:prstGeom>
        </p:spPr>
      </p:pic>
      <p:pic>
        <p:nvPicPr>
          <p:cNvPr id="1150" name="Picture 20" descr="http://db.cse.ohio-state.edu/images/db.png">
            <a:extLst>
              <a:ext uri="{FF2B5EF4-FFF2-40B4-BE49-F238E27FC236}">
                <a16:creationId xmlns:a16="http://schemas.microsoft.com/office/drawing/2014/main" id="{851748FB-B3C0-D39A-EABF-CCE17447638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825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4" name="TextBox 703">
            <a:extLst>
              <a:ext uri="{FF2B5EF4-FFF2-40B4-BE49-F238E27FC236}">
                <a16:creationId xmlns:a16="http://schemas.microsoft.com/office/drawing/2014/main" id="{ABE9780A-DFCE-8794-7AC8-A2348F61787B}"/>
              </a:ext>
            </a:extLst>
          </p:cNvPr>
          <p:cNvSpPr txBox="1"/>
          <p:nvPr/>
        </p:nvSpPr>
        <p:spPr>
          <a:xfrm>
            <a:off x="10853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pic>
        <p:nvPicPr>
          <p:cNvPr id="706" name="그림 230">
            <a:extLst>
              <a:ext uri="{FF2B5EF4-FFF2-40B4-BE49-F238E27FC236}">
                <a16:creationId xmlns:a16="http://schemas.microsoft.com/office/drawing/2014/main" id="{C01297B0-CDD4-4F9B-250B-3C2A9BED8B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1428" y="789589"/>
            <a:ext cx="324000" cy="257019"/>
          </a:xfrm>
          <a:prstGeom prst="rect">
            <a:avLst/>
          </a:prstGeom>
        </p:spPr>
      </p:pic>
      <p:pic>
        <p:nvPicPr>
          <p:cNvPr id="707" name="Picture 20" descr="http://db.cse.ohio-state.edu/images/db.png">
            <a:extLst>
              <a:ext uri="{FF2B5EF4-FFF2-40B4-BE49-F238E27FC236}">
                <a16:creationId xmlns:a16="http://schemas.microsoft.com/office/drawing/2014/main" id="{7F2FAEFC-50A8-7ABF-DCA8-F808DDFB60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4" name="그룹 833">
            <a:extLst>
              <a:ext uri="{FF2B5EF4-FFF2-40B4-BE49-F238E27FC236}">
                <a16:creationId xmlns:a16="http://schemas.microsoft.com/office/drawing/2014/main" id="{BC31D6A3-EBBF-EA04-D9F8-DCBEEC5C089D}"/>
              </a:ext>
            </a:extLst>
          </p:cNvPr>
          <p:cNvGrpSpPr/>
          <p:nvPr/>
        </p:nvGrpSpPr>
        <p:grpSpPr>
          <a:xfrm>
            <a:off x="7124626" y="2273180"/>
            <a:ext cx="577231" cy="1078059"/>
            <a:chOff x="7124626" y="2273180"/>
            <a:chExt cx="577231" cy="1078059"/>
          </a:xfrm>
        </p:grpSpPr>
        <p:sp>
          <p:nvSpPr>
            <p:cNvPr id="512" name="Rectangle 135">
              <a:extLst>
                <a:ext uri="{FF2B5EF4-FFF2-40B4-BE49-F238E27FC236}">
                  <a16:creationId xmlns:a16="http://schemas.microsoft.com/office/drawing/2014/main" id="{65171D18-20F0-F25D-13B8-EB6A5ACB9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4626" y="2788445"/>
              <a:ext cx="577231" cy="56279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513" name="Rectangle 43">
              <a:extLst>
                <a:ext uri="{FF2B5EF4-FFF2-40B4-BE49-F238E27FC236}">
                  <a16:creationId xmlns:a16="http://schemas.microsoft.com/office/drawing/2014/main" id="{4B7FE63F-7382-1728-5105-80299885F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7206" y="2850106"/>
              <a:ext cx="472071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조세</a:t>
              </a:r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WEB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cxnSp>
          <p:nvCxnSpPr>
            <p:cNvPr id="516" name="직선 연결선 317">
              <a:extLst>
                <a:ext uri="{FF2B5EF4-FFF2-40B4-BE49-F238E27FC236}">
                  <a16:creationId xmlns:a16="http://schemas.microsoft.com/office/drawing/2014/main" id="{BC1BB124-D227-4505-0DBC-EEBDE6523314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7341241" y="2636115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35C528AC-FDF4-4B85-CD01-F0B4680E111A}"/>
                </a:ext>
              </a:extLst>
            </p:cNvPr>
            <p:cNvSpPr txBox="1"/>
            <p:nvPr/>
          </p:nvSpPr>
          <p:spPr>
            <a:xfrm>
              <a:off x="7143241" y="22731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ATDSWEB</a:t>
              </a:r>
              <a:endParaRPr lang="en-US" altLang="ko-KR" sz="600" b="1" dirty="0"/>
            </a:p>
          </p:txBody>
        </p:sp>
        <p:pic>
          <p:nvPicPr>
            <p:cNvPr id="719" name="그림 230">
              <a:extLst>
                <a:ext uri="{FF2B5EF4-FFF2-40B4-BE49-F238E27FC236}">
                  <a16:creationId xmlns:a16="http://schemas.microsoft.com/office/drawing/2014/main" id="{092E9F61-F73B-66BF-5FB5-64D3C9BBB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51241" y="2396952"/>
              <a:ext cx="324000" cy="257019"/>
            </a:xfrm>
            <a:prstGeom prst="rect">
              <a:avLst/>
            </a:prstGeom>
          </p:spPr>
        </p:pic>
      </p:grpSp>
      <p:grpSp>
        <p:nvGrpSpPr>
          <p:cNvPr id="833" name="그룹 832">
            <a:extLst>
              <a:ext uri="{FF2B5EF4-FFF2-40B4-BE49-F238E27FC236}">
                <a16:creationId xmlns:a16="http://schemas.microsoft.com/office/drawing/2014/main" id="{F16AB98D-9F14-DE69-C484-E30B51A40726}"/>
              </a:ext>
            </a:extLst>
          </p:cNvPr>
          <p:cNvGrpSpPr/>
          <p:nvPr/>
        </p:nvGrpSpPr>
        <p:grpSpPr>
          <a:xfrm>
            <a:off x="8238898" y="2273180"/>
            <a:ext cx="674886" cy="1575273"/>
            <a:chOff x="8123895" y="2273180"/>
            <a:chExt cx="674886" cy="1575273"/>
          </a:xfrm>
        </p:grpSpPr>
        <p:cxnSp>
          <p:nvCxnSpPr>
            <p:cNvPr id="996" name="직선 연결선 317">
              <a:extLst>
                <a:ext uri="{FF2B5EF4-FFF2-40B4-BE49-F238E27FC236}">
                  <a16:creationId xmlns:a16="http://schemas.microsoft.com/office/drawing/2014/main" id="{0102D30E-B726-17F1-D5F6-926B9B42C9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61066" y="2576565"/>
              <a:ext cx="545" cy="13053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8" name="Rectangle 135">
              <a:extLst>
                <a:ext uri="{FF2B5EF4-FFF2-40B4-BE49-F238E27FC236}">
                  <a16:creationId xmlns:a16="http://schemas.microsoft.com/office/drawing/2014/main" id="{FE7BEA82-162F-F01A-CB25-963203BF8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3895" y="2788897"/>
              <a:ext cx="674886" cy="1059556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19" name="Rectangle 43">
              <a:extLst>
                <a:ext uri="{FF2B5EF4-FFF2-40B4-BE49-F238E27FC236}">
                  <a16:creationId xmlns:a16="http://schemas.microsoft.com/office/drawing/2014/main" id="{321B70AA-7E7B-3DCF-C935-F6AA3397D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8352" y="2850106"/>
              <a:ext cx="565972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조세</a:t>
              </a:r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APP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533" name="Rectangle 43">
              <a:extLst>
                <a:ext uri="{FF2B5EF4-FFF2-40B4-BE49-F238E27FC236}">
                  <a16:creationId xmlns:a16="http://schemas.microsoft.com/office/drawing/2014/main" id="{686FE1C0-D2BB-367C-8529-F8C874B01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411" y="3348632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36" name="Rectangle 43">
              <a:extLst>
                <a:ext uri="{FF2B5EF4-FFF2-40B4-BE49-F238E27FC236}">
                  <a16:creationId xmlns:a16="http://schemas.microsoft.com/office/drawing/2014/main" id="{6BE20E85-153E-80B3-C0D3-90EE66A4A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411" y="3377146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39" name="Rectangle 43">
              <a:extLst>
                <a:ext uri="{FF2B5EF4-FFF2-40B4-BE49-F238E27FC236}">
                  <a16:creationId xmlns:a16="http://schemas.microsoft.com/office/drawing/2014/main" id="{895473AF-F350-986B-2790-22590DB3A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411" y="3405660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42" name="Rectangle 43">
              <a:extLst>
                <a:ext uri="{FF2B5EF4-FFF2-40B4-BE49-F238E27FC236}">
                  <a16:creationId xmlns:a16="http://schemas.microsoft.com/office/drawing/2014/main" id="{90A0C70E-B8B0-00FE-9676-578CC5DF1C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411" y="3434173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9EBA61B5-4E2B-FC87-1234-9B51FB26713C}"/>
                </a:ext>
              </a:extLst>
            </p:cNvPr>
            <p:cNvSpPr txBox="1"/>
            <p:nvPr/>
          </p:nvSpPr>
          <p:spPr>
            <a:xfrm>
              <a:off x="8191338" y="22731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ATDSAPP</a:t>
              </a:r>
              <a:endParaRPr lang="en-US" altLang="ko-KR" sz="600" b="1" dirty="0"/>
            </a:p>
          </p:txBody>
        </p:sp>
        <p:pic>
          <p:nvPicPr>
            <p:cNvPr id="739" name="그림 230">
              <a:extLst>
                <a:ext uri="{FF2B5EF4-FFF2-40B4-BE49-F238E27FC236}">
                  <a16:creationId xmlns:a16="http://schemas.microsoft.com/office/drawing/2014/main" id="{637635FE-0BEA-4F26-1CD1-1011932BC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99338" y="2396952"/>
              <a:ext cx="324000" cy="257019"/>
            </a:xfrm>
            <a:prstGeom prst="rect">
              <a:avLst/>
            </a:prstGeom>
          </p:spPr>
        </p:pic>
      </p:grpSp>
      <p:sp>
        <p:nvSpPr>
          <p:cNvPr id="749" name="TextBox 748">
            <a:extLst>
              <a:ext uri="{FF2B5EF4-FFF2-40B4-BE49-F238E27FC236}">
                <a16:creationId xmlns:a16="http://schemas.microsoft.com/office/drawing/2014/main" id="{9CE57596-32E4-7751-4D1B-A4E3354A9E9D}"/>
              </a:ext>
            </a:extLst>
          </p:cNvPr>
          <p:cNvSpPr txBox="1"/>
          <p:nvPr/>
        </p:nvSpPr>
        <p:spPr>
          <a:xfrm>
            <a:off x="6727991" y="7651740"/>
            <a:ext cx="392121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감정평가협회</a:t>
            </a:r>
            <a:endParaRPr lang="en-US" altLang="ko-KR" sz="500" dirty="0"/>
          </a:p>
        </p:txBody>
      </p:sp>
      <p:pic>
        <p:nvPicPr>
          <p:cNvPr id="750" name="그림 409">
            <a:extLst>
              <a:ext uri="{FF2B5EF4-FFF2-40B4-BE49-F238E27FC236}">
                <a16:creationId xmlns:a16="http://schemas.microsoft.com/office/drawing/2014/main" id="{5992609B-15E5-E204-991B-224408B9C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991" y="7763756"/>
            <a:ext cx="361906" cy="183575"/>
          </a:xfrm>
          <a:prstGeom prst="rect">
            <a:avLst/>
          </a:prstGeom>
        </p:spPr>
      </p:pic>
      <p:sp>
        <p:nvSpPr>
          <p:cNvPr id="751" name="TextBox 750">
            <a:extLst>
              <a:ext uri="{FF2B5EF4-FFF2-40B4-BE49-F238E27FC236}">
                <a16:creationId xmlns:a16="http://schemas.microsoft.com/office/drawing/2014/main" id="{D96E12DE-9624-8C54-139A-8CE7A6216881}"/>
              </a:ext>
            </a:extLst>
          </p:cNvPr>
          <p:cNvSpPr txBox="1"/>
          <p:nvPr/>
        </p:nvSpPr>
        <p:spPr>
          <a:xfrm>
            <a:off x="8386933" y="8515949"/>
            <a:ext cx="214305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행공센</a:t>
            </a:r>
            <a:endParaRPr lang="en-US" altLang="ko-KR" sz="500"/>
          </a:p>
        </p:txBody>
      </p:sp>
      <p:sp>
        <p:nvSpPr>
          <p:cNvPr id="752" name="TextBox 30">
            <a:extLst>
              <a:ext uri="{FF2B5EF4-FFF2-40B4-BE49-F238E27FC236}">
                <a16:creationId xmlns:a16="http://schemas.microsoft.com/office/drawing/2014/main" id="{A1A47FC8-8219-0FF9-CF09-1373441051E1}"/>
              </a:ext>
            </a:extLst>
          </p:cNvPr>
          <p:cNvSpPr txBox="1"/>
          <p:nvPr/>
        </p:nvSpPr>
        <p:spPr>
          <a:xfrm>
            <a:off x="8216216" y="8237753"/>
            <a:ext cx="4385710" cy="20719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행정망</a:t>
            </a:r>
            <a:endParaRPr lang="ko-KR" altLang="en-US" sz="1000" dirty="0"/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BCAAD253-8100-950C-EC3A-E1A80642BB82}"/>
              </a:ext>
            </a:extLst>
          </p:cNvPr>
          <p:cNvSpPr txBox="1"/>
          <p:nvPr/>
        </p:nvSpPr>
        <p:spPr>
          <a:xfrm>
            <a:off x="8395836" y="5558708"/>
            <a:ext cx="280052" cy="923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600">
                <a:latin typeface="+mn-ea"/>
              </a:defRPr>
            </a:lvl1pPr>
          </a:lstStyle>
          <a:p>
            <a:r>
              <a:rPr lang="en-US" altLang="ko-KR"/>
              <a:t>I-Bridge</a:t>
            </a:r>
            <a:endParaRPr lang="ko-KR" altLang="en-US"/>
          </a:p>
        </p:txBody>
      </p:sp>
      <p:sp>
        <p:nvSpPr>
          <p:cNvPr id="759" name="직사각형 758">
            <a:extLst>
              <a:ext uri="{FF2B5EF4-FFF2-40B4-BE49-F238E27FC236}">
                <a16:creationId xmlns:a16="http://schemas.microsoft.com/office/drawing/2014/main" id="{D2075C7B-98AB-E8BB-A60B-9A810AF0BEDB}"/>
              </a:ext>
            </a:extLst>
          </p:cNvPr>
          <p:cNvSpPr/>
          <p:nvPr/>
        </p:nvSpPr>
        <p:spPr>
          <a:xfrm rot="5400000" flipV="1">
            <a:off x="5729017" y="5826614"/>
            <a:ext cx="464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3" name="직사각형 762">
            <a:extLst>
              <a:ext uri="{FF2B5EF4-FFF2-40B4-BE49-F238E27FC236}">
                <a16:creationId xmlns:a16="http://schemas.microsoft.com/office/drawing/2014/main" id="{389EB160-7233-0D91-0258-76EDD1936EC9}"/>
              </a:ext>
            </a:extLst>
          </p:cNvPr>
          <p:cNvSpPr/>
          <p:nvPr/>
        </p:nvSpPr>
        <p:spPr>
          <a:xfrm rot="5400000" flipV="1">
            <a:off x="6686136" y="5220087"/>
            <a:ext cx="45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7" name="직사각형 766">
            <a:extLst>
              <a:ext uri="{FF2B5EF4-FFF2-40B4-BE49-F238E27FC236}">
                <a16:creationId xmlns:a16="http://schemas.microsoft.com/office/drawing/2014/main" id="{4837739D-22F5-5801-B9D9-25EEEAD3EF0C}"/>
              </a:ext>
            </a:extLst>
          </p:cNvPr>
          <p:cNvSpPr/>
          <p:nvPr/>
        </p:nvSpPr>
        <p:spPr>
          <a:xfrm rot="5400000" flipV="1">
            <a:off x="7880637" y="5628342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2" name="직사각형 831">
            <a:extLst>
              <a:ext uri="{FF2B5EF4-FFF2-40B4-BE49-F238E27FC236}">
                <a16:creationId xmlns:a16="http://schemas.microsoft.com/office/drawing/2014/main" id="{0FEFC213-CE0C-5561-0A8E-2178D531F321}"/>
              </a:ext>
            </a:extLst>
          </p:cNvPr>
          <p:cNvSpPr/>
          <p:nvPr/>
        </p:nvSpPr>
        <p:spPr>
          <a:xfrm rot="5400000" flipV="1">
            <a:off x="8017797" y="2196583"/>
            <a:ext cx="13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6" name="직사각형 835">
            <a:extLst>
              <a:ext uri="{FF2B5EF4-FFF2-40B4-BE49-F238E27FC236}">
                <a16:creationId xmlns:a16="http://schemas.microsoft.com/office/drawing/2014/main" id="{4AA99E08-2998-C438-FACC-55DFAE03D907}"/>
              </a:ext>
            </a:extLst>
          </p:cNvPr>
          <p:cNvSpPr/>
          <p:nvPr/>
        </p:nvSpPr>
        <p:spPr>
          <a:xfrm>
            <a:off x="8034259" y="3530367"/>
            <a:ext cx="3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7" name="직사각형 836">
            <a:extLst>
              <a:ext uri="{FF2B5EF4-FFF2-40B4-BE49-F238E27FC236}">
                <a16:creationId xmlns:a16="http://schemas.microsoft.com/office/drawing/2014/main" id="{B1972C43-A781-8F30-665B-1527E122F236}"/>
              </a:ext>
            </a:extLst>
          </p:cNvPr>
          <p:cNvSpPr/>
          <p:nvPr/>
        </p:nvSpPr>
        <p:spPr>
          <a:xfrm rot="5400000" flipV="1">
            <a:off x="7460475" y="4720482"/>
            <a:ext cx="248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8" name="직사각형 837">
            <a:extLst>
              <a:ext uri="{FF2B5EF4-FFF2-40B4-BE49-F238E27FC236}">
                <a16:creationId xmlns:a16="http://schemas.microsoft.com/office/drawing/2014/main" id="{6F6E985C-84E9-E6C4-A731-87B9B251564E}"/>
              </a:ext>
            </a:extLst>
          </p:cNvPr>
          <p:cNvSpPr/>
          <p:nvPr/>
        </p:nvSpPr>
        <p:spPr>
          <a:xfrm>
            <a:off x="8655778" y="2947227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59" name="그룹 858">
            <a:extLst>
              <a:ext uri="{FF2B5EF4-FFF2-40B4-BE49-F238E27FC236}">
                <a16:creationId xmlns:a16="http://schemas.microsoft.com/office/drawing/2014/main" id="{2A4AD54F-AF92-31D3-F24D-F9EC8126DFA9}"/>
              </a:ext>
            </a:extLst>
          </p:cNvPr>
          <p:cNvGrpSpPr/>
          <p:nvPr/>
        </p:nvGrpSpPr>
        <p:grpSpPr>
          <a:xfrm>
            <a:off x="8257513" y="4961397"/>
            <a:ext cx="540000" cy="435480"/>
            <a:chOff x="7143241" y="2273180"/>
            <a:chExt cx="540000" cy="435480"/>
          </a:xfrm>
        </p:grpSpPr>
        <p:cxnSp>
          <p:nvCxnSpPr>
            <p:cNvPr id="862" name="직선 연결선 317">
              <a:extLst>
                <a:ext uri="{FF2B5EF4-FFF2-40B4-BE49-F238E27FC236}">
                  <a16:creationId xmlns:a16="http://schemas.microsoft.com/office/drawing/2014/main" id="{279681A0-CF5C-CD10-9CDF-05F5524130FA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7341241" y="2636115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7A999F1C-94DA-2946-2DAC-03366649FF65}"/>
                </a:ext>
              </a:extLst>
            </p:cNvPr>
            <p:cNvSpPr txBox="1"/>
            <p:nvPr/>
          </p:nvSpPr>
          <p:spPr>
            <a:xfrm>
              <a:off x="7143241" y="22731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OUTCON</a:t>
              </a:r>
              <a:endParaRPr lang="en-US" altLang="ko-KR" sz="600" b="1" dirty="0"/>
            </a:p>
          </p:txBody>
        </p:sp>
        <p:pic>
          <p:nvPicPr>
            <p:cNvPr id="864" name="그림 230">
              <a:extLst>
                <a:ext uri="{FF2B5EF4-FFF2-40B4-BE49-F238E27FC236}">
                  <a16:creationId xmlns:a16="http://schemas.microsoft.com/office/drawing/2014/main" id="{34E4AF7E-F15D-CCAE-92E3-C8D2F5805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51241" y="2396952"/>
              <a:ext cx="324000" cy="257019"/>
            </a:xfrm>
            <a:prstGeom prst="rect">
              <a:avLst/>
            </a:prstGeom>
          </p:spPr>
        </p:pic>
      </p:grpSp>
      <p:cxnSp>
        <p:nvCxnSpPr>
          <p:cNvPr id="865" name="직선 연결선 317">
            <a:extLst>
              <a:ext uri="{FF2B5EF4-FFF2-40B4-BE49-F238E27FC236}">
                <a16:creationId xmlns:a16="http://schemas.microsoft.com/office/drawing/2014/main" id="{1B57E810-56DD-935A-0E54-00EFE7181ED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728004" y="53383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9" name="그림 230">
            <a:extLst>
              <a:ext uri="{FF2B5EF4-FFF2-40B4-BE49-F238E27FC236}">
                <a16:creationId xmlns:a16="http://schemas.microsoft.com/office/drawing/2014/main" id="{E2CFB147-00F3-60E7-C4C6-34E80C542A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62" y="5112028"/>
            <a:ext cx="324000" cy="25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6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1062</TotalTime>
  <Words>155</Words>
  <Application>Microsoft Office PowerPoint</Application>
  <PresentationFormat>A3 용지(297x420mm)</PresentationFormat>
  <Paragraphs>95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kim dp</cp:lastModifiedBy>
  <cp:revision>114</cp:revision>
  <dcterms:created xsi:type="dcterms:W3CDTF">2023-03-16T06:56:07Z</dcterms:created>
  <dcterms:modified xsi:type="dcterms:W3CDTF">2023-03-18T01:30:47Z</dcterms:modified>
</cp:coreProperties>
</file>