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801600" cy="96012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27" autoAdjust="0"/>
    <p:restoredTop sz="94607" autoAdjust="0"/>
  </p:normalViewPr>
  <p:slideViewPr>
    <p:cSldViewPr snapToGrid="0">
      <p:cViewPr>
        <p:scale>
          <a:sx n="100" d="100"/>
          <a:sy n="100" d="100"/>
        </p:scale>
        <p:origin x="72" y="-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en-US" altLang="ko-KR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39B8A-40E3-4E64-B163-7732F900E590}" type="datetimeFigureOut">
              <a:rPr lang="ko-KR" altLang="en-US" smtClean="0"/>
              <a:t>2023-03-14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829D0-C8B1-4A74-9337-1EBF0A8CD9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9537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39B8A-40E3-4E64-B163-7732F900E590}" type="datetimeFigureOut">
              <a:rPr lang="ko-KR" altLang="en-US" smtClean="0"/>
              <a:t>2023-03-14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829D0-C8B1-4A74-9337-1EBF0A8CD9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5453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39B8A-40E3-4E64-B163-7732F900E590}" type="datetimeFigureOut">
              <a:rPr lang="ko-KR" altLang="en-US" smtClean="0"/>
              <a:t>2023-03-14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829D0-C8B1-4A74-9337-1EBF0A8CD9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9048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39B8A-40E3-4E64-B163-7732F900E590}" type="datetimeFigureOut">
              <a:rPr lang="ko-KR" altLang="en-US" smtClean="0"/>
              <a:t>2023-03-14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829D0-C8B1-4A74-9337-1EBF0A8CD9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3424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39B8A-40E3-4E64-B163-7732F900E590}" type="datetimeFigureOut">
              <a:rPr lang="ko-KR" altLang="en-US" smtClean="0"/>
              <a:t>2023-03-14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829D0-C8B1-4A74-9337-1EBF0A8CD9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1635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39B8A-40E3-4E64-B163-7732F900E590}" type="datetimeFigureOut">
              <a:rPr lang="ko-KR" altLang="en-US" smtClean="0"/>
              <a:t>2023-03-14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829D0-C8B1-4A74-9337-1EBF0A8CD9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9706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39B8A-40E3-4E64-B163-7732F900E590}" type="datetimeFigureOut">
              <a:rPr lang="ko-KR" altLang="en-US" smtClean="0"/>
              <a:t>2023-03-14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829D0-C8B1-4A74-9337-1EBF0A8CD9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6179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39B8A-40E3-4E64-B163-7732F900E590}" type="datetimeFigureOut">
              <a:rPr lang="ko-KR" altLang="en-US" smtClean="0"/>
              <a:t>2023-03-14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829D0-C8B1-4A74-9337-1EBF0A8CD9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179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39B8A-40E3-4E64-B163-7732F900E590}" type="datetimeFigureOut">
              <a:rPr lang="ko-KR" altLang="en-US" smtClean="0"/>
              <a:t>2023-03-14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829D0-C8B1-4A74-9337-1EBF0A8CD9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7032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39B8A-40E3-4E64-B163-7732F900E590}" type="datetimeFigureOut">
              <a:rPr lang="ko-KR" altLang="en-US" smtClean="0"/>
              <a:t>2023-03-14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829D0-C8B1-4A74-9337-1EBF0A8CD9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8105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en-US" altLang="ko-KR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39B8A-40E3-4E64-B163-7732F900E590}" type="datetimeFigureOut">
              <a:rPr lang="ko-KR" altLang="en-US" smtClean="0"/>
              <a:t>2023-03-14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829D0-C8B1-4A74-9337-1EBF0A8CD9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9569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39B8A-40E3-4E64-B163-7732F900E590}" type="datetimeFigureOut">
              <a:rPr lang="ko-KR" altLang="en-US" smtClean="0"/>
              <a:t>2023-03-14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C829D0-C8B1-4A74-9337-1EBF0A8CD9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2361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1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1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직사각형 171">
            <a:extLst>
              <a:ext uri="{FF2B5EF4-FFF2-40B4-BE49-F238E27FC236}">
                <a16:creationId xmlns:a16="http://schemas.microsoft.com/office/drawing/2014/main" id="{8789ECE7-BF8B-8149-12F0-1CD340ACA7DA}"/>
              </a:ext>
            </a:extLst>
          </p:cNvPr>
          <p:cNvSpPr/>
          <p:nvPr/>
        </p:nvSpPr>
        <p:spPr>
          <a:xfrm>
            <a:off x="8856236" y="76649"/>
            <a:ext cx="3711609" cy="315982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061" name="TextBox 30">
            <a:extLst>
              <a:ext uri="{FF2B5EF4-FFF2-40B4-BE49-F238E27FC236}">
                <a16:creationId xmlns:a16="http://schemas.microsoft.com/office/drawing/2014/main" id="{EBD8AC73-47EA-17D6-7717-339F5017D0C4}"/>
              </a:ext>
            </a:extLst>
          </p:cNvPr>
          <p:cNvSpPr txBox="1"/>
          <p:nvPr/>
        </p:nvSpPr>
        <p:spPr>
          <a:xfrm>
            <a:off x="8856236" y="76649"/>
            <a:ext cx="3711600" cy="1800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algn="ctr" defTabSz="914291">
              <a:defRPr sz="400">
                <a:solidFill>
                  <a:schemeClr val="lt1"/>
                </a:solidFill>
              </a:defRPr>
            </a:lvl1pPr>
            <a:lvl2pPr marL="457145" defTabSz="914291">
              <a:defRPr>
                <a:solidFill>
                  <a:schemeClr val="lt1"/>
                </a:solidFill>
              </a:defRPr>
            </a:lvl2pPr>
            <a:lvl3pPr marL="914291" defTabSz="914291">
              <a:defRPr>
                <a:solidFill>
                  <a:schemeClr val="lt1"/>
                </a:solidFill>
              </a:defRPr>
            </a:lvl3pPr>
            <a:lvl4pPr marL="1371436" defTabSz="914291">
              <a:defRPr>
                <a:solidFill>
                  <a:schemeClr val="lt1"/>
                </a:solidFill>
              </a:defRPr>
            </a:lvl4pPr>
            <a:lvl5pPr marL="1828581" defTabSz="914291">
              <a:defRPr>
                <a:solidFill>
                  <a:schemeClr val="lt1"/>
                </a:solidFill>
              </a:defRPr>
            </a:lvl5pPr>
            <a:lvl6pPr marL="2285726" defTabSz="914291">
              <a:defRPr>
                <a:solidFill>
                  <a:schemeClr val="lt1"/>
                </a:solidFill>
              </a:defRPr>
            </a:lvl6pPr>
            <a:lvl7pPr marL="2742872" defTabSz="914291">
              <a:defRPr>
                <a:solidFill>
                  <a:schemeClr val="lt1"/>
                </a:solidFill>
              </a:defRPr>
            </a:lvl7pPr>
            <a:lvl8pPr marL="3200017" defTabSz="914291">
              <a:defRPr>
                <a:solidFill>
                  <a:schemeClr val="lt1"/>
                </a:solidFill>
              </a:defRPr>
            </a:lvl8pPr>
            <a:lvl9pPr marL="3657163" defTabSz="914291"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ko-KR" altLang="en-US"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대외시스템</a:t>
            </a:r>
            <a:endParaRPr lang="ko-KR" altLang="en-US" sz="7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98" name="직사각형 171">
            <a:extLst>
              <a:ext uri="{FF2B5EF4-FFF2-40B4-BE49-F238E27FC236}">
                <a16:creationId xmlns:a16="http://schemas.microsoft.com/office/drawing/2014/main" id="{324D3074-7792-606F-2323-22A74F7111A0}"/>
              </a:ext>
            </a:extLst>
          </p:cNvPr>
          <p:cNvSpPr/>
          <p:nvPr/>
        </p:nvSpPr>
        <p:spPr>
          <a:xfrm>
            <a:off x="1727140" y="108070"/>
            <a:ext cx="6722502" cy="926370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5" name="직사각형 195">
            <a:extLst>
              <a:ext uri="{FF2B5EF4-FFF2-40B4-BE49-F238E27FC236}">
                <a16:creationId xmlns:a16="http://schemas.microsoft.com/office/drawing/2014/main" id="{1A32EA7E-5B1A-9E8A-A317-C3036BEEC53E}"/>
              </a:ext>
            </a:extLst>
          </p:cNvPr>
          <p:cNvSpPr/>
          <p:nvPr/>
        </p:nvSpPr>
        <p:spPr>
          <a:xfrm>
            <a:off x="2036612" y="3527965"/>
            <a:ext cx="5900216" cy="554240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6" name="TextBox 30">
            <a:extLst>
              <a:ext uri="{FF2B5EF4-FFF2-40B4-BE49-F238E27FC236}">
                <a16:creationId xmlns:a16="http://schemas.microsoft.com/office/drawing/2014/main" id="{0E3A774E-82A0-C727-FB20-914DA7F71A58}"/>
              </a:ext>
            </a:extLst>
          </p:cNvPr>
          <p:cNvSpPr txBox="1"/>
          <p:nvPr/>
        </p:nvSpPr>
        <p:spPr>
          <a:xfrm>
            <a:off x="2036627" y="3518270"/>
            <a:ext cx="5900201" cy="180000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algn="ctr" defTabSz="914291">
              <a:defRPr sz="400">
                <a:solidFill>
                  <a:schemeClr val="lt1"/>
                </a:solidFill>
              </a:defRPr>
            </a:lvl1pPr>
            <a:lvl2pPr marL="457145" defTabSz="914291">
              <a:defRPr>
                <a:solidFill>
                  <a:schemeClr val="lt1"/>
                </a:solidFill>
              </a:defRPr>
            </a:lvl2pPr>
            <a:lvl3pPr marL="914291" defTabSz="914291">
              <a:defRPr>
                <a:solidFill>
                  <a:schemeClr val="lt1"/>
                </a:solidFill>
              </a:defRPr>
            </a:lvl3pPr>
            <a:lvl4pPr marL="1371436" defTabSz="914291">
              <a:defRPr>
                <a:solidFill>
                  <a:schemeClr val="lt1"/>
                </a:solidFill>
              </a:defRPr>
            </a:lvl4pPr>
            <a:lvl5pPr marL="1828581" defTabSz="914291">
              <a:defRPr>
                <a:solidFill>
                  <a:schemeClr val="lt1"/>
                </a:solidFill>
              </a:defRPr>
            </a:lvl5pPr>
            <a:lvl6pPr marL="2285726" defTabSz="914291">
              <a:defRPr>
                <a:solidFill>
                  <a:schemeClr val="lt1"/>
                </a:solidFill>
              </a:defRPr>
            </a:lvl6pPr>
            <a:lvl7pPr marL="2742872" defTabSz="914291">
              <a:defRPr>
                <a:solidFill>
                  <a:schemeClr val="lt1"/>
                </a:solidFill>
              </a:defRPr>
            </a:lvl7pPr>
            <a:lvl8pPr marL="3200017" defTabSz="914291">
              <a:defRPr>
                <a:solidFill>
                  <a:schemeClr val="lt1"/>
                </a:solidFill>
              </a:defRPr>
            </a:lvl8pPr>
            <a:lvl9pPr marL="3657163" defTabSz="914291"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ko-KR" altLang="en-US"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내부망</a:t>
            </a:r>
            <a:endParaRPr lang="ko-KR" altLang="en-US" sz="7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12" name="직사각형 171">
            <a:extLst>
              <a:ext uri="{FF2B5EF4-FFF2-40B4-BE49-F238E27FC236}">
                <a16:creationId xmlns:a16="http://schemas.microsoft.com/office/drawing/2014/main" id="{99D54C30-03FE-1138-78EE-2ABDE5AA5EF1}"/>
              </a:ext>
            </a:extLst>
          </p:cNvPr>
          <p:cNvSpPr/>
          <p:nvPr/>
        </p:nvSpPr>
        <p:spPr>
          <a:xfrm>
            <a:off x="2036611" y="530832"/>
            <a:ext cx="4015151" cy="270564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713" name="TextBox 30">
            <a:extLst>
              <a:ext uri="{FF2B5EF4-FFF2-40B4-BE49-F238E27FC236}">
                <a16:creationId xmlns:a16="http://schemas.microsoft.com/office/drawing/2014/main" id="{2DBFD83C-E6ED-AD29-7B34-EA548FECB494}"/>
              </a:ext>
            </a:extLst>
          </p:cNvPr>
          <p:cNvSpPr txBox="1"/>
          <p:nvPr/>
        </p:nvSpPr>
        <p:spPr>
          <a:xfrm>
            <a:off x="2036627" y="527139"/>
            <a:ext cx="4015145" cy="180000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algn="ctr" defTabSz="914291">
              <a:defRPr sz="400">
                <a:solidFill>
                  <a:schemeClr val="lt1"/>
                </a:solidFill>
              </a:defRPr>
            </a:lvl1pPr>
            <a:lvl2pPr marL="457145" defTabSz="914291">
              <a:defRPr>
                <a:solidFill>
                  <a:schemeClr val="lt1"/>
                </a:solidFill>
              </a:defRPr>
            </a:lvl2pPr>
            <a:lvl3pPr marL="914291" defTabSz="914291">
              <a:defRPr>
                <a:solidFill>
                  <a:schemeClr val="lt1"/>
                </a:solidFill>
              </a:defRPr>
            </a:lvl3pPr>
            <a:lvl4pPr marL="1371436" defTabSz="914291">
              <a:defRPr>
                <a:solidFill>
                  <a:schemeClr val="lt1"/>
                </a:solidFill>
              </a:defRPr>
            </a:lvl4pPr>
            <a:lvl5pPr marL="1828581" defTabSz="914291">
              <a:defRPr>
                <a:solidFill>
                  <a:schemeClr val="lt1"/>
                </a:solidFill>
              </a:defRPr>
            </a:lvl5pPr>
            <a:lvl6pPr marL="2285726" defTabSz="914291">
              <a:defRPr>
                <a:solidFill>
                  <a:schemeClr val="lt1"/>
                </a:solidFill>
              </a:defRPr>
            </a:lvl6pPr>
            <a:lvl7pPr marL="2742872" defTabSz="914291">
              <a:defRPr>
                <a:solidFill>
                  <a:schemeClr val="lt1"/>
                </a:solidFill>
              </a:defRPr>
            </a:lvl7pPr>
            <a:lvl8pPr marL="3200017" defTabSz="914291">
              <a:defRPr>
                <a:solidFill>
                  <a:schemeClr val="lt1"/>
                </a:solidFill>
              </a:defRPr>
            </a:lvl8pPr>
            <a:lvl9pPr marL="3657163" defTabSz="914291"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en-US" altLang="ko-KR"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DMZ</a:t>
            </a:r>
            <a:endParaRPr lang="ko-KR" altLang="en-US" sz="7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716" name="직선 연결선 175">
            <a:extLst>
              <a:ext uri="{FF2B5EF4-FFF2-40B4-BE49-F238E27FC236}">
                <a16:creationId xmlns:a16="http://schemas.microsoft.com/office/drawing/2014/main" id="{6F8E5DD6-1771-F75F-67DB-1CBA2176CADE}"/>
              </a:ext>
            </a:extLst>
          </p:cNvPr>
          <p:cNvCxnSpPr/>
          <p:nvPr/>
        </p:nvCxnSpPr>
        <p:spPr>
          <a:xfrm rot="5400000" flipH="1" flipV="1">
            <a:off x="2699618" y="1112094"/>
            <a:ext cx="180000" cy="10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5" name="Group 404">
            <a:extLst>
              <a:ext uri="{FF2B5EF4-FFF2-40B4-BE49-F238E27FC236}">
                <a16:creationId xmlns:a16="http://schemas.microsoft.com/office/drawing/2014/main" id="{79D47BA4-A22D-2C61-1AF1-3AD089E733A5}"/>
              </a:ext>
            </a:extLst>
          </p:cNvPr>
          <p:cNvGrpSpPr/>
          <p:nvPr/>
        </p:nvGrpSpPr>
        <p:grpSpPr>
          <a:xfrm>
            <a:off x="2525270" y="4278050"/>
            <a:ext cx="540000" cy="456563"/>
            <a:chOff x="2607339" y="3839900"/>
            <a:chExt cx="540000" cy="456563"/>
          </a:xfrm>
        </p:grpSpPr>
        <p:cxnSp>
          <p:nvCxnSpPr>
            <p:cNvPr id="737" name="직선 연결선 320">
              <a:extLst>
                <a:ext uri="{FF2B5EF4-FFF2-40B4-BE49-F238E27FC236}">
                  <a16:creationId xmlns:a16="http://schemas.microsoft.com/office/drawing/2014/main" id="{7D4ED72E-0CB2-FEFF-3CB2-980BADA39768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2810410" y="4223918"/>
              <a:ext cx="144000" cy="109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53" name="그룹 300">
              <a:extLst>
                <a:ext uri="{FF2B5EF4-FFF2-40B4-BE49-F238E27FC236}">
                  <a16:creationId xmlns:a16="http://schemas.microsoft.com/office/drawing/2014/main" id="{7F9E02F3-B701-7421-3DA6-8D583DEC5CE4}"/>
                </a:ext>
              </a:extLst>
            </p:cNvPr>
            <p:cNvGrpSpPr/>
            <p:nvPr/>
          </p:nvGrpSpPr>
          <p:grpSpPr>
            <a:xfrm>
              <a:off x="2607339" y="3839900"/>
              <a:ext cx="540000" cy="380791"/>
              <a:chOff x="3037545" y="2897580"/>
              <a:chExt cx="540000" cy="380791"/>
            </a:xfrm>
          </p:grpSpPr>
          <p:sp>
            <p:nvSpPr>
              <p:cNvPr id="754" name="TextBox 753">
                <a:extLst>
                  <a:ext uri="{FF2B5EF4-FFF2-40B4-BE49-F238E27FC236}">
                    <a16:creationId xmlns:a16="http://schemas.microsoft.com/office/drawing/2014/main" id="{B9A8B4B7-704E-4B2D-D597-C480058C7910}"/>
                  </a:ext>
                </a:extLst>
              </p:cNvPr>
              <p:cNvSpPr txBox="1"/>
              <p:nvPr/>
            </p:nvSpPr>
            <p:spPr>
              <a:xfrm>
                <a:off x="3037545" y="2897580"/>
                <a:ext cx="540000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600" b="1"/>
                  <a:t>K-Wings</a:t>
                </a:r>
                <a:endParaRPr lang="en-US" altLang="ko-KR" sz="600" b="1" dirty="0"/>
              </a:p>
            </p:txBody>
          </p:sp>
          <p:pic>
            <p:nvPicPr>
              <p:cNvPr id="755" name="그림 302">
                <a:extLst>
                  <a:ext uri="{FF2B5EF4-FFF2-40B4-BE49-F238E27FC236}">
                    <a16:creationId xmlns:a16="http://schemas.microsoft.com/office/drawing/2014/main" id="{3C2CAECF-001D-4006-6BDA-FD4C4FD7F26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145545" y="3021352"/>
                <a:ext cx="324000" cy="257019"/>
              </a:xfrm>
              <a:prstGeom prst="rect">
                <a:avLst/>
              </a:prstGeom>
            </p:spPr>
          </p:pic>
        </p:grpSp>
      </p:grpSp>
      <p:cxnSp>
        <p:nvCxnSpPr>
          <p:cNvPr id="770" name="꺾인 연결선 417">
            <a:extLst>
              <a:ext uri="{FF2B5EF4-FFF2-40B4-BE49-F238E27FC236}">
                <a16:creationId xmlns:a16="http://schemas.microsoft.com/office/drawing/2014/main" id="{8F432BCD-1A6B-5148-33A7-4247BD700A93}"/>
              </a:ext>
            </a:extLst>
          </p:cNvPr>
          <p:cNvCxnSpPr>
            <a:cxnSpLocks/>
          </p:cNvCxnSpPr>
          <p:nvPr/>
        </p:nvCxnSpPr>
        <p:spPr>
          <a:xfrm rot="10800000">
            <a:off x="7750446" y="1283001"/>
            <a:ext cx="1368000" cy="936000"/>
          </a:xfrm>
          <a:prstGeom prst="bentConnector3">
            <a:avLst>
              <a:gd name="adj1" fmla="val 64209"/>
            </a:avLst>
          </a:prstGeom>
          <a:ln w="9525">
            <a:solidFill>
              <a:schemeClr val="accent2">
                <a:lumMod val="75000"/>
              </a:schemeClr>
            </a:solidFill>
            <a:prstDash val="dash"/>
            <a:headEnd type="triangl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1" name="Rectangle 135">
            <a:extLst>
              <a:ext uri="{FF2B5EF4-FFF2-40B4-BE49-F238E27FC236}">
                <a16:creationId xmlns:a16="http://schemas.microsoft.com/office/drawing/2014/main" id="{3AF75F5D-DAD4-49A4-BA0E-D5C896F3EF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3026" y="1283810"/>
            <a:ext cx="859624" cy="52308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904" name="Rectangle 43">
            <a:extLst>
              <a:ext uri="{FF2B5EF4-FFF2-40B4-BE49-F238E27FC236}">
                <a16:creationId xmlns:a16="http://schemas.microsoft.com/office/drawing/2014/main" id="{98FEEA50-5B77-A95B-575E-D5A4B3FC4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4038" y="1345471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온라인감정</a:t>
            </a:r>
          </a:p>
        </p:txBody>
      </p:sp>
      <p:grpSp>
        <p:nvGrpSpPr>
          <p:cNvPr id="951" name="Group 950">
            <a:extLst>
              <a:ext uri="{FF2B5EF4-FFF2-40B4-BE49-F238E27FC236}">
                <a16:creationId xmlns:a16="http://schemas.microsoft.com/office/drawing/2014/main" id="{DA4860F3-8C66-AB5D-9138-5A342C1B3548}"/>
              </a:ext>
            </a:extLst>
          </p:cNvPr>
          <p:cNvGrpSpPr/>
          <p:nvPr/>
        </p:nvGrpSpPr>
        <p:grpSpPr>
          <a:xfrm>
            <a:off x="298168" y="766718"/>
            <a:ext cx="2327695" cy="437556"/>
            <a:chOff x="52913" y="873563"/>
            <a:chExt cx="2327695" cy="437556"/>
          </a:xfrm>
        </p:grpSpPr>
        <p:grpSp>
          <p:nvGrpSpPr>
            <p:cNvPr id="9" name="그룹 194">
              <a:extLst>
                <a:ext uri="{FF2B5EF4-FFF2-40B4-BE49-F238E27FC236}">
                  <a16:creationId xmlns:a16="http://schemas.microsoft.com/office/drawing/2014/main" id="{FE2467B9-DE5B-A323-AB2C-C60FE7BAC4D6}"/>
                </a:ext>
              </a:extLst>
            </p:cNvPr>
            <p:cNvGrpSpPr/>
            <p:nvPr/>
          </p:nvGrpSpPr>
          <p:grpSpPr>
            <a:xfrm>
              <a:off x="52913" y="873563"/>
              <a:ext cx="748990" cy="437556"/>
              <a:chOff x="712595" y="947073"/>
              <a:chExt cx="748990" cy="437556"/>
            </a:xfrm>
          </p:grpSpPr>
          <p:pic>
            <p:nvPicPr>
              <p:cNvPr id="10" name="Picture 31" descr="3D_34">
                <a:extLst>
                  <a:ext uri="{FF2B5EF4-FFF2-40B4-BE49-F238E27FC236}">
                    <a16:creationId xmlns:a16="http://schemas.microsoft.com/office/drawing/2014/main" id="{8DE130B5-8DC3-900E-E7F4-6FF13F8144A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929808" y="947073"/>
                <a:ext cx="427608" cy="31923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7B4D10C-B0D2-5515-E917-A595C09BF5DB}"/>
                  </a:ext>
                </a:extLst>
              </p:cNvPr>
              <p:cNvSpPr txBox="1"/>
              <p:nvPr/>
            </p:nvSpPr>
            <p:spPr>
              <a:xfrm>
                <a:off x="712595" y="1292296"/>
                <a:ext cx="748990" cy="9233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ko-KR" altLang="en-US" sz="600" b="1"/>
                  <a:t>감정평가사</a:t>
                </a:r>
                <a:endParaRPr lang="ko-KR" altLang="en-US" sz="600" b="1" dirty="0"/>
              </a:p>
            </p:txBody>
          </p:sp>
        </p:grpSp>
        <p:cxnSp>
          <p:nvCxnSpPr>
            <p:cNvPr id="765" name="직선 화살표 연결선 184">
              <a:extLst>
                <a:ext uri="{FF2B5EF4-FFF2-40B4-BE49-F238E27FC236}">
                  <a16:creationId xmlns:a16="http://schemas.microsoft.com/office/drawing/2014/main" id="{4A04B9FB-34AE-38D6-6181-3D25BC62DD34}"/>
                </a:ext>
              </a:extLst>
            </p:cNvPr>
            <p:cNvCxnSpPr>
              <a:cxnSpLocks/>
            </p:cNvCxnSpPr>
            <p:nvPr/>
          </p:nvCxnSpPr>
          <p:spPr>
            <a:xfrm>
              <a:off x="433050" y="1084776"/>
              <a:ext cx="1947558" cy="0"/>
            </a:xfrm>
            <a:prstGeom prst="straightConnector1">
              <a:avLst/>
            </a:prstGeom>
            <a:ln w="9525">
              <a:solidFill>
                <a:schemeClr val="accent2">
                  <a:lumMod val="75000"/>
                </a:schemeClr>
              </a:solidFill>
              <a:prstDash val="dash"/>
              <a:headEnd type="none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" name="그룹 193">
              <a:extLst>
                <a:ext uri="{FF2B5EF4-FFF2-40B4-BE49-F238E27FC236}">
                  <a16:creationId xmlns:a16="http://schemas.microsoft.com/office/drawing/2014/main" id="{CCDF601C-A612-EF2B-8C3E-D4B4171A1A44}"/>
                </a:ext>
              </a:extLst>
            </p:cNvPr>
            <p:cNvGrpSpPr/>
            <p:nvPr/>
          </p:nvGrpSpPr>
          <p:grpSpPr>
            <a:xfrm>
              <a:off x="1017629" y="964039"/>
              <a:ext cx="596345" cy="228753"/>
              <a:chOff x="1452569" y="1037549"/>
              <a:chExt cx="596345" cy="228753"/>
            </a:xfrm>
          </p:grpSpPr>
          <p:sp>
            <p:nvSpPr>
              <p:cNvPr id="3" name="구름 187">
                <a:extLst>
                  <a:ext uri="{FF2B5EF4-FFF2-40B4-BE49-F238E27FC236}">
                    <a16:creationId xmlns:a16="http://schemas.microsoft.com/office/drawing/2014/main" id="{E0A21F5D-F215-C1A6-DD6D-2A6CD70A1D07}"/>
                  </a:ext>
                </a:extLst>
              </p:cNvPr>
              <p:cNvSpPr/>
              <p:nvPr/>
            </p:nvSpPr>
            <p:spPr>
              <a:xfrm>
                <a:off x="1452569" y="1037549"/>
                <a:ext cx="596345" cy="228753"/>
              </a:xfrm>
              <a:prstGeom prst="cloud">
                <a:avLst/>
              </a:prstGeom>
              <a:solidFill>
                <a:schemeClr val="bg1"/>
              </a:solidFill>
              <a:ln w="6350">
                <a:solidFill>
                  <a:srgbClr val="618C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600" b="1"/>
              </a:p>
            </p:txBody>
          </p:sp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57B3C4A-4791-ACC8-C136-EE44F5EB9DD6}"/>
                  </a:ext>
                </a:extLst>
              </p:cNvPr>
              <p:cNvSpPr txBox="1"/>
              <p:nvPr/>
            </p:nvSpPr>
            <p:spPr>
              <a:xfrm>
                <a:off x="1538935" y="1102650"/>
                <a:ext cx="423612" cy="9233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ko-KR" altLang="en-US" sz="600" b="1" dirty="0" err="1"/>
                  <a:t>인터넷망</a:t>
                </a:r>
                <a:endParaRPr lang="ko-KR" altLang="en-US" sz="600" b="1" dirty="0"/>
              </a:p>
            </p:txBody>
          </p:sp>
        </p:grpSp>
      </p:grpSp>
      <p:cxnSp>
        <p:nvCxnSpPr>
          <p:cNvPr id="34" name="직선 연결선 317">
            <a:extLst>
              <a:ext uri="{FF2B5EF4-FFF2-40B4-BE49-F238E27FC236}">
                <a16:creationId xmlns:a16="http://schemas.microsoft.com/office/drawing/2014/main" id="{95D85F90-4DC0-1B38-72BB-52EE6CDDCCE6}"/>
              </a:ext>
            </a:extLst>
          </p:cNvPr>
          <p:cNvCxnSpPr/>
          <p:nvPr/>
        </p:nvCxnSpPr>
        <p:spPr>
          <a:xfrm rot="5400000" flipH="1" flipV="1">
            <a:off x="3638606" y="1131729"/>
            <a:ext cx="144000" cy="10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연결선 317">
            <a:extLst>
              <a:ext uri="{FF2B5EF4-FFF2-40B4-BE49-F238E27FC236}">
                <a16:creationId xmlns:a16="http://schemas.microsoft.com/office/drawing/2014/main" id="{9A8CD200-EF44-DDD1-5BDE-471E6451BD26}"/>
              </a:ext>
            </a:extLst>
          </p:cNvPr>
          <p:cNvCxnSpPr/>
          <p:nvPr/>
        </p:nvCxnSpPr>
        <p:spPr>
          <a:xfrm rot="5400000" flipH="1" flipV="1">
            <a:off x="4505787" y="1131729"/>
            <a:ext cx="144000" cy="10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그룹 228">
            <a:extLst>
              <a:ext uri="{FF2B5EF4-FFF2-40B4-BE49-F238E27FC236}">
                <a16:creationId xmlns:a16="http://schemas.microsoft.com/office/drawing/2014/main" id="{90A917B5-06F8-A15C-E27D-93F367316390}"/>
              </a:ext>
            </a:extLst>
          </p:cNvPr>
          <p:cNvGrpSpPr/>
          <p:nvPr/>
        </p:nvGrpSpPr>
        <p:grpSpPr>
          <a:xfrm>
            <a:off x="3435714" y="747999"/>
            <a:ext cx="540000" cy="380791"/>
            <a:chOff x="3037545" y="2897580"/>
            <a:chExt cx="540000" cy="380791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2278F33-FAAC-B212-B7D6-EF291A24BB45}"/>
                </a:ext>
              </a:extLst>
            </p:cNvPr>
            <p:cNvSpPr txBox="1"/>
            <p:nvPr/>
          </p:nvSpPr>
          <p:spPr>
            <a:xfrm>
              <a:off x="3037545" y="2897580"/>
              <a:ext cx="5400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/>
                <a:t>ATSMAIL</a:t>
              </a:r>
              <a:endParaRPr lang="en-US" altLang="ko-KR" sz="600" b="1" dirty="0"/>
            </a:p>
          </p:txBody>
        </p:sp>
        <p:pic>
          <p:nvPicPr>
            <p:cNvPr id="41" name="그림 230">
              <a:extLst>
                <a:ext uri="{FF2B5EF4-FFF2-40B4-BE49-F238E27FC236}">
                  <a16:creationId xmlns:a16="http://schemas.microsoft.com/office/drawing/2014/main" id="{B2C847EB-7676-B311-BDB9-C9CF77493E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45545" y="3021352"/>
              <a:ext cx="324000" cy="257019"/>
            </a:xfrm>
            <a:prstGeom prst="rect">
              <a:avLst/>
            </a:prstGeom>
          </p:spPr>
        </p:pic>
      </p:grpSp>
      <p:grpSp>
        <p:nvGrpSpPr>
          <p:cNvPr id="42" name="그룹 228">
            <a:extLst>
              <a:ext uri="{FF2B5EF4-FFF2-40B4-BE49-F238E27FC236}">
                <a16:creationId xmlns:a16="http://schemas.microsoft.com/office/drawing/2014/main" id="{54F64C75-0BA6-240A-3D75-176E43DFC0B9}"/>
              </a:ext>
            </a:extLst>
          </p:cNvPr>
          <p:cNvGrpSpPr/>
          <p:nvPr/>
        </p:nvGrpSpPr>
        <p:grpSpPr>
          <a:xfrm>
            <a:off x="4308644" y="747999"/>
            <a:ext cx="540000" cy="380791"/>
            <a:chOff x="3037545" y="2897580"/>
            <a:chExt cx="540000" cy="380791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01D0A81-FA8F-7B95-0AD5-9804E5AAAAC9}"/>
                </a:ext>
              </a:extLst>
            </p:cNvPr>
            <p:cNvSpPr txBox="1"/>
            <p:nvPr/>
          </p:nvSpPr>
          <p:spPr>
            <a:xfrm>
              <a:off x="3037545" y="2897580"/>
              <a:ext cx="5400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b="1"/>
                <a:t>ㅇㅇ</a:t>
              </a:r>
              <a:endParaRPr lang="en-US" altLang="ko-KR" sz="600" b="1" dirty="0"/>
            </a:p>
          </p:txBody>
        </p:sp>
        <p:pic>
          <p:nvPicPr>
            <p:cNvPr id="44" name="그림 230">
              <a:extLst>
                <a:ext uri="{FF2B5EF4-FFF2-40B4-BE49-F238E27FC236}">
                  <a16:creationId xmlns:a16="http://schemas.microsoft.com/office/drawing/2014/main" id="{07DEB62C-157B-6127-C8E6-14C2BEC7FE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45545" y="3021352"/>
              <a:ext cx="324000" cy="257019"/>
            </a:xfrm>
            <a:prstGeom prst="rect">
              <a:avLst/>
            </a:prstGeom>
          </p:spPr>
        </p:pic>
      </p:grpSp>
      <p:grpSp>
        <p:nvGrpSpPr>
          <p:cNvPr id="48" name="그룹 228">
            <a:extLst>
              <a:ext uri="{FF2B5EF4-FFF2-40B4-BE49-F238E27FC236}">
                <a16:creationId xmlns:a16="http://schemas.microsoft.com/office/drawing/2014/main" id="{53EE0FD4-B56D-D61D-7EF0-08C4F29756BE}"/>
              </a:ext>
            </a:extLst>
          </p:cNvPr>
          <p:cNvGrpSpPr/>
          <p:nvPr/>
        </p:nvGrpSpPr>
        <p:grpSpPr>
          <a:xfrm>
            <a:off x="2525270" y="747999"/>
            <a:ext cx="540000" cy="380791"/>
            <a:chOff x="3037545" y="2897580"/>
            <a:chExt cx="540000" cy="380791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2F30117-B064-FEAA-E283-E4B9B28A904E}"/>
                </a:ext>
              </a:extLst>
            </p:cNvPr>
            <p:cNvSpPr txBox="1"/>
            <p:nvPr/>
          </p:nvSpPr>
          <p:spPr>
            <a:xfrm>
              <a:off x="3037545" y="2897580"/>
              <a:ext cx="5400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/>
                <a:t>EASWEB</a:t>
              </a:r>
              <a:endParaRPr lang="en-US" altLang="ko-KR" sz="600" b="1" dirty="0"/>
            </a:p>
          </p:txBody>
        </p:sp>
        <p:pic>
          <p:nvPicPr>
            <p:cNvPr id="50" name="그림 230">
              <a:extLst>
                <a:ext uri="{FF2B5EF4-FFF2-40B4-BE49-F238E27FC236}">
                  <a16:creationId xmlns:a16="http://schemas.microsoft.com/office/drawing/2014/main" id="{487B9372-5D81-79C5-DA16-A29988CFB0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45545" y="3021352"/>
              <a:ext cx="324000" cy="257019"/>
            </a:xfrm>
            <a:prstGeom prst="rect">
              <a:avLst/>
            </a:prstGeom>
          </p:spPr>
        </p:pic>
      </p:grpSp>
      <p:sp>
        <p:nvSpPr>
          <p:cNvPr id="913" name="Rectangle 135">
            <a:extLst>
              <a:ext uri="{FF2B5EF4-FFF2-40B4-BE49-F238E27FC236}">
                <a16:creationId xmlns:a16="http://schemas.microsoft.com/office/drawing/2014/main" id="{8DDBA032-8F28-88BA-4E7A-E79C38AD6B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3031" y="1283810"/>
            <a:ext cx="859624" cy="522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916" name="Rectangle 43">
            <a:extLst>
              <a:ext uri="{FF2B5EF4-FFF2-40B4-BE49-F238E27FC236}">
                <a16:creationId xmlns:a16="http://schemas.microsoft.com/office/drawing/2014/main" id="{F59EA5D6-0DF2-D0B0-F567-8255C27BA2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4043" y="1345471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RPA</a:t>
            </a:r>
            <a:endParaRPr lang="ko-KR" altLang="en-US" sz="600">
              <a:latin typeface="+mn-ea"/>
            </a:endParaRPr>
          </a:p>
        </p:txBody>
      </p:sp>
      <p:sp>
        <p:nvSpPr>
          <p:cNvPr id="929" name="Rectangle 135">
            <a:extLst>
              <a:ext uri="{FF2B5EF4-FFF2-40B4-BE49-F238E27FC236}">
                <a16:creationId xmlns:a16="http://schemas.microsoft.com/office/drawing/2014/main" id="{45CA73CF-15C6-77E7-9C7D-57745378F7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9470" y="1283810"/>
            <a:ext cx="859624" cy="522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932" name="Rectangle 43">
            <a:extLst>
              <a:ext uri="{FF2B5EF4-FFF2-40B4-BE49-F238E27FC236}">
                <a16:creationId xmlns:a16="http://schemas.microsoft.com/office/drawing/2014/main" id="{72BCEF2D-D876-AD4F-964C-A0E032D5E7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0482" y="1345471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전자송달메일</a:t>
            </a:r>
          </a:p>
        </p:txBody>
      </p:sp>
      <p:cxnSp>
        <p:nvCxnSpPr>
          <p:cNvPr id="933" name="직선 연결선 324">
            <a:extLst>
              <a:ext uri="{FF2B5EF4-FFF2-40B4-BE49-F238E27FC236}">
                <a16:creationId xmlns:a16="http://schemas.microsoft.com/office/drawing/2014/main" id="{BC8A6042-28C7-8137-1E4F-CD1D9D75106C}"/>
              </a:ext>
            </a:extLst>
          </p:cNvPr>
          <p:cNvCxnSpPr>
            <a:cxnSpLocks/>
          </p:cNvCxnSpPr>
          <p:nvPr/>
        </p:nvCxnSpPr>
        <p:spPr>
          <a:xfrm flipV="1">
            <a:off x="2137163" y="1189770"/>
            <a:ext cx="0" cy="118800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6" name="직선 연결선 175">
            <a:extLst>
              <a:ext uri="{FF2B5EF4-FFF2-40B4-BE49-F238E27FC236}">
                <a16:creationId xmlns:a16="http://schemas.microsoft.com/office/drawing/2014/main" id="{FE6A81AE-30D1-71B1-6CE1-05383A8D08EF}"/>
              </a:ext>
            </a:extLst>
          </p:cNvPr>
          <p:cNvCxnSpPr/>
          <p:nvPr/>
        </p:nvCxnSpPr>
        <p:spPr>
          <a:xfrm rot="5400000" flipH="1" flipV="1">
            <a:off x="2699618" y="2254772"/>
            <a:ext cx="180000" cy="10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8" name="Rectangle 135">
            <a:extLst>
              <a:ext uri="{FF2B5EF4-FFF2-40B4-BE49-F238E27FC236}">
                <a16:creationId xmlns:a16="http://schemas.microsoft.com/office/drawing/2014/main" id="{784B4C2D-99E6-CC52-28E5-B7FFD059A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3026" y="2426487"/>
            <a:ext cx="859624" cy="522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939" name="Rectangle 43">
            <a:extLst>
              <a:ext uri="{FF2B5EF4-FFF2-40B4-BE49-F238E27FC236}">
                <a16:creationId xmlns:a16="http://schemas.microsoft.com/office/drawing/2014/main" id="{BAD8CDC7-C429-BEB3-88B6-D483F65966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4038" y="2488149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온비드</a:t>
            </a:r>
          </a:p>
        </p:txBody>
      </p:sp>
      <p:grpSp>
        <p:nvGrpSpPr>
          <p:cNvPr id="940" name="그룹 228">
            <a:extLst>
              <a:ext uri="{FF2B5EF4-FFF2-40B4-BE49-F238E27FC236}">
                <a16:creationId xmlns:a16="http://schemas.microsoft.com/office/drawing/2014/main" id="{35463038-DD3F-4B0F-1E11-F4D6DF0596CB}"/>
              </a:ext>
            </a:extLst>
          </p:cNvPr>
          <p:cNvGrpSpPr/>
          <p:nvPr/>
        </p:nvGrpSpPr>
        <p:grpSpPr>
          <a:xfrm>
            <a:off x="2525270" y="1890677"/>
            <a:ext cx="540000" cy="380791"/>
            <a:chOff x="3037545" y="2897580"/>
            <a:chExt cx="540000" cy="380791"/>
          </a:xfrm>
        </p:grpSpPr>
        <p:sp>
          <p:nvSpPr>
            <p:cNvPr id="941" name="TextBox 940">
              <a:extLst>
                <a:ext uri="{FF2B5EF4-FFF2-40B4-BE49-F238E27FC236}">
                  <a16:creationId xmlns:a16="http://schemas.microsoft.com/office/drawing/2014/main" id="{1ECAD208-B351-D8AE-1D55-60432F738EA8}"/>
                </a:ext>
              </a:extLst>
            </p:cNvPr>
            <p:cNvSpPr txBox="1"/>
            <p:nvPr/>
          </p:nvSpPr>
          <p:spPr>
            <a:xfrm>
              <a:off x="3037545" y="2897580"/>
              <a:ext cx="5400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b="1"/>
                <a:t>ㅇㅇ</a:t>
              </a:r>
              <a:endParaRPr lang="en-US" altLang="ko-KR" sz="600" b="1" dirty="0"/>
            </a:p>
          </p:txBody>
        </p:sp>
        <p:pic>
          <p:nvPicPr>
            <p:cNvPr id="942" name="그림 230">
              <a:extLst>
                <a:ext uri="{FF2B5EF4-FFF2-40B4-BE49-F238E27FC236}">
                  <a16:creationId xmlns:a16="http://schemas.microsoft.com/office/drawing/2014/main" id="{325EF523-7D97-BF8E-AF6C-079FA1557F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45545" y="3021352"/>
              <a:ext cx="324000" cy="257019"/>
            </a:xfrm>
            <a:prstGeom prst="rect">
              <a:avLst/>
            </a:prstGeom>
          </p:spPr>
        </p:pic>
      </p:grpSp>
      <p:grpSp>
        <p:nvGrpSpPr>
          <p:cNvPr id="952" name="Group 951">
            <a:extLst>
              <a:ext uri="{FF2B5EF4-FFF2-40B4-BE49-F238E27FC236}">
                <a16:creationId xmlns:a16="http://schemas.microsoft.com/office/drawing/2014/main" id="{E45A929F-6CE9-6D83-BEEC-E238DE6A9170}"/>
              </a:ext>
            </a:extLst>
          </p:cNvPr>
          <p:cNvGrpSpPr/>
          <p:nvPr/>
        </p:nvGrpSpPr>
        <p:grpSpPr>
          <a:xfrm>
            <a:off x="298168" y="1922002"/>
            <a:ext cx="2327695" cy="437556"/>
            <a:chOff x="52913" y="873563"/>
            <a:chExt cx="2327695" cy="437556"/>
          </a:xfrm>
        </p:grpSpPr>
        <p:grpSp>
          <p:nvGrpSpPr>
            <p:cNvPr id="953" name="그룹 194">
              <a:extLst>
                <a:ext uri="{FF2B5EF4-FFF2-40B4-BE49-F238E27FC236}">
                  <a16:creationId xmlns:a16="http://schemas.microsoft.com/office/drawing/2014/main" id="{AB9C0503-67B1-7463-37FE-9DA1029FCD22}"/>
                </a:ext>
              </a:extLst>
            </p:cNvPr>
            <p:cNvGrpSpPr/>
            <p:nvPr/>
          </p:nvGrpSpPr>
          <p:grpSpPr>
            <a:xfrm>
              <a:off x="52913" y="873563"/>
              <a:ext cx="748990" cy="437556"/>
              <a:chOff x="712595" y="947073"/>
              <a:chExt cx="748990" cy="437556"/>
            </a:xfrm>
          </p:grpSpPr>
          <p:pic>
            <p:nvPicPr>
              <p:cNvPr id="958" name="Picture 31" descr="3D_34">
                <a:extLst>
                  <a:ext uri="{FF2B5EF4-FFF2-40B4-BE49-F238E27FC236}">
                    <a16:creationId xmlns:a16="http://schemas.microsoft.com/office/drawing/2014/main" id="{F38E52E2-2596-D2FE-6BDE-21DCCEE33ED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929808" y="947073"/>
                <a:ext cx="427608" cy="31923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959" name="TextBox 958">
                <a:extLst>
                  <a:ext uri="{FF2B5EF4-FFF2-40B4-BE49-F238E27FC236}">
                    <a16:creationId xmlns:a16="http://schemas.microsoft.com/office/drawing/2014/main" id="{F0A6383D-D2EE-7B1A-C563-8F4201A30423}"/>
                  </a:ext>
                </a:extLst>
              </p:cNvPr>
              <p:cNvSpPr txBox="1"/>
              <p:nvPr/>
            </p:nvSpPr>
            <p:spPr>
              <a:xfrm>
                <a:off x="712595" y="1292296"/>
                <a:ext cx="748990" cy="9233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ko-KR" altLang="en-US" sz="600" b="1"/>
                  <a:t>입찰자</a:t>
                </a:r>
                <a:endParaRPr lang="ko-KR" altLang="en-US" sz="600" b="1" dirty="0"/>
              </a:p>
            </p:txBody>
          </p:sp>
        </p:grpSp>
        <p:cxnSp>
          <p:nvCxnSpPr>
            <p:cNvPr id="954" name="직선 화살표 연결선 184">
              <a:extLst>
                <a:ext uri="{FF2B5EF4-FFF2-40B4-BE49-F238E27FC236}">
                  <a16:creationId xmlns:a16="http://schemas.microsoft.com/office/drawing/2014/main" id="{B6C425E1-EA7F-032B-0170-46F8F6C7586A}"/>
                </a:ext>
              </a:extLst>
            </p:cNvPr>
            <p:cNvCxnSpPr>
              <a:cxnSpLocks/>
            </p:cNvCxnSpPr>
            <p:nvPr/>
          </p:nvCxnSpPr>
          <p:spPr>
            <a:xfrm>
              <a:off x="433050" y="1084776"/>
              <a:ext cx="1947558" cy="0"/>
            </a:xfrm>
            <a:prstGeom prst="straightConnector1">
              <a:avLst/>
            </a:prstGeom>
            <a:ln w="9525">
              <a:solidFill>
                <a:schemeClr val="accent2">
                  <a:lumMod val="75000"/>
                </a:schemeClr>
              </a:solidFill>
              <a:prstDash val="dash"/>
              <a:headEnd type="none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55" name="그룹 193">
              <a:extLst>
                <a:ext uri="{FF2B5EF4-FFF2-40B4-BE49-F238E27FC236}">
                  <a16:creationId xmlns:a16="http://schemas.microsoft.com/office/drawing/2014/main" id="{EEF70AF0-DFD4-E318-515A-01909847505A}"/>
                </a:ext>
              </a:extLst>
            </p:cNvPr>
            <p:cNvGrpSpPr/>
            <p:nvPr/>
          </p:nvGrpSpPr>
          <p:grpSpPr>
            <a:xfrm>
              <a:off x="1017629" y="964039"/>
              <a:ext cx="596345" cy="228753"/>
              <a:chOff x="1452569" y="1037549"/>
              <a:chExt cx="596345" cy="228753"/>
            </a:xfrm>
          </p:grpSpPr>
          <p:sp>
            <p:nvSpPr>
              <p:cNvPr id="956" name="구름 187">
                <a:extLst>
                  <a:ext uri="{FF2B5EF4-FFF2-40B4-BE49-F238E27FC236}">
                    <a16:creationId xmlns:a16="http://schemas.microsoft.com/office/drawing/2014/main" id="{39607B90-5590-325C-9A07-7835BC21B574}"/>
                  </a:ext>
                </a:extLst>
              </p:cNvPr>
              <p:cNvSpPr/>
              <p:nvPr/>
            </p:nvSpPr>
            <p:spPr>
              <a:xfrm>
                <a:off x="1452569" y="1037549"/>
                <a:ext cx="596345" cy="228753"/>
              </a:xfrm>
              <a:prstGeom prst="cloud">
                <a:avLst/>
              </a:prstGeom>
              <a:solidFill>
                <a:schemeClr val="bg1"/>
              </a:solidFill>
              <a:ln w="6350">
                <a:solidFill>
                  <a:srgbClr val="618C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600" b="1"/>
              </a:p>
            </p:txBody>
          </p:sp>
          <p:sp>
            <p:nvSpPr>
              <p:cNvPr id="957" name="TextBox 956">
                <a:extLst>
                  <a:ext uri="{FF2B5EF4-FFF2-40B4-BE49-F238E27FC236}">
                    <a16:creationId xmlns:a16="http://schemas.microsoft.com/office/drawing/2014/main" id="{84FF010E-B92E-A513-C4C7-687CFC7F34E8}"/>
                  </a:ext>
                </a:extLst>
              </p:cNvPr>
              <p:cNvSpPr txBox="1"/>
              <p:nvPr/>
            </p:nvSpPr>
            <p:spPr>
              <a:xfrm>
                <a:off x="1538935" y="1102650"/>
                <a:ext cx="423612" cy="9233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ko-KR" altLang="en-US" sz="600" b="1" dirty="0" err="1"/>
                  <a:t>인터넷망</a:t>
                </a:r>
                <a:endParaRPr lang="ko-KR" altLang="en-US" sz="600" b="1" dirty="0"/>
              </a:p>
            </p:txBody>
          </p:sp>
        </p:grpSp>
      </p:grpSp>
      <p:sp>
        <p:nvSpPr>
          <p:cNvPr id="66" name="직사각형 171">
            <a:extLst>
              <a:ext uri="{FF2B5EF4-FFF2-40B4-BE49-F238E27FC236}">
                <a16:creationId xmlns:a16="http://schemas.microsoft.com/office/drawing/2014/main" id="{1CEF0B85-FF36-F718-AC03-1D76454A4A75}"/>
              </a:ext>
            </a:extLst>
          </p:cNvPr>
          <p:cNvSpPr/>
          <p:nvPr/>
        </p:nvSpPr>
        <p:spPr>
          <a:xfrm>
            <a:off x="9237676" y="1483713"/>
            <a:ext cx="2882033" cy="96242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67" name="TextBox 30">
            <a:extLst>
              <a:ext uri="{FF2B5EF4-FFF2-40B4-BE49-F238E27FC236}">
                <a16:creationId xmlns:a16="http://schemas.microsoft.com/office/drawing/2014/main" id="{C3DDE9B5-8581-60B2-B24D-C7BA8C8DE193}"/>
              </a:ext>
            </a:extLst>
          </p:cNvPr>
          <p:cNvSpPr txBox="1"/>
          <p:nvPr/>
        </p:nvSpPr>
        <p:spPr>
          <a:xfrm>
            <a:off x="9237693" y="1480019"/>
            <a:ext cx="2882029" cy="180000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algn="ctr" defTabSz="914291">
              <a:defRPr sz="400">
                <a:solidFill>
                  <a:schemeClr val="lt1"/>
                </a:solidFill>
              </a:defRPr>
            </a:lvl1pPr>
            <a:lvl2pPr marL="457145" defTabSz="914291">
              <a:defRPr>
                <a:solidFill>
                  <a:schemeClr val="lt1"/>
                </a:solidFill>
              </a:defRPr>
            </a:lvl2pPr>
            <a:lvl3pPr marL="914291" defTabSz="914291">
              <a:defRPr>
                <a:solidFill>
                  <a:schemeClr val="lt1"/>
                </a:solidFill>
              </a:defRPr>
            </a:lvl3pPr>
            <a:lvl4pPr marL="1371436" defTabSz="914291">
              <a:defRPr>
                <a:solidFill>
                  <a:schemeClr val="lt1"/>
                </a:solidFill>
              </a:defRPr>
            </a:lvl4pPr>
            <a:lvl5pPr marL="1828581" defTabSz="914291">
              <a:defRPr>
                <a:solidFill>
                  <a:schemeClr val="lt1"/>
                </a:solidFill>
              </a:defRPr>
            </a:lvl5pPr>
            <a:lvl6pPr marL="2285726" defTabSz="914291">
              <a:defRPr>
                <a:solidFill>
                  <a:schemeClr val="lt1"/>
                </a:solidFill>
              </a:defRPr>
            </a:lvl6pPr>
            <a:lvl7pPr marL="2742872" defTabSz="914291">
              <a:defRPr>
                <a:solidFill>
                  <a:schemeClr val="lt1"/>
                </a:solidFill>
              </a:defRPr>
            </a:lvl7pPr>
            <a:lvl8pPr marL="3200017" defTabSz="914291">
              <a:defRPr>
                <a:solidFill>
                  <a:schemeClr val="lt1"/>
                </a:solidFill>
              </a:defRPr>
            </a:lvl8pPr>
            <a:lvl9pPr marL="3657163" defTabSz="914291"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ko-KR" altLang="en-US"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행정기관</a:t>
            </a:r>
            <a:endParaRPr lang="ko-KR" altLang="en-US" sz="7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8" name="직사각형 171">
            <a:extLst>
              <a:ext uri="{FF2B5EF4-FFF2-40B4-BE49-F238E27FC236}">
                <a16:creationId xmlns:a16="http://schemas.microsoft.com/office/drawing/2014/main" id="{AC71464C-1E64-761A-B2D4-AE9006EABFD7}"/>
              </a:ext>
            </a:extLst>
          </p:cNvPr>
          <p:cNvSpPr/>
          <p:nvPr/>
        </p:nvSpPr>
        <p:spPr>
          <a:xfrm>
            <a:off x="9218555" y="530832"/>
            <a:ext cx="2901156" cy="814639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69" name="TextBox 30">
            <a:extLst>
              <a:ext uri="{FF2B5EF4-FFF2-40B4-BE49-F238E27FC236}">
                <a16:creationId xmlns:a16="http://schemas.microsoft.com/office/drawing/2014/main" id="{6EE4E543-23BF-C4C1-60F5-872AC47D8BC4}"/>
              </a:ext>
            </a:extLst>
          </p:cNvPr>
          <p:cNvSpPr txBox="1"/>
          <p:nvPr/>
        </p:nvSpPr>
        <p:spPr>
          <a:xfrm>
            <a:off x="9218570" y="527139"/>
            <a:ext cx="2901145" cy="180000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algn="ctr" defTabSz="914291">
              <a:defRPr sz="400">
                <a:solidFill>
                  <a:schemeClr val="lt1"/>
                </a:solidFill>
              </a:defRPr>
            </a:lvl1pPr>
            <a:lvl2pPr marL="457145" defTabSz="914291">
              <a:defRPr>
                <a:solidFill>
                  <a:schemeClr val="lt1"/>
                </a:solidFill>
              </a:defRPr>
            </a:lvl2pPr>
            <a:lvl3pPr marL="914291" defTabSz="914291">
              <a:defRPr>
                <a:solidFill>
                  <a:schemeClr val="lt1"/>
                </a:solidFill>
              </a:defRPr>
            </a:lvl3pPr>
            <a:lvl4pPr marL="1371436" defTabSz="914291">
              <a:defRPr>
                <a:solidFill>
                  <a:schemeClr val="lt1"/>
                </a:solidFill>
              </a:defRPr>
            </a:lvl4pPr>
            <a:lvl5pPr marL="1828581" defTabSz="914291">
              <a:defRPr>
                <a:solidFill>
                  <a:schemeClr val="lt1"/>
                </a:solidFill>
              </a:defRPr>
            </a:lvl5pPr>
            <a:lvl6pPr marL="2285726" defTabSz="914291">
              <a:defRPr>
                <a:solidFill>
                  <a:schemeClr val="lt1"/>
                </a:solidFill>
              </a:defRPr>
            </a:lvl6pPr>
            <a:lvl7pPr marL="2742872" defTabSz="914291">
              <a:defRPr>
                <a:solidFill>
                  <a:schemeClr val="lt1"/>
                </a:solidFill>
              </a:defRPr>
            </a:lvl7pPr>
            <a:lvl8pPr marL="3200017" defTabSz="914291">
              <a:defRPr>
                <a:solidFill>
                  <a:schemeClr val="lt1"/>
                </a:solidFill>
              </a:defRPr>
            </a:lvl8pPr>
            <a:lvl9pPr marL="3657163" defTabSz="914291"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ko-KR" altLang="en-US"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민간기관</a:t>
            </a:r>
            <a:endParaRPr lang="ko-KR" altLang="en-US" sz="7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id="{787EEEC4-2C32-7C78-DDE7-E330251407F4}"/>
              </a:ext>
            </a:extLst>
          </p:cNvPr>
          <p:cNvGrpSpPr/>
          <p:nvPr/>
        </p:nvGrpSpPr>
        <p:grpSpPr>
          <a:xfrm>
            <a:off x="9180940" y="1784647"/>
            <a:ext cx="684000" cy="291657"/>
            <a:chOff x="5863860" y="570109"/>
            <a:chExt cx="684000" cy="291657"/>
          </a:xfrm>
        </p:grpSpPr>
        <p:pic>
          <p:nvPicPr>
            <p:cNvPr id="83" name="그림 409">
              <a:extLst>
                <a:ext uri="{FF2B5EF4-FFF2-40B4-BE49-F238E27FC236}">
                  <a16:creationId xmlns:a16="http://schemas.microsoft.com/office/drawing/2014/main" id="{7A4AA60A-044E-7CAA-F546-FA8300DD78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24907" y="678191"/>
              <a:ext cx="361906" cy="183575"/>
            </a:xfrm>
            <a:prstGeom prst="rect">
              <a:avLst/>
            </a:prstGeom>
          </p:spPr>
        </p:pic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505CE8C7-52F5-57BE-E2D4-73C15642667D}"/>
                </a:ext>
              </a:extLst>
            </p:cNvPr>
            <p:cNvSpPr txBox="1"/>
            <p:nvPr/>
          </p:nvSpPr>
          <p:spPr>
            <a:xfrm>
              <a:off x="5863860" y="570109"/>
              <a:ext cx="684000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500"/>
                <a:t>위택스</a:t>
              </a:r>
              <a:endParaRPr lang="en-US" altLang="ko-KR" sz="500"/>
            </a:p>
            <a:p>
              <a:pPr algn="ctr"/>
              <a:r>
                <a:rPr lang="en-US" altLang="ko-KR" sz="500"/>
                <a:t>(</a:t>
              </a:r>
              <a:r>
                <a:rPr lang="ko-KR" altLang="en-US" sz="500"/>
                <a:t>지방세</a:t>
              </a:r>
              <a:r>
                <a:rPr lang="en-US" altLang="ko-KR" sz="500"/>
                <a:t>)</a:t>
              </a:r>
              <a:endParaRPr lang="en-US" altLang="ko-KR" sz="500" dirty="0"/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365A3E51-AF82-297B-AA73-F6C9DB863A53}"/>
              </a:ext>
            </a:extLst>
          </p:cNvPr>
          <p:cNvGrpSpPr/>
          <p:nvPr/>
        </p:nvGrpSpPr>
        <p:grpSpPr>
          <a:xfrm>
            <a:off x="9913741" y="1784647"/>
            <a:ext cx="684000" cy="291657"/>
            <a:chOff x="5863860" y="570109"/>
            <a:chExt cx="684000" cy="291657"/>
          </a:xfrm>
        </p:grpSpPr>
        <p:pic>
          <p:nvPicPr>
            <p:cNvPr id="94" name="그림 409">
              <a:extLst>
                <a:ext uri="{FF2B5EF4-FFF2-40B4-BE49-F238E27FC236}">
                  <a16:creationId xmlns:a16="http://schemas.microsoft.com/office/drawing/2014/main" id="{C5E88BFA-9EF1-3A93-496B-E452AB16CA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24907" y="678191"/>
              <a:ext cx="361906" cy="183575"/>
            </a:xfrm>
            <a:prstGeom prst="rect">
              <a:avLst/>
            </a:prstGeom>
          </p:spPr>
        </p:pic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E29F7574-5A00-08AA-A5D2-B34BB4DAF7DF}"/>
                </a:ext>
              </a:extLst>
            </p:cNvPr>
            <p:cNvSpPr txBox="1"/>
            <p:nvPr/>
          </p:nvSpPr>
          <p:spPr>
            <a:xfrm>
              <a:off x="5863860" y="570109"/>
              <a:ext cx="684000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500"/>
                <a:t>건강</a:t>
              </a:r>
              <a:r>
                <a:rPr lang="en-US" altLang="ko-KR" sz="500"/>
                <a:t>/</a:t>
              </a:r>
              <a:r>
                <a:rPr lang="ko-KR" altLang="en-US" sz="500"/>
                <a:t>연금보험</a:t>
              </a:r>
              <a:endParaRPr lang="en-US" altLang="ko-KR" sz="500" dirty="0"/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866CAFD8-E221-BFFB-5BE5-BF38CEB25CFB}"/>
              </a:ext>
            </a:extLst>
          </p:cNvPr>
          <p:cNvGrpSpPr/>
          <p:nvPr/>
        </p:nvGrpSpPr>
        <p:grpSpPr>
          <a:xfrm>
            <a:off x="10646542" y="1784647"/>
            <a:ext cx="684000" cy="291657"/>
            <a:chOff x="5863860" y="570109"/>
            <a:chExt cx="684000" cy="291657"/>
          </a:xfrm>
        </p:grpSpPr>
        <p:pic>
          <p:nvPicPr>
            <p:cNvPr id="97" name="그림 409">
              <a:extLst>
                <a:ext uri="{FF2B5EF4-FFF2-40B4-BE49-F238E27FC236}">
                  <a16:creationId xmlns:a16="http://schemas.microsoft.com/office/drawing/2014/main" id="{2253C038-E178-BC9C-4862-B4C1686B009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24907" y="678191"/>
              <a:ext cx="361906" cy="183575"/>
            </a:xfrm>
            <a:prstGeom prst="rect">
              <a:avLst/>
            </a:prstGeom>
          </p:spPr>
        </p:pic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DB7D6C47-2144-5698-2564-2D5410505F7E}"/>
                </a:ext>
              </a:extLst>
            </p:cNvPr>
            <p:cNvSpPr txBox="1"/>
            <p:nvPr/>
          </p:nvSpPr>
          <p:spPr>
            <a:xfrm>
              <a:off x="5863860" y="570109"/>
              <a:ext cx="684000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500"/>
                <a:t>관세청</a:t>
              </a:r>
              <a:endParaRPr lang="en-US" altLang="ko-KR" sz="500" dirty="0"/>
            </a:p>
          </p:txBody>
        </p:sp>
      </p:grpSp>
      <p:sp>
        <p:nvSpPr>
          <p:cNvPr id="122" name="직사각형 171">
            <a:extLst>
              <a:ext uri="{FF2B5EF4-FFF2-40B4-BE49-F238E27FC236}">
                <a16:creationId xmlns:a16="http://schemas.microsoft.com/office/drawing/2014/main" id="{8168A843-19C6-BE40-514B-26EA1067D381}"/>
              </a:ext>
            </a:extLst>
          </p:cNvPr>
          <p:cNvSpPr/>
          <p:nvPr/>
        </p:nvSpPr>
        <p:spPr>
          <a:xfrm>
            <a:off x="6137810" y="530832"/>
            <a:ext cx="1814687" cy="270564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23" name="TextBox 30">
            <a:extLst>
              <a:ext uri="{FF2B5EF4-FFF2-40B4-BE49-F238E27FC236}">
                <a16:creationId xmlns:a16="http://schemas.microsoft.com/office/drawing/2014/main" id="{5719D50E-7D4A-FAAB-2C70-17947009E30E}"/>
              </a:ext>
            </a:extLst>
          </p:cNvPr>
          <p:cNvSpPr txBox="1"/>
          <p:nvPr/>
        </p:nvSpPr>
        <p:spPr>
          <a:xfrm>
            <a:off x="6137827" y="527139"/>
            <a:ext cx="1814684" cy="180000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algn="ctr" defTabSz="914291">
              <a:defRPr sz="400">
                <a:solidFill>
                  <a:schemeClr val="lt1"/>
                </a:solidFill>
              </a:defRPr>
            </a:lvl1pPr>
            <a:lvl2pPr marL="457145" defTabSz="914291">
              <a:defRPr>
                <a:solidFill>
                  <a:schemeClr val="lt1"/>
                </a:solidFill>
              </a:defRPr>
            </a:lvl2pPr>
            <a:lvl3pPr marL="914291" defTabSz="914291">
              <a:defRPr>
                <a:solidFill>
                  <a:schemeClr val="lt1"/>
                </a:solidFill>
              </a:defRPr>
            </a:lvl3pPr>
            <a:lvl4pPr marL="1371436" defTabSz="914291">
              <a:defRPr>
                <a:solidFill>
                  <a:schemeClr val="lt1"/>
                </a:solidFill>
              </a:defRPr>
            </a:lvl4pPr>
            <a:lvl5pPr marL="1828581" defTabSz="914291">
              <a:defRPr>
                <a:solidFill>
                  <a:schemeClr val="lt1"/>
                </a:solidFill>
              </a:defRPr>
            </a:lvl5pPr>
            <a:lvl6pPr marL="2285726" defTabSz="914291">
              <a:defRPr>
                <a:solidFill>
                  <a:schemeClr val="lt1"/>
                </a:solidFill>
              </a:defRPr>
            </a:lvl6pPr>
            <a:lvl7pPr marL="2742872" defTabSz="914291">
              <a:defRPr>
                <a:solidFill>
                  <a:schemeClr val="lt1"/>
                </a:solidFill>
              </a:defRPr>
            </a:lvl7pPr>
            <a:lvl8pPr marL="3200017" defTabSz="914291">
              <a:defRPr>
                <a:solidFill>
                  <a:schemeClr val="lt1"/>
                </a:solidFill>
              </a:defRPr>
            </a:lvl8pPr>
            <a:lvl9pPr marL="3657163" defTabSz="914291"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en-US" altLang="ko-KR"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OUTCON/ OUTTRA</a:t>
            </a:r>
            <a:endParaRPr lang="ko-KR" altLang="en-US" sz="7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707" name="직선 연결선 317">
            <a:extLst>
              <a:ext uri="{FF2B5EF4-FFF2-40B4-BE49-F238E27FC236}">
                <a16:creationId xmlns:a16="http://schemas.microsoft.com/office/drawing/2014/main" id="{896BF793-C5E2-182E-6C32-FA7E10999946}"/>
              </a:ext>
            </a:extLst>
          </p:cNvPr>
          <p:cNvCxnSpPr/>
          <p:nvPr/>
        </p:nvCxnSpPr>
        <p:spPr>
          <a:xfrm rot="5400000" flipH="1" flipV="1">
            <a:off x="6937017" y="1131729"/>
            <a:ext cx="144000" cy="10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08" name="그룹 228">
            <a:extLst>
              <a:ext uri="{FF2B5EF4-FFF2-40B4-BE49-F238E27FC236}">
                <a16:creationId xmlns:a16="http://schemas.microsoft.com/office/drawing/2014/main" id="{4C0F166A-8C88-DE71-366C-6D4E3E0B224C}"/>
              </a:ext>
            </a:extLst>
          </p:cNvPr>
          <p:cNvGrpSpPr/>
          <p:nvPr/>
        </p:nvGrpSpPr>
        <p:grpSpPr>
          <a:xfrm>
            <a:off x="6739874" y="747999"/>
            <a:ext cx="540000" cy="380791"/>
            <a:chOff x="3037545" y="2897580"/>
            <a:chExt cx="540000" cy="380791"/>
          </a:xfrm>
        </p:grpSpPr>
        <p:sp>
          <p:nvSpPr>
            <p:cNvPr id="709" name="TextBox 708">
              <a:extLst>
                <a:ext uri="{FF2B5EF4-FFF2-40B4-BE49-F238E27FC236}">
                  <a16:creationId xmlns:a16="http://schemas.microsoft.com/office/drawing/2014/main" id="{7C777435-E3EE-135D-0E8F-BB4596B429FA}"/>
                </a:ext>
              </a:extLst>
            </p:cNvPr>
            <p:cNvSpPr txBox="1"/>
            <p:nvPr/>
          </p:nvSpPr>
          <p:spPr>
            <a:xfrm>
              <a:off x="3037545" y="2897580"/>
              <a:ext cx="5400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b="1"/>
                <a:t>ㅇㅇ</a:t>
              </a:r>
              <a:endParaRPr lang="en-US" altLang="ko-KR" sz="600" b="1" dirty="0"/>
            </a:p>
          </p:txBody>
        </p:sp>
        <p:pic>
          <p:nvPicPr>
            <p:cNvPr id="710" name="그림 230">
              <a:extLst>
                <a:ext uri="{FF2B5EF4-FFF2-40B4-BE49-F238E27FC236}">
                  <a16:creationId xmlns:a16="http://schemas.microsoft.com/office/drawing/2014/main" id="{ADF19587-F1AD-73A8-44B6-DDBA16E7EDC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45545" y="3021352"/>
              <a:ext cx="324000" cy="257019"/>
            </a:xfrm>
            <a:prstGeom prst="rect">
              <a:avLst/>
            </a:prstGeom>
          </p:spPr>
        </p:pic>
      </p:grpSp>
      <p:sp>
        <p:nvSpPr>
          <p:cNvPr id="329" name="Rectangle 135">
            <a:extLst>
              <a:ext uri="{FF2B5EF4-FFF2-40B4-BE49-F238E27FC236}">
                <a16:creationId xmlns:a16="http://schemas.microsoft.com/office/drawing/2014/main" id="{52B56F06-C46B-CF09-6A5B-7EF29DE054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4261" y="1283810"/>
            <a:ext cx="859624" cy="370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330" name="Rectangle 43">
            <a:extLst>
              <a:ext uri="{FF2B5EF4-FFF2-40B4-BE49-F238E27FC236}">
                <a16:creationId xmlns:a16="http://schemas.microsoft.com/office/drawing/2014/main" id="{A698D091-6136-47EE-04C4-FF1F3CAEFA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5273" y="1345471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I-Gate</a:t>
            </a:r>
            <a:endParaRPr lang="ko-KR" altLang="en-US" sz="600">
              <a:latin typeface="+mn-ea"/>
            </a:endParaRPr>
          </a:p>
        </p:txBody>
      </p:sp>
      <p:grpSp>
        <p:nvGrpSpPr>
          <p:cNvPr id="345" name="Group 344">
            <a:extLst>
              <a:ext uri="{FF2B5EF4-FFF2-40B4-BE49-F238E27FC236}">
                <a16:creationId xmlns:a16="http://schemas.microsoft.com/office/drawing/2014/main" id="{D84D8F6E-69B2-D3AD-E36E-03E7F43AADD4}"/>
              </a:ext>
            </a:extLst>
          </p:cNvPr>
          <p:cNvGrpSpPr/>
          <p:nvPr/>
        </p:nvGrpSpPr>
        <p:grpSpPr>
          <a:xfrm>
            <a:off x="9218543" y="797297"/>
            <a:ext cx="684000" cy="291657"/>
            <a:chOff x="5863860" y="570109"/>
            <a:chExt cx="684000" cy="291657"/>
          </a:xfrm>
        </p:grpSpPr>
        <p:pic>
          <p:nvPicPr>
            <p:cNvPr id="346" name="그림 409">
              <a:extLst>
                <a:ext uri="{FF2B5EF4-FFF2-40B4-BE49-F238E27FC236}">
                  <a16:creationId xmlns:a16="http://schemas.microsoft.com/office/drawing/2014/main" id="{1D7CDBA8-C33E-C0EB-B8C8-F13F00AA9D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24907" y="678191"/>
              <a:ext cx="361906" cy="183575"/>
            </a:xfrm>
            <a:prstGeom prst="rect">
              <a:avLst/>
            </a:prstGeom>
          </p:spPr>
        </p:pic>
        <p:sp>
          <p:nvSpPr>
            <p:cNvPr id="347" name="TextBox 346">
              <a:extLst>
                <a:ext uri="{FF2B5EF4-FFF2-40B4-BE49-F238E27FC236}">
                  <a16:creationId xmlns:a16="http://schemas.microsoft.com/office/drawing/2014/main" id="{B8C19A0E-81AD-4CCB-A8E7-8C26552F6353}"/>
                </a:ext>
              </a:extLst>
            </p:cNvPr>
            <p:cNvSpPr txBox="1"/>
            <p:nvPr/>
          </p:nvSpPr>
          <p:spPr>
            <a:xfrm>
              <a:off x="5863860" y="570109"/>
              <a:ext cx="684000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500"/>
                <a:t>감정평가협회</a:t>
              </a:r>
              <a:endParaRPr lang="en-US" altLang="ko-KR" sz="500" dirty="0"/>
            </a:p>
          </p:txBody>
        </p:sp>
      </p:grpSp>
      <p:grpSp>
        <p:nvGrpSpPr>
          <p:cNvPr id="348" name="Group 347">
            <a:extLst>
              <a:ext uri="{FF2B5EF4-FFF2-40B4-BE49-F238E27FC236}">
                <a16:creationId xmlns:a16="http://schemas.microsoft.com/office/drawing/2014/main" id="{3D07B78B-26FA-C5F7-2731-50B1C26A9395}"/>
              </a:ext>
            </a:extLst>
          </p:cNvPr>
          <p:cNvGrpSpPr/>
          <p:nvPr/>
        </p:nvGrpSpPr>
        <p:grpSpPr>
          <a:xfrm>
            <a:off x="10240611" y="797297"/>
            <a:ext cx="684000" cy="291657"/>
            <a:chOff x="5863860" y="570109"/>
            <a:chExt cx="684000" cy="291657"/>
          </a:xfrm>
        </p:grpSpPr>
        <p:pic>
          <p:nvPicPr>
            <p:cNvPr id="349" name="그림 409">
              <a:extLst>
                <a:ext uri="{FF2B5EF4-FFF2-40B4-BE49-F238E27FC236}">
                  <a16:creationId xmlns:a16="http://schemas.microsoft.com/office/drawing/2014/main" id="{B30D370B-12F8-C9E7-F6AC-BCDDFF485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24907" y="678191"/>
              <a:ext cx="361906" cy="183575"/>
            </a:xfrm>
            <a:prstGeom prst="rect">
              <a:avLst/>
            </a:prstGeom>
          </p:spPr>
        </p:pic>
        <p:sp>
          <p:nvSpPr>
            <p:cNvPr id="350" name="TextBox 349">
              <a:extLst>
                <a:ext uri="{FF2B5EF4-FFF2-40B4-BE49-F238E27FC236}">
                  <a16:creationId xmlns:a16="http://schemas.microsoft.com/office/drawing/2014/main" id="{7AD2F607-E313-554B-F778-9FBA55E46643}"/>
                </a:ext>
              </a:extLst>
            </p:cNvPr>
            <p:cNvSpPr txBox="1"/>
            <p:nvPr/>
          </p:nvSpPr>
          <p:spPr>
            <a:xfrm>
              <a:off x="5863860" y="570109"/>
              <a:ext cx="684000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500"/>
                <a:t>하나은행</a:t>
              </a:r>
              <a:endParaRPr lang="en-US" altLang="ko-KR" sz="500" dirty="0"/>
            </a:p>
          </p:txBody>
        </p:sp>
      </p:grpSp>
      <p:grpSp>
        <p:nvGrpSpPr>
          <p:cNvPr id="351" name="Group 350">
            <a:extLst>
              <a:ext uri="{FF2B5EF4-FFF2-40B4-BE49-F238E27FC236}">
                <a16:creationId xmlns:a16="http://schemas.microsoft.com/office/drawing/2014/main" id="{E5B82FFF-16D8-D662-2A31-C03E1225616A}"/>
              </a:ext>
            </a:extLst>
          </p:cNvPr>
          <p:cNvGrpSpPr/>
          <p:nvPr/>
        </p:nvGrpSpPr>
        <p:grpSpPr>
          <a:xfrm>
            <a:off x="10638977" y="797297"/>
            <a:ext cx="684000" cy="291657"/>
            <a:chOff x="5863860" y="570109"/>
            <a:chExt cx="684000" cy="291657"/>
          </a:xfrm>
        </p:grpSpPr>
        <p:pic>
          <p:nvPicPr>
            <p:cNvPr id="352" name="그림 409">
              <a:extLst>
                <a:ext uri="{FF2B5EF4-FFF2-40B4-BE49-F238E27FC236}">
                  <a16:creationId xmlns:a16="http://schemas.microsoft.com/office/drawing/2014/main" id="{64E4D3E3-A8A4-00AE-3A1E-D9B6A7C408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24907" y="678191"/>
              <a:ext cx="361906" cy="183575"/>
            </a:xfrm>
            <a:prstGeom prst="rect">
              <a:avLst/>
            </a:prstGeom>
          </p:spPr>
        </p:pic>
        <p:sp>
          <p:nvSpPr>
            <p:cNvPr id="353" name="TextBox 352">
              <a:extLst>
                <a:ext uri="{FF2B5EF4-FFF2-40B4-BE49-F238E27FC236}">
                  <a16:creationId xmlns:a16="http://schemas.microsoft.com/office/drawing/2014/main" id="{8AE09E66-9B9A-14D9-E089-A5E68A9C4699}"/>
                </a:ext>
              </a:extLst>
            </p:cNvPr>
            <p:cNvSpPr txBox="1"/>
            <p:nvPr/>
          </p:nvSpPr>
          <p:spPr>
            <a:xfrm>
              <a:off x="5863860" y="570109"/>
              <a:ext cx="684000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500"/>
                <a:t>신한은행</a:t>
              </a:r>
              <a:endParaRPr lang="en-US" altLang="ko-KR" sz="500" dirty="0"/>
            </a:p>
          </p:txBody>
        </p:sp>
      </p:grpSp>
      <p:grpSp>
        <p:nvGrpSpPr>
          <p:cNvPr id="354" name="Group 353">
            <a:extLst>
              <a:ext uri="{FF2B5EF4-FFF2-40B4-BE49-F238E27FC236}">
                <a16:creationId xmlns:a16="http://schemas.microsoft.com/office/drawing/2014/main" id="{1F0631AE-A308-417D-ABE6-A0671A33F59B}"/>
              </a:ext>
            </a:extLst>
          </p:cNvPr>
          <p:cNvGrpSpPr/>
          <p:nvPr/>
        </p:nvGrpSpPr>
        <p:grpSpPr>
          <a:xfrm>
            <a:off x="11037343" y="797297"/>
            <a:ext cx="684000" cy="291657"/>
            <a:chOff x="5863860" y="570109"/>
            <a:chExt cx="684000" cy="291657"/>
          </a:xfrm>
        </p:grpSpPr>
        <p:pic>
          <p:nvPicPr>
            <p:cNvPr id="355" name="그림 409">
              <a:extLst>
                <a:ext uri="{FF2B5EF4-FFF2-40B4-BE49-F238E27FC236}">
                  <a16:creationId xmlns:a16="http://schemas.microsoft.com/office/drawing/2014/main" id="{A73F9873-C9D0-7EB3-730C-19E537A708D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24907" y="678191"/>
              <a:ext cx="361906" cy="183575"/>
            </a:xfrm>
            <a:prstGeom prst="rect">
              <a:avLst/>
            </a:prstGeom>
          </p:spPr>
        </p:pic>
        <p:sp>
          <p:nvSpPr>
            <p:cNvPr id="356" name="TextBox 355">
              <a:extLst>
                <a:ext uri="{FF2B5EF4-FFF2-40B4-BE49-F238E27FC236}">
                  <a16:creationId xmlns:a16="http://schemas.microsoft.com/office/drawing/2014/main" id="{7934AB1B-F1CB-C9BB-C0EC-0177D59F8F96}"/>
                </a:ext>
              </a:extLst>
            </p:cNvPr>
            <p:cNvSpPr txBox="1"/>
            <p:nvPr/>
          </p:nvSpPr>
          <p:spPr>
            <a:xfrm>
              <a:off x="5863860" y="570109"/>
              <a:ext cx="684000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500"/>
                <a:t>부산은행</a:t>
              </a:r>
              <a:endParaRPr lang="en-US" altLang="ko-KR" sz="500" dirty="0"/>
            </a:p>
          </p:txBody>
        </p:sp>
      </p:grpSp>
      <p:grpSp>
        <p:nvGrpSpPr>
          <p:cNvPr id="357" name="Group 356">
            <a:extLst>
              <a:ext uri="{FF2B5EF4-FFF2-40B4-BE49-F238E27FC236}">
                <a16:creationId xmlns:a16="http://schemas.microsoft.com/office/drawing/2014/main" id="{6BD45648-3F6E-23D0-AD43-BA92F63E802D}"/>
              </a:ext>
            </a:extLst>
          </p:cNvPr>
          <p:cNvGrpSpPr/>
          <p:nvPr/>
        </p:nvGrpSpPr>
        <p:grpSpPr>
          <a:xfrm>
            <a:off x="11435710" y="797297"/>
            <a:ext cx="684000" cy="291657"/>
            <a:chOff x="5863860" y="570109"/>
            <a:chExt cx="684000" cy="291657"/>
          </a:xfrm>
        </p:grpSpPr>
        <p:pic>
          <p:nvPicPr>
            <p:cNvPr id="358" name="그림 409">
              <a:extLst>
                <a:ext uri="{FF2B5EF4-FFF2-40B4-BE49-F238E27FC236}">
                  <a16:creationId xmlns:a16="http://schemas.microsoft.com/office/drawing/2014/main" id="{AF2B59CC-9FBF-EEA0-282C-F0505406E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24907" y="678191"/>
              <a:ext cx="361906" cy="183575"/>
            </a:xfrm>
            <a:prstGeom prst="rect">
              <a:avLst/>
            </a:prstGeom>
          </p:spPr>
        </p:pic>
        <p:sp>
          <p:nvSpPr>
            <p:cNvPr id="359" name="TextBox 358">
              <a:extLst>
                <a:ext uri="{FF2B5EF4-FFF2-40B4-BE49-F238E27FC236}">
                  <a16:creationId xmlns:a16="http://schemas.microsoft.com/office/drawing/2014/main" id="{1695A18A-9109-B047-3FE0-CE8053D21932}"/>
                </a:ext>
              </a:extLst>
            </p:cNvPr>
            <p:cNvSpPr txBox="1"/>
            <p:nvPr/>
          </p:nvSpPr>
          <p:spPr>
            <a:xfrm>
              <a:off x="5863860" y="570109"/>
              <a:ext cx="684000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500"/>
                <a:t>우리은행</a:t>
              </a:r>
              <a:endParaRPr lang="en-US" altLang="ko-KR" sz="500" dirty="0"/>
            </a:p>
          </p:txBody>
        </p:sp>
      </p:grpSp>
      <p:cxnSp>
        <p:nvCxnSpPr>
          <p:cNvPr id="368" name="직선 연결선 317">
            <a:extLst>
              <a:ext uri="{FF2B5EF4-FFF2-40B4-BE49-F238E27FC236}">
                <a16:creationId xmlns:a16="http://schemas.microsoft.com/office/drawing/2014/main" id="{563A757F-6479-C4EC-EED1-B87FCF2F8923}"/>
              </a:ext>
            </a:extLst>
          </p:cNvPr>
          <p:cNvCxnSpPr/>
          <p:nvPr/>
        </p:nvCxnSpPr>
        <p:spPr>
          <a:xfrm rot="5400000" flipH="1" flipV="1">
            <a:off x="5401313" y="1131729"/>
            <a:ext cx="144000" cy="10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9" name="그룹 228">
            <a:extLst>
              <a:ext uri="{FF2B5EF4-FFF2-40B4-BE49-F238E27FC236}">
                <a16:creationId xmlns:a16="http://schemas.microsoft.com/office/drawing/2014/main" id="{D1F78C97-162B-46BF-C8FC-0E5D2B143CEC}"/>
              </a:ext>
            </a:extLst>
          </p:cNvPr>
          <p:cNvGrpSpPr/>
          <p:nvPr/>
        </p:nvGrpSpPr>
        <p:grpSpPr>
          <a:xfrm>
            <a:off x="5204170" y="747999"/>
            <a:ext cx="540000" cy="380791"/>
            <a:chOff x="3037545" y="2897580"/>
            <a:chExt cx="540000" cy="380791"/>
          </a:xfrm>
        </p:grpSpPr>
        <p:sp>
          <p:nvSpPr>
            <p:cNvPr id="370" name="TextBox 369">
              <a:extLst>
                <a:ext uri="{FF2B5EF4-FFF2-40B4-BE49-F238E27FC236}">
                  <a16:creationId xmlns:a16="http://schemas.microsoft.com/office/drawing/2014/main" id="{2D872EA5-BEFD-740C-2E0A-C975EAFC375E}"/>
                </a:ext>
              </a:extLst>
            </p:cNvPr>
            <p:cNvSpPr txBox="1"/>
            <p:nvPr/>
          </p:nvSpPr>
          <p:spPr>
            <a:xfrm>
              <a:off x="3037545" y="2897580"/>
              <a:ext cx="5400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b="1"/>
                <a:t>ㅇㅇ</a:t>
              </a:r>
              <a:endParaRPr lang="en-US" altLang="ko-KR" sz="600" b="1" dirty="0"/>
            </a:p>
          </p:txBody>
        </p:sp>
        <p:pic>
          <p:nvPicPr>
            <p:cNvPr id="371" name="그림 230">
              <a:extLst>
                <a:ext uri="{FF2B5EF4-FFF2-40B4-BE49-F238E27FC236}">
                  <a16:creationId xmlns:a16="http://schemas.microsoft.com/office/drawing/2014/main" id="{81630220-8B99-4AEB-753B-697EBC8F83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45545" y="3021352"/>
              <a:ext cx="324000" cy="257019"/>
            </a:xfrm>
            <a:prstGeom prst="rect">
              <a:avLst/>
            </a:prstGeom>
          </p:spPr>
        </p:pic>
      </p:grpSp>
      <p:sp>
        <p:nvSpPr>
          <p:cNvPr id="373" name="Rectangle 135">
            <a:extLst>
              <a:ext uri="{FF2B5EF4-FFF2-40B4-BE49-F238E27FC236}">
                <a16:creationId xmlns:a16="http://schemas.microsoft.com/office/drawing/2014/main" id="{99CC722C-1F98-FFC7-DD2E-EE43298C7C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8557" y="1283810"/>
            <a:ext cx="859624" cy="522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374" name="Rectangle 43">
            <a:extLst>
              <a:ext uri="{FF2B5EF4-FFF2-40B4-BE49-F238E27FC236}">
                <a16:creationId xmlns:a16="http://schemas.microsoft.com/office/drawing/2014/main" id="{743D7651-A205-C4BF-D0C8-2B1F402110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9569" y="1345471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OCR</a:t>
            </a:r>
            <a:endParaRPr lang="ko-KR" altLang="en-US" sz="600">
              <a:latin typeface="+mn-ea"/>
            </a:endParaRPr>
          </a:p>
        </p:txBody>
      </p:sp>
      <p:cxnSp>
        <p:nvCxnSpPr>
          <p:cNvPr id="771" name="직선 연결선 316">
            <a:extLst>
              <a:ext uri="{FF2B5EF4-FFF2-40B4-BE49-F238E27FC236}">
                <a16:creationId xmlns:a16="http://schemas.microsoft.com/office/drawing/2014/main" id="{B63E30FA-594A-9760-4C28-A6B6F06D694A}"/>
              </a:ext>
            </a:extLst>
          </p:cNvPr>
          <p:cNvCxnSpPr/>
          <p:nvPr/>
        </p:nvCxnSpPr>
        <p:spPr>
          <a:xfrm rot="5400000" flipH="1" flipV="1">
            <a:off x="2716528" y="6835964"/>
            <a:ext cx="144000" cy="10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2" name="직선 연결선 317">
            <a:extLst>
              <a:ext uri="{FF2B5EF4-FFF2-40B4-BE49-F238E27FC236}">
                <a16:creationId xmlns:a16="http://schemas.microsoft.com/office/drawing/2014/main" id="{5F1F55FD-48AA-C545-DE0D-C586001540A8}"/>
              </a:ext>
            </a:extLst>
          </p:cNvPr>
          <p:cNvCxnSpPr/>
          <p:nvPr/>
        </p:nvCxnSpPr>
        <p:spPr>
          <a:xfrm rot="5400000" flipH="1" flipV="1">
            <a:off x="3717929" y="6835964"/>
            <a:ext cx="144000" cy="10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3" name="직선 연결선 318">
            <a:extLst>
              <a:ext uri="{FF2B5EF4-FFF2-40B4-BE49-F238E27FC236}">
                <a16:creationId xmlns:a16="http://schemas.microsoft.com/office/drawing/2014/main" id="{EF5E80D2-65E0-2FCE-4F17-C2092C89BC73}"/>
              </a:ext>
            </a:extLst>
          </p:cNvPr>
          <p:cNvCxnSpPr/>
          <p:nvPr/>
        </p:nvCxnSpPr>
        <p:spPr>
          <a:xfrm rot="5400000" flipH="1" flipV="1">
            <a:off x="4640937" y="6835964"/>
            <a:ext cx="144000" cy="10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75" name="그룹 219">
            <a:extLst>
              <a:ext uri="{FF2B5EF4-FFF2-40B4-BE49-F238E27FC236}">
                <a16:creationId xmlns:a16="http://schemas.microsoft.com/office/drawing/2014/main" id="{23CFDB0E-B562-AD32-3092-DFCC7E848FCA}"/>
              </a:ext>
            </a:extLst>
          </p:cNvPr>
          <p:cNvGrpSpPr/>
          <p:nvPr/>
        </p:nvGrpSpPr>
        <p:grpSpPr>
          <a:xfrm>
            <a:off x="2525270" y="6441781"/>
            <a:ext cx="513667" cy="380791"/>
            <a:chOff x="3037546" y="2897580"/>
            <a:chExt cx="513667" cy="380791"/>
          </a:xfrm>
        </p:grpSpPr>
        <p:sp>
          <p:nvSpPr>
            <p:cNvPr id="776" name="TextBox 775">
              <a:extLst>
                <a:ext uri="{FF2B5EF4-FFF2-40B4-BE49-F238E27FC236}">
                  <a16:creationId xmlns:a16="http://schemas.microsoft.com/office/drawing/2014/main" id="{1E60B1E6-43DD-FEB3-7885-3AA9A186F67F}"/>
                </a:ext>
              </a:extLst>
            </p:cNvPr>
            <p:cNvSpPr txBox="1"/>
            <p:nvPr/>
          </p:nvSpPr>
          <p:spPr>
            <a:xfrm>
              <a:off x="3037546" y="2897580"/>
              <a:ext cx="513667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/>
                <a:t>ATDSWEB</a:t>
              </a:r>
              <a:endParaRPr lang="en-US" altLang="ko-KR" sz="600" b="1" dirty="0"/>
            </a:p>
          </p:txBody>
        </p:sp>
        <p:pic>
          <p:nvPicPr>
            <p:cNvPr id="777" name="그림 221">
              <a:extLst>
                <a:ext uri="{FF2B5EF4-FFF2-40B4-BE49-F238E27FC236}">
                  <a16:creationId xmlns:a16="http://schemas.microsoft.com/office/drawing/2014/main" id="{B1F6D560-9B14-BB74-986C-D673FB8B0A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32379" y="3021352"/>
              <a:ext cx="324000" cy="257019"/>
            </a:xfrm>
            <a:prstGeom prst="rect">
              <a:avLst/>
            </a:prstGeom>
          </p:spPr>
        </p:pic>
      </p:grpSp>
      <p:grpSp>
        <p:nvGrpSpPr>
          <p:cNvPr id="778" name="그룹 222">
            <a:extLst>
              <a:ext uri="{FF2B5EF4-FFF2-40B4-BE49-F238E27FC236}">
                <a16:creationId xmlns:a16="http://schemas.microsoft.com/office/drawing/2014/main" id="{E163E359-B9B1-BFA3-87E0-299B4F23DF08}"/>
              </a:ext>
            </a:extLst>
          </p:cNvPr>
          <p:cNvGrpSpPr/>
          <p:nvPr/>
        </p:nvGrpSpPr>
        <p:grpSpPr>
          <a:xfrm>
            <a:off x="3533474" y="6441781"/>
            <a:ext cx="513667" cy="380791"/>
            <a:chOff x="3037546" y="2897580"/>
            <a:chExt cx="513667" cy="380791"/>
          </a:xfrm>
        </p:grpSpPr>
        <p:sp>
          <p:nvSpPr>
            <p:cNvPr id="779" name="TextBox 778">
              <a:extLst>
                <a:ext uri="{FF2B5EF4-FFF2-40B4-BE49-F238E27FC236}">
                  <a16:creationId xmlns:a16="http://schemas.microsoft.com/office/drawing/2014/main" id="{82F8380A-F0BA-3E52-767A-10060DAFB424}"/>
                </a:ext>
              </a:extLst>
            </p:cNvPr>
            <p:cNvSpPr txBox="1"/>
            <p:nvPr/>
          </p:nvSpPr>
          <p:spPr>
            <a:xfrm>
              <a:off x="3037546" y="2897580"/>
              <a:ext cx="513667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/>
                <a:t>ATDSWAS</a:t>
              </a:r>
              <a:endParaRPr lang="en-US" altLang="ko-KR" sz="600" b="1" dirty="0"/>
            </a:p>
          </p:txBody>
        </p:sp>
        <p:pic>
          <p:nvPicPr>
            <p:cNvPr id="780" name="그림 224">
              <a:extLst>
                <a:ext uri="{FF2B5EF4-FFF2-40B4-BE49-F238E27FC236}">
                  <a16:creationId xmlns:a16="http://schemas.microsoft.com/office/drawing/2014/main" id="{995F2C86-88B6-AC55-9B2D-E561C91BE29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32379" y="3021352"/>
              <a:ext cx="324000" cy="257019"/>
            </a:xfrm>
            <a:prstGeom prst="rect">
              <a:avLst/>
            </a:prstGeom>
          </p:spPr>
        </p:pic>
      </p:grpSp>
      <p:sp>
        <p:nvSpPr>
          <p:cNvPr id="782" name="TextBox 781">
            <a:extLst>
              <a:ext uri="{FF2B5EF4-FFF2-40B4-BE49-F238E27FC236}">
                <a16:creationId xmlns:a16="http://schemas.microsoft.com/office/drawing/2014/main" id="{3E19ED2B-1FB0-EF6C-B4D4-F1B9E4B97363}"/>
              </a:ext>
            </a:extLst>
          </p:cNvPr>
          <p:cNvSpPr txBox="1"/>
          <p:nvPr/>
        </p:nvSpPr>
        <p:spPr>
          <a:xfrm>
            <a:off x="4429177" y="6441781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ATDSDB</a:t>
            </a:r>
            <a:endParaRPr lang="en-US" altLang="ko-KR" sz="600" b="1" dirty="0"/>
          </a:p>
        </p:txBody>
      </p:sp>
      <p:grpSp>
        <p:nvGrpSpPr>
          <p:cNvPr id="406" name="Group 405">
            <a:extLst>
              <a:ext uri="{FF2B5EF4-FFF2-40B4-BE49-F238E27FC236}">
                <a16:creationId xmlns:a16="http://schemas.microsoft.com/office/drawing/2014/main" id="{0610DA08-1670-FC56-22A1-BE9A4CE7421F}"/>
              </a:ext>
            </a:extLst>
          </p:cNvPr>
          <p:cNvGrpSpPr/>
          <p:nvPr/>
        </p:nvGrpSpPr>
        <p:grpSpPr>
          <a:xfrm>
            <a:off x="3603725" y="4278050"/>
            <a:ext cx="540000" cy="456563"/>
            <a:chOff x="2607339" y="3839900"/>
            <a:chExt cx="540000" cy="456563"/>
          </a:xfrm>
        </p:grpSpPr>
        <p:cxnSp>
          <p:nvCxnSpPr>
            <p:cNvPr id="407" name="직선 연결선 320">
              <a:extLst>
                <a:ext uri="{FF2B5EF4-FFF2-40B4-BE49-F238E27FC236}">
                  <a16:creationId xmlns:a16="http://schemas.microsoft.com/office/drawing/2014/main" id="{3D680D82-608C-53B8-CC60-7EDA78A5C268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2810410" y="4223918"/>
              <a:ext cx="144000" cy="109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8" name="그룹 300">
              <a:extLst>
                <a:ext uri="{FF2B5EF4-FFF2-40B4-BE49-F238E27FC236}">
                  <a16:creationId xmlns:a16="http://schemas.microsoft.com/office/drawing/2014/main" id="{178E49E8-E97B-FE16-915C-590AECF4AEBE}"/>
                </a:ext>
              </a:extLst>
            </p:cNvPr>
            <p:cNvGrpSpPr/>
            <p:nvPr/>
          </p:nvGrpSpPr>
          <p:grpSpPr>
            <a:xfrm>
              <a:off x="2607339" y="3839900"/>
              <a:ext cx="540000" cy="380791"/>
              <a:chOff x="3037545" y="2897580"/>
              <a:chExt cx="540000" cy="380791"/>
            </a:xfrm>
          </p:grpSpPr>
          <p:sp>
            <p:nvSpPr>
              <p:cNvPr id="409" name="TextBox 408">
                <a:extLst>
                  <a:ext uri="{FF2B5EF4-FFF2-40B4-BE49-F238E27FC236}">
                    <a16:creationId xmlns:a16="http://schemas.microsoft.com/office/drawing/2014/main" id="{59E208EA-38D7-4CF5-1D31-814B0FC4E265}"/>
                  </a:ext>
                </a:extLst>
              </p:cNvPr>
              <p:cNvSpPr txBox="1"/>
              <p:nvPr/>
            </p:nvSpPr>
            <p:spPr>
              <a:xfrm>
                <a:off x="3037545" y="2897580"/>
                <a:ext cx="540000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ko-KR" altLang="en-US" sz="600" b="1"/>
                  <a:t>공사회계</a:t>
                </a:r>
                <a:endParaRPr lang="en-US" altLang="ko-KR" sz="600" b="1" dirty="0"/>
              </a:p>
            </p:txBody>
          </p:sp>
          <p:pic>
            <p:nvPicPr>
              <p:cNvPr id="410" name="그림 302">
                <a:extLst>
                  <a:ext uri="{FF2B5EF4-FFF2-40B4-BE49-F238E27FC236}">
                    <a16:creationId xmlns:a16="http://schemas.microsoft.com/office/drawing/2014/main" id="{95F0E50F-DBDC-538C-1174-314DF5D9F7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145545" y="3021352"/>
                <a:ext cx="324000" cy="257019"/>
              </a:xfrm>
              <a:prstGeom prst="rect">
                <a:avLst/>
              </a:prstGeom>
            </p:spPr>
          </p:pic>
        </p:grpSp>
      </p:grpSp>
      <p:grpSp>
        <p:nvGrpSpPr>
          <p:cNvPr id="411" name="Group 410">
            <a:extLst>
              <a:ext uri="{FF2B5EF4-FFF2-40B4-BE49-F238E27FC236}">
                <a16:creationId xmlns:a16="http://schemas.microsoft.com/office/drawing/2014/main" id="{F10AAD4E-DAD0-CE81-63EF-1D62BD820557}"/>
              </a:ext>
            </a:extLst>
          </p:cNvPr>
          <p:cNvGrpSpPr/>
          <p:nvPr/>
        </p:nvGrpSpPr>
        <p:grpSpPr>
          <a:xfrm>
            <a:off x="4682180" y="4278050"/>
            <a:ext cx="540000" cy="456563"/>
            <a:chOff x="2607339" y="3839900"/>
            <a:chExt cx="540000" cy="456563"/>
          </a:xfrm>
        </p:grpSpPr>
        <p:cxnSp>
          <p:nvCxnSpPr>
            <p:cNvPr id="412" name="직선 연결선 320">
              <a:extLst>
                <a:ext uri="{FF2B5EF4-FFF2-40B4-BE49-F238E27FC236}">
                  <a16:creationId xmlns:a16="http://schemas.microsoft.com/office/drawing/2014/main" id="{DABD2C89-2C7D-7891-6B80-1FF352241264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2810410" y="4223918"/>
              <a:ext cx="144000" cy="109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3" name="그룹 300">
              <a:extLst>
                <a:ext uri="{FF2B5EF4-FFF2-40B4-BE49-F238E27FC236}">
                  <a16:creationId xmlns:a16="http://schemas.microsoft.com/office/drawing/2014/main" id="{13A11836-ABAB-5CF3-BC22-E7DBD8516834}"/>
                </a:ext>
              </a:extLst>
            </p:cNvPr>
            <p:cNvGrpSpPr/>
            <p:nvPr/>
          </p:nvGrpSpPr>
          <p:grpSpPr>
            <a:xfrm>
              <a:off x="2607339" y="3839900"/>
              <a:ext cx="540000" cy="380791"/>
              <a:chOff x="3037545" y="2897580"/>
              <a:chExt cx="540000" cy="380791"/>
            </a:xfrm>
          </p:grpSpPr>
          <p:sp>
            <p:nvSpPr>
              <p:cNvPr id="414" name="TextBox 413">
                <a:extLst>
                  <a:ext uri="{FF2B5EF4-FFF2-40B4-BE49-F238E27FC236}">
                    <a16:creationId xmlns:a16="http://schemas.microsoft.com/office/drawing/2014/main" id="{13AB4544-7EEC-FB1F-3A8C-E7FFBDF8EF71}"/>
                  </a:ext>
                </a:extLst>
              </p:cNvPr>
              <p:cNvSpPr txBox="1"/>
              <p:nvPr/>
            </p:nvSpPr>
            <p:spPr>
              <a:xfrm>
                <a:off x="3037545" y="2897580"/>
                <a:ext cx="540000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ko-KR" altLang="en-US" sz="600" b="1"/>
                  <a:t>인사정보</a:t>
                </a:r>
                <a:endParaRPr lang="en-US" altLang="ko-KR" sz="600" b="1" dirty="0"/>
              </a:p>
            </p:txBody>
          </p:sp>
          <p:pic>
            <p:nvPicPr>
              <p:cNvPr id="417" name="그림 302">
                <a:extLst>
                  <a:ext uri="{FF2B5EF4-FFF2-40B4-BE49-F238E27FC236}">
                    <a16:creationId xmlns:a16="http://schemas.microsoft.com/office/drawing/2014/main" id="{24DC9A9E-512E-DD11-97C9-7940A52EF2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145545" y="3021352"/>
                <a:ext cx="324000" cy="257019"/>
              </a:xfrm>
              <a:prstGeom prst="rect">
                <a:avLst/>
              </a:prstGeom>
            </p:spPr>
          </p:pic>
        </p:grpSp>
      </p:grpSp>
      <p:grpSp>
        <p:nvGrpSpPr>
          <p:cNvPr id="418" name="Group 417">
            <a:extLst>
              <a:ext uri="{FF2B5EF4-FFF2-40B4-BE49-F238E27FC236}">
                <a16:creationId xmlns:a16="http://schemas.microsoft.com/office/drawing/2014/main" id="{C49B57BA-6676-8FD2-2317-5F44DEF05E85}"/>
              </a:ext>
            </a:extLst>
          </p:cNvPr>
          <p:cNvGrpSpPr/>
          <p:nvPr/>
        </p:nvGrpSpPr>
        <p:grpSpPr>
          <a:xfrm>
            <a:off x="5760636" y="4278050"/>
            <a:ext cx="540000" cy="456563"/>
            <a:chOff x="2607339" y="3839900"/>
            <a:chExt cx="540000" cy="456563"/>
          </a:xfrm>
        </p:grpSpPr>
        <p:cxnSp>
          <p:nvCxnSpPr>
            <p:cNvPr id="419" name="직선 연결선 320">
              <a:extLst>
                <a:ext uri="{FF2B5EF4-FFF2-40B4-BE49-F238E27FC236}">
                  <a16:creationId xmlns:a16="http://schemas.microsoft.com/office/drawing/2014/main" id="{DC4BEC6A-57FF-F8F4-CCC6-72797A29DD91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2810410" y="4223918"/>
              <a:ext cx="144000" cy="109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0" name="그룹 300">
              <a:extLst>
                <a:ext uri="{FF2B5EF4-FFF2-40B4-BE49-F238E27FC236}">
                  <a16:creationId xmlns:a16="http://schemas.microsoft.com/office/drawing/2014/main" id="{BBC08FB4-CB92-6149-1F19-332AFC28867F}"/>
                </a:ext>
              </a:extLst>
            </p:cNvPr>
            <p:cNvGrpSpPr/>
            <p:nvPr/>
          </p:nvGrpSpPr>
          <p:grpSpPr>
            <a:xfrm>
              <a:off x="2607339" y="3839900"/>
              <a:ext cx="540000" cy="380791"/>
              <a:chOff x="3037545" y="2897580"/>
              <a:chExt cx="540000" cy="380791"/>
            </a:xfrm>
          </p:grpSpPr>
          <p:sp>
            <p:nvSpPr>
              <p:cNvPr id="421" name="TextBox 420">
                <a:extLst>
                  <a:ext uri="{FF2B5EF4-FFF2-40B4-BE49-F238E27FC236}">
                    <a16:creationId xmlns:a16="http://schemas.microsoft.com/office/drawing/2014/main" id="{91530A26-FDF2-F76B-4B8A-00302F9FC875}"/>
                  </a:ext>
                </a:extLst>
              </p:cNvPr>
              <p:cNvSpPr txBox="1"/>
              <p:nvPr/>
            </p:nvSpPr>
            <p:spPr>
              <a:xfrm>
                <a:off x="3037545" y="2897580"/>
                <a:ext cx="540000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600" b="1"/>
                  <a:t>CRS/ CMS</a:t>
                </a:r>
                <a:endParaRPr lang="en-US" altLang="ko-KR" sz="600" b="1" dirty="0"/>
              </a:p>
            </p:txBody>
          </p:sp>
          <p:pic>
            <p:nvPicPr>
              <p:cNvPr id="422" name="그림 302">
                <a:extLst>
                  <a:ext uri="{FF2B5EF4-FFF2-40B4-BE49-F238E27FC236}">
                    <a16:creationId xmlns:a16="http://schemas.microsoft.com/office/drawing/2014/main" id="{30140665-AC62-CF68-0786-8434708776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145545" y="3021352"/>
                <a:ext cx="324000" cy="257019"/>
              </a:xfrm>
              <a:prstGeom prst="rect">
                <a:avLst/>
              </a:prstGeom>
            </p:spPr>
          </p:pic>
        </p:grpSp>
      </p:grpSp>
      <p:cxnSp>
        <p:nvCxnSpPr>
          <p:cNvPr id="428" name="직선 연결선 319">
            <a:extLst>
              <a:ext uri="{FF2B5EF4-FFF2-40B4-BE49-F238E27FC236}">
                <a16:creationId xmlns:a16="http://schemas.microsoft.com/office/drawing/2014/main" id="{9F3403CF-B5E7-7C9E-137E-A970B0F070D6}"/>
              </a:ext>
            </a:extLst>
          </p:cNvPr>
          <p:cNvCxnSpPr/>
          <p:nvPr/>
        </p:nvCxnSpPr>
        <p:spPr>
          <a:xfrm rot="5400000" flipH="1" flipV="1">
            <a:off x="6281106" y="6835964"/>
            <a:ext cx="144000" cy="10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9" name="그룹 228">
            <a:extLst>
              <a:ext uri="{FF2B5EF4-FFF2-40B4-BE49-F238E27FC236}">
                <a16:creationId xmlns:a16="http://schemas.microsoft.com/office/drawing/2014/main" id="{C496A5C2-37B1-3FE1-9EE7-818AE2BD49BC}"/>
              </a:ext>
            </a:extLst>
          </p:cNvPr>
          <p:cNvGrpSpPr/>
          <p:nvPr/>
        </p:nvGrpSpPr>
        <p:grpSpPr>
          <a:xfrm>
            <a:off x="6083651" y="6441781"/>
            <a:ext cx="540000" cy="380791"/>
            <a:chOff x="3037545" y="2897580"/>
            <a:chExt cx="540000" cy="380791"/>
          </a:xfrm>
        </p:grpSpPr>
        <p:sp>
          <p:nvSpPr>
            <p:cNvPr id="430" name="TextBox 429">
              <a:extLst>
                <a:ext uri="{FF2B5EF4-FFF2-40B4-BE49-F238E27FC236}">
                  <a16:creationId xmlns:a16="http://schemas.microsoft.com/office/drawing/2014/main" id="{E3F107B2-60BE-101B-A100-18F020170918}"/>
                </a:ext>
              </a:extLst>
            </p:cNvPr>
            <p:cNvSpPr txBox="1"/>
            <p:nvPr/>
          </p:nvSpPr>
          <p:spPr>
            <a:xfrm>
              <a:off x="3037545" y="2897580"/>
              <a:ext cx="5400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/>
                <a:t>ATDOC</a:t>
              </a:r>
              <a:endParaRPr lang="en-US" altLang="ko-KR" sz="600" b="1" dirty="0"/>
            </a:p>
          </p:txBody>
        </p:sp>
        <p:pic>
          <p:nvPicPr>
            <p:cNvPr id="431" name="그림 230">
              <a:extLst>
                <a:ext uri="{FF2B5EF4-FFF2-40B4-BE49-F238E27FC236}">
                  <a16:creationId xmlns:a16="http://schemas.microsoft.com/office/drawing/2014/main" id="{82506432-26E4-2E5D-3751-B97F76C84B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45545" y="3021352"/>
              <a:ext cx="324000" cy="257019"/>
            </a:xfrm>
            <a:prstGeom prst="rect">
              <a:avLst/>
            </a:prstGeom>
          </p:spPr>
        </p:pic>
      </p:grpSp>
      <p:pic>
        <p:nvPicPr>
          <p:cNvPr id="437" name="Picture 20" descr="http://db.cse.ohio-state.edu/images/db.png">
            <a:extLst>
              <a:ext uri="{FF2B5EF4-FFF2-40B4-BE49-F238E27FC236}">
                <a16:creationId xmlns:a16="http://schemas.microsoft.com/office/drawing/2014/main" id="{78ADB421-82ED-9ACE-E5E9-E882561758FB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641" y="6576390"/>
            <a:ext cx="229746" cy="246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78" name="Group 1077">
            <a:extLst>
              <a:ext uri="{FF2B5EF4-FFF2-40B4-BE49-F238E27FC236}">
                <a16:creationId xmlns:a16="http://schemas.microsoft.com/office/drawing/2014/main" id="{43BA86CC-1E6F-F758-144D-538AD8661BB1}"/>
              </a:ext>
            </a:extLst>
          </p:cNvPr>
          <p:cNvGrpSpPr/>
          <p:nvPr/>
        </p:nvGrpSpPr>
        <p:grpSpPr>
          <a:xfrm>
            <a:off x="7312269" y="6441781"/>
            <a:ext cx="540000" cy="466728"/>
            <a:chOff x="6837677" y="6441781"/>
            <a:chExt cx="540000" cy="466728"/>
          </a:xfrm>
        </p:grpSpPr>
        <p:cxnSp>
          <p:nvCxnSpPr>
            <p:cNvPr id="774" name="직선 연결선 319">
              <a:extLst>
                <a:ext uri="{FF2B5EF4-FFF2-40B4-BE49-F238E27FC236}">
                  <a16:creationId xmlns:a16="http://schemas.microsoft.com/office/drawing/2014/main" id="{8CE28E01-A8D0-3A67-E819-9EBC03B62A3D}"/>
                </a:ext>
              </a:extLst>
            </p:cNvPr>
            <p:cNvCxnSpPr/>
            <p:nvPr/>
          </p:nvCxnSpPr>
          <p:spPr>
            <a:xfrm rot="5400000" flipH="1" flipV="1">
              <a:off x="7046993" y="6835964"/>
              <a:ext cx="144000" cy="109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5" name="TextBox 784">
              <a:extLst>
                <a:ext uri="{FF2B5EF4-FFF2-40B4-BE49-F238E27FC236}">
                  <a16:creationId xmlns:a16="http://schemas.microsoft.com/office/drawing/2014/main" id="{AA999C4F-405A-04B3-7AC0-B02615D08728}"/>
                </a:ext>
              </a:extLst>
            </p:cNvPr>
            <p:cNvSpPr txBox="1"/>
            <p:nvPr/>
          </p:nvSpPr>
          <p:spPr>
            <a:xfrm>
              <a:off x="6837677" y="6441781"/>
              <a:ext cx="5400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/>
                <a:t>ATDSOR</a:t>
              </a:r>
              <a:endParaRPr lang="en-US" altLang="ko-KR" sz="600" b="1" dirty="0"/>
            </a:p>
          </p:txBody>
        </p:sp>
        <p:pic>
          <p:nvPicPr>
            <p:cNvPr id="440" name="Picture 439">
              <a:extLst>
                <a:ext uri="{FF2B5EF4-FFF2-40B4-BE49-F238E27FC236}">
                  <a16:creationId xmlns:a16="http://schemas.microsoft.com/office/drawing/2014/main" id="{4F2D22A1-2D5F-630E-D23D-DAA4DD86452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01733" y="6551036"/>
              <a:ext cx="243873" cy="238180"/>
            </a:xfrm>
            <a:prstGeom prst="rect">
              <a:avLst/>
            </a:prstGeom>
          </p:spPr>
        </p:pic>
      </p:grpSp>
      <p:grpSp>
        <p:nvGrpSpPr>
          <p:cNvPr id="868" name="Group 867">
            <a:extLst>
              <a:ext uri="{FF2B5EF4-FFF2-40B4-BE49-F238E27FC236}">
                <a16:creationId xmlns:a16="http://schemas.microsoft.com/office/drawing/2014/main" id="{25987A85-2BF8-DDED-902A-59F70C127162}"/>
              </a:ext>
            </a:extLst>
          </p:cNvPr>
          <p:cNvGrpSpPr/>
          <p:nvPr/>
        </p:nvGrpSpPr>
        <p:grpSpPr>
          <a:xfrm>
            <a:off x="11379343" y="1784647"/>
            <a:ext cx="684000" cy="291657"/>
            <a:chOff x="10533542" y="3921318"/>
            <a:chExt cx="684000" cy="291657"/>
          </a:xfrm>
        </p:grpSpPr>
        <p:pic>
          <p:nvPicPr>
            <p:cNvPr id="866" name="그림 409">
              <a:extLst>
                <a:ext uri="{FF2B5EF4-FFF2-40B4-BE49-F238E27FC236}">
                  <a16:creationId xmlns:a16="http://schemas.microsoft.com/office/drawing/2014/main" id="{16F5235D-24A9-0C9F-24D7-F25C4A0DB53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694589" y="4029400"/>
              <a:ext cx="361906" cy="183575"/>
            </a:xfrm>
            <a:prstGeom prst="rect">
              <a:avLst/>
            </a:prstGeom>
          </p:spPr>
        </p:pic>
        <p:sp>
          <p:nvSpPr>
            <p:cNvPr id="867" name="TextBox 866">
              <a:extLst>
                <a:ext uri="{FF2B5EF4-FFF2-40B4-BE49-F238E27FC236}">
                  <a16:creationId xmlns:a16="http://schemas.microsoft.com/office/drawing/2014/main" id="{9A49D696-65FF-752A-447C-B5A8BB8E2C7D}"/>
                </a:ext>
              </a:extLst>
            </p:cNvPr>
            <p:cNvSpPr txBox="1"/>
            <p:nvPr/>
          </p:nvSpPr>
          <p:spPr>
            <a:xfrm>
              <a:off x="10533542" y="3921318"/>
              <a:ext cx="684000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500"/>
                <a:t>우정국</a:t>
              </a:r>
              <a:r>
                <a:rPr lang="en-US" altLang="ko-KR" sz="500"/>
                <a:t>(e</a:t>
              </a:r>
              <a:r>
                <a:rPr lang="ko-KR" altLang="en-US" sz="500"/>
                <a:t>그린</a:t>
              </a:r>
              <a:r>
                <a:rPr lang="en-US" altLang="ko-KR" sz="500"/>
                <a:t>)</a:t>
              </a:r>
              <a:endParaRPr lang="en-US" altLang="ko-KR" sz="500" dirty="0"/>
            </a:p>
          </p:txBody>
        </p:sp>
      </p:grpSp>
      <p:grpSp>
        <p:nvGrpSpPr>
          <p:cNvPr id="1064" name="Group 1063">
            <a:extLst>
              <a:ext uri="{FF2B5EF4-FFF2-40B4-BE49-F238E27FC236}">
                <a16:creationId xmlns:a16="http://schemas.microsoft.com/office/drawing/2014/main" id="{FA42D163-F059-E376-A06D-8FF6F254779D}"/>
              </a:ext>
            </a:extLst>
          </p:cNvPr>
          <p:cNvGrpSpPr/>
          <p:nvPr/>
        </p:nvGrpSpPr>
        <p:grpSpPr>
          <a:xfrm>
            <a:off x="2414343" y="6981484"/>
            <a:ext cx="859624" cy="1109408"/>
            <a:chOff x="2645010" y="6981484"/>
            <a:chExt cx="859624" cy="1109408"/>
          </a:xfrm>
        </p:grpSpPr>
        <p:sp>
          <p:nvSpPr>
            <p:cNvPr id="960" name="Rectangle 135">
              <a:extLst>
                <a:ext uri="{FF2B5EF4-FFF2-40B4-BE49-F238E27FC236}">
                  <a16:creationId xmlns:a16="http://schemas.microsoft.com/office/drawing/2014/main" id="{50718A6A-9DB2-8D1A-02DF-AE10D3BAE7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5010" y="6981484"/>
              <a:ext cx="859624" cy="1109408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20">
                <a:latin typeface="+mn-ea"/>
              </a:endParaRPr>
            </a:p>
          </p:txBody>
        </p:sp>
        <p:sp>
          <p:nvSpPr>
            <p:cNvPr id="961" name="Rectangle 43">
              <a:extLst>
                <a:ext uri="{FF2B5EF4-FFF2-40B4-BE49-F238E27FC236}">
                  <a16:creationId xmlns:a16="http://schemas.microsoft.com/office/drawing/2014/main" id="{DB6B4D8D-9783-A4CA-B1A9-0302C1E3B9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6022" y="7043145"/>
              <a:ext cx="777600" cy="144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defTabSz="1075334"/>
              <a:r>
                <a:rPr lang="ko-KR" altLang="en-US" sz="600">
                  <a:solidFill>
                    <a:srgbClr val="C00000"/>
                  </a:solidFill>
                  <a:latin typeface="+mn-ea"/>
                </a:rPr>
                <a:t>조세정리</a:t>
              </a:r>
            </a:p>
          </p:txBody>
        </p:sp>
        <p:sp>
          <p:nvSpPr>
            <p:cNvPr id="962" name="Rectangle 43">
              <a:extLst>
                <a:ext uri="{FF2B5EF4-FFF2-40B4-BE49-F238E27FC236}">
                  <a16:creationId xmlns:a16="http://schemas.microsoft.com/office/drawing/2014/main" id="{3BAF33CA-44ED-769F-5574-9D9AA1F87F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6022" y="7630830"/>
              <a:ext cx="777600" cy="1440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en-US" altLang="ko-KR" sz="600">
                  <a:solidFill>
                    <a:srgbClr val="000086"/>
                  </a:solidFill>
                  <a:latin typeface="+mn-ea"/>
                </a:rPr>
                <a:t>Tmax WebToB</a:t>
              </a:r>
              <a:endParaRPr lang="ko-KR" altLang="en-US" sz="600">
                <a:solidFill>
                  <a:srgbClr val="000086"/>
                </a:solidFill>
                <a:latin typeface="+mn-ea"/>
              </a:endParaRPr>
            </a:p>
          </p:txBody>
        </p:sp>
        <p:sp>
          <p:nvSpPr>
            <p:cNvPr id="963" name="Rectangle 43">
              <a:extLst>
                <a:ext uri="{FF2B5EF4-FFF2-40B4-BE49-F238E27FC236}">
                  <a16:creationId xmlns:a16="http://schemas.microsoft.com/office/drawing/2014/main" id="{505ADFF3-2C40-E0DF-27B9-C1B4BAB31D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6022" y="7239040"/>
              <a:ext cx="777600" cy="144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defTabSz="1075334"/>
              <a:endParaRPr lang="ko-KR" altLang="en-US" sz="60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964" name="Rectangle 43">
              <a:extLst>
                <a:ext uri="{FF2B5EF4-FFF2-40B4-BE49-F238E27FC236}">
                  <a16:creationId xmlns:a16="http://schemas.microsoft.com/office/drawing/2014/main" id="{49C66554-5B84-F186-C26A-75147D9BD4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6022" y="7434935"/>
              <a:ext cx="777600" cy="144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defTabSz="1075334"/>
              <a:endParaRPr lang="ko-KR" altLang="en-US" sz="600">
                <a:solidFill>
                  <a:srgbClr val="C00000"/>
                </a:solidFill>
                <a:latin typeface="+mn-ea"/>
              </a:endParaRPr>
            </a:p>
          </p:txBody>
        </p:sp>
      </p:grpSp>
      <p:sp>
        <p:nvSpPr>
          <p:cNvPr id="965" name="Rectangle 135">
            <a:extLst>
              <a:ext uri="{FF2B5EF4-FFF2-40B4-BE49-F238E27FC236}">
                <a16:creationId xmlns:a16="http://schemas.microsoft.com/office/drawing/2014/main" id="{5EB1AF92-97D0-E7AC-F28A-17089A0A93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1010" y="6981483"/>
            <a:ext cx="859624" cy="1778757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966" name="Rectangle 43">
            <a:extLst>
              <a:ext uri="{FF2B5EF4-FFF2-40B4-BE49-F238E27FC236}">
                <a16:creationId xmlns:a16="http://schemas.microsoft.com/office/drawing/2014/main" id="{901D157E-A2BD-B5AB-7574-5FF00D2D01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2022" y="7043145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조세정리</a:t>
            </a:r>
          </a:p>
        </p:txBody>
      </p:sp>
      <p:sp>
        <p:nvSpPr>
          <p:cNvPr id="967" name="Rectangle 43">
            <a:extLst>
              <a:ext uri="{FF2B5EF4-FFF2-40B4-BE49-F238E27FC236}">
                <a16:creationId xmlns:a16="http://schemas.microsoft.com/office/drawing/2014/main" id="{53F5FF6C-E38B-F88D-D7C1-786D36057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2022" y="7630830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Tmax Jeus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968" name="Rectangle 43">
            <a:extLst>
              <a:ext uri="{FF2B5EF4-FFF2-40B4-BE49-F238E27FC236}">
                <a16:creationId xmlns:a16="http://schemas.microsoft.com/office/drawing/2014/main" id="{746B801E-800C-D1CC-E5D7-64FE1FACD1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2022" y="7239040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969" name="Rectangle 43">
            <a:extLst>
              <a:ext uri="{FF2B5EF4-FFF2-40B4-BE49-F238E27FC236}">
                <a16:creationId xmlns:a16="http://schemas.microsoft.com/office/drawing/2014/main" id="{151C3550-29FC-7E61-E6CA-645406357C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2022" y="7434935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970" name="Rectangle 43">
            <a:extLst>
              <a:ext uri="{FF2B5EF4-FFF2-40B4-BE49-F238E27FC236}">
                <a16:creationId xmlns:a16="http://schemas.microsoft.com/office/drawing/2014/main" id="{86859304-350B-44A0-7001-77E21A1710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2022" y="8096641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ics Client</a:t>
            </a:r>
            <a:endParaRPr lang="ko-KR" altLang="en-US" sz="600">
              <a:latin typeface="+mn-ea"/>
            </a:endParaRPr>
          </a:p>
        </p:txBody>
      </p:sp>
      <p:sp>
        <p:nvSpPr>
          <p:cNvPr id="971" name="Rectangle 43">
            <a:extLst>
              <a:ext uri="{FF2B5EF4-FFF2-40B4-BE49-F238E27FC236}">
                <a16:creationId xmlns:a16="http://schemas.microsoft.com/office/drawing/2014/main" id="{37BEA3FC-CACD-85AC-7366-EBA1733A90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5231" y="8064686"/>
            <a:ext cx="360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CMS Client</a:t>
            </a:r>
          </a:p>
        </p:txBody>
      </p:sp>
      <p:sp>
        <p:nvSpPr>
          <p:cNvPr id="972" name="Rectangle 971">
            <a:extLst>
              <a:ext uri="{FF2B5EF4-FFF2-40B4-BE49-F238E27FC236}">
                <a16:creationId xmlns:a16="http://schemas.microsoft.com/office/drawing/2014/main" id="{531BE33C-C4FE-0702-1BF3-73396FB213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2022" y="8357717"/>
            <a:ext cx="777833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한컴위드 </a:t>
            </a:r>
            <a:r>
              <a:rPr lang="en-US" altLang="ko-KR" sz="600">
                <a:latin typeface="+mn-ea"/>
              </a:rPr>
              <a:t>- XecureWeb</a:t>
            </a:r>
            <a:endParaRPr lang="ko-KR" altLang="en-US" sz="500">
              <a:latin typeface="+mn-ea"/>
            </a:endParaRPr>
          </a:p>
        </p:txBody>
      </p:sp>
      <p:sp>
        <p:nvSpPr>
          <p:cNvPr id="973" name="Rectangle 43">
            <a:extLst>
              <a:ext uri="{FF2B5EF4-FFF2-40B4-BE49-F238E27FC236}">
                <a16:creationId xmlns:a16="http://schemas.microsoft.com/office/drawing/2014/main" id="{68B7DE83-7C28-B75A-86E6-EDFFEB4483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6554" y="8318014"/>
            <a:ext cx="360000" cy="720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구간암호화</a:t>
            </a:r>
            <a:endParaRPr lang="en-US" altLang="ko-KR" sz="500">
              <a:latin typeface="+mn-ea"/>
            </a:endParaRPr>
          </a:p>
        </p:txBody>
      </p:sp>
      <p:sp>
        <p:nvSpPr>
          <p:cNvPr id="974" name="Rectangle 43">
            <a:extLst>
              <a:ext uri="{FF2B5EF4-FFF2-40B4-BE49-F238E27FC236}">
                <a16:creationId xmlns:a16="http://schemas.microsoft.com/office/drawing/2014/main" id="{EE8B3A17-6AB4-F71F-734D-7A317C827A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2022" y="7901902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마크애니 </a:t>
            </a:r>
            <a:r>
              <a:rPr lang="en-US" altLang="ko-KR" sz="600">
                <a:latin typeface="+mn-ea"/>
              </a:rPr>
              <a:t>- e-Page Safer</a:t>
            </a:r>
            <a:endParaRPr lang="ko-KR" altLang="en-US" sz="600">
              <a:latin typeface="+mn-ea"/>
            </a:endParaRPr>
          </a:p>
        </p:txBody>
      </p:sp>
      <p:sp>
        <p:nvSpPr>
          <p:cNvPr id="975" name="Rectangle 43">
            <a:extLst>
              <a:ext uri="{FF2B5EF4-FFF2-40B4-BE49-F238E27FC236}">
                <a16:creationId xmlns:a16="http://schemas.microsoft.com/office/drawing/2014/main" id="{9FFEE88F-923D-167E-557B-C9BD111E29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5231" y="7862189"/>
            <a:ext cx="32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서버</a:t>
            </a:r>
            <a:r>
              <a:rPr lang="en-US" altLang="ko-KR" sz="500">
                <a:latin typeface="+mn-ea"/>
              </a:rPr>
              <a:t>DRM</a:t>
            </a:r>
          </a:p>
        </p:txBody>
      </p:sp>
      <p:sp>
        <p:nvSpPr>
          <p:cNvPr id="976" name="Rectangle 43">
            <a:extLst>
              <a:ext uri="{FF2B5EF4-FFF2-40B4-BE49-F238E27FC236}">
                <a16:creationId xmlns:a16="http://schemas.microsoft.com/office/drawing/2014/main" id="{BFE6A682-D896-3C0A-4DA2-38482DAA40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2022" y="8532130"/>
            <a:ext cx="777833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예티소프트 </a:t>
            </a:r>
            <a:r>
              <a:rPr lang="en-US" altLang="ko-KR" sz="600">
                <a:latin typeface="+mn-ea"/>
              </a:rPr>
              <a:t>VestWeb</a:t>
            </a:r>
            <a:endParaRPr lang="ko-KR" altLang="en-US" sz="500">
              <a:latin typeface="+mn-ea"/>
            </a:endParaRPr>
          </a:p>
        </p:txBody>
      </p:sp>
      <p:sp>
        <p:nvSpPr>
          <p:cNvPr id="977" name="Rectangle 43">
            <a:extLst>
              <a:ext uri="{FF2B5EF4-FFF2-40B4-BE49-F238E27FC236}">
                <a16:creationId xmlns:a16="http://schemas.microsoft.com/office/drawing/2014/main" id="{018FB860-F841-36FB-BDF7-0C1C2359FF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5539" y="8492427"/>
            <a:ext cx="360000" cy="720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웹위변조방지</a:t>
            </a:r>
            <a:endParaRPr lang="en-US" altLang="ko-KR" sz="500">
              <a:latin typeface="+mn-ea"/>
            </a:endParaRPr>
          </a:p>
        </p:txBody>
      </p:sp>
      <p:cxnSp>
        <p:nvCxnSpPr>
          <p:cNvPr id="979" name="직선 연결선 317">
            <a:extLst>
              <a:ext uri="{FF2B5EF4-FFF2-40B4-BE49-F238E27FC236}">
                <a16:creationId xmlns:a16="http://schemas.microsoft.com/office/drawing/2014/main" id="{E4CCC8BE-D01D-D5B1-911A-80F7F69FE9C3}"/>
              </a:ext>
            </a:extLst>
          </p:cNvPr>
          <p:cNvCxnSpPr/>
          <p:nvPr/>
        </p:nvCxnSpPr>
        <p:spPr>
          <a:xfrm rot="5400000" flipH="1" flipV="1">
            <a:off x="10083371" y="2157617"/>
            <a:ext cx="144000" cy="10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0" name="꺾인 연결선 417">
            <a:extLst>
              <a:ext uri="{FF2B5EF4-FFF2-40B4-BE49-F238E27FC236}">
                <a16:creationId xmlns:a16="http://schemas.microsoft.com/office/drawing/2014/main" id="{017C27E2-05BF-5E10-388D-3DB02FDF4DAA}"/>
              </a:ext>
            </a:extLst>
          </p:cNvPr>
          <p:cNvCxnSpPr>
            <a:cxnSpLocks/>
          </p:cNvCxnSpPr>
          <p:nvPr/>
        </p:nvCxnSpPr>
        <p:spPr>
          <a:xfrm rot="10800000" flipV="1">
            <a:off x="7750446" y="905378"/>
            <a:ext cx="1371729" cy="297259"/>
          </a:xfrm>
          <a:prstGeom prst="bentConnector3">
            <a:avLst>
              <a:gd name="adj1" fmla="val 64350"/>
            </a:avLst>
          </a:prstGeom>
          <a:ln w="9525">
            <a:solidFill>
              <a:schemeClr val="accent2">
                <a:lumMod val="75000"/>
              </a:schemeClr>
            </a:solidFill>
            <a:prstDash val="dash"/>
            <a:headEnd type="triangl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04" name="Group 1003">
            <a:extLst>
              <a:ext uri="{FF2B5EF4-FFF2-40B4-BE49-F238E27FC236}">
                <a16:creationId xmlns:a16="http://schemas.microsoft.com/office/drawing/2014/main" id="{1FA37BE8-9263-0A4D-F649-28E6AE0B827F}"/>
              </a:ext>
            </a:extLst>
          </p:cNvPr>
          <p:cNvGrpSpPr/>
          <p:nvPr/>
        </p:nvGrpSpPr>
        <p:grpSpPr>
          <a:xfrm>
            <a:off x="9331628" y="2228527"/>
            <a:ext cx="2755660" cy="48449"/>
            <a:chOff x="9892380" y="2228527"/>
            <a:chExt cx="2755660" cy="48449"/>
          </a:xfrm>
        </p:grpSpPr>
        <p:cxnSp>
          <p:nvCxnSpPr>
            <p:cNvPr id="978" name="직선 연결선 173">
              <a:extLst>
                <a:ext uri="{FF2B5EF4-FFF2-40B4-BE49-F238E27FC236}">
                  <a16:creationId xmlns:a16="http://schemas.microsoft.com/office/drawing/2014/main" id="{843F9E67-CDAC-854F-7319-7C98FB424151}"/>
                </a:ext>
              </a:extLst>
            </p:cNvPr>
            <p:cNvCxnSpPr>
              <a:cxnSpLocks/>
            </p:cNvCxnSpPr>
            <p:nvPr/>
          </p:nvCxnSpPr>
          <p:spPr>
            <a:xfrm>
              <a:off x="9902739" y="2252751"/>
              <a:ext cx="2716014" cy="0"/>
            </a:xfrm>
            <a:prstGeom prst="line">
              <a:avLst/>
            </a:prstGeom>
            <a:ln w="222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0" name="직사각형 458">
              <a:extLst>
                <a:ext uri="{FF2B5EF4-FFF2-40B4-BE49-F238E27FC236}">
                  <a16:creationId xmlns:a16="http://schemas.microsoft.com/office/drawing/2014/main" id="{A5CA55D9-0ECD-0FC8-4ABB-33F799AE04E7}"/>
                </a:ext>
              </a:extLst>
            </p:cNvPr>
            <p:cNvSpPr/>
            <p:nvPr/>
          </p:nvSpPr>
          <p:spPr>
            <a:xfrm>
              <a:off x="9892380" y="2228527"/>
              <a:ext cx="47876" cy="4844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6" name="직사각형 458">
              <a:extLst>
                <a:ext uri="{FF2B5EF4-FFF2-40B4-BE49-F238E27FC236}">
                  <a16:creationId xmlns:a16="http://schemas.microsoft.com/office/drawing/2014/main" id="{CA31003D-55E4-6AB9-C8F9-554106FEBE57}"/>
                </a:ext>
              </a:extLst>
            </p:cNvPr>
            <p:cNvSpPr/>
            <p:nvPr/>
          </p:nvSpPr>
          <p:spPr>
            <a:xfrm>
              <a:off x="12600164" y="2228527"/>
              <a:ext cx="47876" cy="4844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00" name="TextBox 30">
            <a:extLst>
              <a:ext uri="{FF2B5EF4-FFF2-40B4-BE49-F238E27FC236}">
                <a16:creationId xmlns:a16="http://schemas.microsoft.com/office/drawing/2014/main" id="{66DC7E2D-2CA8-2D0F-41A0-801CBCC7CA2B}"/>
              </a:ext>
            </a:extLst>
          </p:cNvPr>
          <p:cNvSpPr txBox="1"/>
          <p:nvPr/>
        </p:nvSpPr>
        <p:spPr>
          <a:xfrm>
            <a:off x="1727156" y="108070"/>
            <a:ext cx="6722486" cy="1800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algn="ctr" defTabSz="914291">
              <a:defRPr sz="400">
                <a:solidFill>
                  <a:schemeClr val="lt1"/>
                </a:solidFill>
              </a:defRPr>
            </a:lvl1pPr>
            <a:lvl2pPr marL="457145" defTabSz="914291">
              <a:defRPr>
                <a:solidFill>
                  <a:schemeClr val="lt1"/>
                </a:solidFill>
              </a:defRPr>
            </a:lvl2pPr>
            <a:lvl3pPr marL="914291" defTabSz="914291">
              <a:defRPr>
                <a:solidFill>
                  <a:schemeClr val="lt1"/>
                </a:solidFill>
              </a:defRPr>
            </a:lvl3pPr>
            <a:lvl4pPr marL="1371436" defTabSz="914291">
              <a:defRPr>
                <a:solidFill>
                  <a:schemeClr val="lt1"/>
                </a:solidFill>
              </a:defRPr>
            </a:lvl4pPr>
            <a:lvl5pPr marL="1828581" defTabSz="914291">
              <a:defRPr>
                <a:solidFill>
                  <a:schemeClr val="lt1"/>
                </a:solidFill>
              </a:defRPr>
            </a:lvl5pPr>
            <a:lvl6pPr marL="2285726" defTabSz="914291">
              <a:defRPr>
                <a:solidFill>
                  <a:schemeClr val="lt1"/>
                </a:solidFill>
              </a:defRPr>
            </a:lvl6pPr>
            <a:lvl7pPr marL="2742872" defTabSz="914291">
              <a:defRPr>
                <a:solidFill>
                  <a:schemeClr val="lt1"/>
                </a:solidFill>
              </a:defRPr>
            </a:lvl7pPr>
            <a:lvl8pPr marL="3200017" defTabSz="914291">
              <a:defRPr>
                <a:solidFill>
                  <a:schemeClr val="lt1"/>
                </a:solidFill>
              </a:defRPr>
            </a:lvl8pPr>
            <a:lvl9pPr marL="3657163" defTabSz="914291"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en-US" altLang="ko-KR"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KAMCO</a:t>
            </a:r>
            <a:endParaRPr lang="ko-KR" altLang="en-US" sz="7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01" name="TextBox 1000">
            <a:extLst>
              <a:ext uri="{FF2B5EF4-FFF2-40B4-BE49-F238E27FC236}">
                <a16:creationId xmlns:a16="http://schemas.microsoft.com/office/drawing/2014/main" id="{78A46442-93CE-7EF0-F5E5-0FBF2985443A}"/>
              </a:ext>
            </a:extLst>
          </p:cNvPr>
          <p:cNvSpPr txBox="1"/>
          <p:nvPr/>
        </p:nvSpPr>
        <p:spPr>
          <a:xfrm>
            <a:off x="2248024" y="3989760"/>
            <a:ext cx="875996" cy="10848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algn="ctr" defTabSz="914291" latinLnBrk="1">
              <a:defRPr sz="400">
                <a:solidFill>
                  <a:schemeClr val="lt1"/>
                </a:solidFill>
              </a:defRPr>
            </a:lvl1pPr>
            <a:lvl2pPr marL="457145" defTabSz="914291" latinLnBrk="1">
              <a:defRPr>
                <a:solidFill>
                  <a:schemeClr val="lt1"/>
                </a:solidFill>
              </a:defRPr>
            </a:lvl2pPr>
            <a:lvl3pPr marL="914291" defTabSz="914291" latinLnBrk="1">
              <a:defRPr>
                <a:solidFill>
                  <a:schemeClr val="lt1"/>
                </a:solidFill>
              </a:defRPr>
            </a:lvl3pPr>
            <a:lvl4pPr marL="1371436" defTabSz="914291" latinLnBrk="1">
              <a:defRPr>
                <a:solidFill>
                  <a:schemeClr val="lt1"/>
                </a:solidFill>
              </a:defRPr>
            </a:lvl4pPr>
            <a:lvl5pPr marL="1828581" defTabSz="914291" latinLnBrk="1">
              <a:defRPr>
                <a:solidFill>
                  <a:schemeClr val="lt1"/>
                </a:solidFill>
              </a:defRPr>
            </a:lvl5pPr>
            <a:lvl6pPr marL="2285726" defTabSz="914291" latinLnBrk="1">
              <a:defRPr>
                <a:solidFill>
                  <a:schemeClr val="lt1"/>
                </a:solidFill>
              </a:defRPr>
            </a:lvl6pPr>
            <a:lvl7pPr marL="2742872" defTabSz="914291" latinLnBrk="1">
              <a:defRPr>
                <a:solidFill>
                  <a:schemeClr val="lt1"/>
                </a:solidFill>
              </a:defRPr>
            </a:lvl7pPr>
            <a:lvl8pPr marL="3200017" defTabSz="914291" latinLnBrk="1">
              <a:defRPr>
                <a:solidFill>
                  <a:schemeClr val="lt1"/>
                </a:solidFill>
              </a:defRPr>
            </a:lvl8pPr>
            <a:lvl9pPr marL="3657163" defTabSz="914291" latinLnBrk="1">
              <a:defRPr>
                <a:solidFill>
                  <a:schemeClr val="lt1"/>
                </a:solidFill>
              </a:defRPr>
            </a:lvl9pPr>
          </a:lstStyle>
          <a:p>
            <a:r>
              <a:rPr lang="ko-KR" altLang="en-US" sz="600" b="1">
                <a:solidFill>
                  <a:schemeClr val="tx1"/>
                </a:solidFill>
              </a:rPr>
              <a:t>연관시스템</a:t>
            </a:r>
            <a:endParaRPr lang="ko-KR" altLang="en-US" sz="600" b="1" dirty="0">
              <a:solidFill>
                <a:schemeClr val="tx1"/>
              </a:solidFill>
            </a:endParaRPr>
          </a:p>
        </p:txBody>
      </p:sp>
      <p:sp>
        <p:nvSpPr>
          <p:cNvPr id="1002" name="TextBox 1001">
            <a:extLst>
              <a:ext uri="{FF2B5EF4-FFF2-40B4-BE49-F238E27FC236}">
                <a16:creationId xmlns:a16="http://schemas.microsoft.com/office/drawing/2014/main" id="{CE9728E7-CA4B-CFB2-AA0B-A814021C90F5}"/>
              </a:ext>
            </a:extLst>
          </p:cNvPr>
          <p:cNvSpPr txBox="1"/>
          <p:nvPr/>
        </p:nvSpPr>
        <p:spPr>
          <a:xfrm>
            <a:off x="2248024" y="6059036"/>
            <a:ext cx="875996" cy="10848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algn="ctr" defTabSz="914291" latinLnBrk="1">
              <a:defRPr sz="400">
                <a:solidFill>
                  <a:schemeClr val="lt1"/>
                </a:solidFill>
              </a:defRPr>
            </a:lvl1pPr>
            <a:lvl2pPr marL="457145" defTabSz="914291" latinLnBrk="1">
              <a:defRPr>
                <a:solidFill>
                  <a:schemeClr val="lt1"/>
                </a:solidFill>
              </a:defRPr>
            </a:lvl2pPr>
            <a:lvl3pPr marL="914291" defTabSz="914291" latinLnBrk="1">
              <a:defRPr>
                <a:solidFill>
                  <a:schemeClr val="lt1"/>
                </a:solidFill>
              </a:defRPr>
            </a:lvl3pPr>
            <a:lvl4pPr marL="1371436" defTabSz="914291" latinLnBrk="1">
              <a:defRPr>
                <a:solidFill>
                  <a:schemeClr val="lt1"/>
                </a:solidFill>
              </a:defRPr>
            </a:lvl4pPr>
            <a:lvl5pPr marL="1828581" defTabSz="914291" latinLnBrk="1">
              <a:defRPr>
                <a:solidFill>
                  <a:schemeClr val="lt1"/>
                </a:solidFill>
              </a:defRPr>
            </a:lvl5pPr>
            <a:lvl6pPr marL="2285726" defTabSz="914291" latinLnBrk="1">
              <a:defRPr>
                <a:solidFill>
                  <a:schemeClr val="lt1"/>
                </a:solidFill>
              </a:defRPr>
            </a:lvl6pPr>
            <a:lvl7pPr marL="2742872" defTabSz="914291" latinLnBrk="1">
              <a:defRPr>
                <a:solidFill>
                  <a:schemeClr val="lt1"/>
                </a:solidFill>
              </a:defRPr>
            </a:lvl7pPr>
            <a:lvl8pPr marL="3200017" defTabSz="914291" latinLnBrk="1">
              <a:defRPr>
                <a:solidFill>
                  <a:schemeClr val="lt1"/>
                </a:solidFill>
              </a:defRPr>
            </a:lvl8pPr>
            <a:lvl9pPr marL="3657163" defTabSz="914291" latinLnBrk="1">
              <a:defRPr>
                <a:solidFill>
                  <a:schemeClr val="lt1"/>
                </a:solidFill>
              </a:defRPr>
            </a:lvl9pPr>
          </a:lstStyle>
          <a:p>
            <a:r>
              <a:rPr lang="ko-KR" altLang="en-US" sz="600" b="1">
                <a:solidFill>
                  <a:schemeClr val="tx1"/>
                </a:solidFill>
              </a:rPr>
              <a:t>조세정리시스템</a:t>
            </a:r>
            <a:endParaRPr lang="ko-KR" altLang="en-US" sz="600" b="1" dirty="0">
              <a:solidFill>
                <a:schemeClr val="tx1"/>
              </a:solidFill>
            </a:endParaRPr>
          </a:p>
        </p:txBody>
      </p:sp>
      <p:grpSp>
        <p:nvGrpSpPr>
          <p:cNvPr id="1005" name="Group 1004">
            <a:extLst>
              <a:ext uri="{FF2B5EF4-FFF2-40B4-BE49-F238E27FC236}">
                <a16:creationId xmlns:a16="http://schemas.microsoft.com/office/drawing/2014/main" id="{0B5F6084-F400-3E5C-9139-250D2E322958}"/>
              </a:ext>
            </a:extLst>
          </p:cNvPr>
          <p:cNvGrpSpPr/>
          <p:nvPr/>
        </p:nvGrpSpPr>
        <p:grpSpPr>
          <a:xfrm>
            <a:off x="2126804" y="6871495"/>
            <a:ext cx="5772298" cy="48449"/>
            <a:chOff x="9892380" y="2228527"/>
            <a:chExt cx="5772298" cy="48449"/>
          </a:xfrm>
        </p:grpSpPr>
        <p:cxnSp>
          <p:nvCxnSpPr>
            <p:cNvPr id="1006" name="직선 연결선 173">
              <a:extLst>
                <a:ext uri="{FF2B5EF4-FFF2-40B4-BE49-F238E27FC236}">
                  <a16:creationId xmlns:a16="http://schemas.microsoft.com/office/drawing/2014/main" id="{1896EAA7-32A8-47FB-497F-A33E5031103F}"/>
                </a:ext>
              </a:extLst>
            </p:cNvPr>
            <p:cNvCxnSpPr>
              <a:cxnSpLocks/>
            </p:cNvCxnSpPr>
            <p:nvPr/>
          </p:nvCxnSpPr>
          <p:spPr>
            <a:xfrm>
              <a:off x="9902739" y="2252751"/>
              <a:ext cx="5714063" cy="0"/>
            </a:xfrm>
            <a:prstGeom prst="line">
              <a:avLst/>
            </a:prstGeom>
            <a:ln w="222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7" name="직사각형 458">
              <a:extLst>
                <a:ext uri="{FF2B5EF4-FFF2-40B4-BE49-F238E27FC236}">
                  <a16:creationId xmlns:a16="http://schemas.microsoft.com/office/drawing/2014/main" id="{73435531-3CE1-219B-16FD-4B7417F5C94A}"/>
                </a:ext>
              </a:extLst>
            </p:cNvPr>
            <p:cNvSpPr/>
            <p:nvPr/>
          </p:nvSpPr>
          <p:spPr>
            <a:xfrm>
              <a:off x="9892380" y="2228527"/>
              <a:ext cx="47876" cy="4844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8" name="직사각형 458">
              <a:extLst>
                <a:ext uri="{FF2B5EF4-FFF2-40B4-BE49-F238E27FC236}">
                  <a16:creationId xmlns:a16="http://schemas.microsoft.com/office/drawing/2014/main" id="{7B0F5D27-99AA-7B55-2654-4EFA585B7FC6}"/>
                </a:ext>
              </a:extLst>
            </p:cNvPr>
            <p:cNvSpPr/>
            <p:nvPr/>
          </p:nvSpPr>
          <p:spPr>
            <a:xfrm>
              <a:off x="15616802" y="2228527"/>
              <a:ext cx="47876" cy="4844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10" name="Group 1009">
            <a:extLst>
              <a:ext uri="{FF2B5EF4-FFF2-40B4-BE49-F238E27FC236}">
                <a16:creationId xmlns:a16="http://schemas.microsoft.com/office/drawing/2014/main" id="{491BE9ED-307D-10EC-C2B0-AFEB2EA5517E}"/>
              </a:ext>
            </a:extLst>
          </p:cNvPr>
          <p:cNvGrpSpPr/>
          <p:nvPr/>
        </p:nvGrpSpPr>
        <p:grpSpPr>
          <a:xfrm>
            <a:off x="2126804" y="4688624"/>
            <a:ext cx="5772298" cy="48449"/>
            <a:chOff x="9892380" y="2228527"/>
            <a:chExt cx="5772298" cy="48449"/>
          </a:xfrm>
        </p:grpSpPr>
        <p:cxnSp>
          <p:nvCxnSpPr>
            <p:cNvPr id="1011" name="직선 연결선 173">
              <a:extLst>
                <a:ext uri="{FF2B5EF4-FFF2-40B4-BE49-F238E27FC236}">
                  <a16:creationId xmlns:a16="http://schemas.microsoft.com/office/drawing/2014/main" id="{FD1AB7CF-9B3F-ED8B-9E01-0837D477F0F7}"/>
                </a:ext>
              </a:extLst>
            </p:cNvPr>
            <p:cNvCxnSpPr>
              <a:cxnSpLocks/>
            </p:cNvCxnSpPr>
            <p:nvPr/>
          </p:nvCxnSpPr>
          <p:spPr>
            <a:xfrm>
              <a:off x="9902739" y="2252751"/>
              <a:ext cx="5714063" cy="0"/>
            </a:xfrm>
            <a:prstGeom prst="line">
              <a:avLst/>
            </a:prstGeom>
            <a:ln w="222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2" name="직사각형 458">
              <a:extLst>
                <a:ext uri="{FF2B5EF4-FFF2-40B4-BE49-F238E27FC236}">
                  <a16:creationId xmlns:a16="http://schemas.microsoft.com/office/drawing/2014/main" id="{2AE0857F-0754-2FA5-D7D2-3DC3F018C8E8}"/>
                </a:ext>
              </a:extLst>
            </p:cNvPr>
            <p:cNvSpPr/>
            <p:nvPr/>
          </p:nvSpPr>
          <p:spPr>
            <a:xfrm>
              <a:off x="9892380" y="2228527"/>
              <a:ext cx="47876" cy="4844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3" name="직사각형 458">
              <a:extLst>
                <a:ext uri="{FF2B5EF4-FFF2-40B4-BE49-F238E27FC236}">
                  <a16:creationId xmlns:a16="http://schemas.microsoft.com/office/drawing/2014/main" id="{420B68AE-4820-B738-8146-B91EB985ABD4}"/>
                </a:ext>
              </a:extLst>
            </p:cNvPr>
            <p:cNvSpPr/>
            <p:nvPr/>
          </p:nvSpPr>
          <p:spPr>
            <a:xfrm>
              <a:off x="15616802" y="2228527"/>
              <a:ext cx="47876" cy="4844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cxnSp>
        <p:nvCxnSpPr>
          <p:cNvPr id="1015" name="직선 연결선 173">
            <a:extLst>
              <a:ext uri="{FF2B5EF4-FFF2-40B4-BE49-F238E27FC236}">
                <a16:creationId xmlns:a16="http://schemas.microsoft.com/office/drawing/2014/main" id="{BD5EE253-9124-3E80-E81F-B489FADD9DF3}"/>
              </a:ext>
            </a:extLst>
          </p:cNvPr>
          <p:cNvCxnSpPr>
            <a:cxnSpLocks/>
          </p:cNvCxnSpPr>
          <p:nvPr/>
        </p:nvCxnSpPr>
        <p:spPr>
          <a:xfrm>
            <a:off x="2137163" y="1201047"/>
            <a:ext cx="3705250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7" name="직사각형 458">
            <a:extLst>
              <a:ext uri="{FF2B5EF4-FFF2-40B4-BE49-F238E27FC236}">
                <a16:creationId xmlns:a16="http://schemas.microsoft.com/office/drawing/2014/main" id="{6CEEFAA3-CDAE-3737-2F68-428B5DED85A8}"/>
              </a:ext>
            </a:extLst>
          </p:cNvPr>
          <p:cNvSpPr/>
          <p:nvPr/>
        </p:nvSpPr>
        <p:spPr>
          <a:xfrm>
            <a:off x="5836161" y="1176823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19" name="Group 1018">
            <a:extLst>
              <a:ext uri="{FF2B5EF4-FFF2-40B4-BE49-F238E27FC236}">
                <a16:creationId xmlns:a16="http://schemas.microsoft.com/office/drawing/2014/main" id="{DF0E1750-DDEA-EC3D-EE50-4B2C391B8547}"/>
              </a:ext>
            </a:extLst>
          </p:cNvPr>
          <p:cNvGrpSpPr/>
          <p:nvPr/>
        </p:nvGrpSpPr>
        <p:grpSpPr>
          <a:xfrm>
            <a:off x="6179990" y="1176823"/>
            <a:ext cx="1446359" cy="48449"/>
            <a:chOff x="9892380" y="2228527"/>
            <a:chExt cx="1446359" cy="48449"/>
          </a:xfrm>
        </p:grpSpPr>
        <p:cxnSp>
          <p:nvCxnSpPr>
            <p:cNvPr id="1020" name="직선 연결선 173">
              <a:extLst>
                <a:ext uri="{FF2B5EF4-FFF2-40B4-BE49-F238E27FC236}">
                  <a16:creationId xmlns:a16="http://schemas.microsoft.com/office/drawing/2014/main" id="{F37ED23F-4265-AB02-BA85-7BBFA0720505}"/>
                </a:ext>
              </a:extLst>
            </p:cNvPr>
            <p:cNvCxnSpPr>
              <a:cxnSpLocks/>
            </p:cNvCxnSpPr>
            <p:nvPr/>
          </p:nvCxnSpPr>
          <p:spPr>
            <a:xfrm>
              <a:off x="9902739" y="2252751"/>
              <a:ext cx="1399901" cy="0"/>
            </a:xfrm>
            <a:prstGeom prst="line">
              <a:avLst/>
            </a:prstGeom>
            <a:ln w="222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1" name="직사각형 458">
              <a:extLst>
                <a:ext uri="{FF2B5EF4-FFF2-40B4-BE49-F238E27FC236}">
                  <a16:creationId xmlns:a16="http://schemas.microsoft.com/office/drawing/2014/main" id="{9F4003D5-A9B2-77C2-B757-3F454112B3CD}"/>
                </a:ext>
              </a:extLst>
            </p:cNvPr>
            <p:cNvSpPr/>
            <p:nvPr/>
          </p:nvSpPr>
          <p:spPr>
            <a:xfrm>
              <a:off x="9892380" y="2228527"/>
              <a:ext cx="47876" cy="4844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2" name="직사각형 458">
              <a:extLst>
                <a:ext uri="{FF2B5EF4-FFF2-40B4-BE49-F238E27FC236}">
                  <a16:creationId xmlns:a16="http://schemas.microsoft.com/office/drawing/2014/main" id="{A1D29FB7-9F55-B0A6-9445-52969D07A5C7}"/>
                </a:ext>
              </a:extLst>
            </p:cNvPr>
            <p:cNvSpPr/>
            <p:nvPr/>
          </p:nvSpPr>
          <p:spPr>
            <a:xfrm>
              <a:off x="11290863" y="2228527"/>
              <a:ext cx="47876" cy="4844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cxnSp>
        <p:nvCxnSpPr>
          <p:cNvPr id="1029" name="직선 연결선 173">
            <a:extLst>
              <a:ext uri="{FF2B5EF4-FFF2-40B4-BE49-F238E27FC236}">
                <a16:creationId xmlns:a16="http://schemas.microsoft.com/office/drawing/2014/main" id="{23057A08-46AC-33F8-3EEB-EFB80F912895}"/>
              </a:ext>
            </a:extLst>
          </p:cNvPr>
          <p:cNvCxnSpPr>
            <a:cxnSpLocks/>
          </p:cNvCxnSpPr>
          <p:nvPr/>
        </p:nvCxnSpPr>
        <p:spPr>
          <a:xfrm>
            <a:off x="2137163" y="2368955"/>
            <a:ext cx="3705250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0" name="직사각형 458">
            <a:extLst>
              <a:ext uri="{FF2B5EF4-FFF2-40B4-BE49-F238E27FC236}">
                <a16:creationId xmlns:a16="http://schemas.microsoft.com/office/drawing/2014/main" id="{A48371E9-E654-E9A8-B82C-538EAC880185}"/>
              </a:ext>
            </a:extLst>
          </p:cNvPr>
          <p:cNvSpPr/>
          <p:nvPr/>
        </p:nvSpPr>
        <p:spPr>
          <a:xfrm>
            <a:off x="5836161" y="2344731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50" name="Group 1049">
            <a:extLst>
              <a:ext uri="{FF2B5EF4-FFF2-40B4-BE49-F238E27FC236}">
                <a16:creationId xmlns:a16="http://schemas.microsoft.com/office/drawing/2014/main" id="{FC0E3615-34D0-011D-C1B2-562BB05FF302}"/>
              </a:ext>
            </a:extLst>
          </p:cNvPr>
          <p:cNvGrpSpPr/>
          <p:nvPr/>
        </p:nvGrpSpPr>
        <p:grpSpPr>
          <a:xfrm>
            <a:off x="298168" y="6447976"/>
            <a:ext cx="2327695" cy="437556"/>
            <a:chOff x="298168" y="6447976"/>
            <a:chExt cx="2327695" cy="437556"/>
          </a:xfrm>
        </p:grpSpPr>
        <p:sp>
          <p:nvSpPr>
            <p:cNvPr id="1049" name="Freeform 133">
              <a:extLst>
                <a:ext uri="{FF2B5EF4-FFF2-40B4-BE49-F238E27FC236}">
                  <a16:creationId xmlns:a16="http://schemas.microsoft.com/office/drawing/2014/main" id="{546175B1-5ABD-DC4A-93B1-0727F5A01459}"/>
                </a:ext>
              </a:extLst>
            </p:cNvPr>
            <p:cNvSpPr>
              <a:spLocks/>
            </p:cNvSpPr>
            <p:nvPr/>
          </p:nvSpPr>
          <p:spPr bwMode="auto">
            <a:xfrm rot="19735884" flipH="1" flipV="1">
              <a:off x="1344199" y="6511728"/>
              <a:ext cx="493174" cy="228754"/>
            </a:xfrm>
            <a:custGeom>
              <a:avLst/>
              <a:gdLst>
                <a:gd name="T0" fmla="*/ 0 w 1449"/>
                <a:gd name="T1" fmla="*/ 43 h 53"/>
                <a:gd name="T2" fmla="*/ 849 w 1449"/>
                <a:gd name="T3" fmla="*/ 52 h 53"/>
                <a:gd name="T4" fmla="*/ 708 w 1449"/>
                <a:gd name="T5" fmla="*/ 16 h 53"/>
                <a:gd name="T6" fmla="*/ 1448 w 1449"/>
                <a:gd name="T7" fmla="*/ 10 h 53"/>
                <a:gd name="T8" fmla="*/ 582 w 1449"/>
                <a:gd name="T9" fmla="*/ 0 h 53"/>
                <a:gd name="T10" fmla="*/ 718 w 1449"/>
                <a:gd name="T11" fmla="*/ 37 h 53"/>
                <a:gd name="T12" fmla="*/ 0 w 1449"/>
                <a:gd name="T13" fmla="*/ 4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9" h="53">
                  <a:moveTo>
                    <a:pt x="0" y="43"/>
                  </a:moveTo>
                  <a:lnTo>
                    <a:pt x="849" y="52"/>
                  </a:lnTo>
                  <a:lnTo>
                    <a:pt x="708" y="16"/>
                  </a:lnTo>
                  <a:lnTo>
                    <a:pt x="1448" y="10"/>
                  </a:lnTo>
                  <a:lnTo>
                    <a:pt x="582" y="0"/>
                  </a:lnTo>
                  <a:lnTo>
                    <a:pt x="718" y="37"/>
                  </a:lnTo>
                  <a:lnTo>
                    <a:pt x="0" y="43"/>
                  </a:lnTo>
                </a:path>
              </a:pathLst>
            </a:custGeom>
            <a:solidFill>
              <a:srgbClr val="348EF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990033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1042" name="그룹 194">
              <a:extLst>
                <a:ext uri="{FF2B5EF4-FFF2-40B4-BE49-F238E27FC236}">
                  <a16:creationId xmlns:a16="http://schemas.microsoft.com/office/drawing/2014/main" id="{77F34F0D-CCEC-5693-D1CB-464B8FB40D36}"/>
                </a:ext>
              </a:extLst>
            </p:cNvPr>
            <p:cNvGrpSpPr/>
            <p:nvPr/>
          </p:nvGrpSpPr>
          <p:grpSpPr>
            <a:xfrm>
              <a:off x="298168" y="6447976"/>
              <a:ext cx="748990" cy="437556"/>
              <a:chOff x="712595" y="947073"/>
              <a:chExt cx="748990" cy="437556"/>
            </a:xfrm>
          </p:grpSpPr>
          <p:pic>
            <p:nvPicPr>
              <p:cNvPr id="1047" name="Picture 31" descr="3D_34">
                <a:extLst>
                  <a:ext uri="{FF2B5EF4-FFF2-40B4-BE49-F238E27FC236}">
                    <a16:creationId xmlns:a16="http://schemas.microsoft.com/office/drawing/2014/main" id="{74AA7460-0D70-E182-15EA-F5945B30994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929808" y="947073"/>
                <a:ext cx="427608" cy="31923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048" name="TextBox 1047">
                <a:extLst>
                  <a:ext uri="{FF2B5EF4-FFF2-40B4-BE49-F238E27FC236}">
                    <a16:creationId xmlns:a16="http://schemas.microsoft.com/office/drawing/2014/main" id="{8FEA8FC1-DCFF-0AAC-AA91-429A2C893F62}"/>
                  </a:ext>
                </a:extLst>
              </p:cNvPr>
              <p:cNvSpPr txBox="1"/>
              <p:nvPr/>
            </p:nvSpPr>
            <p:spPr>
              <a:xfrm>
                <a:off x="712595" y="1292296"/>
                <a:ext cx="748990" cy="9233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ko-KR" altLang="en-US" sz="600" b="1"/>
                  <a:t>업무담당자</a:t>
                </a:r>
                <a:endParaRPr lang="ko-KR" altLang="en-US" sz="600" b="1" dirty="0"/>
              </a:p>
            </p:txBody>
          </p:sp>
        </p:grpSp>
        <p:cxnSp>
          <p:nvCxnSpPr>
            <p:cNvPr id="1043" name="직선 화살표 연결선 184">
              <a:extLst>
                <a:ext uri="{FF2B5EF4-FFF2-40B4-BE49-F238E27FC236}">
                  <a16:creationId xmlns:a16="http://schemas.microsoft.com/office/drawing/2014/main" id="{29CCFB69-8553-124E-6117-A2672AC86784}"/>
                </a:ext>
              </a:extLst>
            </p:cNvPr>
            <p:cNvCxnSpPr>
              <a:cxnSpLocks/>
            </p:cNvCxnSpPr>
            <p:nvPr/>
          </p:nvCxnSpPr>
          <p:spPr>
            <a:xfrm>
              <a:off x="678305" y="6659189"/>
              <a:ext cx="1947558" cy="0"/>
            </a:xfrm>
            <a:prstGeom prst="straightConnector1">
              <a:avLst/>
            </a:prstGeom>
            <a:ln w="9525">
              <a:solidFill>
                <a:schemeClr val="accent2">
                  <a:lumMod val="75000"/>
                </a:schemeClr>
              </a:solidFill>
              <a:prstDash val="dash"/>
              <a:headEnd type="none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6" name="TextBox 1045">
              <a:extLst>
                <a:ext uri="{FF2B5EF4-FFF2-40B4-BE49-F238E27FC236}">
                  <a16:creationId xmlns:a16="http://schemas.microsoft.com/office/drawing/2014/main" id="{BC8D6EBA-2318-AA19-EC7A-587149E0BD1C}"/>
                </a:ext>
              </a:extLst>
            </p:cNvPr>
            <p:cNvSpPr txBox="1"/>
            <p:nvPr/>
          </p:nvSpPr>
          <p:spPr>
            <a:xfrm>
              <a:off x="1349250" y="6603553"/>
              <a:ext cx="423612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b="1"/>
                <a:t>내부망</a:t>
              </a:r>
              <a:endParaRPr lang="ko-KR" altLang="en-US" sz="600" b="1" dirty="0"/>
            </a:p>
          </p:txBody>
        </p:sp>
      </p:grpSp>
      <p:grpSp>
        <p:nvGrpSpPr>
          <p:cNvPr id="1051" name="Group 1050">
            <a:extLst>
              <a:ext uri="{FF2B5EF4-FFF2-40B4-BE49-F238E27FC236}">
                <a16:creationId xmlns:a16="http://schemas.microsoft.com/office/drawing/2014/main" id="{6DEA8660-0729-9E0F-AE70-A6FCD3DDD27D}"/>
              </a:ext>
            </a:extLst>
          </p:cNvPr>
          <p:cNvGrpSpPr/>
          <p:nvPr/>
        </p:nvGrpSpPr>
        <p:grpSpPr>
          <a:xfrm>
            <a:off x="298168" y="4270946"/>
            <a:ext cx="2327695" cy="437556"/>
            <a:chOff x="298168" y="6447976"/>
            <a:chExt cx="2327695" cy="437556"/>
          </a:xfrm>
        </p:grpSpPr>
        <p:sp>
          <p:nvSpPr>
            <p:cNvPr id="1052" name="Freeform 133">
              <a:extLst>
                <a:ext uri="{FF2B5EF4-FFF2-40B4-BE49-F238E27FC236}">
                  <a16:creationId xmlns:a16="http://schemas.microsoft.com/office/drawing/2014/main" id="{B2BC302D-4A7C-DB2D-CE9D-FBBE1A5D3C5B}"/>
                </a:ext>
              </a:extLst>
            </p:cNvPr>
            <p:cNvSpPr>
              <a:spLocks/>
            </p:cNvSpPr>
            <p:nvPr/>
          </p:nvSpPr>
          <p:spPr bwMode="auto">
            <a:xfrm rot="19735884" flipH="1" flipV="1">
              <a:off x="1344199" y="6511728"/>
              <a:ext cx="493174" cy="228754"/>
            </a:xfrm>
            <a:custGeom>
              <a:avLst/>
              <a:gdLst>
                <a:gd name="T0" fmla="*/ 0 w 1449"/>
                <a:gd name="T1" fmla="*/ 43 h 53"/>
                <a:gd name="T2" fmla="*/ 849 w 1449"/>
                <a:gd name="T3" fmla="*/ 52 h 53"/>
                <a:gd name="T4" fmla="*/ 708 w 1449"/>
                <a:gd name="T5" fmla="*/ 16 h 53"/>
                <a:gd name="T6" fmla="*/ 1448 w 1449"/>
                <a:gd name="T7" fmla="*/ 10 h 53"/>
                <a:gd name="T8" fmla="*/ 582 w 1449"/>
                <a:gd name="T9" fmla="*/ 0 h 53"/>
                <a:gd name="T10" fmla="*/ 718 w 1449"/>
                <a:gd name="T11" fmla="*/ 37 h 53"/>
                <a:gd name="T12" fmla="*/ 0 w 1449"/>
                <a:gd name="T13" fmla="*/ 4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9" h="53">
                  <a:moveTo>
                    <a:pt x="0" y="43"/>
                  </a:moveTo>
                  <a:lnTo>
                    <a:pt x="849" y="52"/>
                  </a:lnTo>
                  <a:lnTo>
                    <a:pt x="708" y="16"/>
                  </a:lnTo>
                  <a:lnTo>
                    <a:pt x="1448" y="10"/>
                  </a:lnTo>
                  <a:lnTo>
                    <a:pt x="582" y="0"/>
                  </a:lnTo>
                  <a:lnTo>
                    <a:pt x="718" y="37"/>
                  </a:lnTo>
                  <a:lnTo>
                    <a:pt x="0" y="43"/>
                  </a:lnTo>
                </a:path>
              </a:pathLst>
            </a:custGeom>
            <a:solidFill>
              <a:srgbClr val="348EF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990033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1053" name="그룹 194">
              <a:extLst>
                <a:ext uri="{FF2B5EF4-FFF2-40B4-BE49-F238E27FC236}">
                  <a16:creationId xmlns:a16="http://schemas.microsoft.com/office/drawing/2014/main" id="{5DCEA2B0-C120-7F72-7A46-0E9A29B6FDAB}"/>
                </a:ext>
              </a:extLst>
            </p:cNvPr>
            <p:cNvGrpSpPr/>
            <p:nvPr/>
          </p:nvGrpSpPr>
          <p:grpSpPr>
            <a:xfrm>
              <a:off x="298168" y="6447976"/>
              <a:ext cx="748990" cy="437556"/>
              <a:chOff x="712595" y="947073"/>
              <a:chExt cx="748990" cy="437556"/>
            </a:xfrm>
          </p:grpSpPr>
          <p:pic>
            <p:nvPicPr>
              <p:cNvPr id="1056" name="Picture 31" descr="3D_34">
                <a:extLst>
                  <a:ext uri="{FF2B5EF4-FFF2-40B4-BE49-F238E27FC236}">
                    <a16:creationId xmlns:a16="http://schemas.microsoft.com/office/drawing/2014/main" id="{7D46C001-2512-8A84-5F81-C34142958AC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929808" y="947073"/>
                <a:ext cx="427608" cy="31923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057" name="TextBox 1056">
                <a:extLst>
                  <a:ext uri="{FF2B5EF4-FFF2-40B4-BE49-F238E27FC236}">
                    <a16:creationId xmlns:a16="http://schemas.microsoft.com/office/drawing/2014/main" id="{CCC56EAA-61FA-1142-0BF6-C9C67A0F2E56}"/>
                  </a:ext>
                </a:extLst>
              </p:cNvPr>
              <p:cNvSpPr txBox="1"/>
              <p:nvPr/>
            </p:nvSpPr>
            <p:spPr>
              <a:xfrm>
                <a:off x="712595" y="1292296"/>
                <a:ext cx="748990" cy="9233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ko-KR" altLang="en-US" sz="600" b="1"/>
                  <a:t>업무담당자</a:t>
                </a:r>
                <a:endParaRPr lang="ko-KR" altLang="en-US" sz="600" b="1" dirty="0"/>
              </a:p>
            </p:txBody>
          </p:sp>
        </p:grpSp>
        <p:cxnSp>
          <p:nvCxnSpPr>
            <p:cNvPr id="1054" name="직선 화살표 연결선 184">
              <a:extLst>
                <a:ext uri="{FF2B5EF4-FFF2-40B4-BE49-F238E27FC236}">
                  <a16:creationId xmlns:a16="http://schemas.microsoft.com/office/drawing/2014/main" id="{B7829C8B-5CCA-A6A5-5F34-1A2FB6D017C9}"/>
                </a:ext>
              </a:extLst>
            </p:cNvPr>
            <p:cNvCxnSpPr>
              <a:cxnSpLocks/>
            </p:cNvCxnSpPr>
            <p:nvPr/>
          </p:nvCxnSpPr>
          <p:spPr>
            <a:xfrm>
              <a:off x="678305" y="6659189"/>
              <a:ext cx="1947558" cy="0"/>
            </a:xfrm>
            <a:prstGeom prst="straightConnector1">
              <a:avLst/>
            </a:prstGeom>
            <a:ln w="9525">
              <a:solidFill>
                <a:schemeClr val="accent2">
                  <a:lumMod val="75000"/>
                </a:schemeClr>
              </a:solidFill>
              <a:prstDash val="dash"/>
              <a:headEnd type="none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5" name="TextBox 1054">
              <a:extLst>
                <a:ext uri="{FF2B5EF4-FFF2-40B4-BE49-F238E27FC236}">
                  <a16:creationId xmlns:a16="http://schemas.microsoft.com/office/drawing/2014/main" id="{6FF1BC8E-CAF8-3648-EF79-0A3525B7B031}"/>
                </a:ext>
              </a:extLst>
            </p:cNvPr>
            <p:cNvSpPr txBox="1"/>
            <p:nvPr/>
          </p:nvSpPr>
          <p:spPr>
            <a:xfrm>
              <a:off x="1349250" y="6603553"/>
              <a:ext cx="423612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b="1"/>
                <a:t>내부망</a:t>
              </a:r>
              <a:endParaRPr lang="ko-KR" altLang="en-US" sz="600" b="1" dirty="0"/>
            </a:p>
          </p:txBody>
        </p:sp>
      </p:grpSp>
      <p:grpSp>
        <p:nvGrpSpPr>
          <p:cNvPr id="1065" name="Group 1064">
            <a:extLst>
              <a:ext uri="{FF2B5EF4-FFF2-40B4-BE49-F238E27FC236}">
                <a16:creationId xmlns:a16="http://schemas.microsoft.com/office/drawing/2014/main" id="{95261915-C936-5C2D-3AFE-ED3722DD646A}"/>
              </a:ext>
            </a:extLst>
          </p:cNvPr>
          <p:cNvGrpSpPr/>
          <p:nvPr/>
        </p:nvGrpSpPr>
        <p:grpSpPr>
          <a:xfrm>
            <a:off x="2376243" y="4808394"/>
            <a:ext cx="859624" cy="683925"/>
            <a:chOff x="2414343" y="5012337"/>
            <a:chExt cx="859624" cy="683925"/>
          </a:xfrm>
        </p:grpSpPr>
        <p:sp>
          <p:nvSpPr>
            <p:cNvPr id="1062" name="Rectangle 135">
              <a:extLst>
                <a:ext uri="{FF2B5EF4-FFF2-40B4-BE49-F238E27FC236}">
                  <a16:creationId xmlns:a16="http://schemas.microsoft.com/office/drawing/2014/main" id="{929DCCC4-ED9B-700D-4AB3-22585CA4AA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14343" y="5012337"/>
              <a:ext cx="859624" cy="683925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20">
                <a:latin typeface="+mn-ea"/>
              </a:endParaRPr>
            </a:p>
          </p:txBody>
        </p:sp>
        <p:sp>
          <p:nvSpPr>
            <p:cNvPr id="1063" name="Rectangle 43">
              <a:extLst>
                <a:ext uri="{FF2B5EF4-FFF2-40B4-BE49-F238E27FC236}">
                  <a16:creationId xmlns:a16="http://schemas.microsoft.com/office/drawing/2014/main" id="{4C128458-31B8-5AD6-A40A-F0A17F8ADD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5355" y="5057782"/>
              <a:ext cx="777600" cy="144000"/>
            </a:xfrm>
            <a:prstGeom prst="rect">
              <a:avLst/>
            </a:prstGeom>
            <a:solidFill>
              <a:srgbClr val="FFE1E1"/>
            </a:solidFill>
            <a:ln w="3175" algn="ctr">
              <a:solidFill>
                <a:srgbClr val="C00000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en-US" altLang="ko-KR" sz="600">
                  <a:latin typeface="+mn-ea"/>
                </a:rPr>
                <a:t>MESIN</a:t>
              </a:r>
              <a:endParaRPr lang="ko-KR" altLang="en-US" sz="600">
                <a:latin typeface="+mn-ea"/>
              </a:endParaRPr>
            </a:p>
          </p:txBody>
        </p:sp>
      </p:grpSp>
      <p:grpSp>
        <p:nvGrpSpPr>
          <p:cNvPr id="1066" name="Group 1065">
            <a:extLst>
              <a:ext uri="{FF2B5EF4-FFF2-40B4-BE49-F238E27FC236}">
                <a16:creationId xmlns:a16="http://schemas.microsoft.com/office/drawing/2014/main" id="{DEF089C5-3601-430B-4291-CC490998DF5E}"/>
              </a:ext>
            </a:extLst>
          </p:cNvPr>
          <p:cNvGrpSpPr/>
          <p:nvPr/>
        </p:nvGrpSpPr>
        <p:grpSpPr>
          <a:xfrm>
            <a:off x="3453073" y="4808394"/>
            <a:ext cx="859624" cy="683925"/>
            <a:chOff x="2414343" y="5012337"/>
            <a:chExt cx="859624" cy="683925"/>
          </a:xfrm>
        </p:grpSpPr>
        <p:sp>
          <p:nvSpPr>
            <p:cNvPr id="1067" name="Rectangle 135">
              <a:extLst>
                <a:ext uri="{FF2B5EF4-FFF2-40B4-BE49-F238E27FC236}">
                  <a16:creationId xmlns:a16="http://schemas.microsoft.com/office/drawing/2014/main" id="{D71EBFAC-53CD-CB5A-AD74-2574FAC551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14343" y="5012337"/>
              <a:ext cx="859624" cy="683925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20">
                <a:latin typeface="+mn-ea"/>
              </a:endParaRPr>
            </a:p>
          </p:txBody>
        </p:sp>
        <p:sp>
          <p:nvSpPr>
            <p:cNvPr id="1068" name="Rectangle 43">
              <a:extLst>
                <a:ext uri="{FF2B5EF4-FFF2-40B4-BE49-F238E27FC236}">
                  <a16:creationId xmlns:a16="http://schemas.microsoft.com/office/drawing/2014/main" id="{505EBE82-2984-A3FB-1415-0E76698922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5355" y="5057782"/>
              <a:ext cx="777600" cy="144000"/>
            </a:xfrm>
            <a:prstGeom prst="rect">
              <a:avLst/>
            </a:prstGeom>
            <a:solidFill>
              <a:srgbClr val="FFE1E1"/>
            </a:solidFill>
            <a:ln w="3175" algn="ctr">
              <a:solidFill>
                <a:srgbClr val="C00000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en-US" altLang="ko-KR" sz="600">
                  <a:latin typeface="+mn-ea"/>
                </a:rPr>
                <a:t>MESIN</a:t>
              </a:r>
              <a:endParaRPr lang="ko-KR" altLang="en-US" sz="600">
                <a:latin typeface="+mn-ea"/>
              </a:endParaRPr>
            </a:p>
          </p:txBody>
        </p:sp>
      </p:grpSp>
      <p:grpSp>
        <p:nvGrpSpPr>
          <p:cNvPr id="1069" name="Group 1068">
            <a:extLst>
              <a:ext uri="{FF2B5EF4-FFF2-40B4-BE49-F238E27FC236}">
                <a16:creationId xmlns:a16="http://schemas.microsoft.com/office/drawing/2014/main" id="{F6BA3917-C053-0352-4E93-DF9529E55127}"/>
              </a:ext>
            </a:extLst>
          </p:cNvPr>
          <p:cNvGrpSpPr/>
          <p:nvPr/>
        </p:nvGrpSpPr>
        <p:grpSpPr>
          <a:xfrm>
            <a:off x="4529360" y="4808394"/>
            <a:ext cx="859624" cy="683925"/>
            <a:chOff x="2414343" y="5012337"/>
            <a:chExt cx="859624" cy="683925"/>
          </a:xfrm>
        </p:grpSpPr>
        <p:sp>
          <p:nvSpPr>
            <p:cNvPr id="1070" name="Rectangle 135">
              <a:extLst>
                <a:ext uri="{FF2B5EF4-FFF2-40B4-BE49-F238E27FC236}">
                  <a16:creationId xmlns:a16="http://schemas.microsoft.com/office/drawing/2014/main" id="{31B8E00A-B59A-81C1-D007-9110CD3D9B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14343" y="5012337"/>
              <a:ext cx="859624" cy="683925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20">
                <a:latin typeface="+mn-ea"/>
              </a:endParaRPr>
            </a:p>
          </p:txBody>
        </p:sp>
        <p:sp>
          <p:nvSpPr>
            <p:cNvPr id="1071" name="Rectangle 43">
              <a:extLst>
                <a:ext uri="{FF2B5EF4-FFF2-40B4-BE49-F238E27FC236}">
                  <a16:creationId xmlns:a16="http://schemas.microsoft.com/office/drawing/2014/main" id="{AD7E29C2-EA61-283F-0D07-3D52C5E914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5355" y="5057782"/>
              <a:ext cx="777600" cy="144000"/>
            </a:xfrm>
            <a:prstGeom prst="rect">
              <a:avLst/>
            </a:prstGeom>
            <a:solidFill>
              <a:srgbClr val="FFE1E1"/>
            </a:solidFill>
            <a:ln w="3175" algn="ctr">
              <a:solidFill>
                <a:srgbClr val="C00000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en-US" altLang="ko-KR" sz="600">
                  <a:latin typeface="+mn-ea"/>
                </a:rPr>
                <a:t>MESIN</a:t>
              </a:r>
              <a:endParaRPr lang="ko-KR" altLang="en-US" sz="600">
                <a:latin typeface="+mn-ea"/>
              </a:endParaRPr>
            </a:p>
          </p:txBody>
        </p:sp>
      </p:grpSp>
      <p:grpSp>
        <p:nvGrpSpPr>
          <p:cNvPr id="1072" name="Group 1071">
            <a:extLst>
              <a:ext uri="{FF2B5EF4-FFF2-40B4-BE49-F238E27FC236}">
                <a16:creationId xmlns:a16="http://schemas.microsoft.com/office/drawing/2014/main" id="{C9052FF8-5844-993C-341E-427567969CB7}"/>
              </a:ext>
            </a:extLst>
          </p:cNvPr>
          <p:cNvGrpSpPr/>
          <p:nvPr/>
        </p:nvGrpSpPr>
        <p:grpSpPr>
          <a:xfrm>
            <a:off x="5597654" y="4808394"/>
            <a:ext cx="859624" cy="683925"/>
            <a:chOff x="2414343" y="5012337"/>
            <a:chExt cx="859624" cy="683925"/>
          </a:xfrm>
        </p:grpSpPr>
        <p:sp>
          <p:nvSpPr>
            <p:cNvPr id="1073" name="Rectangle 135">
              <a:extLst>
                <a:ext uri="{FF2B5EF4-FFF2-40B4-BE49-F238E27FC236}">
                  <a16:creationId xmlns:a16="http://schemas.microsoft.com/office/drawing/2014/main" id="{EBF04AF4-C53B-9E86-2E46-6C50CDFEA7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14343" y="5012337"/>
              <a:ext cx="859624" cy="683925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20">
                <a:latin typeface="+mn-ea"/>
              </a:endParaRPr>
            </a:p>
          </p:txBody>
        </p:sp>
        <p:sp>
          <p:nvSpPr>
            <p:cNvPr id="1074" name="Rectangle 43">
              <a:extLst>
                <a:ext uri="{FF2B5EF4-FFF2-40B4-BE49-F238E27FC236}">
                  <a16:creationId xmlns:a16="http://schemas.microsoft.com/office/drawing/2014/main" id="{63952148-668B-8AD3-1FEC-57AB778BE1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5355" y="5057782"/>
              <a:ext cx="777600" cy="144000"/>
            </a:xfrm>
            <a:prstGeom prst="rect">
              <a:avLst/>
            </a:prstGeom>
            <a:solidFill>
              <a:srgbClr val="FFE1E1"/>
            </a:solidFill>
            <a:ln w="3175" algn="ctr">
              <a:solidFill>
                <a:srgbClr val="C00000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en-US" altLang="ko-KR" sz="600">
                  <a:latin typeface="+mn-ea"/>
                </a:rPr>
                <a:t>MESIN</a:t>
              </a:r>
              <a:endParaRPr lang="ko-KR" altLang="en-US" sz="600">
                <a:latin typeface="+mn-ea"/>
              </a:endParaRPr>
            </a:p>
          </p:txBody>
        </p:sp>
      </p:grpSp>
      <p:grpSp>
        <p:nvGrpSpPr>
          <p:cNvPr id="1075" name="Group 1074">
            <a:extLst>
              <a:ext uri="{FF2B5EF4-FFF2-40B4-BE49-F238E27FC236}">
                <a16:creationId xmlns:a16="http://schemas.microsoft.com/office/drawing/2014/main" id="{7CF005CC-E068-DBEB-35DF-C7DE351BDE36}"/>
              </a:ext>
            </a:extLst>
          </p:cNvPr>
          <p:cNvGrpSpPr/>
          <p:nvPr/>
        </p:nvGrpSpPr>
        <p:grpSpPr>
          <a:xfrm>
            <a:off x="5922809" y="6946905"/>
            <a:ext cx="859624" cy="683925"/>
            <a:chOff x="2414343" y="5012337"/>
            <a:chExt cx="859624" cy="683925"/>
          </a:xfrm>
        </p:grpSpPr>
        <p:sp>
          <p:nvSpPr>
            <p:cNvPr id="1076" name="Rectangle 135">
              <a:extLst>
                <a:ext uri="{FF2B5EF4-FFF2-40B4-BE49-F238E27FC236}">
                  <a16:creationId xmlns:a16="http://schemas.microsoft.com/office/drawing/2014/main" id="{565E2C80-77F0-20A6-45BD-86FB049AB9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14343" y="5012337"/>
              <a:ext cx="859624" cy="683925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20">
                <a:latin typeface="+mn-ea"/>
              </a:endParaRPr>
            </a:p>
          </p:txBody>
        </p:sp>
        <p:sp>
          <p:nvSpPr>
            <p:cNvPr id="1077" name="Rectangle 43">
              <a:extLst>
                <a:ext uri="{FF2B5EF4-FFF2-40B4-BE49-F238E27FC236}">
                  <a16:creationId xmlns:a16="http://schemas.microsoft.com/office/drawing/2014/main" id="{99B50D00-EB14-3360-06BD-88B85FCA4F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5355" y="5057782"/>
              <a:ext cx="777600" cy="144000"/>
            </a:xfrm>
            <a:prstGeom prst="rect">
              <a:avLst/>
            </a:prstGeom>
            <a:solidFill>
              <a:srgbClr val="FFE1E1"/>
            </a:solidFill>
            <a:ln w="3175" algn="ctr">
              <a:solidFill>
                <a:srgbClr val="C00000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ko-KR" altLang="en-US" sz="600">
                  <a:latin typeface="+mn-ea"/>
                </a:rPr>
                <a:t>이미지변환</a:t>
              </a:r>
            </a:p>
          </p:txBody>
        </p:sp>
      </p:grpSp>
      <p:grpSp>
        <p:nvGrpSpPr>
          <p:cNvPr id="1079" name="Group 1078">
            <a:extLst>
              <a:ext uri="{FF2B5EF4-FFF2-40B4-BE49-F238E27FC236}">
                <a16:creationId xmlns:a16="http://schemas.microsoft.com/office/drawing/2014/main" id="{F756B534-6FD0-1D16-E241-43FCA9CD4436}"/>
              </a:ext>
            </a:extLst>
          </p:cNvPr>
          <p:cNvGrpSpPr/>
          <p:nvPr/>
        </p:nvGrpSpPr>
        <p:grpSpPr>
          <a:xfrm>
            <a:off x="7312269" y="4252943"/>
            <a:ext cx="540000" cy="466728"/>
            <a:chOff x="6837677" y="6441781"/>
            <a:chExt cx="540000" cy="466728"/>
          </a:xfrm>
        </p:grpSpPr>
        <p:cxnSp>
          <p:nvCxnSpPr>
            <p:cNvPr id="1080" name="직선 연결선 319">
              <a:extLst>
                <a:ext uri="{FF2B5EF4-FFF2-40B4-BE49-F238E27FC236}">
                  <a16:creationId xmlns:a16="http://schemas.microsoft.com/office/drawing/2014/main" id="{700BC154-FD1D-2B6B-7842-DB776BBEBC06}"/>
                </a:ext>
              </a:extLst>
            </p:cNvPr>
            <p:cNvCxnSpPr/>
            <p:nvPr/>
          </p:nvCxnSpPr>
          <p:spPr>
            <a:xfrm rot="5400000" flipH="1" flipV="1">
              <a:off x="7046993" y="6835964"/>
              <a:ext cx="144000" cy="109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1" name="TextBox 1080">
              <a:extLst>
                <a:ext uri="{FF2B5EF4-FFF2-40B4-BE49-F238E27FC236}">
                  <a16:creationId xmlns:a16="http://schemas.microsoft.com/office/drawing/2014/main" id="{6FCE6D55-5B9F-BC02-9F7F-16F955D0579D}"/>
                </a:ext>
              </a:extLst>
            </p:cNvPr>
            <p:cNvSpPr txBox="1"/>
            <p:nvPr/>
          </p:nvSpPr>
          <p:spPr>
            <a:xfrm>
              <a:off x="6837677" y="6441781"/>
              <a:ext cx="5400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/>
                <a:t>NASVR</a:t>
              </a:r>
              <a:endParaRPr lang="en-US" altLang="ko-KR" sz="600" b="1" dirty="0"/>
            </a:p>
          </p:txBody>
        </p:sp>
        <p:pic>
          <p:nvPicPr>
            <p:cNvPr id="1082" name="Picture 1081">
              <a:extLst>
                <a:ext uri="{FF2B5EF4-FFF2-40B4-BE49-F238E27FC236}">
                  <a16:creationId xmlns:a16="http://schemas.microsoft.com/office/drawing/2014/main" id="{7107082F-4A05-BAD5-F0B1-2136592DE26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01733" y="6551036"/>
              <a:ext cx="243873" cy="238180"/>
            </a:xfrm>
            <a:prstGeom prst="rect">
              <a:avLst/>
            </a:prstGeom>
          </p:spPr>
        </p:pic>
      </p:grpSp>
      <p:sp>
        <p:nvSpPr>
          <p:cNvPr id="1083" name="Rectangle 135">
            <a:extLst>
              <a:ext uri="{FF2B5EF4-FFF2-40B4-BE49-F238E27FC236}">
                <a16:creationId xmlns:a16="http://schemas.microsoft.com/office/drawing/2014/main" id="{25AC5D26-3BAC-CA9A-3F3D-09D600D05B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9845" y="6981483"/>
            <a:ext cx="859624" cy="1778757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084" name="Rectangle 43">
            <a:extLst>
              <a:ext uri="{FF2B5EF4-FFF2-40B4-BE49-F238E27FC236}">
                <a16:creationId xmlns:a16="http://schemas.microsoft.com/office/drawing/2014/main" id="{6AF555C6-145F-6A36-6BA6-F03BF91D79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0857" y="7043145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조세정리</a:t>
            </a:r>
          </a:p>
        </p:txBody>
      </p:sp>
      <p:sp>
        <p:nvSpPr>
          <p:cNvPr id="1087" name="Rectangle 43">
            <a:extLst>
              <a:ext uri="{FF2B5EF4-FFF2-40B4-BE49-F238E27FC236}">
                <a16:creationId xmlns:a16="http://schemas.microsoft.com/office/drawing/2014/main" id="{BD40924C-5C96-8805-263A-9788BC9D94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4038" y="1549635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Tmax WebToB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1088" name="Rectangle 43">
            <a:extLst>
              <a:ext uri="{FF2B5EF4-FFF2-40B4-BE49-F238E27FC236}">
                <a16:creationId xmlns:a16="http://schemas.microsoft.com/office/drawing/2014/main" id="{D8116BBC-F145-D6B4-342F-FDE4BF8249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4038" y="2676940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Tmax WebToB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1089" name="Rectangle 43">
            <a:extLst>
              <a:ext uri="{FF2B5EF4-FFF2-40B4-BE49-F238E27FC236}">
                <a16:creationId xmlns:a16="http://schemas.microsoft.com/office/drawing/2014/main" id="{19949595-44B5-0481-CCB7-1F0FA5B8B8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1242" y="7630830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Oracle DB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184361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233</TotalTime>
  <Words>96</Words>
  <Application>Microsoft Office PowerPoint</Application>
  <PresentationFormat>A3 Paper (297x420 mm)</PresentationFormat>
  <Paragraphs>70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830</dc:creator>
  <cp:lastModifiedBy>830</cp:lastModifiedBy>
  <cp:revision>28</cp:revision>
  <dcterms:created xsi:type="dcterms:W3CDTF">2023-03-13T07:29:00Z</dcterms:created>
  <dcterms:modified xsi:type="dcterms:W3CDTF">2023-03-14T06:52:49Z</dcterms:modified>
</cp:coreProperties>
</file>