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59" r:id="rId3"/>
    <p:sldId id="263" r:id="rId4"/>
    <p:sldId id="265" r:id="rId5"/>
    <p:sldId id="261" r:id="rId6"/>
    <p:sldId id="262" r:id="rId7"/>
    <p:sldId id="264" r:id="rId8"/>
    <p:sldId id="266" r:id="rId9"/>
    <p:sldId id="267" r:id="rId10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040" autoAdjust="0"/>
    <p:restoredTop sz="94732" autoAdjust="0"/>
  </p:normalViewPr>
  <p:slideViewPr>
    <p:cSldViewPr snapToGrid="0">
      <p:cViewPr>
        <p:scale>
          <a:sx n="125" d="100"/>
          <a:sy n="125" d="100"/>
        </p:scale>
        <p:origin x="35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318A7B-8871-4B1B-AD13-D9942332D9CD}" type="datetimeFigureOut">
              <a:rPr lang="ko-KR" altLang="en-US" smtClean="0"/>
              <a:t>2022-03-14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6308FD-71D6-4B41-8147-0D965CF850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459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6308FD-71D6-4B41-8147-0D965CF850FC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47800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6308FD-71D6-4B41-8147-0D965CF850FC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91195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6308FD-71D6-4B41-8147-0D965CF850FC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00155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6308FD-71D6-4B41-8147-0D965CF850FC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69604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6308FD-71D6-4B41-8147-0D965CF850FC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29210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6308FD-71D6-4B41-8147-0D965CF850FC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66005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6308FD-71D6-4B41-8147-0D965CF850FC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8024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EE105-4275-4250-A7DD-0233D99884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4A9C29-22FC-4B52-B165-FB241A0BB4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ko-KR"/>
              <a:t>Click to edit Master subtitle style</a:t>
            </a:r>
            <a:endParaRPr lang="ko-KR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78B1EB-79B2-478D-A382-96B9F8168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2F611-393D-403D-8063-446674B559C5}" type="datetimeFigureOut">
              <a:rPr lang="ko-KR" altLang="en-US" smtClean="0"/>
              <a:t>2022-03-14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21E3C7-547C-45FF-B1A2-D85E1D691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AF9282-1C56-4652-90D0-D143649C5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C38D5-E109-461C-9A6E-0220F4B57B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1309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F7737-4FD3-4787-A1E4-1584A0B3B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3544D2-7C80-4F2E-8592-7D39CC133D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95A34A-F9B7-4BC7-B575-2CE87831B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2F611-393D-403D-8063-446674B559C5}" type="datetimeFigureOut">
              <a:rPr lang="ko-KR" altLang="en-US" smtClean="0"/>
              <a:t>2022-03-14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431BD7-874F-4C9A-BB7A-2346448A8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C37726-5805-4044-BF8A-EFEF0CAEA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C38D5-E109-461C-9A6E-0220F4B57B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6057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27C3FF-448E-4C03-A2FB-6444296A04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B6AA4B-3D68-4B3E-9B86-EE27A83481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D39399-370C-4E55-B8C8-5F409D0A6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2F611-393D-403D-8063-446674B559C5}" type="datetimeFigureOut">
              <a:rPr lang="ko-KR" altLang="en-US" smtClean="0"/>
              <a:t>2022-03-14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53C3AD-E76B-439A-B056-5C23FF553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34FEA1-B8AD-453A-9039-3CF7BEA70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C38D5-E109-461C-9A6E-0220F4B57B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7648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4C07-CC1B-4E3D-A8EA-BD2101BED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08EC2C-04BA-415A-B7B5-A45159C8BF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E24F86-718C-45B3-BD6C-4308460B7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2F611-393D-403D-8063-446674B559C5}" type="datetimeFigureOut">
              <a:rPr lang="ko-KR" altLang="en-US" smtClean="0"/>
              <a:t>2022-03-14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383414-24CA-4254-AD41-B9CB94F5B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64F368-AC75-43EB-8A06-73561D508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C38D5-E109-461C-9A6E-0220F4B57B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9779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A986D-35B9-4785-81E3-536AB720D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012466-FFBB-40A2-8E86-F472C1B55A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91E43C-B261-4576-90EA-F9D6A91FB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2F611-393D-403D-8063-446674B559C5}" type="datetimeFigureOut">
              <a:rPr lang="ko-KR" altLang="en-US" smtClean="0"/>
              <a:t>2022-03-14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54FB99-705A-4941-8CA6-5D69A175C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AAA00B-6CDF-451A-BC67-7053197FD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C38D5-E109-461C-9A6E-0220F4B57B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3709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D128B-A79F-476C-9967-0AC5F7F0A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E44B36-236E-4219-86A5-BB85E1D685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BD93C7-6327-478C-ABA0-D1904DFF2F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3C876D-5A9A-44BE-8FCE-BEF422FD1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2F611-393D-403D-8063-446674B559C5}" type="datetimeFigureOut">
              <a:rPr lang="ko-KR" altLang="en-US" smtClean="0"/>
              <a:t>2022-03-14</a:t>
            </a:fld>
            <a:endParaRPr lang="ko-KR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B4EF0F-9F69-4BDD-A505-77C8867AB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57D3A4-9DB1-4073-8883-EC3B4D7B2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C38D5-E109-461C-9A6E-0220F4B57B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715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DDC50-23B1-44D0-BCB3-A4994B0E7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4B7D9A-555C-495B-8EA8-5DA2EF6EF8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C1987B-665E-41A7-972D-2D87DD5F61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990ED8-710F-4F00-885A-2967003834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BF93A2-4F0B-47F9-8B07-74B30F3E3A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972D3E-577F-4775-ABED-D1CF7DE29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2F611-393D-403D-8063-446674B559C5}" type="datetimeFigureOut">
              <a:rPr lang="ko-KR" altLang="en-US" smtClean="0"/>
              <a:t>2022-03-14</a:t>
            </a:fld>
            <a:endParaRPr lang="ko-KR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21D63D-4D1C-4C3A-BE53-E14E0C29E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299DC0-087E-438C-927D-8947A78E8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C38D5-E109-461C-9A6E-0220F4B57B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6469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7DC69-52DB-433B-9CBD-8116E6538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3B0FAC-27FD-45C0-98EC-63F7F141F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2F611-393D-403D-8063-446674B559C5}" type="datetimeFigureOut">
              <a:rPr lang="ko-KR" altLang="en-US" smtClean="0"/>
              <a:t>2022-03-14</a:t>
            </a:fld>
            <a:endParaRPr lang="ko-KR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C9AD36-524B-4489-B67A-4C143CD02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54693F-5239-4C39-A8D2-C773F09F9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C38D5-E109-461C-9A6E-0220F4B57B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0509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E5ED64-638F-4D50-9E9C-A73BD3B63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2F611-393D-403D-8063-446674B559C5}" type="datetimeFigureOut">
              <a:rPr lang="ko-KR" altLang="en-US" smtClean="0"/>
              <a:t>2022-03-14</a:t>
            </a:fld>
            <a:endParaRPr lang="ko-KR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8EA7E1-EA8A-4336-A7B9-9C90137F4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F109B3-3A6F-4280-AABB-427C5926A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C38D5-E109-461C-9A6E-0220F4B57B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8688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BE34B-9437-4D2B-894A-581FBC69A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D555D4-A96A-4CC5-AC52-F5A48B73C6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BF958A-6D43-4E1D-82C1-319CFA3E3A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0D3CC7-8DFC-43B9-8C40-686E0A74D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2F611-393D-403D-8063-446674B559C5}" type="datetimeFigureOut">
              <a:rPr lang="ko-KR" altLang="en-US" smtClean="0"/>
              <a:t>2022-03-14</a:t>
            </a:fld>
            <a:endParaRPr lang="ko-KR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461F95-E00A-4016-930D-11D8A27AC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F677D7-78FA-491A-8154-747CE2268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C38D5-E109-461C-9A6E-0220F4B57B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0629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2CED4-2CB1-4373-8D74-1462487F6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3885748-4F22-4B9B-9ADD-58A115E601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EB0199-1D8A-438C-8ECF-F128F0C482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53F12E-45A7-46A5-8D60-67D7EE717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2F611-393D-403D-8063-446674B559C5}" type="datetimeFigureOut">
              <a:rPr lang="ko-KR" altLang="en-US" smtClean="0"/>
              <a:t>2022-03-14</a:t>
            </a:fld>
            <a:endParaRPr lang="ko-KR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E38CC8-77E3-4946-A120-6C974AD61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3DF2CC-D316-4CBD-A1B5-90027FA5C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C38D5-E109-461C-9A6E-0220F4B57B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4166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103AD6-D223-466C-AC16-343B9CDF0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7B47DF-98F1-44D7-B569-2458693FFF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441C03-8ED7-404C-BC6E-CFA7E9090E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D2F611-393D-403D-8063-446674B559C5}" type="datetimeFigureOut">
              <a:rPr lang="ko-KR" altLang="en-US" smtClean="0"/>
              <a:t>2022-03-14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76A0D5-3166-47B1-9400-5D952014F0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001DE8-C657-4659-9447-E586D3105D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6C38D5-E109-461C-9A6E-0220F4B57B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295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hyperlink" Target="http://172.16.3.102:5022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11" Type="http://schemas.openxmlformats.org/officeDocument/2006/relationships/image" Target="../media/image10.png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166" descr="콜센터 copy">
            <a:extLst>
              <a:ext uri="{FF2B5EF4-FFF2-40B4-BE49-F238E27FC236}">
                <a16:creationId xmlns:a16="http://schemas.microsoft.com/office/drawing/2014/main" id="{66C2BEF1-19AF-4CAD-BF40-B65AF6A89A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53179" y="2686141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166" descr="콜센터 copy">
            <a:extLst>
              <a:ext uri="{FF2B5EF4-FFF2-40B4-BE49-F238E27FC236}">
                <a16:creationId xmlns:a16="http://schemas.microsoft.com/office/drawing/2014/main" id="{9AA6C811-75C6-4E0A-8430-B73E77FEA1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58488" y="3913998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166" descr="콜센터 copy">
            <a:extLst>
              <a:ext uri="{FF2B5EF4-FFF2-40B4-BE49-F238E27FC236}">
                <a16:creationId xmlns:a16="http://schemas.microsoft.com/office/drawing/2014/main" id="{8815C880-99B5-4B31-B800-C88A05060F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49177" y="4521164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166" descr="콜센터 copy">
            <a:extLst>
              <a:ext uri="{FF2B5EF4-FFF2-40B4-BE49-F238E27FC236}">
                <a16:creationId xmlns:a16="http://schemas.microsoft.com/office/drawing/2014/main" id="{8A275EB7-878E-4BEE-862C-EFC8620743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51081" y="5494453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166" descr="콜센터 copy">
            <a:extLst>
              <a:ext uri="{FF2B5EF4-FFF2-40B4-BE49-F238E27FC236}">
                <a16:creationId xmlns:a16="http://schemas.microsoft.com/office/drawing/2014/main" id="{EF542467-6075-4E9E-962E-87CE4F2AF4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8452" y="3314320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166" descr="콜센터 copy">
            <a:extLst>
              <a:ext uri="{FF2B5EF4-FFF2-40B4-BE49-F238E27FC236}">
                <a16:creationId xmlns:a16="http://schemas.microsoft.com/office/drawing/2014/main" id="{CA290969-1EB2-4311-A0A2-A353AC9BB8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45638" y="5023608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166" descr="콜센터 copy">
            <a:extLst>
              <a:ext uri="{FF2B5EF4-FFF2-40B4-BE49-F238E27FC236}">
                <a16:creationId xmlns:a16="http://schemas.microsoft.com/office/drawing/2014/main" id="{1B2D3516-0B71-41B0-B62E-68588FB478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23536" y="5821230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166" descr="콜센터 copy">
            <a:extLst>
              <a:ext uri="{FF2B5EF4-FFF2-40B4-BE49-F238E27FC236}">
                <a16:creationId xmlns:a16="http://schemas.microsoft.com/office/drawing/2014/main" id="{AE6A55C7-CBB1-4125-A96C-A4EB9A3B2B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671134" y="5988711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166" descr="콜센터 copy">
            <a:extLst>
              <a:ext uri="{FF2B5EF4-FFF2-40B4-BE49-F238E27FC236}">
                <a16:creationId xmlns:a16="http://schemas.microsoft.com/office/drawing/2014/main" id="{09B39CE0-0271-45D4-91C8-38A3D123A1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85969" y="2183696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Picture 166" descr="콜센터 copy">
            <a:extLst>
              <a:ext uri="{FF2B5EF4-FFF2-40B4-BE49-F238E27FC236}">
                <a16:creationId xmlns:a16="http://schemas.microsoft.com/office/drawing/2014/main" id="{8F06D2C8-72B1-486F-A4C1-BBF949E09F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963049" y="1991138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3" name="직선 화살표 연결선 13">
            <a:extLst>
              <a:ext uri="{FF2B5EF4-FFF2-40B4-BE49-F238E27FC236}">
                <a16:creationId xmlns:a16="http://schemas.microsoft.com/office/drawing/2014/main" id="{F04034F0-9521-41D8-9758-CFA56BC920CD}"/>
              </a:ext>
            </a:extLst>
          </p:cNvPr>
          <p:cNvCxnSpPr>
            <a:stCxn id="52" idx="1"/>
          </p:cNvCxnSpPr>
          <p:nvPr/>
        </p:nvCxnSpPr>
        <p:spPr>
          <a:xfrm>
            <a:off x="2267112" y="2158620"/>
            <a:ext cx="1712187" cy="1441978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4" name="직선 화살표 연결선 14">
            <a:extLst>
              <a:ext uri="{FF2B5EF4-FFF2-40B4-BE49-F238E27FC236}">
                <a16:creationId xmlns:a16="http://schemas.microsoft.com/office/drawing/2014/main" id="{0BF86A3D-E752-40C1-9AEA-DD1A1E2BD773}"/>
              </a:ext>
            </a:extLst>
          </p:cNvPr>
          <p:cNvCxnSpPr>
            <a:stCxn id="51" idx="1"/>
          </p:cNvCxnSpPr>
          <p:nvPr/>
        </p:nvCxnSpPr>
        <p:spPr>
          <a:xfrm>
            <a:off x="1590032" y="2351178"/>
            <a:ext cx="2389267" cy="124942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5" name="직선 화살표 연결선 15">
            <a:extLst>
              <a:ext uri="{FF2B5EF4-FFF2-40B4-BE49-F238E27FC236}">
                <a16:creationId xmlns:a16="http://schemas.microsoft.com/office/drawing/2014/main" id="{2D4CB811-3DF2-4A2D-AA1B-4C203F44BB9A}"/>
              </a:ext>
            </a:extLst>
          </p:cNvPr>
          <p:cNvCxnSpPr>
            <a:stCxn id="43" idx="1"/>
          </p:cNvCxnSpPr>
          <p:nvPr/>
        </p:nvCxnSpPr>
        <p:spPr>
          <a:xfrm>
            <a:off x="1157242" y="2853623"/>
            <a:ext cx="2822057" cy="746975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6" name="직선 화살표 연결선 16">
            <a:extLst>
              <a:ext uri="{FF2B5EF4-FFF2-40B4-BE49-F238E27FC236}">
                <a16:creationId xmlns:a16="http://schemas.microsoft.com/office/drawing/2014/main" id="{B156AA2D-337D-4FA2-87DC-D05A0B068BED}"/>
              </a:ext>
            </a:extLst>
          </p:cNvPr>
          <p:cNvCxnSpPr>
            <a:stCxn id="47" idx="1"/>
          </p:cNvCxnSpPr>
          <p:nvPr/>
        </p:nvCxnSpPr>
        <p:spPr>
          <a:xfrm>
            <a:off x="1022515" y="3481802"/>
            <a:ext cx="2956784" cy="118796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7" name="직선 화살표 연결선 17">
            <a:extLst>
              <a:ext uri="{FF2B5EF4-FFF2-40B4-BE49-F238E27FC236}">
                <a16:creationId xmlns:a16="http://schemas.microsoft.com/office/drawing/2014/main" id="{883E690C-1BCF-41DC-9EEA-A7BDCDF22856}"/>
              </a:ext>
            </a:extLst>
          </p:cNvPr>
          <p:cNvCxnSpPr>
            <a:stCxn id="44" idx="1"/>
          </p:cNvCxnSpPr>
          <p:nvPr/>
        </p:nvCxnSpPr>
        <p:spPr>
          <a:xfrm flipV="1">
            <a:off x="1162551" y="3600598"/>
            <a:ext cx="2816748" cy="480882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8" name="직선 화살표 연결선 18">
            <a:extLst>
              <a:ext uri="{FF2B5EF4-FFF2-40B4-BE49-F238E27FC236}">
                <a16:creationId xmlns:a16="http://schemas.microsoft.com/office/drawing/2014/main" id="{58396FB6-2845-4D06-B178-CA5BCFB95C9D}"/>
              </a:ext>
            </a:extLst>
          </p:cNvPr>
          <p:cNvCxnSpPr>
            <a:stCxn id="45" idx="1"/>
          </p:cNvCxnSpPr>
          <p:nvPr/>
        </p:nvCxnSpPr>
        <p:spPr>
          <a:xfrm flipV="1">
            <a:off x="1553240" y="3600598"/>
            <a:ext cx="2426059" cy="1088048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9" name="직선 화살표 연결선 19">
            <a:extLst>
              <a:ext uri="{FF2B5EF4-FFF2-40B4-BE49-F238E27FC236}">
                <a16:creationId xmlns:a16="http://schemas.microsoft.com/office/drawing/2014/main" id="{1708E027-3C10-43F4-B9CF-82DDFA2D0693}"/>
              </a:ext>
            </a:extLst>
          </p:cNvPr>
          <p:cNvCxnSpPr>
            <a:stCxn id="48" idx="1"/>
          </p:cNvCxnSpPr>
          <p:nvPr/>
        </p:nvCxnSpPr>
        <p:spPr>
          <a:xfrm flipV="1">
            <a:off x="2049701" y="3600598"/>
            <a:ext cx="1929598" cy="1590492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0" name="직선 화살표 연결선 20">
            <a:extLst>
              <a:ext uri="{FF2B5EF4-FFF2-40B4-BE49-F238E27FC236}">
                <a16:creationId xmlns:a16="http://schemas.microsoft.com/office/drawing/2014/main" id="{81A556B5-55FE-4829-9294-0D1B4D31578A}"/>
              </a:ext>
            </a:extLst>
          </p:cNvPr>
          <p:cNvCxnSpPr>
            <a:stCxn id="46" idx="0"/>
          </p:cNvCxnSpPr>
          <p:nvPr/>
        </p:nvCxnSpPr>
        <p:spPr>
          <a:xfrm flipV="1">
            <a:off x="2403112" y="3600598"/>
            <a:ext cx="1576187" cy="1893855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1" name="직선 화살표 연결선 21">
            <a:extLst>
              <a:ext uri="{FF2B5EF4-FFF2-40B4-BE49-F238E27FC236}">
                <a16:creationId xmlns:a16="http://schemas.microsoft.com/office/drawing/2014/main" id="{77338BED-7553-41CF-9CA0-051E0A16BD8E}"/>
              </a:ext>
            </a:extLst>
          </p:cNvPr>
          <p:cNvCxnSpPr>
            <a:stCxn id="49" idx="0"/>
          </p:cNvCxnSpPr>
          <p:nvPr/>
        </p:nvCxnSpPr>
        <p:spPr>
          <a:xfrm flipV="1">
            <a:off x="3075567" y="3600598"/>
            <a:ext cx="903732" cy="2220632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2" name="직선 화살표 연결선 22">
            <a:extLst>
              <a:ext uri="{FF2B5EF4-FFF2-40B4-BE49-F238E27FC236}">
                <a16:creationId xmlns:a16="http://schemas.microsoft.com/office/drawing/2014/main" id="{4FD6C4DE-03A2-48EF-9D53-114EF51F9993}"/>
              </a:ext>
            </a:extLst>
          </p:cNvPr>
          <p:cNvCxnSpPr>
            <a:stCxn id="50" idx="0"/>
          </p:cNvCxnSpPr>
          <p:nvPr/>
        </p:nvCxnSpPr>
        <p:spPr>
          <a:xfrm flipV="1">
            <a:off x="3823165" y="3600598"/>
            <a:ext cx="156134" cy="2388113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63" name="그룹 23">
            <a:extLst>
              <a:ext uri="{FF2B5EF4-FFF2-40B4-BE49-F238E27FC236}">
                <a16:creationId xmlns:a16="http://schemas.microsoft.com/office/drawing/2014/main" id="{330AAF83-2978-41BC-9737-1643D40CC43F}"/>
              </a:ext>
            </a:extLst>
          </p:cNvPr>
          <p:cNvGrpSpPr/>
          <p:nvPr/>
        </p:nvGrpSpPr>
        <p:grpSpPr>
          <a:xfrm>
            <a:off x="3527434" y="2914539"/>
            <a:ext cx="1151458" cy="958403"/>
            <a:chOff x="3493023" y="2721294"/>
            <a:chExt cx="1151458" cy="958403"/>
          </a:xfrm>
        </p:grpSpPr>
        <p:pic>
          <p:nvPicPr>
            <p:cNvPr id="64" name="Picture 2">
              <a:extLst>
                <a:ext uri="{FF2B5EF4-FFF2-40B4-BE49-F238E27FC236}">
                  <a16:creationId xmlns:a16="http://schemas.microsoft.com/office/drawing/2014/main" id="{902F28DD-3A43-4350-9134-99E7C71AE8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0000">
              <a:off x="3944888" y="3140968"/>
              <a:ext cx="341516" cy="5387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55B5CA0F-8A71-400F-B256-E662D38A047C}"/>
                </a:ext>
              </a:extLst>
            </p:cNvPr>
            <p:cNvSpPr txBox="1"/>
            <p:nvPr/>
          </p:nvSpPr>
          <p:spPr>
            <a:xfrm>
              <a:off x="3493023" y="2721294"/>
              <a:ext cx="11514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200" b="1" dirty="0">
                  <a:latin typeface="+mn-ea"/>
                </a:rPr>
                <a:t>형상서버</a:t>
              </a:r>
              <a:endParaRPr lang="en-US" altLang="ko-KR" sz="1200" b="1" dirty="0">
                <a:latin typeface="+mn-ea"/>
              </a:endParaRPr>
            </a:p>
            <a:p>
              <a:pPr algn="ctr"/>
              <a:r>
                <a:rPr lang="en-US" altLang="ko-KR" sz="1200" b="1" dirty="0">
                  <a:latin typeface="+mn-ea"/>
                </a:rPr>
                <a:t>(Subversion)</a:t>
              </a:r>
              <a:endParaRPr lang="ko-KR" altLang="en-US" sz="1200" b="1" dirty="0">
                <a:latin typeface="+mn-ea"/>
              </a:endParaRPr>
            </a:p>
          </p:txBody>
        </p:sp>
      </p:grpSp>
      <p:pic>
        <p:nvPicPr>
          <p:cNvPr id="80" name="Picture 2">
            <a:extLst>
              <a:ext uri="{FF2B5EF4-FFF2-40B4-BE49-F238E27FC236}">
                <a16:creationId xmlns:a16="http://schemas.microsoft.com/office/drawing/2014/main" id="{D48B3A84-B417-4B82-A927-A8D598044D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6209" y="3205260"/>
            <a:ext cx="565899" cy="20175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" name="Picture 2">
            <a:extLst>
              <a:ext uri="{FF2B5EF4-FFF2-40B4-BE49-F238E27FC236}">
                <a16:creationId xmlns:a16="http://schemas.microsoft.com/office/drawing/2014/main" id="{4EFA42EE-EC4F-49EE-BF7B-D87F0C1773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8681622" y="3359012"/>
            <a:ext cx="341516" cy="53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id="{65090DCC-ECA8-4765-9ED9-47F1E6A16B4B}"/>
              </a:ext>
            </a:extLst>
          </p:cNvPr>
          <p:cNvSpPr txBox="1"/>
          <p:nvPr/>
        </p:nvSpPr>
        <p:spPr>
          <a:xfrm>
            <a:off x="8040526" y="2921359"/>
            <a:ext cx="16292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/>
              <a:t>개발서버</a:t>
            </a:r>
            <a:endParaRPr lang="en-US" altLang="ko-KR" sz="1200" b="1"/>
          </a:p>
          <a:p>
            <a:pPr algn="ctr"/>
            <a:r>
              <a:rPr lang="en-US" altLang="ko-KR" sz="1200" b="1"/>
              <a:t>(Apache/ WebLogic)</a:t>
            </a:r>
            <a:endParaRPr lang="ko-KR" altLang="en-US" sz="1200" b="1" dirty="0"/>
          </a:p>
        </p:txBody>
      </p:sp>
      <p:cxnSp>
        <p:nvCxnSpPr>
          <p:cNvPr id="83" name="직선 화살표 연결선 37">
            <a:extLst>
              <a:ext uri="{FF2B5EF4-FFF2-40B4-BE49-F238E27FC236}">
                <a16:creationId xmlns:a16="http://schemas.microsoft.com/office/drawing/2014/main" id="{9D5A880D-1950-4567-BB75-B773991F69D7}"/>
              </a:ext>
            </a:extLst>
          </p:cNvPr>
          <p:cNvCxnSpPr/>
          <p:nvPr/>
        </p:nvCxnSpPr>
        <p:spPr>
          <a:xfrm>
            <a:off x="6552360" y="3575484"/>
            <a:ext cx="2124586" cy="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84" name="Picture 6" descr="http://www.iconshock.com/img_jpg/BRILLIANT/networking/jpg/256/software_icon.jpg">
            <a:extLst>
              <a:ext uri="{FF2B5EF4-FFF2-40B4-BE49-F238E27FC236}">
                <a16:creationId xmlns:a16="http://schemas.microsoft.com/office/drawing/2014/main" id="{41B1B1DB-A1C9-4E7A-9B2A-893FAA7F0B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969" y="3373935"/>
            <a:ext cx="386751" cy="38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2">
            <a:extLst>
              <a:ext uri="{FF2B5EF4-FFF2-40B4-BE49-F238E27FC236}">
                <a16:creationId xmlns:a16="http://schemas.microsoft.com/office/drawing/2014/main" id="{308B42A2-CEAF-4CF2-B473-1A47D0C091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6168068" y="3359012"/>
            <a:ext cx="341516" cy="53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E6663F62-9842-47C9-8D6B-BE422EE2C690}"/>
              </a:ext>
            </a:extLst>
          </p:cNvPr>
          <p:cNvSpPr txBox="1"/>
          <p:nvPr/>
        </p:nvSpPr>
        <p:spPr>
          <a:xfrm>
            <a:off x="5855653" y="2921359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latin typeface="+mn-ea"/>
              </a:rPr>
              <a:t>CI</a:t>
            </a:r>
            <a:r>
              <a:rPr lang="ko-KR" altLang="en-US" sz="1200" b="1" dirty="0">
                <a:latin typeface="+mn-ea"/>
              </a:rPr>
              <a:t>서버</a:t>
            </a:r>
            <a:endParaRPr lang="en-US" altLang="ko-KR" sz="1200" b="1" dirty="0">
              <a:latin typeface="+mn-ea"/>
            </a:endParaRPr>
          </a:p>
          <a:p>
            <a:pPr algn="ctr"/>
            <a:r>
              <a:rPr lang="en-US" altLang="ko-KR" sz="1200" b="1" dirty="0">
                <a:latin typeface="+mn-ea"/>
              </a:rPr>
              <a:t>(Jenkins)</a:t>
            </a:r>
            <a:endParaRPr lang="ko-KR" altLang="en-US" sz="1200" b="1" dirty="0">
              <a:latin typeface="+mn-ea"/>
            </a:endParaRP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DAF7813D-B649-4E3A-9CC5-1FF37C15AF33}"/>
              </a:ext>
            </a:extLst>
          </p:cNvPr>
          <p:cNvGrpSpPr/>
          <p:nvPr/>
        </p:nvGrpSpPr>
        <p:grpSpPr>
          <a:xfrm>
            <a:off x="4436466" y="3441832"/>
            <a:ext cx="1602737" cy="237474"/>
            <a:chOff x="3701136" y="3243888"/>
            <a:chExt cx="1602737" cy="237474"/>
          </a:xfrm>
        </p:grpSpPr>
        <p:sp>
          <p:nvSpPr>
            <p:cNvPr id="88" name="타원 27">
              <a:extLst>
                <a:ext uri="{FF2B5EF4-FFF2-40B4-BE49-F238E27FC236}">
                  <a16:creationId xmlns:a16="http://schemas.microsoft.com/office/drawing/2014/main" id="{223E2D50-E620-4632-8B06-55CC21150A48}"/>
                </a:ext>
              </a:extLst>
            </p:cNvPr>
            <p:cNvSpPr/>
            <p:nvPr/>
          </p:nvSpPr>
          <p:spPr>
            <a:xfrm>
              <a:off x="3701136" y="3256492"/>
              <a:ext cx="893143" cy="222489"/>
            </a:xfrm>
            <a:prstGeom prst="ellipse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/>
            </a:p>
          </p:txBody>
        </p:sp>
        <p:sp>
          <p:nvSpPr>
            <p:cNvPr id="89" name="직사각형 28">
              <a:extLst>
                <a:ext uri="{FF2B5EF4-FFF2-40B4-BE49-F238E27FC236}">
                  <a16:creationId xmlns:a16="http://schemas.microsoft.com/office/drawing/2014/main" id="{9A2D0CDC-ED04-4B67-918F-0EFD921FDACE}"/>
                </a:ext>
              </a:extLst>
            </p:cNvPr>
            <p:cNvSpPr/>
            <p:nvPr/>
          </p:nvSpPr>
          <p:spPr>
            <a:xfrm>
              <a:off x="4113833" y="3243888"/>
              <a:ext cx="632671" cy="237474"/>
            </a:xfrm>
            <a:prstGeom prst="rect">
              <a:avLst/>
            </a:prstGeom>
            <a:solidFill>
              <a:schemeClr val="bg1"/>
            </a:solidFill>
            <a:ln w="3175">
              <a:noFill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/>
            </a:p>
          </p:txBody>
        </p:sp>
        <p:cxnSp>
          <p:nvCxnSpPr>
            <p:cNvPr id="90" name="직선 화살표 연결선 29">
              <a:extLst>
                <a:ext uri="{FF2B5EF4-FFF2-40B4-BE49-F238E27FC236}">
                  <a16:creationId xmlns:a16="http://schemas.microsoft.com/office/drawing/2014/main" id="{861A24E4-4E2A-41F9-BCFA-315304D84D57}"/>
                </a:ext>
              </a:extLst>
            </p:cNvPr>
            <p:cNvCxnSpPr/>
            <p:nvPr/>
          </p:nvCxnSpPr>
          <p:spPr>
            <a:xfrm>
              <a:off x="4071014" y="3256805"/>
              <a:ext cx="1232859" cy="0"/>
            </a:xfrm>
            <a:prstGeom prst="straightConnector1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cxnSp>
        <p:nvCxnSpPr>
          <p:cNvPr id="91" name="직선 화살표 연결선 30">
            <a:extLst>
              <a:ext uri="{FF2B5EF4-FFF2-40B4-BE49-F238E27FC236}">
                <a16:creationId xmlns:a16="http://schemas.microsoft.com/office/drawing/2014/main" id="{93AD688A-FE3B-488B-A471-DC1327818CE4}"/>
              </a:ext>
            </a:extLst>
          </p:cNvPr>
          <p:cNvCxnSpPr/>
          <p:nvPr/>
        </p:nvCxnSpPr>
        <p:spPr>
          <a:xfrm>
            <a:off x="4806344" y="3676568"/>
            <a:ext cx="1232859" cy="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9F6F0206-18A1-4602-B8AF-C71B873E7B38}"/>
              </a:ext>
            </a:extLst>
          </p:cNvPr>
          <p:cNvSpPr txBox="1"/>
          <p:nvPr/>
        </p:nvSpPr>
        <p:spPr>
          <a:xfrm>
            <a:off x="309524" y="209550"/>
            <a:ext cx="1941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/>
              <a:t>일반 </a:t>
            </a:r>
            <a:r>
              <a:rPr lang="en-US" altLang="ko-KR"/>
              <a:t>CI</a:t>
            </a:r>
            <a:r>
              <a:rPr lang="ko-KR" altLang="en-US"/>
              <a:t>서버 구조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37A1D8C-77ED-4174-9977-89893DDFB3C5}"/>
              </a:ext>
            </a:extLst>
          </p:cNvPr>
          <p:cNvSpPr txBox="1"/>
          <p:nvPr/>
        </p:nvSpPr>
        <p:spPr>
          <a:xfrm>
            <a:off x="7336971" y="4248961"/>
            <a:ext cx="48550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>
                <a:latin typeface="Consolas" panose="020B0609020204030204" pitchFamily="49" charset="0"/>
              </a:rPr>
              <a:t>ㅁ 일반 형태 </a:t>
            </a:r>
            <a:endParaRPr lang="en-US" altLang="ko-KR" sz="1200">
              <a:latin typeface="Consolas" panose="020B0609020204030204" pitchFamily="49" charset="0"/>
            </a:endParaRPr>
          </a:p>
          <a:p>
            <a:pPr marL="171450" indent="-171450">
              <a:buFontTx/>
              <a:buChar char="-"/>
            </a:pPr>
            <a:r>
              <a:rPr lang="en-US" altLang="ko-KR" sz="1200">
                <a:latin typeface="Consolas" panose="020B0609020204030204" pitchFamily="49" charset="0"/>
              </a:rPr>
              <a:t>AA</a:t>
            </a:r>
            <a:r>
              <a:rPr lang="ko-KR" altLang="en-US" sz="1200">
                <a:latin typeface="Consolas" panose="020B0609020204030204" pitchFamily="49" charset="0"/>
              </a:rPr>
              <a:t>가 의존성 라이브러리 전부 관리</a:t>
            </a:r>
            <a:r>
              <a:rPr lang="en-US" altLang="ko-KR" sz="1200">
                <a:latin typeface="Consolas" panose="020B0609020204030204" pitchFamily="49" charset="0"/>
              </a:rPr>
              <a:t>. (SVN </a:t>
            </a:r>
            <a:r>
              <a:rPr lang="ko-KR" altLang="en-US" sz="1200">
                <a:latin typeface="Consolas" panose="020B0609020204030204" pitchFamily="49" charset="0"/>
              </a:rPr>
              <a:t>에 등록</a:t>
            </a:r>
            <a:r>
              <a:rPr lang="en-US" altLang="ko-KR" sz="1200">
                <a:latin typeface="Consolas" panose="020B0609020204030204" pitchFamily="49" charset="0"/>
              </a:rPr>
              <a:t>)</a:t>
            </a:r>
          </a:p>
          <a:p>
            <a:pPr marL="171450" indent="-171450">
              <a:buFontTx/>
              <a:buChar char="-"/>
            </a:pPr>
            <a:r>
              <a:rPr lang="ko-KR" altLang="en-US" sz="1200">
                <a:latin typeface="Consolas" panose="020B0609020204030204" pitchFamily="49" charset="0"/>
              </a:rPr>
              <a:t>개발자는 소스및 라이브러리를 </a:t>
            </a:r>
            <a:r>
              <a:rPr lang="en-US" altLang="ko-KR" sz="1200">
                <a:latin typeface="Consolas" panose="020B0609020204030204" pitchFamily="49" charset="0"/>
              </a:rPr>
              <a:t>SVN</a:t>
            </a:r>
            <a:r>
              <a:rPr lang="ko-KR" altLang="en-US" sz="1200">
                <a:latin typeface="Consolas" panose="020B0609020204030204" pitchFamily="49" charset="0"/>
              </a:rPr>
              <a:t>에서 업데이트 받고 커밋만</a:t>
            </a:r>
            <a:r>
              <a:rPr lang="en-US" altLang="ko-KR" sz="1200">
                <a:latin typeface="Consolas" panose="020B0609020204030204" pitchFamily="49" charset="0"/>
              </a:rPr>
              <a:t>. </a:t>
            </a:r>
          </a:p>
          <a:p>
            <a:pPr marL="171450" indent="-171450">
              <a:buFontTx/>
              <a:buChar char="-"/>
            </a:pPr>
            <a:r>
              <a:rPr lang="en-US" altLang="ko-KR" sz="1200">
                <a:latin typeface="Consolas" panose="020B0609020204030204" pitchFamily="49" charset="0"/>
              </a:rPr>
              <a:t>AA</a:t>
            </a:r>
            <a:r>
              <a:rPr lang="ko-KR" altLang="en-US" sz="1200">
                <a:latin typeface="Consolas" panose="020B0609020204030204" pitchFamily="49" charset="0"/>
              </a:rPr>
              <a:t>는 </a:t>
            </a:r>
            <a:r>
              <a:rPr lang="en-US" altLang="ko-KR" sz="1200">
                <a:latin typeface="Consolas" panose="020B0609020204030204" pitchFamily="49" charset="0"/>
              </a:rPr>
              <a:t>CI</a:t>
            </a:r>
            <a:r>
              <a:rPr lang="ko-KR" altLang="en-US" sz="1200">
                <a:latin typeface="Consolas" panose="020B0609020204030204" pitchFamily="49" charset="0"/>
              </a:rPr>
              <a:t>서버를 구성해 주기적으로 개발서버에 배포</a:t>
            </a:r>
            <a:r>
              <a:rPr lang="en-US" altLang="ko-KR" sz="1200">
                <a:latin typeface="Consolas" panose="020B0609020204030204" pitchFamily="49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68816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166" descr="콜센터 copy">
            <a:extLst>
              <a:ext uri="{FF2B5EF4-FFF2-40B4-BE49-F238E27FC236}">
                <a16:creationId xmlns:a16="http://schemas.microsoft.com/office/drawing/2014/main" id="{309AAAD4-FBDC-40BD-BCAA-9453613296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57499" y="3918697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" name="Picture 166" descr="콜센터 copy">
            <a:extLst>
              <a:ext uri="{FF2B5EF4-FFF2-40B4-BE49-F238E27FC236}">
                <a16:creationId xmlns:a16="http://schemas.microsoft.com/office/drawing/2014/main" id="{5D018D36-AAF7-458A-A005-C11C4F02E7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48188" y="4525863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" name="Picture 166" descr="콜센터 copy">
            <a:extLst>
              <a:ext uri="{FF2B5EF4-FFF2-40B4-BE49-F238E27FC236}">
                <a16:creationId xmlns:a16="http://schemas.microsoft.com/office/drawing/2014/main" id="{501692D1-EA71-4696-A014-A78FFEAF84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50092" y="5499152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" name="Picture 166" descr="콜센터 copy">
            <a:extLst>
              <a:ext uri="{FF2B5EF4-FFF2-40B4-BE49-F238E27FC236}">
                <a16:creationId xmlns:a16="http://schemas.microsoft.com/office/drawing/2014/main" id="{4D71D273-22C4-44D5-B561-77D6A0371B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44649" y="5028307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" name="Picture 166" descr="콜센터 copy">
            <a:extLst>
              <a:ext uri="{FF2B5EF4-FFF2-40B4-BE49-F238E27FC236}">
                <a16:creationId xmlns:a16="http://schemas.microsoft.com/office/drawing/2014/main" id="{0404644B-2610-4D58-9889-E856BFCFC8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22547" y="5825929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" name="Picture 166" descr="콜센터 copy">
            <a:extLst>
              <a:ext uri="{FF2B5EF4-FFF2-40B4-BE49-F238E27FC236}">
                <a16:creationId xmlns:a16="http://schemas.microsoft.com/office/drawing/2014/main" id="{B38F32FB-9957-4FB7-AA29-BDF91BE9C1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670145" y="5993410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" name="Picture 166" descr="콜센터 copy">
            <a:extLst>
              <a:ext uri="{FF2B5EF4-FFF2-40B4-BE49-F238E27FC236}">
                <a16:creationId xmlns:a16="http://schemas.microsoft.com/office/drawing/2014/main" id="{AE38CDEC-64F7-43A8-BE28-74F0665244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598332" y="6011336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" name="Picture 166" descr="콜센터 copy">
            <a:extLst>
              <a:ext uri="{FF2B5EF4-FFF2-40B4-BE49-F238E27FC236}">
                <a16:creationId xmlns:a16="http://schemas.microsoft.com/office/drawing/2014/main" id="{3D7AE3E0-0A2B-4529-933E-8ECD6B3757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20881" y="6012944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" name="Picture 166" descr="콜센터 copy">
            <a:extLst>
              <a:ext uri="{FF2B5EF4-FFF2-40B4-BE49-F238E27FC236}">
                <a16:creationId xmlns:a16="http://schemas.microsoft.com/office/drawing/2014/main" id="{6FAE9C33-EA8F-477B-A153-3390E2A410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07358" y="6011336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" name="Picture 166" descr="콜센터 copy">
            <a:extLst>
              <a:ext uri="{FF2B5EF4-FFF2-40B4-BE49-F238E27FC236}">
                <a16:creationId xmlns:a16="http://schemas.microsoft.com/office/drawing/2014/main" id="{640331D2-3EC2-4449-AF2D-5E57577FFF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57499" y="993174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4" name="직선 화살표 연결선 17">
            <a:extLst>
              <a:ext uri="{FF2B5EF4-FFF2-40B4-BE49-F238E27FC236}">
                <a16:creationId xmlns:a16="http://schemas.microsoft.com/office/drawing/2014/main" id="{9CF270B7-1875-4E71-AB64-9315503FB861}"/>
              </a:ext>
            </a:extLst>
          </p:cNvPr>
          <p:cNvCxnSpPr>
            <a:stCxn id="64" idx="1"/>
          </p:cNvCxnSpPr>
          <p:nvPr/>
        </p:nvCxnSpPr>
        <p:spPr>
          <a:xfrm flipV="1">
            <a:off x="1161562" y="3605297"/>
            <a:ext cx="2816748" cy="480882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75" name="직선 화살표 연결선 18">
            <a:extLst>
              <a:ext uri="{FF2B5EF4-FFF2-40B4-BE49-F238E27FC236}">
                <a16:creationId xmlns:a16="http://schemas.microsoft.com/office/drawing/2014/main" id="{8596D250-C2D7-434C-AFC7-B58769D6D295}"/>
              </a:ext>
            </a:extLst>
          </p:cNvPr>
          <p:cNvCxnSpPr>
            <a:stCxn id="65" idx="1"/>
          </p:cNvCxnSpPr>
          <p:nvPr/>
        </p:nvCxnSpPr>
        <p:spPr>
          <a:xfrm flipV="1">
            <a:off x="1552251" y="3605297"/>
            <a:ext cx="2426059" cy="1088048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76" name="직선 화살표 연결선 19">
            <a:extLst>
              <a:ext uri="{FF2B5EF4-FFF2-40B4-BE49-F238E27FC236}">
                <a16:creationId xmlns:a16="http://schemas.microsoft.com/office/drawing/2014/main" id="{63696E5B-5608-48AB-A90A-C19C844E2B10}"/>
              </a:ext>
            </a:extLst>
          </p:cNvPr>
          <p:cNvCxnSpPr>
            <a:stCxn id="67" idx="1"/>
          </p:cNvCxnSpPr>
          <p:nvPr/>
        </p:nvCxnSpPr>
        <p:spPr>
          <a:xfrm flipV="1">
            <a:off x="2048712" y="3605297"/>
            <a:ext cx="1929598" cy="1590492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77" name="직선 화살표 연결선 20">
            <a:extLst>
              <a:ext uri="{FF2B5EF4-FFF2-40B4-BE49-F238E27FC236}">
                <a16:creationId xmlns:a16="http://schemas.microsoft.com/office/drawing/2014/main" id="{EBE98EC3-CA89-42A3-A3AC-0627EAFE3A27}"/>
              </a:ext>
            </a:extLst>
          </p:cNvPr>
          <p:cNvCxnSpPr>
            <a:stCxn id="66" idx="0"/>
          </p:cNvCxnSpPr>
          <p:nvPr/>
        </p:nvCxnSpPr>
        <p:spPr>
          <a:xfrm flipV="1">
            <a:off x="2402123" y="3605297"/>
            <a:ext cx="1576187" cy="1893855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78" name="직선 화살표 연결선 21">
            <a:extLst>
              <a:ext uri="{FF2B5EF4-FFF2-40B4-BE49-F238E27FC236}">
                <a16:creationId xmlns:a16="http://schemas.microsoft.com/office/drawing/2014/main" id="{DBEAB9F5-7408-4BCF-80C5-CE0C0C84F34D}"/>
              </a:ext>
            </a:extLst>
          </p:cNvPr>
          <p:cNvCxnSpPr>
            <a:stCxn id="68" idx="0"/>
          </p:cNvCxnSpPr>
          <p:nvPr/>
        </p:nvCxnSpPr>
        <p:spPr>
          <a:xfrm flipV="1">
            <a:off x="3074578" y="3605297"/>
            <a:ext cx="903732" cy="2220632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79" name="직선 화살표 연결선 22">
            <a:extLst>
              <a:ext uri="{FF2B5EF4-FFF2-40B4-BE49-F238E27FC236}">
                <a16:creationId xmlns:a16="http://schemas.microsoft.com/office/drawing/2014/main" id="{208F8798-06B2-4BBF-A67E-836B279C4D02}"/>
              </a:ext>
            </a:extLst>
          </p:cNvPr>
          <p:cNvCxnSpPr>
            <a:stCxn id="69" idx="0"/>
          </p:cNvCxnSpPr>
          <p:nvPr/>
        </p:nvCxnSpPr>
        <p:spPr>
          <a:xfrm flipV="1">
            <a:off x="3822176" y="3605297"/>
            <a:ext cx="156134" cy="2388113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80" name="Picture 2">
            <a:extLst>
              <a:ext uri="{FF2B5EF4-FFF2-40B4-BE49-F238E27FC236}">
                <a16:creationId xmlns:a16="http://schemas.microsoft.com/office/drawing/2014/main" id="{2102EBB9-800F-4A03-ACAD-1A61AAD9EF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3978310" y="3338912"/>
            <a:ext cx="341516" cy="53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" name="TextBox 80">
            <a:extLst>
              <a:ext uri="{FF2B5EF4-FFF2-40B4-BE49-F238E27FC236}">
                <a16:creationId xmlns:a16="http://schemas.microsoft.com/office/drawing/2014/main" id="{FC7CD6F3-BACF-4409-BB26-50B1E4687DE6}"/>
              </a:ext>
            </a:extLst>
          </p:cNvPr>
          <p:cNvSpPr txBox="1"/>
          <p:nvPr/>
        </p:nvSpPr>
        <p:spPr>
          <a:xfrm>
            <a:off x="3526445" y="2919238"/>
            <a:ext cx="11514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dirty="0">
                <a:latin typeface="+mn-ea"/>
              </a:rPr>
              <a:t>형상서버</a:t>
            </a:r>
            <a:endParaRPr lang="en-US" altLang="ko-KR" sz="1200" b="1" dirty="0">
              <a:latin typeface="+mn-ea"/>
            </a:endParaRPr>
          </a:p>
          <a:p>
            <a:pPr algn="ctr"/>
            <a:r>
              <a:rPr lang="en-US" altLang="ko-KR" sz="1200" b="1" dirty="0">
                <a:latin typeface="+mn-ea"/>
              </a:rPr>
              <a:t>(Subversion)</a:t>
            </a:r>
            <a:endParaRPr lang="ko-KR" altLang="en-US" sz="1200" b="1" dirty="0">
              <a:latin typeface="+mn-ea"/>
            </a:endParaRPr>
          </a:p>
        </p:txBody>
      </p:sp>
      <p:pic>
        <p:nvPicPr>
          <p:cNvPr id="82" name="Picture 2">
            <a:extLst>
              <a:ext uri="{FF2B5EF4-FFF2-40B4-BE49-F238E27FC236}">
                <a16:creationId xmlns:a16="http://schemas.microsoft.com/office/drawing/2014/main" id="{06F7F59C-052C-4470-94DC-8428007E03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6209" y="3205260"/>
            <a:ext cx="565899" cy="20175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" name="Picture 2">
            <a:extLst>
              <a:ext uri="{FF2B5EF4-FFF2-40B4-BE49-F238E27FC236}">
                <a16:creationId xmlns:a16="http://schemas.microsoft.com/office/drawing/2014/main" id="{8BC0108E-1684-4423-8B9C-D93ABC8F3C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8681622" y="3359012"/>
            <a:ext cx="341516" cy="53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6" name="직선 화살표 연결선 37">
            <a:extLst>
              <a:ext uri="{FF2B5EF4-FFF2-40B4-BE49-F238E27FC236}">
                <a16:creationId xmlns:a16="http://schemas.microsoft.com/office/drawing/2014/main" id="{E475B127-EBEA-47E6-9D0C-F815CC1D8D44}"/>
              </a:ext>
            </a:extLst>
          </p:cNvPr>
          <p:cNvCxnSpPr/>
          <p:nvPr/>
        </p:nvCxnSpPr>
        <p:spPr>
          <a:xfrm>
            <a:off x="6552360" y="3575484"/>
            <a:ext cx="2124586" cy="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87" name="Picture 6" descr="http://www.iconshock.com/img_jpg/BRILLIANT/networking/jpg/256/software_icon.jpg">
            <a:extLst>
              <a:ext uri="{FF2B5EF4-FFF2-40B4-BE49-F238E27FC236}">
                <a16:creationId xmlns:a16="http://schemas.microsoft.com/office/drawing/2014/main" id="{B6C6921A-F6D7-40D9-A665-050E1FBA03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969" y="3373935"/>
            <a:ext cx="386751" cy="38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2">
            <a:extLst>
              <a:ext uri="{FF2B5EF4-FFF2-40B4-BE49-F238E27FC236}">
                <a16:creationId xmlns:a16="http://schemas.microsoft.com/office/drawing/2014/main" id="{9605157F-AD03-415E-9F67-C3D64F5674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6168068" y="3359012"/>
            <a:ext cx="341516" cy="53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" name="TextBox 88">
            <a:extLst>
              <a:ext uri="{FF2B5EF4-FFF2-40B4-BE49-F238E27FC236}">
                <a16:creationId xmlns:a16="http://schemas.microsoft.com/office/drawing/2014/main" id="{CC9FDA50-A293-4902-8621-1B1312016AA3}"/>
              </a:ext>
            </a:extLst>
          </p:cNvPr>
          <p:cNvSpPr txBox="1"/>
          <p:nvPr/>
        </p:nvSpPr>
        <p:spPr>
          <a:xfrm>
            <a:off x="5855653" y="2921359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latin typeface="+mn-ea"/>
              </a:rPr>
              <a:t>CI</a:t>
            </a:r>
            <a:r>
              <a:rPr lang="ko-KR" altLang="en-US" sz="1200" b="1" dirty="0">
                <a:latin typeface="+mn-ea"/>
              </a:rPr>
              <a:t>서버</a:t>
            </a:r>
            <a:endParaRPr lang="en-US" altLang="ko-KR" sz="1200" b="1" dirty="0">
              <a:latin typeface="+mn-ea"/>
            </a:endParaRPr>
          </a:p>
          <a:p>
            <a:pPr algn="ctr"/>
            <a:r>
              <a:rPr lang="en-US" altLang="ko-KR" sz="1200" b="1" dirty="0">
                <a:latin typeface="+mn-ea"/>
              </a:rPr>
              <a:t>(Jenkins)</a:t>
            </a:r>
            <a:endParaRPr lang="ko-KR" altLang="en-US" sz="1200" b="1" dirty="0">
              <a:latin typeface="+mn-ea"/>
            </a:endParaRPr>
          </a:p>
        </p:txBody>
      </p:sp>
      <p:pic>
        <p:nvPicPr>
          <p:cNvPr id="90" name="그림 482">
            <a:extLst>
              <a:ext uri="{FF2B5EF4-FFF2-40B4-BE49-F238E27FC236}">
                <a16:creationId xmlns:a16="http://schemas.microsoft.com/office/drawing/2014/main" id="{954A79A6-D3A5-497C-817F-C07A14EB17F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649" l="0" r="100000">
                        <a14:backgroundMark x1="16418" y1="85135" x2="16418" y2="85135"/>
                        <a14:backgroundMark x1="77612" y1="90541" x2="77612" y2="90541"/>
                        <a14:backgroundMark x1="16418" y1="10811" x2="16418" y2="10811"/>
                        <a14:backgroundMark x1="88060" y1="17568" x2="88060" y2="17568"/>
                        <a14:backgroundMark x1="25373" y1="5405" x2="25373" y2="54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77144" y="3751046"/>
            <a:ext cx="230798" cy="299269"/>
          </a:xfrm>
          <a:prstGeom prst="rect">
            <a:avLst/>
          </a:prstGeom>
        </p:spPr>
      </p:pic>
      <p:grpSp>
        <p:nvGrpSpPr>
          <p:cNvPr id="91" name="Group 90">
            <a:extLst>
              <a:ext uri="{FF2B5EF4-FFF2-40B4-BE49-F238E27FC236}">
                <a16:creationId xmlns:a16="http://schemas.microsoft.com/office/drawing/2014/main" id="{49D1213D-031F-4696-B6B9-96C228853148}"/>
              </a:ext>
            </a:extLst>
          </p:cNvPr>
          <p:cNvGrpSpPr/>
          <p:nvPr/>
        </p:nvGrpSpPr>
        <p:grpSpPr>
          <a:xfrm>
            <a:off x="4436466" y="3441832"/>
            <a:ext cx="1602737" cy="237474"/>
            <a:chOff x="3701136" y="3243888"/>
            <a:chExt cx="1602737" cy="237474"/>
          </a:xfrm>
        </p:grpSpPr>
        <p:sp>
          <p:nvSpPr>
            <p:cNvPr id="135" name="타원 27">
              <a:extLst>
                <a:ext uri="{FF2B5EF4-FFF2-40B4-BE49-F238E27FC236}">
                  <a16:creationId xmlns:a16="http://schemas.microsoft.com/office/drawing/2014/main" id="{DAE0B919-25C1-4D2E-AFAC-85D216E798A6}"/>
                </a:ext>
              </a:extLst>
            </p:cNvPr>
            <p:cNvSpPr/>
            <p:nvPr/>
          </p:nvSpPr>
          <p:spPr>
            <a:xfrm>
              <a:off x="3701136" y="3256492"/>
              <a:ext cx="893143" cy="222489"/>
            </a:xfrm>
            <a:prstGeom prst="ellipse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/>
            </a:p>
          </p:txBody>
        </p:sp>
        <p:sp>
          <p:nvSpPr>
            <p:cNvPr id="136" name="직사각형 28">
              <a:extLst>
                <a:ext uri="{FF2B5EF4-FFF2-40B4-BE49-F238E27FC236}">
                  <a16:creationId xmlns:a16="http://schemas.microsoft.com/office/drawing/2014/main" id="{67EFA9E4-9909-4095-9DBB-D160538E953E}"/>
                </a:ext>
              </a:extLst>
            </p:cNvPr>
            <p:cNvSpPr/>
            <p:nvPr/>
          </p:nvSpPr>
          <p:spPr>
            <a:xfrm>
              <a:off x="4113833" y="3243888"/>
              <a:ext cx="632671" cy="237474"/>
            </a:xfrm>
            <a:prstGeom prst="rect">
              <a:avLst/>
            </a:prstGeom>
            <a:solidFill>
              <a:schemeClr val="bg1"/>
            </a:solidFill>
            <a:ln w="3175">
              <a:noFill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/>
            </a:p>
          </p:txBody>
        </p:sp>
        <p:cxnSp>
          <p:nvCxnSpPr>
            <p:cNvPr id="138" name="직선 화살표 연결선 29">
              <a:extLst>
                <a:ext uri="{FF2B5EF4-FFF2-40B4-BE49-F238E27FC236}">
                  <a16:creationId xmlns:a16="http://schemas.microsoft.com/office/drawing/2014/main" id="{34F701B9-AEC6-4576-8FDC-62C85A8A132A}"/>
                </a:ext>
              </a:extLst>
            </p:cNvPr>
            <p:cNvCxnSpPr/>
            <p:nvPr/>
          </p:nvCxnSpPr>
          <p:spPr>
            <a:xfrm>
              <a:off x="4071014" y="3256805"/>
              <a:ext cx="1232859" cy="0"/>
            </a:xfrm>
            <a:prstGeom prst="straightConnector1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cxnSp>
        <p:nvCxnSpPr>
          <p:cNvPr id="92" name="직선 화살표 연결선 30">
            <a:extLst>
              <a:ext uri="{FF2B5EF4-FFF2-40B4-BE49-F238E27FC236}">
                <a16:creationId xmlns:a16="http://schemas.microsoft.com/office/drawing/2014/main" id="{BBA8623B-7549-46F3-BA6E-21DE64CF50FD}"/>
              </a:ext>
            </a:extLst>
          </p:cNvPr>
          <p:cNvCxnSpPr/>
          <p:nvPr/>
        </p:nvCxnSpPr>
        <p:spPr>
          <a:xfrm>
            <a:off x="4806344" y="3676568"/>
            <a:ext cx="1232859" cy="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93" name="그림 482">
            <a:extLst>
              <a:ext uri="{FF2B5EF4-FFF2-40B4-BE49-F238E27FC236}">
                <a16:creationId xmlns:a16="http://schemas.microsoft.com/office/drawing/2014/main" id="{ADB13870-846C-4B5C-9EC6-034814F3E4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649" l="0" r="100000">
                        <a14:backgroundMark x1="16418" y1="85135" x2="16418" y2="85135"/>
                        <a14:backgroundMark x1="77612" y1="90541" x2="77612" y2="90541"/>
                        <a14:backgroundMark x1="16418" y1="10811" x2="16418" y2="10811"/>
                        <a14:backgroundMark x1="88060" y1="17568" x2="88060" y2="17568"/>
                        <a14:backgroundMark x1="25373" y1="5405" x2="25373" y2="54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76534" y="4104025"/>
            <a:ext cx="230798" cy="299269"/>
          </a:xfrm>
          <a:prstGeom prst="rect">
            <a:avLst/>
          </a:prstGeom>
        </p:spPr>
      </p:pic>
      <p:pic>
        <p:nvPicPr>
          <p:cNvPr id="94" name="그림 482">
            <a:extLst>
              <a:ext uri="{FF2B5EF4-FFF2-40B4-BE49-F238E27FC236}">
                <a16:creationId xmlns:a16="http://schemas.microsoft.com/office/drawing/2014/main" id="{779E2E28-471F-4131-AE8F-321C45A1BC9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649" l="0" r="100000">
                        <a14:backgroundMark x1="16418" y1="85135" x2="16418" y2="85135"/>
                        <a14:backgroundMark x1="77612" y1="90541" x2="77612" y2="90541"/>
                        <a14:backgroundMark x1="16418" y1="10811" x2="16418" y2="10811"/>
                        <a14:backgroundMark x1="88060" y1="17568" x2="88060" y2="17568"/>
                        <a14:backgroundMark x1="25373" y1="5405" x2="25373" y2="54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28386" y="4394075"/>
            <a:ext cx="230798" cy="299269"/>
          </a:xfrm>
          <a:prstGeom prst="rect">
            <a:avLst/>
          </a:prstGeom>
        </p:spPr>
      </p:pic>
      <p:pic>
        <p:nvPicPr>
          <p:cNvPr id="100" name="그림 482">
            <a:extLst>
              <a:ext uri="{FF2B5EF4-FFF2-40B4-BE49-F238E27FC236}">
                <a16:creationId xmlns:a16="http://schemas.microsoft.com/office/drawing/2014/main" id="{825298CB-5947-406E-A11D-CA82A1FA7A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649" l="0" r="100000">
                        <a14:backgroundMark x1="16418" y1="85135" x2="16418" y2="85135"/>
                        <a14:backgroundMark x1="77612" y1="90541" x2="77612" y2="90541"/>
                        <a14:backgroundMark x1="16418" y1="10811" x2="16418" y2="10811"/>
                        <a14:backgroundMark x1="88060" y1="17568" x2="88060" y2="17568"/>
                        <a14:backgroundMark x1="25373" y1="5405" x2="25373" y2="54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57237" y="4607674"/>
            <a:ext cx="230798" cy="299269"/>
          </a:xfrm>
          <a:prstGeom prst="rect">
            <a:avLst/>
          </a:prstGeom>
        </p:spPr>
      </p:pic>
      <p:pic>
        <p:nvPicPr>
          <p:cNvPr id="101" name="그림 482">
            <a:extLst>
              <a:ext uri="{FF2B5EF4-FFF2-40B4-BE49-F238E27FC236}">
                <a16:creationId xmlns:a16="http://schemas.microsoft.com/office/drawing/2014/main" id="{C4D6255C-7726-4BBB-825E-DDD4B5A043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649" l="0" r="100000">
                        <a14:backgroundMark x1="16418" y1="85135" x2="16418" y2="85135"/>
                        <a14:backgroundMark x1="77612" y1="90541" x2="77612" y2="90541"/>
                        <a14:backgroundMark x1="16418" y1="10811" x2="16418" y2="10811"/>
                        <a14:backgroundMark x1="88060" y1="17568" x2="88060" y2="17568"/>
                        <a14:backgroundMark x1="25373" y1="5405" x2="25373" y2="54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74307" y="4830626"/>
            <a:ext cx="230798" cy="299269"/>
          </a:xfrm>
          <a:prstGeom prst="rect">
            <a:avLst/>
          </a:prstGeom>
        </p:spPr>
      </p:pic>
      <p:pic>
        <p:nvPicPr>
          <p:cNvPr id="102" name="그림 482">
            <a:extLst>
              <a:ext uri="{FF2B5EF4-FFF2-40B4-BE49-F238E27FC236}">
                <a16:creationId xmlns:a16="http://schemas.microsoft.com/office/drawing/2014/main" id="{1991BDE3-D0E1-4BF8-8496-BDD3FBEFDDD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649" l="0" r="100000">
                        <a14:backgroundMark x1="16418" y1="85135" x2="16418" y2="85135"/>
                        <a14:backgroundMark x1="77612" y1="90541" x2="77612" y2="90541"/>
                        <a14:backgroundMark x1="16418" y1="10811" x2="16418" y2="10811"/>
                        <a14:backgroundMark x1="88060" y1="17568" x2="88060" y2="17568"/>
                        <a14:backgroundMark x1="25373" y1="5405" x2="25373" y2="54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42152" y="4952619"/>
            <a:ext cx="230798" cy="299269"/>
          </a:xfrm>
          <a:prstGeom prst="rect">
            <a:avLst/>
          </a:prstGeom>
        </p:spPr>
      </p:pic>
      <p:cxnSp>
        <p:nvCxnSpPr>
          <p:cNvPr id="103" name="Connector: Elbow 102">
            <a:extLst>
              <a:ext uri="{FF2B5EF4-FFF2-40B4-BE49-F238E27FC236}">
                <a16:creationId xmlns:a16="http://schemas.microsoft.com/office/drawing/2014/main" id="{08638B5F-8384-4C63-A8D0-2DC20F80EDD1}"/>
              </a:ext>
            </a:extLst>
          </p:cNvPr>
          <p:cNvCxnSpPr>
            <a:cxnSpLocks/>
          </p:cNvCxnSpPr>
          <p:nvPr/>
        </p:nvCxnSpPr>
        <p:spPr>
          <a:xfrm rot="10800000" flipV="1">
            <a:off x="1910691" y="1391384"/>
            <a:ext cx="2232000" cy="3672000"/>
          </a:xfrm>
          <a:prstGeom prst="bentConnector2">
            <a:avLst/>
          </a:prstGeom>
          <a:ln w="31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>
            <a:extLst>
              <a:ext uri="{FF2B5EF4-FFF2-40B4-BE49-F238E27FC236}">
                <a16:creationId xmlns:a16="http://schemas.microsoft.com/office/drawing/2014/main" id="{FB575C7F-9540-429A-83D7-2D1746B9A072}"/>
              </a:ext>
            </a:extLst>
          </p:cNvPr>
          <p:cNvSpPr txBox="1"/>
          <p:nvPr/>
        </p:nvSpPr>
        <p:spPr>
          <a:xfrm>
            <a:off x="3526446" y="623894"/>
            <a:ext cx="11514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>
                <a:latin typeface="+mn-ea"/>
              </a:rPr>
              <a:t>Artifact</a:t>
            </a:r>
            <a:r>
              <a:rPr lang="ko-KR" altLang="en-US" sz="1200" b="1">
                <a:latin typeface="+mn-ea"/>
              </a:rPr>
              <a:t>서버</a:t>
            </a:r>
            <a:endParaRPr lang="en-US" altLang="ko-KR" sz="1200" b="1" dirty="0">
              <a:latin typeface="+mn-ea"/>
            </a:endParaRPr>
          </a:p>
          <a:p>
            <a:pPr algn="ctr"/>
            <a:r>
              <a:rPr lang="en-US" altLang="ko-KR" sz="1200" b="1">
                <a:latin typeface="+mn-ea"/>
              </a:rPr>
              <a:t>(Nexus)</a:t>
            </a:r>
            <a:endParaRPr lang="ko-KR" altLang="en-US" sz="1200" b="1" dirty="0">
              <a:latin typeface="+mn-ea"/>
            </a:endParaRPr>
          </a:p>
        </p:txBody>
      </p: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A0BA75D6-1475-4EDD-98CE-76BC7500911B}"/>
              </a:ext>
            </a:extLst>
          </p:cNvPr>
          <p:cNvCxnSpPr>
            <a:stCxn id="73" idx="1"/>
          </p:cNvCxnSpPr>
          <p:nvPr/>
        </p:nvCxnSpPr>
        <p:spPr>
          <a:xfrm flipV="1">
            <a:off x="1161562" y="1160655"/>
            <a:ext cx="2808000" cy="1"/>
          </a:xfrm>
          <a:prstGeom prst="straightConnector1">
            <a:avLst/>
          </a:prstGeom>
          <a:ln w="31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Connector: Elbow 110">
            <a:extLst>
              <a:ext uri="{FF2B5EF4-FFF2-40B4-BE49-F238E27FC236}">
                <a16:creationId xmlns:a16="http://schemas.microsoft.com/office/drawing/2014/main" id="{52A7197B-1D8E-404F-A739-A6FCCEDFFBB3}"/>
              </a:ext>
            </a:extLst>
          </p:cNvPr>
          <p:cNvCxnSpPr>
            <a:cxnSpLocks/>
          </p:cNvCxnSpPr>
          <p:nvPr/>
        </p:nvCxnSpPr>
        <p:spPr>
          <a:xfrm rot="10800000" flipV="1">
            <a:off x="1391366" y="1367463"/>
            <a:ext cx="2736000" cy="3196914"/>
          </a:xfrm>
          <a:prstGeom prst="bentConnector2">
            <a:avLst/>
          </a:prstGeom>
          <a:ln w="31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TextBox 111">
            <a:extLst>
              <a:ext uri="{FF2B5EF4-FFF2-40B4-BE49-F238E27FC236}">
                <a16:creationId xmlns:a16="http://schemas.microsoft.com/office/drawing/2014/main" id="{0E3CC12F-163F-4373-AB23-EDCEC954F9DF}"/>
              </a:ext>
            </a:extLst>
          </p:cNvPr>
          <p:cNvSpPr txBox="1"/>
          <p:nvPr/>
        </p:nvSpPr>
        <p:spPr>
          <a:xfrm>
            <a:off x="492390" y="720971"/>
            <a:ext cx="1785600" cy="2308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/>
              <a:t>AA </a:t>
            </a:r>
            <a:r>
              <a:rPr lang="ko-KR" altLang="en-US" sz="900"/>
              <a:t>파트</a:t>
            </a:r>
            <a:endParaRPr lang="ko-KR" altLang="en-US" sz="900" dirty="0"/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7F44FEBB-6681-4D94-94C4-529C45BD2BA4}"/>
              </a:ext>
            </a:extLst>
          </p:cNvPr>
          <p:cNvSpPr txBox="1"/>
          <p:nvPr/>
        </p:nvSpPr>
        <p:spPr>
          <a:xfrm>
            <a:off x="492390" y="6415185"/>
            <a:ext cx="1785600" cy="2308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900"/>
              <a:t>업무 개발자</a:t>
            </a:r>
            <a:endParaRPr lang="ko-KR" altLang="en-US" sz="900" dirty="0"/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D226F4E7-0451-4E2B-87A1-A7933050241E}"/>
              </a:ext>
            </a:extLst>
          </p:cNvPr>
          <p:cNvSpPr txBox="1"/>
          <p:nvPr/>
        </p:nvSpPr>
        <p:spPr>
          <a:xfrm>
            <a:off x="5490210" y="6415185"/>
            <a:ext cx="1783879" cy="2308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0" rIns="0" rtlCol="0">
            <a:spAutoFit/>
          </a:bodyPr>
          <a:lstStyle/>
          <a:p>
            <a:pPr algn="ctr"/>
            <a:r>
              <a:rPr lang="ko-KR" altLang="en-US" sz="900"/>
              <a:t>업무 리더</a:t>
            </a:r>
            <a:r>
              <a:rPr lang="en-US" altLang="ko-KR" sz="900"/>
              <a:t>, Framework </a:t>
            </a:r>
            <a:r>
              <a:rPr lang="ko-KR" altLang="en-US" sz="900"/>
              <a:t>담당자</a:t>
            </a:r>
            <a:endParaRPr lang="ko-KR" altLang="en-US" sz="900" dirty="0"/>
          </a:p>
        </p:txBody>
      </p:sp>
      <p:cxnSp>
        <p:nvCxnSpPr>
          <p:cNvPr id="115" name="Straight Arrow Connector 114">
            <a:extLst>
              <a:ext uri="{FF2B5EF4-FFF2-40B4-BE49-F238E27FC236}">
                <a16:creationId xmlns:a16="http://schemas.microsoft.com/office/drawing/2014/main" id="{0B72FA9B-2DD7-47C8-BADD-8D003CC9C14D}"/>
              </a:ext>
            </a:extLst>
          </p:cNvPr>
          <p:cNvCxnSpPr>
            <a:cxnSpLocks/>
          </p:cNvCxnSpPr>
          <p:nvPr/>
        </p:nvCxnSpPr>
        <p:spPr>
          <a:xfrm flipH="1" flipV="1">
            <a:off x="4406638" y="1462238"/>
            <a:ext cx="1919766" cy="1996340"/>
          </a:xfrm>
          <a:prstGeom prst="straightConnector1">
            <a:avLst/>
          </a:prstGeom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Arrow Connector 115">
            <a:extLst>
              <a:ext uri="{FF2B5EF4-FFF2-40B4-BE49-F238E27FC236}">
                <a16:creationId xmlns:a16="http://schemas.microsoft.com/office/drawing/2014/main" id="{495079FC-01B1-4059-873D-709CF7246856}"/>
              </a:ext>
            </a:extLst>
          </p:cNvPr>
          <p:cNvCxnSpPr>
            <a:cxnSpLocks/>
          </p:cNvCxnSpPr>
          <p:nvPr/>
        </p:nvCxnSpPr>
        <p:spPr>
          <a:xfrm flipH="1" flipV="1">
            <a:off x="4551645" y="1462238"/>
            <a:ext cx="1919766" cy="1996340"/>
          </a:xfrm>
          <a:prstGeom prst="straightConnector1">
            <a:avLst/>
          </a:prstGeom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Connector: Elbow 116">
            <a:extLst>
              <a:ext uri="{FF2B5EF4-FFF2-40B4-BE49-F238E27FC236}">
                <a16:creationId xmlns:a16="http://schemas.microsoft.com/office/drawing/2014/main" id="{D6B1D893-3868-4D2A-B900-7D74C7738B16}"/>
              </a:ext>
            </a:extLst>
          </p:cNvPr>
          <p:cNvCxnSpPr>
            <a:stCxn id="70" idx="0"/>
          </p:cNvCxnSpPr>
          <p:nvPr/>
        </p:nvCxnSpPr>
        <p:spPr>
          <a:xfrm rot="5400000" flipH="1" flipV="1">
            <a:off x="4707172" y="4497627"/>
            <a:ext cx="2556900" cy="470518"/>
          </a:xfrm>
          <a:prstGeom prst="bentConnector3">
            <a:avLst/>
          </a:prstGeom>
          <a:ln w="3175">
            <a:solidFill>
              <a:schemeClr val="bg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Connector: Elbow 117">
            <a:extLst>
              <a:ext uri="{FF2B5EF4-FFF2-40B4-BE49-F238E27FC236}">
                <a16:creationId xmlns:a16="http://schemas.microsoft.com/office/drawing/2014/main" id="{9BD9F713-AFFD-42F4-81AA-72015EF395B8}"/>
              </a:ext>
            </a:extLst>
          </p:cNvPr>
          <p:cNvCxnSpPr>
            <a:stCxn id="71" idx="0"/>
          </p:cNvCxnSpPr>
          <p:nvPr/>
        </p:nvCxnSpPr>
        <p:spPr>
          <a:xfrm rot="16200000" flipV="1">
            <a:off x="5070404" y="4710436"/>
            <a:ext cx="2558508" cy="46508"/>
          </a:xfrm>
          <a:prstGeom prst="bentConnector3">
            <a:avLst/>
          </a:prstGeom>
          <a:ln w="3175">
            <a:solidFill>
              <a:schemeClr val="bg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Connector: Elbow 118">
            <a:extLst>
              <a:ext uri="{FF2B5EF4-FFF2-40B4-BE49-F238E27FC236}">
                <a16:creationId xmlns:a16="http://schemas.microsoft.com/office/drawing/2014/main" id="{632EFA35-40B9-4DC5-B12F-51F56B48A43B}"/>
              </a:ext>
            </a:extLst>
          </p:cNvPr>
          <p:cNvCxnSpPr>
            <a:stCxn id="72" idx="0"/>
          </p:cNvCxnSpPr>
          <p:nvPr/>
        </p:nvCxnSpPr>
        <p:spPr>
          <a:xfrm rot="16200000" flipV="1">
            <a:off x="5436950" y="4488897"/>
            <a:ext cx="2556901" cy="487978"/>
          </a:xfrm>
          <a:prstGeom prst="bentConnector3">
            <a:avLst/>
          </a:prstGeom>
          <a:ln w="3175">
            <a:solidFill>
              <a:schemeClr val="bg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2" name="그림 364">
            <a:extLst>
              <a:ext uri="{FF2B5EF4-FFF2-40B4-BE49-F238E27FC236}">
                <a16:creationId xmlns:a16="http://schemas.microsoft.com/office/drawing/2014/main" id="{9F865B56-5122-4189-9C26-0F40F64EB29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24329" y="985913"/>
            <a:ext cx="240639" cy="290378"/>
          </a:xfrm>
          <a:prstGeom prst="rect">
            <a:avLst/>
          </a:prstGeom>
        </p:spPr>
      </p:pic>
      <p:cxnSp>
        <p:nvCxnSpPr>
          <p:cNvPr id="123" name="Connector: Elbow 122">
            <a:extLst>
              <a:ext uri="{FF2B5EF4-FFF2-40B4-BE49-F238E27FC236}">
                <a16:creationId xmlns:a16="http://schemas.microsoft.com/office/drawing/2014/main" id="{4582065D-C189-45E0-8EC8-BCF81BC4EAF1}"/>
              </a:ext>
            </a:extLst>
          </p:cNvPr>
          <p:cNvCxnSpPr>
            <a:cxnSpLocks/>
          </p:cNvCxnSpPr>
          <p:nvPr/>
        </p:nvCxnSpPr>
        <p:spPr>
          <a:xfrm rot="10800000" flipV="1">
            <a:off x="990415" y="1342750"/>
            <a:ext cx="3276000" cy="2520000"/>
          </a:xfrm>
          <a:prstGeom prst="bentConnector2">
            <a:avLst/>
          </a:prstGeom>
          <a:ln w="31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Connector: Elbow 123">
            <a:extLst>
              <a:ext uri="{FF2B5EF4-FFF2-40B4-BE49-F238E27FC236}">
                <a16:creationId xmlns:a16="http://schemas.microsoft.com/office/drawing/2014/main" id="{094CFB0F-720B-475A-8657-166411B159C4}"/>
              </a:ext>
            </a:extLst>
          </p:cNvPr>
          <p:cNvCxnSpPr>
            <a:cxnSpLocks/>
          </p:cNvCxnSpPr>
          <p:nvPr/>
        </p:nvCxnSpPr>
        <p:spPr>
          <a:xfrm rot="10800000" flipV="1">
            <a:off x="2389741" y="1413622"/>
            <a:ext cx="1836000" cy="4068000"/>
          </a:xfrm>
          <a:prstGeom prst="bentConnector2">
            <a:avLst/>
          </a:prstGeom>
          <a:ln w="31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Connector: Elbow 124">
            <a:extLst>
              <a:ext uri="{FF2B5EF4-FFF2-40B4-BE49-F238E27FC236}">
                <a16:creationId xmlns:a16="http://schemas.microsoft.com/office/drawing/2014/main" id="{BFF5BAC4-9F5E-4103-8B5B-AEC912082817}"/>
              </a:ext>
            </a:extLst>
          </p:cNvPr>
          <p:cNvCxnSpPr>
            <a:cxnSpLocks/>
          </p:cNvCxnSpPr>
          <p:nvPr/>
        </p:nvCxnSpPr>
        <p:spPr>
          <a:xfrm rot="10800000" flipV="1">
            <a:off x="3113682" y="1437877"/>
            <a:ext cx="1116000" cy="4392000"/>
          </a:xfrm>
          <a:prstGeom prst="bentConnector2">
            <a:avLst/>
          </a:prstGeom>
          <a:ln w="31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Connector: Elbow 126">
            <a:extLst>
              <a:ext uri="{FF2B5EF4-FFF2-40B4-BE49-F238E27FC236}">
                <a16:creationId xmlns:a16="http://schemas.microsoft.com/office/drawing/2014/main" id="{8DC9140C-F690-4A23-8596-6A92004A7956}"/>
              </a:ext>
            </a:extLst>
          </p:cNvPr>
          <p:cNvCxnSpPr>
            <a:cxnSpLocks/>
          </p:cNvCxnSpPr>
          <p:nvPr/>
        </p:nvCxnSpPr>
        <p:spPr>
          <a:xfrm rot="10800000" flipV="1">
            <a:off x="3808632" y="1461687"/>
            <a:ext cx="324000" cy="4500000"/>
          </a:xfrm>
          <a:prstGeom prst="bentConnector2">
            <a:avLst/>
          </a:prstGeom>
          <a:ln w="31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9" name="Picture 2">
            <a:extLst>
              <a:ext uri="{FF2B5EF4-FFF2-40B4-BE49-F238E27FC236}">
                <a16:creationId xmlns:a16="http://schemas.microsoft.com/office/drawing/2014/main" id="{4A39F453-9DC8-412E-90AB-8C3F83033B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3978311" y="1043568"/>
            <a:ext cx="341516" cy="53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1" name="그림 304">
            <a:extLst>
              <a:ext uri="{FF2B5EF4-FFF2-40B4-BE49-F238E27FC236}">
                <a16:creationId xmlns:a16="http://schemas.microsoft.com/office/drawing/2014/main" id="{EE80F2CF-C923-43A6-87E1-EC0C5AC7B0BC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75000"/>
          </a:blip>
          <a:stretch>
            <a:fillRect/>
          </a:stretch>
        </p:blipFill>
        <p:spPr>
          <a:xfrm>
            <a:off x="5509448" y="2471094"/>
            <a:ext cx="240915" cy="305020"/>
          </a:xfrm>
          <a:prstGeom prst="rect">
            <a:avLst/>
          </a:prstGeom>
        </p:spPr>
      </p:pic>
      <p:cxnSp>
        <p:nvCxnSpPr>
          <p:cNvPr id="132" name="Straight Arrow Connector 131">
            <a:extLst>
              <a:ext uri="{FF2B5EF4-FFF2-40B4-BE49-F238E27FC236}">
                <a16:creationId xmlns:a16="http://schemas.microsoft.com/office/drawing/2014/main" id="{BCE8CC5D-F523-4748-9E6A-E86E5162915D}"/>
              </a:ext>
            </a:extLst>
          </p:cNvPr>
          <p:cNvCxnSpPr>
            <a:cxnSpLocks/>
          </p:cNvCxnSpPr>
          <p:nvPr/>
        </p:nvCxnSpPr>
        <p:spPr>
          <a:xfrm flipH="1" flipV="1">
            <a:off x="4261630" y="1462238"/>
            <a:ext cx="1919766" cy="1996340"/>
          </a:xfrm>
          <a:prstGeom prst="straightConnector1">
            <a:avLst/>
          </a:prstGeom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3" name="그림 304">
            <a:extLst>
              <a:ext uri="{FF2B5EF4-FFF2-40B4-BE49-F238E27FC236}">
                <a16:creationId xmlns:a16="http://schemas.microsoft.com/office/drawing/2014/main" id="{983480D4-B930-49B1-8C2D-27882908A11A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75000"/>
          </a:blip>
          <a:stretch>
            <a:fillRect/>
          </a:stretch>
        </p:blipFill>
        <p:spPr>
          <a:xfrm>
            <a:off x="4868439" y="2140713"/>
            <a:ext cx="240915" cy="305020"/>
          </a:xfrm>
          <a:prstGeom prst="rect">
            <a:avLst/>
          </a:prstGeom>
        </p:spPr>
      </p:pic>
      <p:pic>
        <p:nvPicPr>
          <p:cNvPr id="134" name="그림 304">
            <a:extLst>
              <a:ext uri="{FF2B5EF4-FFF2-40B4-BE49-F238E27FC236}">
                <a16:creationId xmlns:a16="http://schemas.microsoft.com/office/drawing/2014/main" id="{8AC834E4-E6D6-4CA8-AD49-DC4A74384540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75000"/>
          </a:blip>
          <a:stretch>
            <a:fillRect/>
          </a:stretch>
        </p:blipFill>
        <p:spPr>
          <a:xfrm>
            <a:off x="5181858" y="2307898"/>
            <a:ext cx="240915" cy="305020"/>
          </a:xfrm>
          <a:prstGeom prst="rect">
            <a:avLst/>
          </a:prstGeom>
        </p:spPr>
      </p:pic>
      <p:pic>
        <p:nvPicPr>
          <p:cNvPr id="310" name="그림 304">
            <a:extLst>
              <a:ext uri="{FF2B5EF4-FFF2-40B4-BE49-F238E27FC236}">
                <a16:creationId xmlns:a16="http://schemas.microsoft.com/office/drawing/2014/main" id="{DD9F1BC6-167D-46B4-89D2-CE918E5C9606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75000"/>
          </a:blip>
          <a:stretch>
            <a:fillRect/>
          </a:stretch>
        </p:blipFill>
        <p:spPr>
          <a:xfrm>
            <a:off x="1311336" y="1598588"/>
            <a:ext cx="240915" cy="305020"/>
          </a:xfrm>
          <a:prstGeom prst="rect">
            <a:avLst/>
          </a:prstGeom>
        </p:spPr>
      </p:pic>
      <p:pic>
        <p:nvPicPr>
          <p:cNvPr id="311" name="그림 304">
            <a:extLst>
              <a:ext uri="{FF2B5EF4-FFF2-40B4-BE49-F238E27FC236}">
                <a16:creationId xmlns:a16="http://schemas.microsoft.com/office/drawing/2014/main" id="{A08EB8DC-7A40-4EE3-AC6A-0A80066DDE27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75000"/>
          </a:blip>
          <a:stretch>
            <a:fillRect/>
          </a:stretch>
        </p:blipFill>
        <p:spPr>
          <a:xfrm>
            <a:off x="1766681" y="1598588"/>
            <a:ext cx="240915" cy="305020"/>
          </a:xfrm>
          <a:prstGeom prst="rect">
            <a:avLst/>
          </a:prstGeom>
        </p:spPr>
      </p:pic>
      <p:pic>
        <p:nvPicPr>
          <p:cNvPr id="312" name="그림 304">
            <a:extLst>
              <a:ext uri="{FF2B5EF4-FFF2-40B4-BE49-F238E27FC236}">
                <a16:creationId xmlns:a16="http://schemas.microsoft.com/office/drawing/2014/main" id="{EBEEFD75-CFD0-418E-9E9D-6452BF9B4756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75000"/>
          </a:blip>
          <a:stretch>
            <a:fillRect/>
          </a:stretch>
        </p:blipFill>
        <p:spPr>
          <a:xfrm>
            <a:off x="881597" y="1598588"/>
            <a:ext cx="240915" cy="305020"/>
          </a:xfrm>
          <a:prstGeom prst="rect">
            <a:avLst/>
          </a:prstGeom>
        </p:spPr>
      </p:pic>
      <p:pic>
        <p:nvPicPr>
          <p:cNvPr id="313" name="그림 304">
            <a:extLst>
              <a:ext uri="{FF2B5EF4-FFF2-40B4-BE49-F238E27FC236}">
                <a16:creationId xmlns:a16="http://schemas.microsoft.com/office/drawing/2014/main" id="{22A6F186-32A2-49C7-BA4D-6F498BA79043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75000"/>
          </a:blip>
          <a:stretch>
            <a:fillRect/>
          </a:stretch>
        </p:blipFill>
        <p:spPr>
          <a:xfrm>
            <a:off x="3003702" y="1598588"/>
            <a:ext cx="240915" cy="305020"/>
          </a:xfrm>
          <a:prstGeom prst="rect">
            <a:avLst/>
          </a:prstGeom>
        </p:spPr>
      </p:pic>
      <p:pic>
        <p:nvPicPr>
          <p:cNvPr id="314" name="그림 304">
            <a:extLst>
              <a:ext uri="{FF2B5EF4-FFF2-40B4-BE49-F238E27FC236}">
                <a16:creationId xmlns:a16="http://schemas.microsoft.com/office/drawing/2014/main" id="{7A686901-1954-49B8-8037-DC6CE9CE0038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75000"/>
          </a:blip>
          <a:stretch>
            <a:fillRect/>
          </a:stretch>
        </p:blipFill>
        <p:spPr>
          <a:xfrm>
            <a:off x="2262649" y="1598588"/>
            <a:ext cx="240915" cy="305020"/>
          </a:xfrm>
          <a:prstGeom prst="rect">
            <a:avLst/>
          </a:prstGeom>
        </p:spPr>
      </p:pic>
      <p:pic>
        <p:nvPicPr>
          <p:cNvPr id="315" name="그림 304">
            <a:extLst>
              <a:ext uri="{FF2B5EF4-FFF2-40B4-BE49-F238E27FC236}">
                <a16:creationId xmlns:a16="http://schemas.microsoft.com/office/drawing/2014/main" id="{890A0D39-59B2-4F83-8585-652C10B835A4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75000"/>
          </a:blip>
          <a:stretch>
            <a:fillRect/>
          </a:stretch>
        </p:blipFill>
        <p:spPr>
          <a:xfrm>
            <a:off x="3699027" y="1598588"/>
            <a:ext cx="240915" cy="305020"/>
          </a:xfrm>
          <a:prstGeom prst="rect">
            <a:avLst/>
          </a:prstGeom>
        </p:spPr>
      </p:pic>
      <p:sp>
        <p:nvSpPr>
          <p:cNvPr id="316" name="TextBox 315">
            <a:extLst>
              <a:ext uri="{FF2B5EF4-FFF2-40B4-BE49-F238E27FC236}">
                <a16:creationId xmlns:a16="http://schemas.microsoft.com/office/drawing/2014/main" id="{45848BB3-5E6A-4C34-8411-7EE9E4F95A33}"/>
              </a:ext>
            </a:extLst>
          </p:cNvPr>
          <p:cNvSpPr txBox="1"/>
          <p:nvPr/>
        </p:nvSpPr>
        <p:spPr>
          <a:xfrm>
            <a:off x="309524" y="209550"/>
            <a:ext cx="240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/>
              <a:t>건설공제 </a:t>
            </a:r>
            <a:r>
              <a:rPr lang="en-US" altLang="ko-KR"/>
              <a:t>CI</a:t>
            </a:r>
            <a:r>
              <a:rPr lang="ko-KR" altLang="en-US"/>
              <a:t>서버 구조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2414C2BB-0065-43F9-A7A1-7EC8230605FA}"/>
              </a:ext>
            </a:extLst>
          </p:cNvPr>
          <p:cNvSpPr txBox="1"/>
          <p:nvPr/>
        </p:nvSpPr>
        <p:spPr>
          <a:xfrm>
            <a:off x="8040526" y="2921359"/>
            <a:ext cx="16292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/>
              <a:t>개발서버</a:t>
            </a:r>
            <a:endParaRPr lang="en-US" altLang="ko-KR" sz="1200" b="1"/>
          </a:p>
          <a:p>
            <a:pPr algn="ctr"/>
            <a:r>
              <a:rPr lang="en-US" altLang="ko-KR" sz="1200" b="1"/>
              <a:t>(Apache/ WebLogic)</a:t>
            </a:r>
            <a:endParaRPr lang="ko-KR" altLang="en-US" sz="1200" b="1" dirty="0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C733C9FD-3D52-435A-B5D6-665556A22AB9}"/>
              </a:ext>
            </a:extLst>
          </p:cNvPr>
          <p:cNvSpPr txBox="1"/>
          <p:nvPr/>
        </p:nvSpPr>
        <p:spPr>
          <a:xfrm>
            <a:off x="7336971" y="4248961"/>
            <a:ext cx="48550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>
                <a:latin typeface="Consolas" panose="020B0609020204030204" pitchFamily="49" charset="0"/>
              </a:rPr>
              <a:t>ㅁ </a:t>
            </a:r>
            <a:r>
              <a:rPr lang="en-US" altLang="ko-KR" sz="1200">
                <a:latin typeface="Consolas" panose="020B0609020204030204" pitchFamily="49" charset="0"/>
              </a:rPr>
              <a:t>Maven </a:t>
            </a:r>
            <a:r>
              <a:rPr lang="ko-KR" altLang="en-US" sz="1200">
                <a:latin typeface="Consolas" panose="020B0609020204030204" pitchFamily="49" charset="0"/>
              </a:rPr>
              <a:t>구조</a:t>
            </a:r>
            <a:endParaRPr lang="en-US" altLang="ko-KR" sz="1200">
              <a:latin typeface="Consolas" panose="020B0609020204030204" pitchFamily="49" charset="0"/>
            </a:endParaRPr>
          </a:p>
          <a:p>
            <a:pPr marL="171450" indent="-171450">
              <a:buFontTx/>
              <a:buChar char="-"/>
            </a:pPr>
            <a:r>
              <a:rPr lang="ko-KR" altLang="en-US" sz="1200">
                <a:latin typeface="Consolas" panose="020B0609020204030204" pitchFamily="49" charset="0"/>
              </a:rPr>
              <a:t>의존성 라이브러리는 </a:t>
            </a:r>
            <a:r>
              <a:rPr lang="en-US" altLang="ko-KR" sz="1200">
                <a:latin typeface="Consolas" panose="020B0609020204030204" pitchFamily="49" charset="0"/>
              </a:rPr>
              <a:t>AA</a:t>
            </a:r>
            <a:r>
              <a:rPr lang="ko-KR" altLang="en-US" sz="1200">
                <a:latin typeface="Consolas" panose="020B0609020204030204" pitchFamily="49" charset="0"/>
              </a:rPr>
              <a:t>가 관리</a:t>
            </a:r>
            <a:r>
              <a:rPr lang="en-US" altLang="ko-KR" sz="1200">
                <a:latin typeface="Consolas" panose="020B0609020204030204" pitchFamily="49" charset="0"/>
              </a:rPr>
              <a:t>.</a:t>
            </a:r>
          </a:p>
          <a:p>
            <a:pPr marL="171450" indent="-171450">
              <a:buFontTx/>
              <a:buChar char="-"/>
            </a:pPr>
            <a:r>
              <a:rPr lang="ko-KR" altLang="en-US" sz="1200">
                <a:latin typeface="Consolas" panose="020B0609020204030204" pitchFamily="49" charset="0"/>
              </a:rPr>
              <a:t>업무소스도 각각 </a:t>
            </a:r>
            <a:r>
              <a:rPr lang="en-US" altLang="ko-KR" sz="1200">
                <a:latin typeface="Consolas" panose="020B0609020204030204" pitchFamily="49" charset="0"/>
              </a:rPr>
              <a:t>(ex. am, cm, ch, sa . . . )</a:t>
            </a:r>
            <a:r>
              <a:rPr lang="ko-KR" altLang="en-US" sz="1200">
                <a:latin typeface="Consolas" panose="020B0609020204030204" pitchFamily="49" charset="0"/>
              </a:rPr>
              <a:t>모듈화해서 </a:t>
            </a:r>
            <a:r>
              <a:rPr lang="en-US" altLang="ko-KR" sz="1200">
                <a:latin typeface="Consolas" panose="020B0609020204030204" pitchFamily="49" charset="0"/>
              </a:rPr>
              <a:t>Library</a:t>
            </a:r>
            <a:r>
              <a:rPr lang="ko-KR" altLang="en-US" sz="1200">
                <a:latin typeface="Consolas" panose="020B0609020204030204" pitchFamily="49" charset="0"/>
              </a:rPr>
              <a:t>로 간주 관리</a:t>
            </a:r>
            <a:r>
              <a:rPr lang="en-US" altLang="ko-KR" sz="1200">
                <a:latin typeface="Consolas" panose="020B0609020204030204" pitchFamily="49" charset="0"/>
              </a:rPr>
              <a:t>.</a:t>
            </a:r>
          </a:p>
          <a:p>
            <a:pPr marL="171450" indent="-171450">
              <a:buFontTx/>
              <a:buChar char="-"/>
            </a:pPr>
            <a:r>
              <a:rPr lang="ko-KR" altLang="en-US" sz="1200">
                <a:latin typeface="Consolas" panose="020B0609020204030204" pitchFamily="49" charset="0"/>
              </a:rPr>
              <a:t>업무 </a:t>
            </a:r>
            <a:r>
              <a:rPr lang="en-US" altLang="ko-KR" sz="1200">
                <a:latin typeface="Consolas" panose="020B0609020204030204" pitchFamily="49" charset="0"/>
              </a:rPr>
              <a:t>Library</a:t>
            </a:r>
            <a:r>
              <a:rPr lang="ko-KR" altLang="en-US" sz="1200">
                <a:latin typeface="Consolas" panose="020B0609020204030204" pitchFamily="49" charset="0"/>
              </a:rPr>
              <a:t>는 업무리더나 특정 개발자가 관리</a:t>
            </a:r>
            <a:r>
              <a:rPr lang="en-US" altLang="ko-KR" sz="1200">
                <a:latin typeface="Consolas" panose="020B0609020204030204" pitchFamily="49" charset="0"/>
              </a:rPr>
              <a:t>. </a:t>
            </a:r>
            <a:r>
              <a:rPr lang="ko-KR" altLang="en-US" sz="1200">
                <a:latin typeface="Consolas" panose="020B0609020204030204" pitchFamily="49" charset="0"/>
              </a:rPr>
              <a:t> </a:t>
            </a:r>
            <a:endParaRPr lang="en-US" altLang="ko-KR" sz="120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5860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Box 76">
            <a:extLst>
              <a:ext uri="{FF2B5EF4-FFF2-40B4-BE49-F238E27FC236}">
                <a16:creationId xmlns:a16="http://schemas.microsoft.com/office/drawing/2014/main" id="{646A305F-2318-4321-9428-841AE2E5665E}"/>
              </a:ext>
            </a:extLst>
          </p:cNvPr>
          <p:cNvSpPr txBox="1"/>
          <p:nvPr/>
        </p:nvSpPr>
        <p:spPr>
          <a:xfrm>
            <a:off x="309524" y="209550"/>
            <a:ext cx="11472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/>
              <a:t>건설공제 </a:t>
            </a:r>
            <a:r>
              <a:rPr lang="en-US" altLang="ko-KR"/>
              <a:t>CI</a:t>
            </a:r>
            <a:r>
              <a:rPr lang="ko-KR" altLang="en-US"/>
              <a:t>서버 구조 </a:t>
            </a:r>
            <a:r>
              <a:rPr lang="en-US" altLang="ko-KR"/>
              <a:t>&gt; R&amp;R</a:t>
            </a:r>
            <a:endParaRPr lang="ko-KR" altLang="en-US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D91C526E-330C-45A4-965F-3185142FDC68}"/>
              </a:ext>
            </a:extLst>
          </p:cNvPr>
          <p:cNvSpPr txBox="1"/>
          <p:nvPr/>
        </p:nvSpPr>
        <p:spPr>
          <a:xfrm>
            <a:off x="647700" y="1795699"/>
            <a:ext cx="1420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/>
              <a:t>ㅇ 업무리더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C494AC35-DA48-4850-B1F3-2F6D11B3F0F0}"/>
              </a:ext>
            </a:extLst>
          </p:cNvPr>
          <p:cNvSpPr txBox="1"/>
          <p:nvPr/>
        </p:nvSpPr>
        <p:spPr>
          <a:xfrm>
            <a:off x="647700" y="2534530"/>
            <a:ext cx="1882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/>
              <a:t>ㅇ 타업무개발자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A6ECAAD3-0C10-4527-A392-05CA0BE7E192}"/>
              </a:ext>
            </a:extLst>
          </p:cNvPr>
          <p:cNvSpPr txBox="1"/>
          <p:nvPr/>
        </p:nvSpPr>
        <p:spPr>
          <a:xfrm>
            <a:off x="647700" y="1056868"/>
            <a:ext cx="1651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/>
              <a:t>ㅇ 업무개발자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38303B-B54D-4822-A79F-6F5CF4338040}"/>
              </a:ext>
            </a:extLst>
          </p:cNvPr>
          <p:cNvSpPr txBox="1"/>
          <p:nvPr/>
        </p:nvSpPr>
        <p:spPr>
          <a:xfrm>
            <a:off x="647700" y="3273362"/>
            <a:ext cx="1733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/>
              <a:t>ㅇ 타업무</a:t>
            </a:r>
            <a:r>
              <a:rPr lang="en-US" altLang="ko-KR"/>
              <a:t> </a:t>
            </a:r>
            <a:r>
              <a:rPr lang="ko-KR" altLang="en-US"/>
              <a:t>리더</a:t>
            </a:r>
          </a:p>
        </p:txBody>
      </p:sp>
    </p:spTree>
    <p:extLst>
      <p:ext uri="{BB962C8B-B14F-4D97-AF65-F5344CB8AC3E}">
        <p14:creationId xmlns:p14="http://schemas.microsoft.com/office/powerpoint/2010/main" val="3712576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66" descr="콜센터 copy">
            <a:extLst>
              <a:ext uri="{FF2B5EF4-FFF2-40B4-BE49-F238E27FC236}">
                <a16:creationId xmlns:a16="http://schemas.microsoft.com/office/drawing/2014/main" id="{DA241D72-29C4-466E-A0FB-153DE44B7E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57499" y="3918697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66" descr="콜센터 copy">
            <a:extLst>
              <a:ext uri="{FF2B5EF4-FFF2-40B4-BE49-F238E27FC236}">
                <a16:creationId xmlns:a16="http://schemas.microsoft.com/office/drawing/2014/main" id="{FA33E7AE-04E5-4014-BF70-7D71A9CB68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48188" y="4525863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66" descr="콜센터 copy">
            <a:extLst>
              <a:ext uri="{FF2B5EF4-FFF2-40B4-BE49-F238E27FC236}">
                <a16:creationId xmlns:a16="http://schemas.microsoft.com/office/drawing/2014/main" id="{5084923C-9822-4D0A-B869-051480BABC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50092" y="5499152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66" descr="콜센터 copy">
            <a:extLst>
              <a:ext uri="{FF2B5EF4-FFF2-40B4-BE49-F238E27FC236}">
                <a16:creationId xmlns:a16="http://schemas.microsoft.com/office/drawing/2014/main" id="{A5D998D9-44DD-4FE0-A087-4EE1811E2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44649" y="5028307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66" descr="콜센터 copy">
            <a:extLst>
              <a:ext uri="{FF2B5EF4-FFF2-40B4-BE49-F238E27FC236}">
                <a16:creationId xmlns:a16="http://schemas.microsoft.com/office/drawing/2014/main" id="{23DE8043-45D7-4A41-A69D-4FA4E324DF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22547" y="5825929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66" descr="콜센터 copy">
            <a:extLst>
              <a:ext uri="{FF2B5EF4-FFF2-40B4-BE49-F238E27FC236}">
                <a16:creationId xmlns:a16="http://schemas.microsoft.com/office/drawing/2014/main" id="{2927318D-B10E-4837-A066-ACD41102F5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670145" y="5993410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66" descr="콜센터 copy">
            <a:extLst>
              <a:ext uri="{FF2B5EF4-FFF2-40B4-BE49-F238E27FC236}">
                <a16:creationId xmlns:a16="http://schemas.microsoft.com/office/drawing/2014/main" id="{4482104F-2CF1-4EF3-BB9B-5D83F6E593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598332" y="6011336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66" descr="콜센터 copy">
            <a:extLst>
              <a:ext uri="{FF2B5EF4-FFF2-40B4-BE49-F238E27FC236}">
                <a16:creationId xmlns:a16="http://schemas.microsoft.com/office/drawing/2014/main" id="{E089FB94-57D8-4088-9969-904DA2C7B6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20881" y="6012944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66" descr="콜센터 copy">
            <a:extLst>
              <a:ext uri="{FF2B5EF4-FFF2-40B4-BE49-F238E27FC236}">
                <a16:creationId xmlns:a16="http://schemas.microsoft.com/office/drawing/2014/main" id="{A4C476E6-6D5A-4CEE-AA97-0F48DCA70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07358" y="6011336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6" descr="콜센터 copy">
            <a:extLst>
              <a:ext uri="{FF2B5EF4-FFF2-40B4-BE49-F238E27FC236}">
                <a16:creationId xmlns:a16="http://schemas.microsoft.com/office/drawing/2014/main" id="{F41225E8-2AB7-4177-B9A5-3F19216AC5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57499" y="993174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직선 화살표 연결선 17">
            <a:extLst>
              <a:ext uri="{FF2B5EF4-FFF2-40B4-BE49-F238E27FC236}">
                <a16:creationId xmlns:a16="http://schemas.microsoft.com/office/drawing/2014/main" id="{C9CCCE05-5439-440E-B5CC-F6B94845153C}"/>
              </a:ext>
            </a:extLst>
          </p:cNvPr>
          <p:cNvCxnSpPr>
            <a:stCxn id="5" idx="1"/>
          </p:cNvCxnSpPr>
          <p:nvPr/>
        </p:nvCxnSpPr>
        <p:spPr>
          <a:xfrm flipV="1">
            <a:off x="1161562" y="3605297"/>
            <a:ext cx="2816748" cy="480882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6" name="직선 화살표 연결선 18">
            <a:extLst>
              <a:ext uri="{FF2B5EF4-FFF2-40B4-BE49-F238E27FC236}">
                <a16:creationId xmlns:a16="http://schemas.microsoft.com/office/drawing/2014/main" id="{97C3E731-D986-4FD5-9B2A-9AB5DDB002F2}"/>
              </a:ext>
            </a:extLst>
          </p:cNvPr>
          <p:cNvCxnSpPr>
            <a:stCxn id="6" idx="1"/>
          </p:cNvCxnSpPr>
          <p:nvPr/>
        </p:nvCxnSpPr>
        <p:spPr>
          <a:xfrm flipV="1">
            <a:off x="1552251" y="3605297"/>
            <a:ext cx="2426059" cy="1088048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7" name="직선 화살표 연결선 19">
            <a:extLst>
              <a:ext uri="{FF2B5EF4-FFF2-40B4-BE49-F238E27FC236}">
                <a16:creationId xmlns:a16="http://schemas.microsoft.com/office/drawing/2014/main" id="{D97F7BC0-C55F-4087-B2E6-F1EC0469E284}"/>
              </a:ext>
            </a:extLst>
          </p:cNvPr>
          <p:cNvCxnSpPr>
            <a:stCxn id="8" idx="1"/>
          </p:cNvCxnSpPr>
          <p:nvPr/>
        </p:nvCxnSpPr>
        <p:spPr>
          <a:xfrm flipV="1">
            <a:off x="2048712" y="3605297"/>
            <a:ext cx="1929598" cy="1590492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8" name="직선 화살표 연결선 20">
            <a:extLst>
              <a:ext uri="{FF2B5EF4-FFF2-40B4-BE49-F238E27FC236}">
                <a16:creationId xmlns:a16="http://schemas.microsoft.com/office/drawing/2014/main" id="{C95085F3-E0AF-497F-84C6-1CE34F83D28C}"/>
              </a:ext>
            </a:extLst>
          </p:cNvPr>
          <p:cNvCxnSpPr>
            <a:stCxn id="7" idx="0"/>
          </p:cNvCxnSpPr>
          <p:nvPr/>
        </p:nvCxnSpPr>
        <p:spPr>
          <a:xfrm flipV="1">
            <a:off x="2402123" y="3605297"/>
            <a:ext cx="1576187" cy="1893855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9" name="직선 화살표 연결선 21">
            <a:extLst>
              <a:ext uri="{FF2B5EF4-FFF2-40B4-BE49-F238E27FC236}">
                <a16:creationId xmlns:a16="http://schemas.microsoft.com/office/drawing/2014/main" id="{C4C07A29-EF33-4787-92F6-89A0F5EFA273}"/>
              </a:ext>
            </a:extLst>
          </p:cNvPr>
          <p:cNvCxnSpPr>
            <a:stCxn id="9" idx="0"/>
          </p:cNvCxnSpPr>
          <p:nvPr/>
        </p:nvCxnSpPr>
        <p:spPr>
          <a:xfrm flipV="1">
            <a:off x="3074578" y="3605297"/>
            <a:ext cx="903732" cy="2220632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0" name="직선 화살표 연결선 22">
            <a:extLst>
              <a:ext uri="{FF2B5EF4-FFF2-40B4-BE49-F238E27FC236}">
                <a16:creationId xmlns:a16="http://schemas.microsoft.com/office/drawing/2014/main" id="{2EB48E01-87C2-4FCC-B487-BE8F2C38F5F6}"/>
              </a:ext>
            </a:extLst>
          </p:cNvPr>
          <p:cNvCxnSpPr>
            <a:stCxn id="10" idx="0"/>
          </p:cNvCxnSpPr>
          <p:nvPr/>
        </p:nvCxnSpPr>
        <p:spPr>
          <a:xfrm flipV="1">
            <a:off x="3822176" y="3605297"/>
            <a:ext cx="156134" cy="2388113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21" name="Picture 2">
            <a:extLst>
              <a:ext uri="{FF2B5EF4-FFF2-40B4-BE49-F238E27FC236}">
                <a16:creationId xmlns:a16="http://schemas.microsoft.com/office/drawing/2014/main" id="{28880923-92AF-4F67-A867-8D8E69A75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3978310" y="3338912"/>
            <a:ext cx="341516" cy="53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C75F2FCB-8A30-4391-97F1-25F26B3068F7}"/>
              </a:ext>
            </a:extLst>
          </p:cNvPr>
          <p:cNvSpPr txBox="1"/>
          <p:nvPr/>
        </p:nvSpPr>
        <p:spPr>
          <a:xfrm>
            <a:off x="3526445" y="2919238"/>
            <a:ext cx="11514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dirty="0">
                <a:latin typeface="+mn-ea"/>
              </a:rPr>
              <a:t>형상서버</a:t>
            </a:r>
            <a:endParaRPr lang="en-US" altLang="ko-KR" sz="1200" b="1" dirty="0">
              <a:latin typeface="+mn-ea"/>
            </a:endParaRPr>
          </a:p>
          <a:p>
            <a:pPr algn="ctr"/>
            <a:r>
              <a:rPr lang="en-US" altLang="ko-KR" sz="1200" b="1" dirty="0">
                <a:latin typeface="+mn-ea"/>
              </a:rPr>
              <a:t>(Subversion)</a:t>
            </a:r>
            <a:endParaRPr lang="ko-KR" altLang="en-US" sz="1200" b="1" dirty="0">
              <a:latin typeface="+mn-ea"/>
            </a:endParaRPr>
          </a:p>
        </p:txBody>
      </p:sp>
      <p:pic>
        <p:nvPicPr>
          <p:cNvPr id="23" name="Picture 2">
            <a:extLst>
              <a:ext uri="{FF2B5EF4-FFF2-40B4-BE49-F238E27FC236}">
                <a16:creationId xmlns:a16="http://schemas.microsoft.com/office/drawing/2014/main" id="{5B1AAA22-F1B0-4D7B-89F0-F8E6D632FD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6209" y="3205260"/>
            <a:ext cx="565899" cy="20175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">
            <a:extLst>
              <a:ext uri="{FF2B5EF4-FFF2-40B4-BE49-F238E27FC236}">
                <a16:creationId xmlns:a16="http://schemas.microsoft.com/office/drawing/2014/main" id="{E32D6685-B6A0-4FF7-9675-43C648B91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8681622" y="3359012"/>
            <a:ext cx="341516" cy="53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6" name="직선 화살표 연결선 37">
            <a:extLst>
              <a:ext uri="{FF2B5EF4-FFF2-40B4-BE49-F238E27FC236}">
                <a16:creationId xmlns:a16="http://schemas.microsoft.com/office/drawing/2014/main" id="{137604A3-5627-4C45-B1BE-898A4FD1067F}"/>
              </a:ext>
            </a:extLst>
          </p:cNvPr>
          <p:cNvCxnSpPr/>
          <p:nvPr/>
        </p:nvCxnSpPr>
        <p:spPr>
          <a:xfrm>
            <a:off x="6552360" y="3575484"/>
            <a:ext cx="2124586" cy="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27" name="Picture 6" descr="http://www.iconshock.com/img_jpg/BRILLIANT/networking/jpg/256/software_icon.jpg">
            <a:extLst>
              <a:ext uri="{FF2B5EF4-FFF2-40B4-BE49-F238E27FC236}">
                <a16:creationId xmlns:a16="http://schemas.microsoft.com/office/drawing/2014/main" id="{7EF52441-9AAE-4F40-9897-1FDC2F3F46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969" y="3373935"/>
            <a:ext cx="386751" cy="38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>
            <a:extLst>
              <a:ext uri="{FF2B5EF4-FFF2-40B4-BE49-F238E27FC236}">
                <a16:creationId xmlns:a16="http://schemas.microsoft.com/office/drawing/2014/main" id="{C4C4D233-6977-49B0-A2B0-868CE6DBF3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6168068" y="3359012"/>
            <a:ext cx="341516" cy="53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87CCBAC6-6268-4D5D-92E2-1422DAE89532}"/>
              </a:ext>
            </a:extLst>
          </p:cNvPr>
          <p:cNvSpPr txBox="1"/>
          <p:nvPr/>
        </p:nvSpPr>
        <p:spPr>
          <a:xfrm>
            <a:off x="5855653" y="2921359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latin typeface="+mn-ea"/>
              </a:rPr>
              <a:t>CI</a:t>
            </a:r>
            <a:r>
              <a:rPr lang="ko-KR" altLang="en-US" sz="1200" b="1" dirty="0">
                <a:latin typeface="+mn-ea"/>
              </a:rPr>
              <a:t>서버</a:t>
            </a:r>
            <a:endParaRPr lang="en-US" altLang="ko-KR" sz="1200" b="1" dirty="0">
              <a:latin typeface="+mn-ea"/>
            </a:endParaRPr>
          </a:p>
          <a:p>
            <a:pPr algn="ctr"/>
            <a:r>
              <a:rPr lang="en-US" altLang="ko-KR" sz="1200" b="1" dirty="0">
                <a:latin typeface="+mn-ea"/>
              </a:rPr>
              <a:t>(Jenkins)</a:t>
            </a:r>
            <a:endParaRPr lang="ko-KR" altLang="en-US" sz="1200" b="1" dirty="0">
              <a:latin typeface="+mn-ea"/>
            </a:endParaRPr>
          </a:p>
        </p:txBody>
      </p:sp>
      <p:pic>
        <p:nvPicPr>
          <p:cNvPr id="30" name="그림 482">
            <a:extLst>
              <a:ext uri="{FF2B5EF4-FFF2-40B4-BE49-F238E27FC236}">
                <a16:creationId xmlns:a16="http://schemas.microsoft.com/office/drawing/2014/main" id="{6A5BF57D-DCD1-40ED-8393-C5BFDCBAB17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649" l="0" r="100000">
                        <a14:backgroundMark x1="16418" y1="85135" x2="16418" y2="85135"/>
                        <a14:backgroundMark x1="77612" y1="90541" x2="77612" y2="90541"/>
                        <a14:backgroundMark x1="16418" y1="10811" x2="16418" y2="10811"/>
                        <a14:backgroundMark x1="88060" y1="17568" x2="88060" y2="17568"/>
                        <a14:backgroundMark x1="25373" y1="5405" x2="25373" y2="54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77144" y="3751046"/>
            <a:ext cx="230798" cy="299269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25802C84-43FB-44A2-B216-C36B4B75C602}"/>
              </a:ext>
            </a:extLst>
          </p:cNvPr>
          <p:cNvGrpSpPr/>
          <p:nvPr/>
        </p:nvGrpSpPr>
        <p:grpSpPr>
          <a:xfrm>
            <a:off x="4436466" y="3441832"/>
            <a:ext cx="1602737" cy="237474"/>
            <a:chOff x="3701136" y="3243888"/>
            <a:chExt cx="1602737" cy="237474"/>
          </a:xfrm>
        </p:grpSpPr>
        <p:sp>
          <p:nvSpPr>
            <p:cNvPr id="62" name="타원 27">
              <a:extLst>
                <a:ext uri="{FF2B5EF4-FFF2-40B4-BE49-F238E27FC236}">
                  <a16:creationId xmlns:a16="http://schemas.microsoft.com/office/drawing/2014/main" id="{C806EBAC-6CFB-4D49-B77C-886F5F0AEBD7}"/>
                </a:ext>
              </a:extLst>
            </p:cNvPr>
            <p:cNvSpPr/>
            <p:nvPr/>
          </p:nvSpPr>
          <p:spPr>
            <a:xfrm>
              <a:off x="3701136" y="3256492"/>
              <a:ext cx="893143" cy="222489"/>
            </a:xfrm>
            <a:prstGeom prst="ellipse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/>
            </a:p>
          </p:txBody>
        </p:sp>
        <p:sp>
          <p:nvSpPr>
            <p:cNvPr id="63" name="직사각형 28">
              <a:extLst>
                <a:ext uri="{FF2B5EF4-FFF2-40B4-BE49-F238E27FC236}">
                  <a16:creationId xmlns:a16="http://schemas.microsoft.com/office/drawing/2014/main" id="{2A409183-B461-4611-AC0B-5ED51F743074}"/>
                </a:ext>
              </a:extLst>
            </p:cNvPr>
            <p:cNvSpPr/>
            <p:nvPr/>
          </p:nvSpPr>
          <p:spPr>
            <a:xfrm>
              <a:off x="4113833" y="3243888"/>
              <a:ext cx="632671" cy="237474"/>
            </a:xfrm>
            <a:prstGeom prst="rect">
              <a:avLst/>
            </a:prstGeom>
            <a:solidFill>
              <a:schemeClr val="bg1"/>
            </a:solidFill>
            <a:ln w="3175">
              <a:noFill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/>
            </a:p>
          </p:txBody>
        </p:sp>
        <p:cxnSp>
          <p:nvCxnSpPr>
            <p:cNvPr id="64" name="직선 화살표 연결선 29">
              <a:extLst>
                <a:ext uri="{FF2B5EF4-FFF2-40B4-BE49-F238E27FC236}">
                  <a16:creationId xmlns:a16="http://schemas.microsoft.com/office/drawing/2014/main" id="{A4CEBD98-BA97-40DA-8FD4-B407E90C8712}"/>
                </a:ext>
              </a:extLst>
            </p:cNvPr>
            <p:cNvCxnSpPr/>
            <p:nvPr/>
          </p:nvCxnSpPr>
          <p:spPr>
            <a:xfrm>
              <a:off x="4071014" y="3256805"/>
              <a:ext cx="1232859" cy="0"/>
            </a:xfrm>
            <a:prstGeom prst="straightConnector1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cxnSp>
        <p:nvCxnSpPr>
          <p:cNvPr id="32" name="직선 화살표 연결선 30">
            <a:extLst>
              <a:ext uri="{FF2B5EF4-FFF2-40B4-BE49-F238E27FC236}">
                <a16:creationId xmlns:a16="http://schemas.microsoft.com/office/drawing/2014/main" id="{E3CD232D-3753-4C60-BF0F-51FB57D0964E}"/>
              </a:ext>
            </a:extLst>
          </p:cNvPr>
          <p:cNvCxnSpPr/>
          <p:nvPr/>
        </p:nvCxnSpPr>
        <p:spPr>
          <a:xfrm>
            <a:off x="4806344" y="3676568"/>
            <a:ext cx="1232859" cy="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33" name="그림 482">
            <a:extLst>
              <a:ext uri="{FF2B5EF4-FFF2-40B4-BE49-F238E27FC236}">
                <a16:creationId xmlns:a16="http://schemas.microsoft.com/office/drawing/2014/main" id="{FA8EA865-8036-4E85-AEA6-F77F24B7F2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649" l="0" r="100000">
                        <a14:backgroundMark x1="16418" y1="85135" x2="16418" y2="85135"/>
                        <a14:backgroundMark x1="77612" y1="90541" x2="77612" y2="90541"/>
                        <a14:backgroundMark x1="16418" y1="10811" x2="16418" y2="10811"/>
                        <a14:backgroundMark x1="88060" y1="17568" x2="88060" y2="17568"/>
                        <a14:backgroundMark x1="25373" y1="5405" x2="25373" y2="54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76534" y="4104025"/>
            <a:ext cx="230798" cy="299269"/>
          </a:xfrm>
          <a:prstGeom prst="rect">
            <a:avLst/>
          </a:prstGeom>
        </p:spPr>
      </p:pic>
      <p:pic>
        <p:nvPicPr>
          <p:cNvPr id="34" name="그림 482">
            <a:extLst>
              <a:ext uri="{FF2B5EF4-FFF2-40B4-BE49-F238E27FC236}">
                <a16:creationId xmlns:a16="http://schemas.microsoft.com/office/drawing/2014/main" id="{1E640151-35E2-4279-A54D-0ED9686595C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649" l="0" r="100000">
                        <a14:backgroundMark x1="16418" y1="85135" x2="16418" y2="85135"/>
                        <a14:backgroundMark x1="77612" y1="90541" x2="77612" y2="90541"/>
                        <a14:backgroundMark x1="16418" y1="10811" x2="16418" y2="10811"/>
                        <a14:backgroundMark x1="88060" y1="17568" x2="88060" y2="17568"/>
                        <a14:backgroundMark x1="25373" y1="5405" x2="25373" y2="54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28386" y="4394075"/>
            <a:ext cx="230798" cy="299269"/>
          </a:xfrm>
          <a:prstGeom prst="rect">
            <a:avLst/>
          </a:prstGeom>
        </p:spPr>
      </p:pic>
      <p:pic>
        <p:nvPicPr>
          <p:cNvPr id="35" name="그림 482">
            <a:extLst>
              <a:ext uri="{FF2B5EF4-FFF2-40B4-BE49-F238E27FC236}">
                <a16:creationId xmlns:a16="http://schemas.microsoft.com/office/drawing/2014/main" id="{8ED088C8-61FB-483F-8252-FFC5B9302C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649" l="0" r="100000">
                        <a14:backgroundMark x1="16418" y1="85135" x2="16418" y2="85135"/>
                        <a14:backgroundMark x1="77612" y1="90541" x2="77612" y2="90541"/>
                        <a14:backgroundMark x1="16418" y1="10811" x2="16418" y2="10811"/>
                        <a14:backgroundMark x1="88060" y1="17568" x2="88060" y2="17568"/>
                        <a14:backgroundMark x1="25373" y1="5405" x2="25373" y2="54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57237" y="4607674"/>
            <a:ext cx="230798" cy="299269"/>
          </a:xfrm>
          <a:prstGeom prst="rect">
            <a:avLst/>
          </a:prstGeom>
        </p:spPr>
      </p:pic>
      <p:pic>
        <p:nvPicPr>
          <p:cNvPr id="36" name="그림 482">
            <a:extLst>
              <a:ext uri="{FF2B5EF4-FFF2-40B4-BE49-F238E27FC236}">
                <a16:creationId xmlns:a16="http://schemas.microsoft.com/office/drawing/2014/main" id="{DEAAB64B-5F88-4F3F-84DA-8CC543DE628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649" l="0" r="100000">
                        <a14:backgroundMark x1="16418" y1="85135" x2="16418" y2="85135"/>
                        <a14:backgroundMark x1="77612" y1="90541" x2="77612" y2="90541"/>
                        <a14:backgroundMark x1="16418" y1="10811" x2="16418" y2="10811"/>
                        <a14:backgroundMark x1="88060" y1="17568" x2="88060" y2="17568"/>
                        <a14:backgroundMark x1="25373" y1="5405" x2="25373" y2="54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74307" y="4830626"/>
            <a:ext cx="230798" cy="299269"/>
          </a:xfrm>
          <a:prstGeom prst="rect">
            <a:avLst/>
          </a:prstGeom>
        </p:spPr>
      </p:pic>
      <p:pic>
        <p:nvPicPr>
          <p:cNvPr id="37" name="그림 482">
            <a:extLst>
              <a:ext uri="{FF2B5EF4-FFF2-40B4-BE49-F238E27FC236}">
                <a16:creationId xmlns:a16="http://schemas.microsoft.com/office/drawing/2014/main" id="{A2389E2C-592E-4C72-8BAF-4E1BD56BDC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649" l="0" r="100000">
                        <a14:backgroundMark x1="16418" y1="85135" x2="16418" y2="85135"/>
                        <a14:backgroundMark x1="77612" y1="90541" x2="77612" y2="90541"/>
                        <a14:backgroundMark x1="16418" y1="10811" x2="16418" y2="10811"/>
                        <a14:backgroundMark x1="88060" y1="17568" x2="88060" y2="17568"/>
                        <a14:backgroundMark x1="25373" y1="5405" x2="25373" y2="54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42152" y="4952619"/>
            <a:ext cx="230798" cy="299269"/>
          </a:xfrm>
          <a:prstGeom prst="rect">
            <a:avLst/>
          </a:prstGeom>
        </p:spPr>
      </p:pic>
      <p:cxnSp>
        <p:nvCxnSpPr>
          <p:cNvPr id="38" name="Connector: Elbow 37">
            <a:extLst>
              <a:ext uri="{FF2B5EF4-FFF2-40B4-BE49-F238E27FC236}">
                <a16:creationId xmlns:a16="http://schemas.microsoft.com/office/drawing/2014/main" id="{0AF0DED6-B4B6-4298-9D7A-2F6558155E69}"/>
              </a:ext>
            </a:extLst>
          </p:cNvPr>
          <p:cNvCxnSpPr>
            <a:cxnSpLocks/>
          </p:cNvCxnSpPr>
          <p:nvPr/>
        </p:nvCxnSpPr>
        <p:spPr>
          <a:xfrm rot="10800000" flipV="1">
            <a:off x="1910691" y="1391384"/>
            <a:ext cx="2232000" cy="3672000"/>
          </a:xfrm>
          <a:prstGeom prst="bentConnector2">
            <a:avLst/>
          </a:prstGeom>
          <a:ln w="31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0EFD5DAC-87E1-486A-A492-CAAD8B58E66E}"/>
              </a:ext>
            </a:extLst>
          </p:cNvPr>
          <p:cNvSpPr txBox="1"/>
          <p:nvPr/>
        </p:nvSpPr>
        <p:spPr>
          <a:xfrm>
            <a:off x="3526446" y="623894"/>
            <a:ext cx="11514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>
                <a:latin typeface="+mn-ea"/>
              </a:rPr>
              <a:t>Artifact</a:t>
            </a:r>
            <a:r>
              <a:rPr lang="ko-KR" altLang="en-US" sz="1200" b="1">
                <a:latin typeface="+mn-ea"/>
              </a:rPr>
              <a:t>서버</a:t>
            </a:r>
            <a:endParaRPr lang="en-US" altLang="ko-KR" sz="1200" b="1" dirty="0">
              <a:latin typeface="+mn-ea"/>
            </a:endParaRPr>
          </a:p>
          <a:p>
            <a:pPr algn="ctr"/>
            <a:r>
              <a:rPr lang="en-US" altLang="ko-KR" sz="1200" b="1">
                <a:latin typeface="+mn-ea"/>
              </a:rPr>
              <a:t>(Nexus)</a:t>
            </a:r>
            <a:endParaRPr lang="ko-KR" altLang="en-US" sz="1200" b="1" dirty="0">
              <a:latin typeface="+mn-ea"/>
            </a:endParaRP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4CF45967-43E3-4D0E-9C7E-27C99F10E473}"/>
              </a:ext>
            </a:extLst>
          </p:cNvPr>
          <p:cNvCxnSpPr>
            <a:stCxn id="14" idx="1"/>
          </p:cNvCxnSpPr>
          <p:nvPr/>
        </p:nvCxnSpPr>
        <p:spPr>
          <a:xfrm flipV="1">
            <a:off x="1161562" y="1160655"/>
            <a:ext cx="2808000" cy="1"/>
          </a:xfrm>
          <a:prstGeom prst="straightConnector1">
            <a:avLst/>
          </a:prstGeom>
          <a:ln w="31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or: Elbow 40">
            <a:extLst>
              <a:ext uri="{FF2B5EF4-FFF2-40B4-BE49-F238E27FC236}">
                <a16:creationId xmlns:a16="http://schemas.microsoft.com/office/drawing/2014/main" id="{7F8012A0-977E-4340-B891-26ECD8E50D0A}"/>
              </a:ext>
            </a:extLst>
          </p:cNvPr>
          <p:cNvCxnSpPr>
            <a:cxnSpLocks/>
          </p:cNvCxnSpPr>
          <p:nvPr/>
        </p:nvCxnSpPr>
        <p:spPr>
          <a:xfrm rot="10800000" flipV="1">
            <a:off x="1391366" y="1367463"/>
            <a:ext cx="2736000" cy="3196914"/>
          </a:xfrm>
          <a:prstGeom prst="bentConnector2">
            <a:avLst/>
          </a:prstGeom>
          <a:ln w="31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F59860D5-2FDA-4728-90AD-8B4493296C3E}"/>
              </a:ext>
            </a:extLst>
          </p:cNvPr>
          <p:cNvSpPr txBox="1"/>
          <p:nvPr/>
        </p:nvSpPr>
        <p:spPr>
          <a:xfrm>
            <a:off x="492390" y="720971"/>
            <a:ext cx="1785600" cy="2308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/>
              <a:t>AA </a:t>
            </a:r>
            <a:r>
              <a:rPr lang="ko-KR" altLang="en-US" sz="900"/>
              <a:t>파트</a:t>
            </a:r>
            <a:endParaRPr lang="ko-KR" altLang="en-US" sz="90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0C08771-6A09-4FFF-AAAF-2C6D93E4B8D2}"/>
              </a:ext>
            </a:extLst>
          </p:cNvPr>
          <p:cNvSpPr txBox="1"/>
          <p:nvPr/>
        </p:nvSpPr>
        <p:spPr>
          <a:xfrm>
            <a:off x="492390" y="6415185"/>
            <a:ext cx="1785600" cy="2308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900">
                <a:solidFill>
                  <a:srgbClr val="C00000"/>
                </a:solidFill>
              </a:rPr>
              <a:t>업무 개발자</a:t>
            </a:r>
            <a:endParaRPr lang="ko-KR" altLang="en-US" sz="900" dirty="0">
              <a:solidFill>
                <a:srgbClr val="C00000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69F9B91-9A15-4914-841A-4F1A3ADAA293}"/>
              </a:ext>
            </a:extLst>
          </p:cNvPr>
          <p:cNvSpPr txBox="1"/>
          <p:nvPr/>
        </p:nvSpPr>
        <p:spPr>
          <a:xfrm>
            <a:off x="5490210" y="6415185"/>
            <a:ext cx="1783879" cy="2308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lIns="0" rIns="0" rtlCol="0">
            <a:spAutoFit/>
          </a:bodyPr>
          <a:lstStyle/>
          <a:p>
            <a:pPr algn="ctr"/>
            <a:r>
              <a:rPr lang="ko-KR" altLang="en-US" sz="900"/>
              <a:t>업무 리더</a:t>
            </a:r>
            <a:r>
              <a:rPr lang="en-US" altLang="ko-KR" sz="900"/>
              <a:t>, Framework </a:t>
            </a:r>
            <a:r>
              <a:rPr lang="ko-KR" altLang="en-US" sz="900"/>
              <a:t>담당자</a:t>
            </a:r>
            <a:endParaRPr lang="ko-KR" altLang="en-US" sz="900" dirty="0"/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574CB5B8-8AAB-4ED9-B172-D1E66CAD6443}"/>
              </a:ext>
            </a:extLst>
          </p:cNvPr>
          <p:cNvCxnSpPr>
            <a:cxnSpLocks/>
          </p:cNvCxnSpPr>
          <p:nvPr/>
        </p:nvCxnSpPr>
        <p:spPr>
          <a:xfrm flipH="1" flipV="1">
            <a:off x="4406638" y="1462238"/>
            <a:ext cx="1919766" cy="1996340"/>
          </a:xfrm>
          <a:prstGeom prst="straightConnector1">
            <a:avLst/>
          </a:prstGeom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8CC75D02-96F6-4D77-A24B-91EC46B9173B}"/>
              </a:ext>
            </a:extLst>
          </p:cNvPr>
          <p:cNvCxnSpPr>
            <a:cxnSpLocks/>
          </p:cNvCxnSpPr>
          <p:nvPr/>
        </p:nvCxnSpPr>
        <p:spPr>
          <a:xfrm flipH="1" flipV="1">
            <a:off x="4551645" y="1462238"/>
            <a:ext cx="1919766" cy="1996340"/>
          </a:xfrm>
          <a:prstGeom prst="straightConnector1">
            <a:avLst/>
          </a:prstGeom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or: Elbow 46">
            <a:extLst>
              <a:ext uri="{FF2B5EF4-FFF2-40B4-BE49-F238E27FC236}">
                <a16:creationId xmlns:a16="http://schemas.microsoft.com/office/drawing/2014/main" id="{7E504C22-AC34-4C19-A747-97BEA5973AE3}"/>
              </a:ext>
            </a:extLst>
          </p:cNvPr>
          <p:cNvCxnSpPr>
            <a:stCxn id="11" idx="0"/>
          </p:cNvCxnSpPr>
          <p:nvPr/>
        </p:nvCxnSpPr>
        <p:spPr>
          <a:xfrm rot="5400000" flipH="1" flipV="1">
            <a:off x="4707172" y="4497627"/>
            <a:ext cx="2556900" cy="470518"/>
          </a:xfrm>
          <a:prstGeom prst="bentConnector3">
            <a:avLst/>
          </a:prstGeom>
          <a:ln w="3175">
            <a:solidFill>
              <a:schemeClr val="bg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or: Elbow 47">
            <a:extLst>
              <a:ext uri="{FF2B5EF4-FFF2-40B4-BE49-F238E27FC236}">
                <a16:creationId xmlns:a16="http://schemas.microsoft.com/office/drawing/2014/main" id="{5BA7CFCD-BCA2-4BA5-BDB7-C0005CEC90F3}"/>
              </a:ext>
            </a:extLst>
          </p:cNvPr>
          <p:cNvCxnSpPr>
            <a:stCxn id="12" idx="0"/>
          </p:cNvCxnSpPr>
          <p:nvPr/>
        </p:nvCxnSpPr>
        <p:spPr>
          <a:xfrm rot="16200000" flipV="1">
            <a:off x="5070404" y="4710436"/>
            <a:ext cx="2558508" cy="46508"/>
          </a:xfrm>
          <a:prstGeom prst="bentConnector3">
            <a:avLst/>
          </a:prstGeom>
          <a:ln w="3175">
            <a:solidFill>
              <a:schemeClr val="bg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or: Elbow 48">
            <a:extLst>
              <a:ext uri="{FF2B5EF4-FFF2-40B4-BE49-F238E27FC236}">
                <a16:creationId xmlns:a16="http://schemas.microsoft.com/office/drawing/2014/main" id="{6EB3B834-7672-4A57-BB4C-88E933480D02}"/>
              </a:ext>
            </a:extLst>
          </p:cNvPr>
          <p:cNvCxnSpPr>
            <a:stCxn id="13" idx="0"/>
          </p:cNvCxnSpPr>
          <p:nvPr/>
        </p:nvCxnSpPr>
        <p:spPr>
          <a:xfrm rot="16200000" flipV="1">
            <a:off x="5436950" y="4488897"/>
            <a:ext cx="2556901" cy="487978"/>
          </a:xfrm>
          <a:prstGeom prst="bentConnector3">
            <a:avLst/>
          </a:prstGeom>
          <a:ln w="3175">
            <a:solidFill>
              <a:schemeClr val="bg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2" name="그림 364">
            <a:extLst>
              <a:ext uri="{FF2B5EF4-FFF2-40B4-BE49-F238E27FC236}">
                <a16:creationId xmlns:a16="http://schemas.microsoft.com/office/drawing/2014/main" id="{6631BF9B-4ED4-4ACE-B371-718842C418B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24329" y="985913"/>
            <a:ext cx="240639" cy="290378"/>
          </a:xfrm>
          <a:prstGeom prst="rect">
            <a:avLst/>
          </a:prstGeom>
        </p:spPr>
      </p:pic>
      <p:cxnSp>
        <p:nvCxnSpPr>
          <p:cNvPr id="53" name="Connector: Elbow 52">
            <a:extLst>
              <a:ext uri="{FF2B5EF4-FFF2-40B4-BE49-F238E27FC236}">
                <a16:creationId xmlns:a16="http://schemas.microsoft.com/office/drawing/2014/main" id="{E6B4FD13-C1F2-4447-92DD-A672B1B9D56D}"/>
              </a:ext>
            </a:extLst>
          </p:cNvPr>
          <p:cNvCxnSpPr>
            <a:cxnSpLocks/>
          </p:cNvCxnSpPr>
          <p:nvPr/>
        </p:nvCxnSpPr>
        <p:spPr>
          <a:xfrm rot="10800000" flipV="1">
            <a:off x="990415" y="1342750"/>
            <a:ext cx="3276000" cy="2520000"/>
          </a:xfrm>
          <a:prstGeom prst="bentConnector2">
            <a:avLst/>
          </a:prstGeom>
          <a:ln w="31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or: Elbow 53">
            <a:extLst>
              <a:ext uri="{FF2B5EF4-FFF2-40B4-BE49-F238E27FC236}">
                <a16:creationId xmlns:a16="http://schemas.microsoft.com/office/drawing/2014/main" id="{D5A8ED2F-3ECC-4A5E-8F3C-95146FFF10F8}"/>
              </a:ext>
            </a:extLst>
          </p:cNvPr>
          <p:cNvCxnSpPr>
            <a:cxnSpLocks/>
          </p:cNvCxnSpPr>
          <p:nvPr/>
        </p:nvCxnSpPr>
        <p:spPr>
          <a:xfrm rot="10800000" flipV="1">
            <a:off x="2389741" y="1413622"/>
            <a:ext cx="1836000" cy="4068000"/>
          </a:xfrm>
          <a:prstGeom prst="bentConnector2">
            <a:avLst/>
          </a:prstGeom>
          <a:ln w="31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or: Elbow 54">
            <a:extLst>
              <a:ext uri="{FF2B5EF4-FFF2-40B4-BE49-F238E27FC236}">
                <a16:creationId xmlns:a16="http://schemas.microsoft.com/office/drawing/2014/main" id="{48758DD7-093F-4974-8B99-5542428CD8A0}"/>
              </a:ext>
            </a:extLst>
          </p:cNvPr>
          <p:cNvCxnSpPr>
            <a:cxnSpLocks/>
          </p:cNvCxnSpPr>
          <p:nvPr/>
        </p:nvCxnSpPr>
        <p:spPr>
          <a:xfrm rot="10800000" flipV="1">
            <a:off x="3113682" y="1437877"/>
            <a:ext cx="1116000" cy="4392000"/>
          </a:xfrm>
          <a:prstGeom prst="bentConnector2">
            <a:avLst/>
          </a:prstGeom>
          <a:ln w="31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or: Elbow 55">
            <a:extLst>
              <a:ext uri="{FF2B5EF4-FFF2-40B4-BE49-F238E27FC236}">
                <a16:creationId xmlns:a16="http://schemas.microsoft.com/office/drawing/2014/main" id="{80C7A8CA-0ECD-48FE-85B1-016306CE2CA1}"/>
              </a:ext>
            </a:extLst>
          </p:cNvPr>
          <p:cNvCxnSpPr>
            <a:cxnSpLocks/>
          </p:cNvCxnSpPr>
          <p:nvPr/>
        </p:nvCxnSpPr>
        <p:spPr>
          <a:xfrm rot="10800000" flipV="1">
            <a:off x="3808632" y="1461687"/>
            <a:ext cx="324000" cy="4500000"/>
          </a:xfrm>
          <a:prstGeom prst="bentConnector2">
            <a:avLst/>
          </a:prstGeom>
          <a:ln w="31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Picture 2">
            <a:extLst>
              <a:ext uri="{FF2B5EF4-FFF2-40B4-BE49-F238E27FC236}">
                <a16:creationId xmlns:a16="http://schemas.microsoft.com/office/drawing/2014/main" id="{884A02C3-E9D9-4A7A-BE3D-89096B07E6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3978311" y="1043568"/>
            <a:ext cx="341516" cy="53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그림 304">
            <a:extLst>
              <a:ext uri="{FF2B5EF4-FFF2-40B4-BE49-F238E27FC236}">
                <a16:creationId xmlns:a16="http://schemas.microsoft.com/office/drawing/2014/main" id="{6E1826AB-70BA-429F-9FA5-B80CA7BE5BB6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75000"/>
          </a:blip>
          <a:stretch>
            <a:fillRect/>
          </a:stretch>
        </p:blipFill>
        <p:spPr>
          <a:xfrm>
            <a:off x="5509448" y="2471094"/>
            <a:ext cx="240915" cy="305020"/>
          </a:xfrm>
          <a:prstGeom prst="rect">
            <a:avLst/>
          </a:prstGeom>
        </p:spPr>
      </p:pic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A601DDAD-6FD3-448D-A008-4033DCD6A35D}"/>
              </a:ext>
            </a:extLst>
          </p:cNvPr>
          <p:cNvCxnSpPr>
            <a:cxnSpLocks/>
          </p:cNvCxnSpPr>
          <p:nvPr/>
        </p:nvCxnSpPr>
        <p:spPr>
          <a:xfrm flipH="1" flipV="1">
            <a:off x="4261630" y="1462238"/>
            <a:ext cx="1919766" cy="1996340"/>
          </a:xfrm>
          <a:prstGeom prst="straightConnector1">
            <a:avLst/>
          </a:prstGeom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" name="그림 304">
            <a:extLst>
              <a:ext uri="{FF2B5EF4-FFF2-40B4-BE49-F238E27FC236}">
                <a16:creationId xmlns:a16="http://schemas.microsoft.com/office/drawing/2014/main" id="{BB5EE2D9-1628-4503-B214-2CFF34195782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75000"/>
          </a:blip>
          <a:stretch>
            <a:fillRect/>
          </a:stretch>
        </p:blipFill>
        <p:spPr>
          <a:xfrm>
            <a:off x="4868439" y="2140713"/>
            <a:ext cx="240915" cy="305020"/>
          </a:xfrm>
          <a:prstGeom prst="rect">
            <a:avLst/>
          </a:prstGeom>
        </p:spPr>
      </p:pic>
      <p:pic>
        <p:nvPicPr>
          <p:cNvPr id="61" name="그림 304">
            <a:extLst>
              <a:ext uri="{FF2B5EF4-FFF2-40B4-BE49-F238E27FC236}">
                <a16:creationId xmlns:a16="http://schemas.microsoft.com/office/drawing/2014/main" id="{86897FD6-C591-4818-9CE0-469C68E76619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75000"/>
          </a:blip>
          <a:stretch>
            <a:fillRect/>
          </a:stretch>
        </p:blipFill>
        <p:spPr>
          <a:xfrm>
            <a:off x="5181858" y="2307898"/>
            <a:ext cx="240915" cy="305020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A643B6E0-D6E9-4EC4-8F50-F3833735686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14257" y="3481246"/>
            <a:ext cx="1732590" cy="2622666"/>
          </a:xfrm>
          <a:prstGeom prst="rect">
            <a:avLst/>
          </a:prstGeom>
        </p:spPr>
      </p:pic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68BEF5A1-0B38-451F-B4AD-5D39A1A19216}"/>
              </a:ext>
            </a:extLst>
          </p:cNvPr>
          <p:cNvSpPr/>
          <p:nvPr/>
        </p:nvSpPr>
        <p:spPr>
          <a:xfrm>
            <a:off x="5579098" y="3987842"/>
            <a:ext cx="95250" cy="148417"/>
          </a:xfrm>
          <a:custGeom>
            <a:avLst/>
            <a:gdLst>
              <a:gd name="connsiteX0" fmla="*/ 0 w 95250"/>
              <a:gd name="connsiteY0" fmla="*/ 47625 h 148417"/>
              <a:gd name="connsiteX1" fmla="*/ 38100 w 95250"/>
              <a:gd name="connsiteY1" fmla="*/ 147637 h 148417"/>
              <a:gd name="connsiteX2" fmla="*/ 95250 w 95250"/>
              <a:gd name="connsiteY2" fmla="*/ 0 h 148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5250" h="148417">
                <a:moveTo>
                  <a:pt x="0" y="47625"/>
                </a:moveTo>
                <a:cubicBezTo>
                  <a:pt x="11112" y="101599"/>
                  <a:pt x="22225" y="155574"/>
                  <a:pt x="38100" y="147637"/>
                </a:cubicBezTo>
                <a:cubicBezTo>
                  <a:pt x="53975" y="139700"/>
                  <a:pt x="95250" y="0"/>
                  <a:pt x="95250" y="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C0F92A99-ECA7-479D-90A6-1F294009152C}"/>
              </a:ext>
            </a:extLst>
          </p:cNvPr>
          <p:cNvSpPr/>
          <p:nvPr/>
        </p:nvSpPr>
        <p:spPr>
          <a:xfrm>
            <a:off x="5579098" y="4595500"/>
            <a:ext cx="95250" cy="148417"/>
          </a:xfrm>
          <a:custGeom>
            <a:avLst/>
            <a:gdLst>
              <a:gd name="connsiteX0" fmla="*/ 0 w 95250"/>
              <a:gd name="connsiteY0" fmla="*/ 47625 h 148417"/>
              <a:gd name="connsiteX1" fmla="*/ 38100 w 95250"/>
              <a:gd name="connsiteY1" fmla="*/ 147637 h 148417"/>
              <a:gd name="connsiteX2" fmla="*/ 95250 w 95250"/>
              <a:gd name="connsiteY2" fmla="*/ 0 h 148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5250" h="148417">
                <a:moveTo>
                  <a:pt x="0" y="47625"/>
                </a:moveTo>
                <a:cubicBezTo>
                  <a:pt x="11112" y="101599"/>
                  <a:pt x="22225" y="155574"/>
                  <a:pt x="38100" y="147637"/>
                </a:cubicBezTo>
                <a:cubicBezTo>
                  <a:pt x="53975" y="139700"/>
                  <a:pt x="95250" y="0"/>
                  <a:pt x="95250" y="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1" name="그림 304">
            <a:extLst>
              <a:ext uri="{FF2B5EF4-FFF2-40B4-BE49-F238E27FC236}">
                <a16:creationId xmlns:a16="http://schemas.microsoft.com/office/drawing/2014/main" id="{64E32061-9554-494D-9E6C-2EEC7C474477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75000"/>
          </a:blip>
          <a:stretch>
            <a:fillRect/>
          </a:stretch>
        </p:blipFill>
        <p:spPr>
          <a:xfrm>
            <a:off x="1311336" y="1598588"/>
            <a:ext cx="240915" cy="305020"/>
          </a:xfrm>
          <a:prstGeom prst="rect">
            <a:avLst/>
          </a:prstGeom>
        </p:spPr>
      </p:pic>
      <p:pic>
        <p:nvPicPr>
          <p:cNvPr id="72" name="그림 304">
            <a:extLst>
              <a:ext uri="{FF2B5EF4-FFF2-40B4-BE49-F238E27FC236}">
                <a16:creationId xmlns:a16="http://schemas.microsoft.com/office/drawing/2014/main" id="{DC50C209-5F7E-491F-A7E3-E358CADA72BE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75000"/>
          </a:blip>
          <a:stretch>
            <a:fillRect/>
          </a:stretch>
        </p:blipFill>
        <p:spPr>
          <a:xfrm>
            <a:off x="1766681" y="1598588"/>
            <a:ext cx="240915" cy="305020"/>
          </a:xfrm>
          <a:prstGeom prst="rect">
            <a:avLst/>
          </a:prstGeom>
        </p:spPr>
      </p:pic>
      <p:pic>
        <p:nvPicPr>
          <p:cNvPr id="73" name="그림 304">
            <a:extLst>
              <a:ext uri="{FF2B5EF4-FFF2-40B4-BE49-F238E27FC236}">
                <a16:creationId xmlns:a16="http://schemas.microsoft.com/office/drawing/2014/main" id="{F9E34880-2038-4381-94F5-B55958DAB4FF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75000"/>
          </a:blip>
          <a:stretch>
            <a:fillRect/>
          </a:stretch>
        </p:blipFill>
        <p:spPr>
          <a:xfrm>
            <a:off x="881597" y="1598588"/>
            <a:ext cx="240915" cy="305020"/>
          </a:xfrm>
          <a:prstGeom prst="rect">
            <a:avLst/>
          </a:prstGeom>
        </p:spPr>
      </p:pic>
      <p:pic>
        <p:nvPicPr>
          <p:cNvPr id="74" name="그림 304">
            <a:extLst>
              <a:ext uri="{FF2B5EF4-FFF2-40B4-BE49-F238E27FC236}">
                <a16:creationId xmlns:a16="http://schemas.microsoft.com/office/drawing/2014/main" id="{6A4185B4-087A-449B-AD42-88B5EF388E9A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75000"/>
          </a:blip>
          <a:stretch>
            <a:fillRect/>
          </a:stretch>
        </p:blipFill>
        <p:spPr>
          <a:xfrm>
            <a:off x="3003702" y="1598588"/>
            <a:ext cx="240915" cy="305020"/>
          </a:xfrm>
          <a:prstGeom prst="rect">
            <a:avLst/>
          </a:prstGeom>
        </p:spPr>
      </p:pic>
      <p:pic>
        <p:nvPicPr>
          <p:cNvPr id="75" name="그림 304">
            <a:extLst>
              <a:ext uri="{FF2B5EF4-FFF2-40B4-BE49-F238E27FC236}">
                <a16:creationId xmlns:a16="http://schemas.microsoft.com/office/drawing/2014/main" id="{0423C36F-6224-4EEC-A633-94CA2BA801BC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75000"/>
          </a:blip>
          <a:stretch>
            <a:fillRect/>
          </a:stretch>
        </p:blipFill>
        <p:spPr>
          <a:xfrm>
            <a:off x="2262649" y="1598588"/>
            <a:ext cx="240915" cy="305020"/>
          </a:xfrm>
          <a:prstGeom prst="rect">
            <a:avLst/>
          </a:prstGeom>
        </p:spPr>
      </p:pic>
      <p:pic>
        <p:nvPicPr>
          <p:cNvPr id="76" name="그림 304">
            <a:extLst>
              <a:ext uri="{FF2B5EF4-FFF2-40B4-BE49-F238E27FC236}">
                <a16:creationId xmlns:a16="http://schemas.microsoft.com/office/drawing/2014/main" id="{3436958D-0F20-44C4-B138-219A8254371A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75000"/>
          </a:blip>
          <a:stretch>
            <a:fillRect/>
          </a:stretch>
        </p:blipFill>
        <p:spPr>
          <a:xfrm>
            <a:off x="3699027" y="1598588"/>
            <a:ext cx="240915" cy="305020"/>
          </a:xfrm>
          <a:prstGeom prst="rect">
            <a:avLst/>
          </a:prstGeom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id="{646A305F-2318-4321-9428-841AE2E5665E}"/>
              </a:ext>
            </a:extLst>
          </p:cNvPr>
          <p:cNvSpPr txBox="1"/>
          <p:nvPr/>
        </p:nvSpPr>
        <p:spPr>
          <a:xfrm>
            <a:off x="309524" y="209550"/>
            <a:ext cx="11472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/>
              <a:t>건설공제 </a:t>
            </a:r>
            <a:r>
              <a:rPr lang="en-US" altLang="ko-KR"/>
              <a:t>CI</a:t>
            </a:r>
            <a:r>
              <a:rPr lang="ko-KR" altLang="en-US"/>
              <a:t>서버 구조 </a:t>
            </a:r>
            <a:r>
              <a:rPr lang="en-US" altLang="ko-KR"/>
              <a:t>&gt; R&amp;R &gt; </a:t>
            </a:r>
            <a:r>
              <a:rPr lang="ko-KR" altLang="en-US"/>
              <a:t>업무개발자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0164A63F-5F18-4337-9213-D6FA3B64219F}"/>
              </a:ext>
            </a:extLst>
          </p:cNvPr>
          <p:cNvSpPr txBox="1"/>
          <p:nvPr/>
        </p:nvSpPr>
        <p:spPr>
          <a:xfrm>
            <a:off x="9686925" y="209550"/>
            <a:ext cx="20457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/>
              <a:t>ㅇ </a:t>
            </a:r>
            <a:r>
              <a:rPr lang="en-US" altLang="ko-KR"/>
              <a:t>SVN CheckOut</a:t>
            </a:r>
            <a:endParaRPr lang="ko-KR" altLang="en-US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40C3A875-D41D-4857-AB6B-3A2D53017517}"/>
              </a:ext>
            </a:extLst>
          </p:cNvPr>
          <p:cNvSpPr txBox="1"/>
          <p:nvPr/>
        </p:nvSpPr>
        <p:spPr>
          <a:xfrm>
            <a:off x="8040526" y="2921359"/>
            <a:ext cx="16292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/>
              <a:t>개발서버</a:t>
            </a:r>
            <a:endParaRPr lang="en-US" altLang="ko-KR" sz="1200" b="1"/>
          </a:p>
          <a:p>
            <a:pPr algn="ctr"/>
            <a:r>
              <a:rPr lang="en-US" altLang="ko-KR" sz="1200" b="1"/>
              <a:t>(Apache/ WebLogic)</a:t>
            </a:r>
            <a:endParaRPr lang="ko-KR" altLang="en-US" sz="1200" b="1" dirty="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94EEF9B9-5899-4B5F-A216-3580109E262A}"/>
              </a:ext>
            </a:extLst>
          </p:cNvPr>
          <p:cNvSpPr txBox="1"/>
          <p:nvPr/>
        </p:nvSpPr>
        <p:spPr>
          <a:xfrm>
            <a:off x="7456969" y="4248961"/>
            <a:ext cx="47350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>
                <a:latin typeface="Consolas" panose="020B0609020204030204" pitchFamily="49" charset="0"/>
              </a:rPr>
              <a:t>ㅁ 업무개발자</a:t>
            </a:r>
            <a:endParaRPr lang="en-US" altLang="ko-KR" sz="1200">
              <a:latin typeface="Consolas" panose="020B0609020204030204" pitchFamily="49" charset="0"/>
            </a:endParaRPr>
          </a:p>
          <a:p>
            <a:pPr marL="171450" indent="-171450">
              <a:buFontTx/>
              <a:buChar char="-"/>
            </a:pPr>
            <a:r>
              <a:rPr lang="en-US" altLang="ko-KR" sz="1200">
                <a:latin typeface="Consolas" panose="020B0609020204030204" pitchFamily="49" charset="0"/>
              </a:rPr>
              <a:t>SVN CheckOut</a:t>
            </a:r>
          </a:p>
          <a:p>
            <a:r>
              <a:rPr lang="en-US" altLang="ko-KR" sz="1200">
                <a:latin typeface="Consolas" panose="020B0609020204030204" pitchFamily="49" charset="0"/>
              </a:rPr>
              <a:t>  (ex. svn://172.16.3.102:3691/cgApp/cgApp.core</a:t>
            </a:r>
          </a:p>
          <a:p>
            <a:r>
              <a:rPr lang="en-US" altLang="ko-KR" sz="1200">
                <a:latin typeface="Consolas" panose="020B0609020204030204" pitchFamily="49" charset="0"/>
              </a:rPr>
              <a:t>       svn://172.16.3.102:3691/cgApp/cgApp.am)</a:t>
            </a:r>
          </a:p>
        </p:txBody>
      </p:sp>
    </p:spTree>
    <p:extLst>
      <p:ext uri="{BB962C8B-B14F-4D97-AF65-F5344CB8AC3E}">
        <p14:creationId xmlns:p14="http://schemas.microsoft.com/office/powerpoint/2010/main" val="1867889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66" descr="콜센터 copy">
            <a:extLst>
              <a:ext uri="{FF2B5EF4-FFF2-40B4-BE49-F238E27FC236}">
                <a16:creationId xmlns:a16="http://schemas.microsoft.com/office/drawing/2014/main" id="{9204DF3E-68C9-4E03-B7B9-E711F12ADA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57499" y="3918697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66" descr="콜센터 copy">
            <a:extLst>
              <a:ext uri="{FF2B5EF4-FFF2-40B4-BE49-F238E27FC236}">
                <a16:creationId xmlns:a16="http://schemas.microsoft.com/office/drawing/2014/main" id="{30AED877-516E-497A-A171-3BFFE60F7B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48188" y="4525863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66" descr="콜센터 copy">
            <a:extLst>
              <a:ext uri="{FF2B5EF4-FFF2-40B4-BE49-F238E27FC236}">
                <a16:creationId xmlns:a16="http://schemas.microsoft.com/office/drawing/2014/main" id="{4FB6E92E-CAE2-4323-A040-3E6BC73A76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50092" y="5499152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66" descr="콜센터 copy">
            <a:extLst>
              <a:ext uri="{FF2B5EF4-FFF2-40B4-BE49-F238E27FC236}">
                <a16:creationId xmlns:a16="http://schemas.microsoft.com/office/drawing/2014/main" id="{D57D0DB5-4049-4370-9793-108CF8C970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44649" y="5028307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66" descr="콜센터 copy">
            <a:extLst>
              <a:ext uri="{FF2B5EF4-FFF2-40B4-BE49-F238E27FC236}">
                <a16:creationId xmlns:a16="http://schemas.microsoft.com/office/drawing/2014/main" id="{FA652201-A42C-45BD-B14F-F3DF98BD99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22547" y="5825929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66" descr="콜센터 copy">
            <a:extLst>
              <a:ext uri="{FF2B5EF4-FFF2-40B4-BE49-F238E27FC236}">
                <a16:creationId xmlns:a16="http://schemas.microsoft.com/office/drawing/2014/main" id="{A4FBC9B5-DC4A-4BED-9118-1ED746E345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670145" y="5993410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6" descr="콜센터 copy">
            <a:extLst>
              <a:ext uri="{FF2B5EF4-FFF2-40B4-BE49-F238E27FC236}">
                <a16:creationId xmlns:a16="http://schemas.microsoft.com/office/drawing/2014/main" id="{E67D7E65-71FE-49C6-B0B8-81B697AE1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598332" y="6011336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66" descr="콜센터 copy">
            <a:extLst>
              <a:ext uri="{FF2B5EF4-FFF2-40B4-BE49-F238E27FC236}">
                <a16:creationId xmlns:a16="http://schemas.microsoft.com/office/drawing/2014/main" id="{F22EE48A-3E76-4BD1-B429-5DCA0B315E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20881" y="6012944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66" descr="콜센터 copy">
            <a:extLst>
              <a:ext uri="{FF2B5EF4-FFF2-40B4-BE49-F238E27FC236}">
                <a16:creationId xmlns:a16="http://schemas.microsoft.com/office/drawing/2014/main" id="{62C95536-40ED-44D2-9D4C-DACABC50AE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07358" y="6011336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6" descr="콜센터 copy">
            <a:extLst>
              <a:ext uri="{FF2B5EF4-FFF2-40B4-BE49-F238E27FC236}">
                <a16:creationId xmlns:a16="http://schemas.microsoft.com/office/drawing/2014/main" id="{FD2966E7-1ED6-42C0-929D-494AC4F325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57499" y="993174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8" name="직선 화살표 연결선 17">
            <a:extLst>
              <a:ext uri="{FF2B5EF4-FFF2-40B4-BE49-F238E27FC236}">
                <a16:creationId xmlns:a16="http://schemas.microsoft.com/office/drawing/2014/main" id="{AD023B1B-C64C-4F21-AEAB-5D2C21613BFA}"/>
              </a:ext>
            </a:extLst>
          </p:cNvPr>
          <p:cNvCxnSpPr>
            <a:stCxn id="8" idx="1"/>
          </p:cNvCxnSpPr>
          <p:nvPr/>
        </p:nvCxnSpPr>
        <p:spPr>
          <a:xfrm flipV="1">
            <a:off x="1161562" y="3605297"/>
            <a:ext cx="2816748" cy="480882"/>
          </a:xfrm>
          <a:prstGeom prst="straightConnector1">
            <a:avLst/>
          </a:prstGeom>
          <a:noFill/>
          <a:ln w="3175">
            <a:solidFill>
              <a:srgbClr val="C00000"/>
            </a:solidFill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9" name="직선 화살표 연결선 18">
            <a:extLst>
              <a:ext uri="{FF2B5EF4-FFF2-40B4-BE49-F238E27FC236}">
                <a16:creationId xmlns:a16="http://schemas.microsoft.com/office/drawing/2014/main" id="{DDA490BE-42CE-4C12-A9A6-553B78BFCB98}"/>
              </a:ext>
            </a:extLst>
          </p:cNvPr>
          <p:cNvCxnSpPr>
            <a:stCxn id="9" idx="1"/>
          </p:cNvCxnSpPr>
          <p:nvPr/>
        </p:nvCxnSpPr>
        <p:spPr>
          <a:xfrm flipV="1">
            <a:off x="1552251" y="3605297"/>
            <a:ext cx="2426059" cy="1088048"/>
          </a:xfrm>
          <a:prstGeom prst="straightConnector1">
            <a:avLst/>
          </a:prstGeom>
          <a:noFill/>
          <a:ln w="3175">
            <a:solidFill>
              <a:srgbClr val="C00000"/>
            </a:solidFill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0" name="직선 화살표 연결선 19">
            <a:extLst>
              <a:ext uri="{FF2B5EF4-FFF2-40B4-BE49-F238E27FC236}">
                <a16:creationId xmlns:a16="http://schemas.microsoft.com/office/drawing/2014/main" id="{2CC25034-91B0-4BC5-B282-992CD17D8692}"/>
              </a:ext>
            </a:extLst>
          </p:cNvPr>
          <p:cNvCxnSpPr>
            <a:stCxn id="11" idx="1"/>
          </p:cNvCxnSpPr>
          <p:nvPr/>
        </p:nvCxnSpPr>
        <p:spPr>
          <a:xfrm flipV="1">
            <a:off x="2048712" y="3605297"/>
            <a:ext cx="1929598" cy="1590492"/>
          </a:xfrm>
          <a:prstGeom prst="straightConnector1">
            <a:avLst/>
          </a:prstGeom>
          <a:noFill/>
          <a:ln w="3175">
            <a:solidFill>
              <a:srgbClr val="C00000"/>
            </a:solidFill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1" name="직선 화살표 연결선 20">
            <a:extLst>
              <a:ext uri="{FF2B5EF4-FFF2-40B4-BE49-F238E27FC236}">
                <a16:creationId xmlns:a16="http://schemas.microsoft.com/office/drawing/2014/main" id="{A46D783B-A3C8-4646-918A-2800CC977FBD}"/>
              </a:ext>
            </a:extLst>
          </p:cNvPr>
          <p:cNvCxnSpPr>
            <a:stCxn id="10" idx="0"/>
          </p:cNvCxnSpPr>
          <p:nvPr/>
        </p:nvCxnSpPr>
        <p:spPr>
          <a:xfrm flipV="1">
            <a:off x="2402123" y="3605297"/>
            <a:ext cx="1576187" cy="1893855"/>
          </a:xfrm>
          <a:prstGeom prst="straightConnector1">
            <a:avLst/>
          </a:prstGeom>
          <a:noFill/>
          <a:ln w="3175">
            <a:solidFill>
              <a:srgbClr val="C00000"/>
            </a:solidFill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2" name="직선 화살표 연결선 21">
            <a:extLst>
              <a:ext uri="{FF2B5EF4-FFF2-40B4-BE49-F238E27FC236}">
                <a16:creationId xmlns:a16="http://schemas.microsoft.com/office/drawing/2014/main" id="{A82210BF-380B-477F-83F9-C0C554712010}"/>
              </a:ext>
            </a:extLst>
          </p:cNvPr>
          <p:cNvCxnSpPr>
            <a:stCxn id="12" idx="0"/>
          </p:cNvCxnSpPr>
          <p:nvPr/>
        </p:nvCxnSpPr>
        <p:spPr>
          <a:xfrm flipV="1">
            <a:off x="3074578" y="3605297"/>
            <a:ext cx="903732" cy="2220632"/>
          </a:xfrm>
          <a:prstGeom prst="straightConnector1">
            <a:avLst/>
          </a:prstGeom>
          <a:noFill/>
          <a:ln w="3175">
            <a:solidFill>
              <a:srgbClr val="C00000"/>
            </a:solidFill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3" name="직선 화살표 연결선 22">
            <a:extLst>
              <a:ext uri="{FF2B5EF4-FFF2-40B4-BE49-F238E27FC236}">
                <a16:creationId xmlns:a16="http://schemas.microsoft.com/office/drawing/2014/main" id="{10E131B9-F6A1-4490-81D3-748539D4A679}"/>
              </a:ext>
            </a:extLst>
          </p:cNvPr>
          <p:cNvCxnSpPr>
            <a:stCxn id="13" idx="0"/>
          </p:cNvCxnSpPr>
          <p:nvPr/>
        </p:nvCxnSpPr>
        <p:spPr>
          <a:xfrm flipV="1">
            <a:off x="3822176" y="3605297"/>
            <a:ext cx="156134" cy="2388113"/>
          </a:xfrm>
          <a:prstGeom prst="straightConnector1">
            <a:avLst/>
          </a:prstGeom>
          <a:noFill/>
          <a:ln w="3175">
            <a:solidFill>
              <a:srgbClr val="C00000"/>
            </a:solidFill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24" name="Picture 2">
            <a:extLst>
              <a:ext uri="{FF2B5EF4-FFF2-40B4-BE49-F238E27FC236}">
                <a16:creationId xmlns:a16="http://schemas.microsoft.com/office/drawing/2014/main" id="{ACEF52B9-FDA0-4B46-97FE-E552171E9B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3978310" y="3338912"/>
            <a:ext cx="341516" cy="53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FA37F327-E965-4903-B64A-287F27082303}"/>
              </a:ext>
            </a:extLst>
          </p:cNvPr>
          <p:cNvSpPr txBox="1"/>
          <p:nvPr/>
        </p:nvSpPr>
        <p:spPr>
          <a:xfrm>
            <a:off x="3526445" y="2919238"/>
            <a:ext cx="11514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dirty="0">
                <a:latin typeface="+mn-ea"/>
              </a:rPr>
              <a:t>형상서버</a:t>
            </a:r>
            <a:endParaRPr lang="en-US" altLang="ko-KR" sz="1200" b="1" dirty="0">
              <a:latin typeface="+mn-ea"/>
            </a:endParaRPr>
          </a:p>
          <a:p>
            <a:pPr algn="ctr"/>
            <a:r>
              <a:rPr lang="en-US" altLang="ko-KR" sz="1200" b="1" dirty="0">
                <a:latin typeface="+mn-ea"/>
              </a:rPr>
              <a:t>(Subversion)</a:t>
            </a:r>
            <a:endParaRPr lang="ko-KR" altLang="en-US" sz="1200" b="1" dirty="0">
              <a:latin typeface="+mn-ea"/>
            </a:endParaRPr>
          </a:p>
        </p:txBody>
      </p:sp>
      <p:pic>
        <p:nvPicPr>
          <p:cNvPr id="26" name="Picture 2">
            <a:extLst>
              <a:ext uri="{FF2B5EF4-FFF2-40B4-BE49-F238E27FC236}">
                <a16:creationId xmlns:a16="http://schemas.microsoft.com/office/drawing/2014/main" id="{CB2610AA-7D45-4123-BBB7-A7D8931ADD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6209" y="3205260"/>
            <a:ext cx="565899" cy="20175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">
            <a:extLst>
              <a:ext uri="{FF2B5EF4-FFF2-40B4-BE49-F238E27FC236}">
                <a16:creationId xmlns:a16="http://schemas.microsoft.com/office/drawing/2014/main" id="{30DE6020-8345-43FA-A6C7-3EB4092ED6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8681622" y="3359012"/>
            <a:ext cx="341516" cy="53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9" name="직선 화살표 연결선 37">
            <a:extLst>
              <a:ext uri="{FF2B5EF4-FFF2-40B4-BE49-F238E27FC236}">
                <a16:creationId xmlns:a16="http://schemas.microsoft.com/office/drawing/2014/main" id="{296B46AD-C250-4DD8-937C-BCE3BEA53571}"/>
              </a:ext>
            </a:extLst>
          </p:cNvPr>
          <p:cNvCxnSpPr/>
          <p:nvPr/>
        </p:nvCxnSpPr>
        <p:spPr>
          <a:xfrm>
            <a:off x="6552360" y="3575484"/>
            <a:ext cx="2124586" cy="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30" name="Picture 6" descr="http://www.iconshock.com/img_jpg/BRILLIANT/networking/jpg/256/software_icon.jpg">
            <a:extLst>
              <a:ext uri="{FF2B5EF4-FFF2-40B4-BE49-F238E27FC236}">
                <a16:creationId xmlns:a16="http://schemas.microsoft.com/office/drawing/2014/main" id="{7680ACD5-A9E1-46BB-AE2F-EB15D321BE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969" y="3373935"/>
            <a:ext cx="386751" cy="38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>
            <a:extLst>
              <a:ext uri="{FF2B5EF4-FFF2-40B4-BE49-F238E27FC236}">
                <a16:creationId xmlns:a16="http://schemas.microsoft.com/office/drawing/2014/main" id="{EAC4813D-3601-4FD1-B65E-0238C1390E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6168068" y="3359012"/>
            <a:ext cx="341516" cy="53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96FBED05-44A7-489E-A6C3-22A98DEB71F3}"/>
              </a:ext>
            </a:extLst>
          </p:cNvPr>
          <p:cNvSpPr txBox="1"/>
          <p:nvPr/>
        </p:nvSpPr>
        <p:spPr>
          <a:xfrm>
            <a:off x="5855653" y="2921359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latin typeface="+mn-ea"/>
              </a:rPr>
              <a:t>CI</a:t>
            </a:r>
            <a:r>
              <a:rPr lang="ko-KR" altLang="en-US" sz="1200" b="1" dirty="0">
                <a:latin typeface="+mn-ea"/>
              </a:rPr>
              <a:t>서버</a:t>
            </a:r>
            <a:endParaRPr lang="en-US" altLang="ko-KR" sz="1200" b="1" dirty="0">
              <a:latin typeface="+mn-ea"/>
            </a:endParaRPr>
          </a:p>
          <a:p>
            <a:pPr algn="ctr"/>
            <a:r>
              <a:rPr lang="en-US" altLang="ko-KR" sz="1200" b="1" dirty="0">
                <a:latin typeface="+mn-ea"/>
              </a:rPr>
              <a:t>(Jenkins)</a:t>
            </a:r>
            <a:endParaRPr lang="ko-KR" altLang="en-US" sz="1200" b="1" dirty="0">
              <a:latin typeface="+mn-ea"/>
            </a:endParaRPr>
          </a:p>
        </p:txBody>
      </p:sp>
      <p:pic>
        <p:nvPicPr>
          <p:cNvPr id="33" name="그림 482">
            <a:extLst>
              <a:ext uri="{FF2B5EF4-FFF2-40B4-BE49-F238E27FC236}">
                <a16:creationId xmlns:a16="http://schemas.microsoft.com/office/drawing/2014/main" id="{0B743DBC-36E5-4124-B5CB-9F631AF110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649" l="0" r="100000">
                        <a14:backgroundMark x1="16418" y1="85135" x2="16418" y2="85135"/>
                        <a14:backgroundMark x1="77612" y1="90541" x2="77612" y2="90541"/>
                        <a14:backgroundMark x1="16418" y1="10811" x2="16418" y2="10811"/>
                        <a14:backgroundMark x1="88060" y1="17568" x2="88060" y2="17568"/>
                        <a14:backgroundMark x1="25373" y1="5405" x2="25373" y2="54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77144" y="3751046"/>
            <a:ext cx="230798" cy="299269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1E83F565-3CCD-4C84-ABED-5A8A43759598}"/>
              </a:ext>
            </a:extLst>
          </p:cNvPr>
          <p:cNvGrpSpPr/>
          <p:nvPr/>
        </p:nvGrpSpPr>
        <p:grpSpPr>
          <a:xfrm>
            <a:off x="4436466" y="3441832"/>
            <a:ext cx="1602737" cy="237474"/>
            <a:chOff x="3701136" y="3243888"/>
            <a:chExt cx="1602737" cy="237474"/>
          </a:xfrm>
        </p:grpSpPr>
        <p:sp>
          <p:nvSpPr>
            <p:cNvPr id="65" name="타원 27">
              <a:extLst>
                <a:ext uri="{FF2B5EF4-FFF2-40B4-BE49-F238E27FC236}">
                  <a16:creationId xmlns:a16="http://schemas.microsoft.com/office/drawing/2014/main" id="{A0D1EAF8-F7AD-430F-8AE2-BED3DB3F31DB}"/>
                </a:ext>
              </a:extLst>
            </p:cNvPr>
            <p:cNvSpPr/>
            <p:nvPr/>
          </p:nvSpPr>
          <p:spPr>
            <a:xfrm>
              <a:off x="3701136" y="3256492"/>
              <a:ext cx="893143" cy="222489"/>
            </a:xfrm>
            <a:prstGeom prst="ellipse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/>
            </a:p>
          </p:txBody>
        </p:sp>
        <p:sp>
          <p:nvSpPr>
            <p:cNvPr id="66" name="직사각형 28">
              <a:extLst>
                <a:ext uri="{FF2B5EF4-FFF2-40B4-BE49-F238E27FC236}">
                  <a16:creationId xmlns:a16="http://schemas.microsoft.com/office/drawing/2014/main" id="{C0149D25-C347-474A-8C8E-1AFF9F43644E}"/>
                </a:ext>
              </a:extLst>
            </p:cNvPr>
            <p:cNvSpPr/>
            <p:nvPr/>
          </p:nvSpPr>
          <p:spPr>
            <a:xfrm>
              <a:off x="4113833" y="3243888"/>
              <a:ext cx="632671" cy="237474"/>
            </a:xfrm>
            <a:prstGeom prst="rect">
              <a:avLst/>
            </a:prstGeom>
            <a:solidFill>
              <a:schemeClr val="bg1"/>
            </a:solidFill>
            <a:ln w="3175">
              <a:noFill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/>
            </a:p>
          </p:txBody>
        </p:sp>
        <p:cxnSp>
          <p:nvCxnSpPr>
            <p:cNvPr id="67" name="직선 화살표 연결선 29">
              <a:extLst>
                <a:ext uri="{FF2B5EF4-FFF2-40B4-BE49-F238E27FC236}">
                  <a16:creationId xmlns:a16="http://schemas.microsoft.com/office/drawing/2014/main" id="{E73024CC-C1FE-4539-BA1D-024CB2101645}"/>
                </a:ext>
              </a:extLst>
            </p:cNvPr>
            <p:cNvCxnSpPr/>
            <p:nvPr/>
          </p:nvCxnSpPr>
          <p:spPr>
            <a:xfrm>
              <a:off x="4071014" y="3256805"/>
              <a:ext cx="1232859" cy="0"/>
            </a:xfrm>
            <a:prstGeom prst="straightConnector1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cxnSp>
        <p:nvCxnSpPr>
          <p:cNvPr id="35" name="직선 화살표 연결선 30">
            <a:extLst>
              <a:ext uri="{FF2B5EF4-FFF2-40B4-BE49-F238E27FC236}">
                <a16:creationId xmlns:a16="http://schemas.microsoft.com/office/drawing/2014/main" id="{B3B4FA70-DDF7-49F5-96C7-338A8A0EA3A8}"/>
              </a:ext>
            </a:extLst>
          </p:cNvPr>
          <p:cNvCxnSpPr/>
          <p:nvPr/>
        </p:nvCxnSpPr>
        <p:spPr>
          <a:xfrm>
            <a:off x="4806344" y="3676568"/>
            <a:ext cx="1232859" cy="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36" name="그림 482">
            <a:extLst>
              <a:ext uri="{FF2B5EF4-FFF2-40B4-BE49-F238E27FC236}">
                <a16:creationId xmlns:a16="http://schemas.microsoft.com/office/drawing/2014/main" id="{07204D7A-6877-4034-A342-90B358FF59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649" l="0" r="100000">
                        <a14:backgroundMark x1="16418" y1="85135" x2="16418" y2="85135"/>
                        <a14:backgroundMark x1="77612" y1="90541" x2="77612" y2="90541"/>
                        <a14:backgroundMark x1="16418" y1="10811" x2="16418" y2="10811"/>
                        <a14:backgroundMark x1="88060" y1="17568" x2="88060" y2="17568"/>
                        <a14:backgroundMark x1="25373" y1="5405" x2="25373" y2="54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76534" y="4104025"/>
            <a:ext cx="230798" cy="299269"/>
          </a:xfrm>
          <a:prstGeom prst="rect">
            <a:avLst/>
          </a:prstGeom>
        </p:spPr>
      </p:pic>
      <p:pic>
        <p:nvPicPr>
          <p:cNvPr id="37" name="그림 482">
            <a:extLst>
              <a:ext uri="{FF2B5EF4-FFF2-40B4-BE49-F238E27FC236}">
                <a16:creationId xmlns:a16="http://schemas.microsoft.com/office/drawing/2014/main" id="{D521EA64-A5E0-4A8E-8A02-EA3A5AF72D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649" l="0" r="100000">
                        <a14:backgroundMark x1="16418" y1="85135" x2="16418" y2="85135"/>
                        <a14:backgroundMark x1="77612" y1="90541" x2="77612" y2="90541"/>
                        <a14:backgroundMark x1="16418" y1="10811" x2="16418" y2="10811"/>
                        <a14:backgroundMark x1="88060" y1="17568" x2="88060" y2="17568"/>
                        <a14:backgroundMark x1="25373" y1="5405" x2="25373" y2="54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28386" y="4394075"/>
            <a:ext cx="230798" cy="299269"/>
          </a:xfrm>
          <a:prstGeom prst="rect">
            <a:avLst/>
          </a:prstGeom>
        </p:spPr>
      </p:pic>
      <p:pic>
        <p:nvPicPr>
          <p:cNvPr id="38" name="그림 482">
            <a:extLst>
              <a:ext uri="{FF2B5EF4-FFF2-40B4-BE49-F238E27FC236}">
                <a16:creationId xmlns:a16="http://schemas.microsoft.com/office/drawing/2014/main" id="{4CE32D48-CAA5-493A-AD64-5BA6CDE9974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649" l="0" r="100000">
                        <a14:backgroundMark x1="16418" y1="85135" x2="16418" y2="85135"/>
                        <a14:backgroundMark x1="77612" y1="90541" x2="77612" y2="90541"/>
                        <a14:backgroundMark x1="16418" y1="10811" x2="16418" y2="10811"/>
                        <a14:backgroundMark x1="88060" y1="17568" x2="88060" y2="17568"/>
                        <a14:backgroundMark x1="25373" y1="5405" x2="25373" y2="54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57237" y="4607674"/>
            <a:ext cx="230798" cy="299269"/>
          </a:xfrm>
          <a:prstGeom prst="rect">
            <a:avLst/>
          </a:prstGeom>
        </p:spPr>
      </p:pic>
      <p:pic>
        <p:nvPicPr>
          <p:cNvPr id="39" name="그림 482">
            <a:extLst>
              <a:ext uri="{FF2B5EF4-FFF2-40B4-BE49-F238E27FC236}">
                <a16:creationId xmlns:a16="http://schemas.microsoft.com/office/drawing/2014/main" id="{49E4C409-10D7-4A11-A4D3-1AEE609A22C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649" l="0" r="100000">
                        <a14:backgroundMark x1="16418" y1="85135" x2="16418" y2="85135"/>
                        <a14:backgroundMark x1="77612" y1="90541" x2="77612" y2="90541"/>
                        <a14:backgroundMark x1="16418" y1="10811" x2="16418" y2="10811"/>
                        <a14:backgroundMark x1="88060" y1="17568" x2="88060" y2="17568"/>
                        <a14:backgroundMark x1="25373" y1="5405" x2="25373" y2="54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74307" y="4830626"/>
            <a:ext cx="230798" cy="299269"/>
          </a:xfrm>
          <a:prstGeom prst="rect">
            <a:avLst/>
          </a:prstGeom>
        </p:spPr>
      </p:pic>
      <p:pic>
        <p:nvPicPr>
          <p:cNvPr id="40" name="그림 482">
            <a:extLst>
              <a:ext uri="{FF2B5EF4-FFF2-40B4-BE49-F238E27FC236}">
                <a16:creationId xmlns:a16="http://schemas.microsoft.com/office/drawing/2014/main" id="{1A2935AE-2635-4F98-BB11-05C8B14EEA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649" l="0" r="100000">
                        <a14:backgroundMark x1="16418" y1="85135" x2="16418" y2="85135"/>
                        <a14:backgroundMark x1="77612" y1="90541" x2="77612" y2="90541"/>
                        <a14:backgroundMark x1="16418" y1="10811" x2="16418" y2="10811"/>
                        <a14:backgroundMark x1="88060" y1="17568" x2="88060" y2="17568"/>
                        <a14:backgroundMark x1="25373" y1="5405" x2="25373" y2="54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42152" y="4952619"/>
            <a:ext cx="230798" cy="299269"/>
          </a:xfrm>
          <a:prstGeom prst="rect">
            <a:avLst/>
          </a:prstGeom>
        </p:spPr>
      </p:pic>
      <p:cxnSp>
        <p:nvCxnSpPr>
          <p:cNvPr id="41" name="Connector: Elbow 40">
            <a:extLst>
              <a:ext uri="{FF2B5EF4-FFF2-40B4-BE49-F238E27FC236}">
                <a16:creationId xmlns:a16="http://schemas.microsoft.com/office/drawing/2014/main" id="{F5B6F9A5-FD33-4E79-A33D-4A18A0F3D063}"/>
              </a:ext>
            </a:extLst>
          </p:cNvPr>
          <p:cNvCxnSpPr>
            <a:cxnSpLocks/>
          </p:cNvCxnSpPr>
          <p:nvPr/>
        </p:nvCxnSpPr>
        <p:spPr>
          <a:xfrm rot="10800000" flipV="1">
            <a:off x="1910691" y="1391384"/>
            <a:ext cx="2232000" cy="3672000"/>
          </a:xfrm>
          <a:prstGeom prst="bentConnector2">
            <a:avLst/>
          </a:prstGeom>
          <a:ln w="31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05576FAF-6378-4B5E-ABAE-D456718004B2}"/>
              </a:ext>
            </a:extLst>
          </p:cNvPr>
          <p:cNvSpPr txBox="1"/>
          <p:nvPr/>
        </p:nvSpPr>
        <p:spPr>
          <a:xfrm>
            <a:off x="3526446" y="623894"/>
            <a:ext cx="11514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>
                <a:latin typeface="+mn-ea"/>
              </a:rPr>
              <a:t>Artifact</a:t>
            </a:r>
            <a:r>
              <a:rPr lang="ko-KR" altLang="en-US" sz="1200" b="1">
                <a:latin typeface="+mn-ea"/>
              </a:rPr>
              <a:t>서버</a:t>
            </a:r>
            <a:endParaRPr lang="en-US" altLang="ko-KR" sz="1200" b="1" dirty="0">
              <a:latin typeface="+mn-ea"/>
            </a:endParaRPr>
          </a:p>
          <a:p>
            <a:pPr algn="ctr"/>
            <a:r>
              <a:rPr lang="en-US" altLang="ko-KR" sz="1200" b="1">
                <a:latin typeface="+mn-ea"/>
              </a:rPr>
              <a:t>(Nexus)</a:t>
            </a:r>
            <a:endParaRPr lang="ko-KR" altLang="en-US" sz="1200" b="1" dirty="0">
              <a:latin typeface="+mn-ea"/>
            </a:endParaRP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0BB4A740-88F5-4098-8FC9-507D7A0DDC0E}"/>
              </a:ext>
            </a:extLst>
          </p:cNvPr>
          <p:cNvCxnSpPr>
            <a:stCxn id="17" idx="1"/>
          </p:cNvCxnSpPr>
          <p:nvPr/>
        </p:nvCxnSpPr>
        <p:spPr>
          <a:xfrm flipV="1">
            <a:off x="1161562" y="1160655"/>
            <a:ext cx="2808000" cy="1"/>
          </a:xfrm>
          <a:prstGeom prst="straightConnector1">
            <a:avLst/>
          </a:prstGeom>
          <a:ln w="31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or: Elbow 43">
            <a:extLst>
              <a:ext uri="{FF2B5EF4-FFF2-40B4-BE49-F238E27FC236}">
                <a16:creationId xmlns:a16="http://schemas.microsoft.com/office/drawing/2014/main" id="{691FC38D-7B65-4515-818A-98B10E9678F7}"/>
              </a:ext>
            </a:extLst>
          </p:cNvPr>
          <p:cNvCxnSpPr>
            <a:cxnSpLocks/>
          </p:cNvCxnSpPr>
          <p:nvPr/>
        </p:nvCxnSpPr>
        <p:spPr>
          <a:xfrm rot="10800000" flipV="1">
            <a:off x="1391366" y="1367463"/>
            <a:ext cx="2736000" cy="3196914"/>
          </a:xfrm>
          <a:prstGeom prst="bentConnector2">
            <a:avLst/>
          </a:prstGeom>
          <a:ln w="31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7352F9AD-8851-4D4B-B755-77C1559AA307}"/>
              </a:ext>
            </a:extLst>
          </p:cNvPr>
          <p:cNvSpPr txBox="1"/>
          <p:nvPr/>
        </p:nvSpPr>
        <p:spPr>
          <a:xfrm>
            <a:off x="492390" y="720971"/>
            <a:ext cx="1785600" cy="2308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/>
              <a:t>AA </a:t>
            </a:r>
            <a:r>
              <a:rPr lang="ko-KR" altLang="en-US" sz="900"/>
              <a:t>파트</a:t>
            </a:r>
            <a:endParaRPr lang="ko-KR" altLang="en-US" sz="9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23254AF-2F29-4F9F-80D4-9454A0C34C37}"/>
              </a:ext>
            </a:extLst>
          </p:cNvPr>
          <p:cNvSpPr txBox="1"/>
          <p:nvPr/>
        </p:nvSpPr>
        <p:spPr>
          <a:xfrm>
            <a:off x="492390" y="6415185"/>
            <a:ext cx="1785600" cy="2308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900">
                <a:solidFill>
                  <a:srgbClr val="C00000"/>
                </a:solidFill>
              </a:rPr>
              <a:t>업무 개발자</a:t>
            </a:r>
            <a:endParaRPr lang="ko-KR" altLang="en-US" sz="900" dirty="0">
              <a:solidFill>
                <a:srgbClr val="C00000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CF9A25B-7CCF-4313-8693-641122C7D8EF}"/>
              </a:ext>
            </a:extLst>
          </p:cNvPr>
          <p:cNvSpPr txBox="1"/>
          <p:nvPr/>
        </p:nvSpPr>
        <p:spPr>
          <a:xfrm>
            <a:off x="5490210" y="6415185"/>
            <a:ext cx="1783879" cy="2308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0" rIns="0" rtlCol="0">
            <a:spAutoFit/>
          </a:bodyPr>
          <a:lstStyle/>
          <a:p>
            <a:pPr algn="ctr"/>
            <a:r>
              <a:rPr lang="ko-KR" altLang="en-US" sz="900"/>
              <a:t>업무 리더</a:t>
            </a:r>
            <a:r>
              <a:rPr lang="en-US" altLang="ko-KR" sz="900"/>
              <a:t>, Framework </a:t>
            </a:r>
            <a:r>
              <a:rPr lang="ko-KR" altLang="en-US" sz="900"/>
              <a:t>담당자</a:t>
            </a:r>
            <a:endParaRPr lang="ko-KR" altLang="en-US" sz="900" dirty="0"/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1BA7F8B0-8A86-4CF1-81F7-E30839F71C6E}"/>
              </a:ext>
            </a:extLst>
          </p:cNvPr>
          <p:cNvCxnSpPr>
            <a:cxnSpLocks/>
          </p:cNvCxnSpPr>
          <p:nvPr/>
        </p:nvCxnSpPr>
        <p:spPr>
          <a:xfrm flipH="1" flipV="1">
            <a:off x="4406638" y="1462238"/>
            <a:ext cx="1919766" cy="1996340"/>
          </a:xfrm>
          <a:prstGeom prst="straightConnector1">
            <a:avLst/>
          </a:prstGeom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84BCDE1E-D63D-4ECE-90A3-301016152EAB}"/>
              </a:ext>
            </a:extLst>
          </p:cNvPr>
          <p:cNvCxnSpPr>
            <a:cxnSpLocks/>
          </p:cNvCxnSpPr>
          <p:nvPr/>
        </p:nvCxnSpPr>
        <p:spPr>
          <a:xfrm flipH="1" flipV="1">
            <a:off x="4551645" y="1462238"/>
            <a:ext cx="1919766" cy="1996340"/>
          </a:xfrm>
          <a:prstGeom prst="straightConnector1">
            <a:avLst/>
          </a:prstGeom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or: Elbow 49">
            <a:extLst>
              <a:ext uri="{FF2B5EF4-FFF2-40B4-BE49-F238E27FC236}">
                <a16:creationId xmlns:a16="http://schemas.microsoft.com/office/drawing/2014/main" id="{DF984807-AAC0-4067-9CAC-F313F7FFB40A}"/>
              </a:ext>
            </a:extLst>
          </p:cNvPr>
          <p:cNvCxnSpPr>
            <a:stCxn id="14" idx="0"/>
          </p:cNvCxnSpPr>
          <p:nvPr/>
        </p:nvCxnSpPr>
        <p:spPr>
          <a:xfrm rot="5400000" flipH="1" flipV="1">
            <a:off x="4707172" y="4497627"/>
            <a:ext cx="2556900" cy="470518"/>
          </a:xfrm>
          <a:prstGeom prst="bentConnector3">
            <a:avLst/>
          </a:prstGeom>
          <a:ln w="3175">
            <a:solidFill>
              <a:schemeClr val="bg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or: Elbow 50">
            <a:extLst>
              <a:ext uri="{FF2B5EF4-FFF2-40B4-BE49-F238E27FC236}">
                <a16:creationId xmlns:a16="http://schemas.microsoft.com/office/drawing/2014/main" id="{DDC517DC-944C-4407-897C-671934697E75}"/>
              </a:ext>
            </a:extLst>
          </p:cNvPr>
          <p:cNvCxnSpPr>
            <a:stCxn id="15" idx="0"/>
          </p:cNvCxnSpPr>
          <p:nvPr/>
        </p:nvCxnSpPr>
        <p:spPr>
          <a:xfrm rot="16200000" flipV="1">
            <a:off x="5070404" y="4710436"/>
            <a:ext cx="2558508" cy="46508"/>
          </a:xfrm>
          <a:prstGeom prst="bentConnector3">
            <a:avLst/>
          </a:prstGeom>
          <a:ln w="3175">
            <a:solidFill>
              <a:schemeClr val="bg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or: Elbow 51">
            <a:extLst>
              <a:ext uri="{FF2B5EF4-FFF2-40B4-BE49-F238E27FC236}">
                <a16:creationId xmlns:a16="http://schemas.microsoft.com/office/drawing/2014/main" id="{F27F10DF-A431-41FF-8263-630F5C0DF0BA}"/>
              </a:ext>
            </a:extLst>
          </p:cNvPr>
          <p:cNvCxnSpPr>
            <a:stCxn id="16" idx="0"/>
          </p:cNvCxnSpPr>
          <p:nvPr/>
        </p:nvCxnSpPr>
        <p:spPr>
          <a:xfrm rot="16200000" flipV="1">
            <a:off x="5436950" y="4488897"/>
            <a:ext cx="2556901" cy="487978"/>
          </a:xfrm>
          <a:prstGeom prst="bentConnector3">
            <a:avLst/>
          </a:prstGeom>
          <a:ln w="3175">
            <a:solidFill>
              <a:schemeClr val="bg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" name="그림 364">
            <a:extLst>
              <a:ext uri="{FF2B5EF4-FFF2-40B4-BE49-F238E27FC236}">
                <a16:creationId xmlns:a16="http://schemas.microsoft.com/office/drawing/2014/main" id="{0AF30CA8-F390-4D1A-AA69-E739D3FF0EE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24329" y="985913"/>
            <a:ext cx="240639" cy="290378"/>
          </a:xfrm>
          <a:prstGeom prst="rect">
            <a:avLst/>
          </a:prstGeom>
        </p:spPr>
      </p:pic>
      <p:cxnSp>
        <p:nvCxnSpPr>
          <p:cNvPr id="56" name="Connector: Elbow 55">
            <a:extLst>
              <a:ext uri="{FF2B5EF4-FFF2-40B4-BE49-F238E27FC236}">
                <a16:creationId xmlns:a16="http://schemas.microsoft.com/office/drawing/2014/main" id="{2BAD6A3A-60E1-4E73-9452-D04495D25DA3}"/>
              </a:ext>
            </a:extLst>
          </p:cNvPr>
          <p:cNvCxnSpPr>
            <a:cxnSpLocks/>
          </p:cNvCxnSpPr>
          <p:nvPr/>
        </p:nvCxnSpPr>
        <p:spPr>
          <a:xfrm rot="10800000" flipV="1">
            <a:off x="990415" y="1342750"/>
            <a:ext cx="3276000" cy="2520000"/>
          </a:xfrm>
          <a:prstGeom prst="bentConnector2">
            <a:avLst/>
          </a:prstGeom>
          <a:ln w="31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or: Elbow 56">
            <a:extLst>
              <a:ext uri="{FF2B5EF4-FFF2-40B4-BE49-F238E27FC236}">
                <a16:creationId xmlns:a16="http://schemas.microsoft.com/office/drawing/2014/main" id="{90950EE0-E568-4D62-B12F-30569654DFF5}"/>
              </a:ext>
            </a:extLst>
          </p:cNvPr>
          <p:cNvCxnSpPr>
            <a:cxnSpLocks/>
          </p:cNvCxnSpPr>
          <p:nvPr/>
        </p:nvCxnSpPr>
        <p:spPr>
          <a:xfrm rot="10800000" flipV="1">
            <a:off x="2389741" y="1413622"/>
            <a:ext cx="1836000" cy="4068000"/>
          </a:xfrm>
          <a:prstGeom prst="bentConnector2">
            <a:avLst/>
          </a:prstGeom>
          <a:ln w="31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or: Elbow 57">
            <a:extLst>
              <a:ext uri="{FF2B5EF4-FFF2-40B4-BE49-F238E27FC236}">
                <a16:creationId xmlns:a16="http://schemas.microsoft.com/office/drawing/2014/main" id="{48AB91F9-3474-491A-A52E-5EE7F996935B}"/>
              </a:ext>
            </a:extLst>
          </p:cNvPr>
          <p:cNvCxnSpPr>
            <a:cxnSpLocks/>
          </p:cNvCxnSpPr>
          <p:nvPr/>
        </p:nvCxnSpPr>
        <p:spPr>
          <a:xfrm rot="10800000" flipV="1">
            <a:off x="3113682" y="1437877"/>
            <a:ext cx="1116000" cy="4392000"/>
          </a:xfrm>
          <a:prstGeom prst="bentConnector2">
            <a:avLst/>
          </a:prstGeom>
          <a:ln w="31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or: Elbow 58">
            <a:extLst>
              <a:ext uri="{FF2B5EF4-FFF2-40B4-BE49-F238E27FC236}">
                <a16:creationId xmlns:a16="http://schemas.microsoft.com/office/drawing/2014/main" id="{0F326EBA-D0FD-49CB-BD39-FB5A1B345205}"/>
              </a:ext>
            </a:extLst>
          </p:cNvPr>
          <p:cNvCxnSpPr>
            <a:cxnSpLocks/>
          </p:cNvCxnSpPr>
          <p:nvPr/>
        </p:nvCxnSpPr>
        <p:spPr>
          <a:xfrm rot="10800000" flipV="1">
            <a:off x="3808632" y="1461687"/>
            <a:ext cx="324000" cy="4500000"/>
          </a:xfrm>
          <a:prstGeom prst="bentConnector2">
            <a:avLst/>
          </a:prstGeom>
          <a:ln w="31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" name="Picture 2">
            <a:extLst>
              <a:ext uri="{FF2B5EF4-FFF2-40B4-BE49-F238E27FC236}">
                <a16:creationId xmlns:a16="http://schemas.microsoft.com/office/drawing/2014/main" id="{716285C8-5A9A-4627-8172-CE2BF64711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3978311" y="1043568"/>
            <a:ext cx="341516" cy="53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" name="그림 304">
            <a:extLst>
              <a:ext uri="{FF2B5EF4-FFF2-40B4-BE49-F238E27FC236}">
                <a16:creationId xmlns:a16="http://schemas.microsoft.com/office/drawing/2014/main" id="{3A348512-5316-4284-B210-E2DEF0196390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75000"/>
          </a:blip>
          <a:stretch>
            <a:fillRect/>
          </a:stretch>
        </p:blipFill>
        <p:spPr>
          <a:xfrm>
            <a:off x="5509448" y="2471094"/>
            <a:ext cx="240915" cy="305020"/>
          </a:xfrm>
          <a:prstGeom prst="rect">
            <a:avLst/>
          </a:prstGeom>
        </p:spPr>
      </p:pic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0E46155E-9843-4011-AFDD-C8B362BA9F23}"/>
              </a:ext>
            </a:extLst>
          </p:cNvPr>
          <p:cNvCxnSpPr>
            <a:cxnSpLocks/>
          </p:cNvCxnSpPr>
          <p:nvPr/>
        </p:nvCxnSpPr>
        <p:spPr>
          <a:xfrm flipH="1" flipV="1">
            <a:off x="4261630" y="1462238"/>
            <a:ext cx="1919766" cy="1996340"/>
          </a:xfrm>
          <a:prstGeom prst="straightConnector1">
            <a:avLst/>
          </a:prstGeom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" name="그림 304">
            <a:extLst>
              <a:ext uri="{FF2B5EF4-FFF2-40B4-BE49-F238E27FC236}">
                <a16:creationId xmlns:a16="http://schemas.microsoft.com/office/drawing/2014/main" id="{3C392AD5-FE80-4657-AC98-E8A65A9218DE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75000"/>
          </a:blip>
          <a:stretch>
            <a:fillRect/>
          </a:stretch>
        </p:blipFill>
        <p:spPr>
          <a:xfrm>
            <a:off x="4868439" y="2140713"/>
            <a:ext cx="240915" cy="305020"/>
          </a:xfrm>
          <a:prstGeom prst="rect">
            <a:avLst/>
          </a:prstGeom>
        </p:spPr>
      </p:pic>
      <p:pic>
        <p:nvPicPr>
          <p:cNvPr id="64" name="그림 304">
            <a:extLst>
              <a:ext uri="{FF2B5EF4-FFF2-40B4-BE49-F238E27FC236}">
                <a16:creationId xmlns:a16="http://schemas.microsoft.com/office/drawing/2014/main" id="{F8130249-8F44-43B4-98D3-B118F02A1FB7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75000"/>
          </a:blip>
          <a:stretch>
            <a:fillRect/>
          </a:stretch>
        </p:blipFill>
        <p:spPr>
          <a:xfrm>
            <a:off x="5181858" y="2307898"/>
            <a:ext cx="240915" cy="305020"/>
          </a:xfrm>
          <a:prstGeom prst="rect">
            <a:avLst/>
          </a:prstGeom>
        </p:spPr>
      </p:pic>
      <p:pic>
        <p:nvPicPr>
          <p:cNvPr id="74" name="그림 304">
            <a:extLst>
              <a:ext uri="{FF2B5EF4-FFF2-40B4-BE49-F238E27FC236}">
                <a16:creationId xmlns:a16="http://schemas.microsoft.com/office/drawing/2014/main" id="{1C054C1A-029B-4500-9297-6DEE517AAE3A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75000"/>
          </a:blip>
          <a:stretch>
            <a:fillRect/>
          </a:stretch>
        </p:blipFill>
        <p:spPr>
          <a:xfrm>
            <a:off x="1311336" y="1598588"/>
            <a:ext cx="240915" cy="305020"/>
          </a:xfrm>
          <a:prstGeom prst="rect">
            <a:avLst/>
          </a:prstGeom>
        </p:spPr>
      </p:pic>
      <p:pic>
        <p:nvPicPr>
          <p:cNvPr id="75" name="그림 304">
            <a:extLst>
              <a:ext uri="{FF2B5EF4-FFF2-40B4-BE49-F238E27FC236}">
                <a16:creationId xmlns:a16="http://schemas.microsoft.com/office/drawing/2014/main" id="{DC637B77-C552-41D4-926D-61EE2B9C1182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75000"/>
          </a:blip>
          <a:stretch>
            <a:fillRect/>
          </a:stretch>
        </p:blipFill>
        <p:spPr>
          <a:xfrm>
            <a:off x="1766681" y="1598588"/>
            <a:ext cx="240915" cy="305020"/>
          </a:xfrm>
          <a:prstGeom prst="rect">
            <a:avLst/>
          </a:prstGeom>
        </p:spPr>
      </p:pic>
      <p:pic>
        <p:nvPicPr>
          <p:cNvPr id="76" name="그림 304">
            <a:extLst>
              <a:ext uri="{FF2B5EF4-FFF2-40B4-BE49-F238E27FC236}">
                <a16:creationId xmlns:a16="http://schemas.microsoft.com/office/drawing/2014/main" id="{8B0C9F7D-0AE1-49A3-8F9F-AC6ECCA3B741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75000"/>
          </a:blip>
          <a:stretch>
            <a:fillRect/>
          </a:stretch>
        </p:blipFill>
        <p:spPr>
          <a:xfrm>
            <a:off x="881597" y="1598588"/>
            <a:ext cx="240915" cy="305020"/>
          </a:xfrm>
          <a:prstGeom prst="rect">
            <a:avLst/>
          </a:prstGeom>
        </p:spPr>
      </p:pic>
      <p:pic>
        <p:nvPicPr>
          <p:cNvPr id="77" name="그림 304">
            <a:extLst>
              <a:ext uri="{FF2B5EF4-FFF2-40B4-BE49-F238E27FC236}">
                <a16:creationId xmlns:a16="http://schemas.microsoft.com/office/drawing/2014/main" id="{0FD2BDFE-4608-4B13-9B64-556B9B4E27F4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75000"/>
          </a:blip>
          <a:stretch>
            <a:fillRect/>
          </a:stretch>
        </p:blipFill>
        <p:spPr>
          <a:xfrm>
            <a:off x="3003702" y="1598588"/>
            <a:ext cx="240915" cy="305020"/>
          </a:xfrm>
          <a:prstGeom prst="rect">
            <a:avLst/>
          </a:prstGeom>
        </p:spPr>
      </p:pic>
      <p:pic>
        <p:nvPicPr>
          <p:cNvPr id="78" name="그림 304">
            <a:extLst>
              <a:ext uri="{FF2B5EF4-FFF2-40B4-BE49-F238E27FC236}">
                <a16:creationId xmlns:a16="http://schemas.microsoft.com/office/drawing/2014/main" id="{E1B84456-E6D6-4EDD-B18C-A5AB4EE94D40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75000"/>
          </a:blip>
          <a:stretch>
            <a:fillRect/>
          </a:stretch>
        </p:blipFill>
        <p:spPr>
          <a:xfrm>
            <a:off x="2262649" y="1598588"/>
            <a:ext cx="240915" cy="305020"/>
          </a:xfrm>
          <a:prstGeom prst="rect">
            <a:avLst/>
          </a:prstGeom>
        </p:spPr>
      </p:pic>
      <p:pic>
        <p:nvPicPr>
          <p:cNvPr id="79" name="그림 304">
            <a:extLst>
              <a:ext uri="{FF2B5EF4-FFF2-40B4-BE49-F238E27FC236}">
                <a16:creationId xmlns:a16="http://schemas.microsoft.com/office/drawing/2014/main" id="{11E44EFB-6ADA-4CF8-AE01-AF4B26E412AB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75000"/>
          </a:blip>
          <a:stretch>
            <a:fillRect/>
          </a:stretch>
        </p:blipFill>
        <p:spPr>
          <a:xfrm>
            <a:off x="3699027" y="1598588"/>
            <a:ext cx="240915" cy="305020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ACF45703-75CB-4290-BF0B-7B9B06CBE93E}"/>
              </a:ext>
            </a:extLst>
          </p:cNvPr>
          <p:cNvSpPr txBox="1"/>
          <p:nvPr/>
        </p:nvSpPr>
        <p:spPr>
          <a:xfrm>
            <a:off x="309524" y="209550"/>
            <a:ext cx="11472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/>
              <a:t>건설공제 </a:t>
            </a:r>
            <a:r>
              <a:rPr lang="en-US" altLang="ko-KR"/>
              <a:t>CI</a:t>
            </a:r>
            <a:r>
              <a:rPr lang="ko-KR" altLang="en-US"/>
              <a:t>서버 구조 </a:t>
            </a:r>
            <a:r>
              <a:rPr lang="en-US" altLang="ko-KR"/>
              <a:t>&gt; R&amp;R &gt; </a:t>
            </a:r>
            <a:r>
              <a:rPr lang="ko-KR" altLang="en-US"/>
              <a:t>업무개발자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0E9DEA8A-6076-4A0C-87A7-80CF13B3092C}"/>
              </a:ext>
            </a:extLst>
          </p:cNvPr>
          <p:cNvSpPr txBox="1"/>
          <p:nvPr/>
        </p:nvSpPr>
        <p:spPr>
          <a:xfrm>
            <a:off x="9686925" y="209550"/>
            <a:ext cx="18533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/>
              <a:t>ㅇ </a:t>
            </a:r>
            <a:r>
              <a:rPr lang="en-US" altLang="ko-KR"/>
              <a:t>SVN Commit</a:t>
            </a:r>
          </a:p>
          <a:p>
            <a:r>
              <a:rPr lang="ko-KR" altLang="en-US"/>
              <a:t>ㅇ </a:t>
            </a:r>
            <a:r>
              <a:rPr lang="en-US" altLang="ko-KR"/>
              <a:t>SVN Update</a:t>
            </a:r>
            <a:endParaRPr lang="ko-KR" altLang="en-US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9C9CDC96-8C8B-4FA5-94F2-7C6D2A1B30CE}"/>
              </a:ext>
            </a:extLst>
          </p:cNvPr>
          <p:cNvSpPr txBox="1"/>
          <p:nvPr/>
        </p:nvSpPr>
        <p:spPr>
          <a:xfrm>
            <a:off x="8040526" y="2921359"/>
            <a:ext cx="16292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/>
              <a:t>개발서버</a:t>
            </a:r>
            <a:endParaRPr lang="en-US" altLang="ko-KR" sz="1200" b="1"/>
          </a:p>
          <a:p>
            <a:pPr algn="ctr"/>
            <a:r>
              <a:rPr lang="en-US" altLang="ko-KR" sz="1200" b="1"/>
              <a:t>(Apache/ WebLogic)</a:t>
            </a:r>
            <a:endParaRPr lang="ko-KR" altLang="en-US" sz="1200" b="1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0C80B894-4C0F-4FE0-AD9C-1DF281440144}"/>
              </a:ext>
            </a:extLst>
          </p:cNvPr>
          <p:cNvSpPr txBox="1"/>
          <p:nvPr/>
        </p:nvSpPr>
        <p:spPr>
          <a:xfrm>
            <a:off x="7456969" y="4248961"/>
            <a:ext cx="47350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>
                <a:latin typeface="Consolas" panose="020B0609020204030204" pitchFamily="49" charset="0"/>
              </a:rPr>
              <a:t>ㅁ 업무개발자</a:t>
            </a:r>
            <a:endParaRPr lang="en-US" altLang="ko-KR" sz="1200">
              <a:latin typeface="Consolas" panose="020B0609020204030204" pitchFamily="49" charset="0"/>
            </a:endParaRPr>
          </a:p>
          <a:p>
            <a:pPr marL="171450" indent="-171450">
              <a:buFontTx/>
              <a:buChar char="-"/>
            </a:pPr>
            <a:r>
              <a:rPr lang="en-US" altLang="ko-KR" sz="1200">
                <a:latin typeface="Consolas" panose="020B0609020204030204" pitchFamily="49" charset="0"/>
              </a:rPr>
              <a:t>SVN Commit</a:t>
            </a:r>
          </a:p>
          <a:p>
            <a:r>
              <a:rPr lang="en-US" altLang="ko-KR" sz="1200">
                <a:latin typeface="Consolas" panose="020B0609020204030204" pitchFamily="49" charset="0"/>
              </a:rPr>
              <a:t>  (ex. svn://172.16.3.102:3691/cgApp/cgApp.core</a:t>
            </a:r>
          </a:p>
          <a:p>
            <a:r>
              <a:rPr lang="en-US" altLang="ko-KR" sz="1200">
                <a:latin typeface="Consolas" panose="020B0609020204030204" pitchFamily="49" charset="0"/>
              </a:rPr>
              <a:t>       svn://172.16.3.102:3691/cgApp/cgApp.am)</a:t>
            </a:r>
          </a:p>
        </p:txBody>
      </p:sp>
    </p:spTree>
    <p:extLst>
      <p:ext uri="{BB962C8B-B14F-4D97-AF65-F5344CB8AC3E}">
        <p14:creationId xmlns:p14="http://schemas.microsoft.com/office/powerpoint/2010/main" val="3915839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79">
            <a:extLst>
              <a:ext uri="{FF2B5EF4-FFF2-40B4-BE49-F238E27FC236}">
                <a16:creationId xmlns:a16="http://schemas.microsoft.com/office/drawing/2014/main" id="{13A2D4DD-A6F0-42EE-BF0A-758D91EFC0DD}"/>
              </a:ext>
            </a:extLst>
          </p:cNvPr>
          <p:cNvSpPr txBox="1"/>
          <p:nvPr/>
        </p:nvSpPr>
        <p:spPr>
          <a:xfrm>
            <a:off x="8040526" y="2921359"/>
            <a:ext cx="16292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/>
              <a:t>개발서버</a:t>
            </a:r>
            <a:endParaRPr lang="en-US" altLang="ko-KR" sz="1200" b="1"/>
          </a:p>
          <a:p>
            <a:pPr algn="ctr"/>
            <a:r>
              <a:rPr lang="en-US" altLang="ko-KR" sz="1200" b="1"/>
              <a:t>(Apache/ WebLogic)</a:t>
            </a:r>
            <a:endParaRPr lang="ko-KR" altLang="en-US" sz="1200" b="1" dirty="0"/>
          </a:p>
        </p:txBody>
      </p:sp>
      <p:pic>
        <p:nvPicPr>
          <p:cNvPr id="5" name="Picture 166" descr="콜센터 copy">
            <a:extLst>
              <a:ext uri="{FF2B5EF4-FFF2-40B4-BE49-F238E27FC236}">
                <a16:creationId xmlns:a16="http://schemas.microsoft.com/office/drawing/2014/main" id="{35C26571-FEC4-4661-9ED0-12E49B695F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57499" y="3918697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66" descr="콜센터 copy">
            <a:extLst>
              <a:ext uri="{FF2B5EF4-FFF2-40B4-BE49-F238E27FC236}">
                <a16:creationId xmlns:a16="http://schemas.microsoft.com/office/drawing/2014/main" id="{5C9F4136-E293-48E0-85DC-349B35F8F8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48188" y="4525863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66" descr="콜센터 copy">
            <a:extLst>
              <a:ext uri="{FF2B5EF4-FFF2-40B4-BE49-F238E27FC236}">
                <a16:creationId xmlns:a16="http://schemas.microsoft.com/office/drawing/2014/main" id="{77CEC274-6929-4C02-9017-7A75F1E0C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50092" y="5499152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66" descr="콜센터 copy">
            <a:extLst>
              <a:ext uri="{FF2B5EF4-FFF2-40B4-BE49-F238E27FC236}">
                <a16:creationId xmlns:a16="http://schemas.microsoft.com/office/drawing/2014/main" id="{34CB320F-9ED2-497D-BD69-5178F08A40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44649" y="5028307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66" descr="콜센터 copy">
            <a:extLst>
              <a:ext uri="{FF2B5EF4-FFF2-40B4-BE49-F238E27FC236}">
                <a16:creationId xmlns:a16="http://schemas.microsoft.com/office/drawing/2014/main" id="{CFFAE47A-964D-4C45-BEE8-FB50FC6CBE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22547" y="5825929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66" descr="콜센터 copy">
            <a:extLst>
              <a:ext uri="{FF2B5EF4-FFF2-40B4-BE49-F238E27FC236}">
                <a16:creationId xmlns:a16="http://schemas.microsoft.com/office/drawing/2014/main" id="{AFE87F63-F0F9-4AB7-9F74-CB7AC89C15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670145" y="5993410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66" descr="콜센터 copy">
            <a:extLst>
              <a:ext uri="{FF2B5EF4-FFF2-40B4-BE49-F238E27FC236}">
                <a16:creationId xmlns:a16="http://schemas.microsoft.com/office/drawing/2014/main" id="{8EE747EE-E036-44A0-A327-55EA317C72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598332" y="6011336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66" descr="콜센터 copy">
            <a:extLst>
              <a:ext uri="{FF2B5EF4-FFF2-40B4-BE49-F238E27FC236}">
                <a16:creationId xmlns:a16="http://schemas.microsoft.com/office/drawing/2014/main" id="{458FBCB2-E334-4D76-9B52-0D967E294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20881" y="6012944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66" descr="콜센터 copy">
            <a:extLst>
              <a:ext uri="{FF2B5EF4-FFF2-40B4-BE49-F238E27FC236}">
                <a16:creationId xmlns:a16="http://schemas.microsoft.com/office/drawing/2014/main" id="{23BCE998-A616-4EF8-BFF8-510EAF4C65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07358" y="6011336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6" descr="콜센터 copy">
            <a:extLst>
              <a:ext uri="{FF2B5EF4-FFF2-40B4-BE49-F238E27FC236}">
                <a16:creationId xmlns:a16="http://schemas.microsoft.com/office/drawing/2014/main" id="{E1E7623B-F947-471F-AA9F-0ED2A8BF1F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57499" y="993174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직선 화살표 연결선 17">
            <a:extLst>
              <a:ext uri="{FF2B5EF4-FFF2-40B4-BE49-F238E27FC236}">
                <a16:creationId xmlns:a16="http://schemas.microsoft.com/office/drawing/2014/main" id="{4F624848-EDF8-46A3-B551-E5C31CF24198}"/>
              </a:ext>
            </a:extLst>
          </p:cNvPr>
          <p:cNvCxnSpPr>
            <a:stCxn id="5" idx="1"/>
          </p:cNvCxnSpPr>
          <p:nvPr/>
        </p:nvCxnSpPr>
        <p:spPr>
          <a:xfrm flipV="1">
            <a:off x="1161562" y="3605297"/>
            <a:ext cx="2816748" cy="480882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6" name="직선 화살표 연결선 18">
            <a:extLst>
              <a:ext uri="{FF2B5EF4-FFF2-40B4-BE49-F238E27FC236}">
                <a16:creationId xmlns:a16="http://schemas.microsoft.com/office/drawing/2014/main" id="{EECEAF8B-E7E6-4F56-9848-67080F6CA261}"/>
              </a:ext>
            </a:extLst>
          </p:cNvPr>
          <p:cNvCxnSpPr>
            <a:stCxn id="6" idx="1"/>
          </p:cNvCxnSpPr>
          <p:nvPr/>
        </p:nvCxnSpPr>
        <p:spPr>
          <a:xfrm flipV="1">
            <a:off x="1552251" y="3605297"/>
            <a:ext cx="2426059" cy="1088048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7" name="직선 화살표 연결선 19">
            <a:extLst>
              <a:ext uri="{FF2B5EF4-FFF2-40B4-BE49-F238E27FC236}">
                <a16:creationId xmlns:a16="http://schemas.microsoft.com/office/drawing/2014/main" id="{03ED34B5-BB24-43C7-AEB3-BBC85E0605FF}"/>
              </a:ext>
            </a:extLst>
          </p:cNvPr>
          <p:cNvCxnSpPr>
            <a:stCxn id="8" idx="1"/>
          </p:cNvCxnSpPr>
          <p:nvPr/>
        </p:nvCxnSpPr>
        <p:spPr>
          <a:xfrm flipV="1">
            <a:off x="2048712" y="3605297"/>
            <a:ext cx="1929598" cy="1590492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8" name="직선 화살표 연결선 20">
            <a:extLst>
              <a:ext uri="{FF2B5EF4-FFF2-40B4-BE49-F238E27FC236}">
                <a16:creationId xmlns:a16="http://schemas.microsoft.com/office/drawing/2014/main" id="{7F23527F-7A1D-4504-8589-1AF9DD57AB2D}"/>
              </a:ext>
            </a:extLst>
          </p:cNvPr>
          <p:cNvCxnSpPr>
            <a:stCxn id="7" idx="0"/>
          </p:cNvCxnSpPr>
          <p:nvPr/>
        </p:nvCxnSpPr>
        <p:spPr>
          <a:xfrm flipV="1">
            <a:off x="2402123" y="3605297"/>
            <a:ext cx="1576187" cy="1893855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9" name="직선 화살표 연결선 21">
            <a:extLst>
              <a:ext uri="{FF2B5EF4-FFF2-40B4-BE49-F238E27FC236}">
                <a16:creationId xmlns:a16="http://schemas.microsoft.com/office/drawing/2014/main" id="{3E10AD75-5B14-451C-8E1D-54E65C842AE8}"/>
              </a:ext>
            </a:extLst>
          </p:cNvPr>
          <p:cNvCxnSpPr>
            <a:stCxn id="9" idx="0"/>
          </p:cNvCxnSpPr>
          <p:nvPr/>
        </p:nvCxnSpPr>
        <p:spPr>
          <a:xfrm flipV="1">
            <a:off x="3074578" y="3605297"/>
            <a:ext cx="903732" cy="2220632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0" name="직선 화살표 연결선 22">
            <a:extLst>
              <a:ext uri="{FF2B5EF4-FFF2-40B4-BE49-F238E27FC236}">
                <a16:creationId xmlns:a16="http://schemas.microsoft.com/office/drawing/2014/main" id="{72DE04B8-B091-463F-9086-5DEC99B71282}"/>
              </a:ext>
            </a:extLst>
          </p:cNvPr>
          <p:cNvCxnSpPr>
            <a:stCxn id="10" idx="0"/>
          </p:cNvCxnSpPr>
          <p:nvPr/>
        </p:nvCxnSpPr>
        <p:spPr>
          <a:xfrm flipV="1">
            <a:off x="3822176" y="3605297"/>
            <a:ext cx="156134" cy="2388113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21" name="Picture 2">
            <a:extLst>
              <a:ext uri="{FF2B5EF4-FFF2-40B4-BE49-F238E27FC236}">
                <a16:creationId xmlns:a16="http://schemas.microsoft.com/office/drawing/2014/main" id="{1FFECAA8-1EEB-4010-ADB5-58EB5B842E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3978310" y="3338912"/>
            <a:ext cx="341516" cy="53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7C20C544-B89A-43D7-AD30-5921F342F269}"/>
              </a:ext>
            </a:extLst>
          </p:cNvPr>
          <p:cNvSpPr txBox="1"/>
          <p:nvPr/>
        </p:nvSpPr>
        <p:spPr>
          <a:xfrm>
            <a:off x="3526445" y="2919238"/>
            <a:ext cx="11514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dirty="0">
                <a:latin typeface="+mn-ea"/>
              </a:rPr>
              <a:t>형상서버</a:t>
            </a:r>
            <a:endParaRPr lang="en-US" altLang="ko-KR" sz="1200" b="1" dirty="0">
              <a:latin typeface="+mn-ea"/>
            </a:endParaRPr>
          </a:p>
          <a:p>
            <a:pPr algn="ctr"/>
            <a:r>
              <a:rPr lang="en-US" altLang="ko-KR" sz="1200" b="1" dirty="0">
                <a:latin typeface="+mn-ea"/>
              </a:rPr>
              <a:t>(Subversion)</a:t>
            </a:r>
            <a:endParaRPr lang="ko-KR" altLang="en-US" sz="1200" b="1" dirty="0">
              <a:latin typeface="+mn-ea"/>
            </a:endParaRPr>
          </a:p>
        </p:txBody>
      </p:sp>
      <p:pic>
        <p:nvPicPr>
          <p:cNvPr id="23" name="Picture 2">
            <a:extLst>
              <a:ext uri="{FF2B5EF4-FFF2-40B4-BE49-F238E27FC236}">
                <a16:creationId xmlns:a16="http://schemas.microsoft.com/office/drawing/2014/main" id="{D4B3325D-769D-43BB-ABC6-B98D54B3A0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6209" y="3205260"/>
            <a:ext cx="565899" cy="20175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">
            <a:extLst>
              <a:ext uri="{FF2B5EF4-FFF2-40B4-BE49-F238E27FC236}">
                <a16:creationId xmlns:a16="http://schemas.microsoft.com/office/drawing/2014/main" id="{1DFF7D8E-A8CA-4E24-B669-65F9818DEB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8681622" y="3359012"/>
            <a:ext cx="341516" cy="53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6" name="직선 화살표 연결선 37">
            <a:extLst>
              <a:ext uri="{FF2B5EF4-FFF2-40B4-BE49-F238E27FC236}">
                <a16:creationId xmlns:a16="http://schemas.microsoft.com/office/drawing/2014/main" id="{F4A90692-B188-4D76-BC0B-2B5195E7CE5A}"/>
              </a:ext>
            </a:extLst>
          </p:cNvPr>
          <p:cNvCxnSpPr/>
          <p:nvPr/>
        </p:nvCxnSpPr>
        <p:spPr>
          <a:xfrm>
            <a:off x="6552360" y="3575484"/>
            <a:ext cx="2124586" cy="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27" name="Picture 6" descr="http://www.iconshock.com/img_jpg/BRILLIANT/networking/jpg/256/software_icon.jpg">
            <a:extLst>
              <a:ext uri="{FF2B5EF4-FFF2-40B4-BE49-F238E27FC236}">
                <a16:creationId xmlns:a16="http://schemas.microsoft.com/office/drawing/2014/main" id="{25E493F3-CCBB-44F8-9813-A656EA874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969" y="3373935"/>
            <a:ext cx="386751" cy="38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>
            <a:extLst>
              <a:ext uri="{FF2B5EF4-FFF2-40B4-BE49-F238E27FC236}">
                <a16:creationId xmlns:a16="http://schemas.microsoft.com/office/drawing/2014/main" id="{D3CA4CC1-B1D1-493E-8450-E00E0D54AE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6168068" y="3359012"/>
            <a:ext cx="341516" cy="53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B4031609-0C31-401E-B71F-4030D0CCB617}"/>
              </a:ext>
            </a:extLst>
          </p:cNvPr>
          <p:cNvSpPr txBox="1"/>
          <p:nvPr/>
        </p:nvSpPr>
        <p:spPr>
          <a:xfrm>
            <a:off x="5855653" y="2921359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latin typeface="+mn-ea"/>
              </a:rPr>
              <a:t>CI</a:t>
            </a:r>
            <a:r>
              <a:rPr lang="ko-KR" altLang="en-US" sz="1200" b="1" dirty="0">
                <a:latin typeface="+mn-ea"/>
              </a:rPr>
              <a:t>서버</a:t>
            </a:r>
            <a:endParaRPr lang="en-US" altLang="ko-KR" sz="1200" b="1" dirty="0">
              <a:latin typeface="+mn-ea"/>
            </a:endParaRPr>
          </a:p>
          <a:p>
            <a:pPr algn="ctr"/>
            <a:r>
              <a:rPr lang="en-US" altLang="ko-KR" sz="1200" b="1" dirty="0">
                <a:latin typeface="+mn-ea"/>
              </a:rPr>
              <a:t>(Jenkins)</a:t>
            </a:r>
            <a:endParaRPr lang="ko-KR" altLang="en-US" sz="1200" b="1" dirty="0">
              <a:latin typeface="+mn-ea"/>
            </a:endParaRPr>
          </a:p>
        </p:txBody>
      </p:sp>
      <p:pic>
        <p:nvPicPr>
          <p:cNvPr id="30" name="그림 482">
            <a:extLst>
              <a:ext uri="{FF2B5EF4-FFF2-40B4-BE49-F238E27FC236}">
                <a16:creationId xmlns:a16="http://schemas.microsoft.com/office/drawing/2014/main" id="{D29B26BB-0009-48BC-9CF2-E8054E0D554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649" l="0" r="100000">
                        <a14:backgroundMark x1="16418" y1="85135" x2="16418" y2="85135"/>
                        <a14:backgroundMark x1="77612" y1="90541" x2="77612" y2="90541"/>
                        <a14:backgroundMark x1="16418" y1="10811" x2="16418" y2="10811"/>
                        <a14:backgroundMark x1="88060" y1="17568" x2="88060" y2="17568"/>
                        <a14:backgroundMark x1="25373" y1="5405" x2="25373" y2="54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77144" y="3751046"/>
            <a:ext cx="230798" cy="299269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B6FDBF05-E16C-41F4-A06D-F1313475D2B9}"/>
              </a:ext>
            </a:extLst>
          </p:cNvPr>
          <p:cNvGrpSpPr/>
          <p:nvPr/>
        </p:nvGrpSpPr>
        <p:grpSpPr>
          <a:xfrm>
            <a:off x="4436466" y="3441832"/>
            <a:ext cx="1602737" cy="237474"/>
            <a:chOff x="3701136" y="3243888"/>
            <a:chExt cx="1602737" cy="237474"/>
          </a:xfrm>
        </p:grpSpPr>
        <p:sp>
          <p:nvSpPr>
            <p:cNvPr id="62" name="타원 27">
              <a:extLst>
                <a:ext uri="{FF2B5EF4-FFF2-40B4-BE49-F238E27FC236}">
                  <a16:creationId xmlns:a16="http://schemas.microsoft.com/office/drawing/2014/main" id="{767FC335-0E17-42F2-B646-F38766B77BA1}"/>
                </a:ext>
              </a:extLst>
            </p:cNvPr>
            <p:cNvSpPr/>
            <p:nvPr/>
          </p:nvSpPr>
          <p:spPr>
            <a:xfrm>
              <a:off x="3701136" y="3256492"/>
              <a:ext cx="893143" cy="222489"/>
            </a:xfrm>
            <a:prstGeom prst="ellipse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/>
            </a:p>
          </p:txBody>
        </p:sp>
        <p:sp>
          <p:nvSpPr>
            <p:cNvPr id="63" name="직사각형 28">
              <a:extLst>
                <a:ext uri="{FF2B5EF4-FFF2-40B4-BE49-F238E27FC236}">
                  <a16:creationId xmlns:a16="http://schemas.microsoft.com/office/drawing/2014/main" id="{1200AFFB-9632-4CA7-AB97-732B29E1355E}"/>
                </a:ext>
              </a:extLst>
            </p:cNvPr>
            <p:cNvSpPr/>
            <p:nvPr/>
          </p:nvSpPr>
          <p:spPr>
            <a:xfrm>
              <a:off x="4113833" y="3243888"/>
              <a:ext cx="632671" cy="237474"/>
            </a:xfrm>
            <a:prstGeom prst="rect">
              <a:avLst/>
            </a:prstGeom>
            <a:solidFill>
              <a:schemeClr val="bg1"/>
            </a:solidFill>
            <a:ln w="3175">
              <a:noFill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/>
            </a:p>
          </p:txBody>
        </p:sp>
        <p:cxnSp>
          <p:nvCxnSpPr>
            <p:cNvPr id="64" name="직선 화살표 연결선 29">
              <a:extLst>
                <a:ext uri="{FF2B5EF4-FFF2-40B4-BE49-F238E27FC236}">
                  <a16:creationId xmlns:a16="http://schemas.microsoft.com/office/drawing/2014/main" id="{5EBBD945-C778-48E3-B37E-0E82F3A6EE4B}"/>
                </a:ext>
              </a:extLst>
            </p:cNvPr>
            <p:cNvCxnSpPr/>
            <p:nvPr/>
          </p:nvCxnSpPr>
          <p:spPr>
            <a:xfrm>
              <a:off x="4071014" y="3256805"/>
              <a:ext cx="1232859" cy="0"/>
            </a:xfrm>
            <a:prstGeom prst="straightConnector1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cxnSp>
        <p:nvCxnSpPr>
          <p:cNvPr id="32" name="직선 화살표 연결선 30">
            <a:extLst>
              <a:ext uri="{FF2B5EF4-FFF2-40B4-BE49-F238E27FC236}">
                <a16:creationId xmlns:a16="http://schemas.microsoft.com/office/drawing/2014/main" id="{48CB683A-9858-497B-A4DC-2616A880A28D}"/>
              </a:ext>
            </a:extLst>
          </p:cNvPr>
          <p:cNvCxnSpPr/>
          <p:nvPr/>
        </p:nvCxnSpPr>
        <p:spPr>
          <a:xfrm>
            <a:off x="4806344" y="3676568"/>
            <a:ext cx="1232859" cy="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33" name="그림 482">
            <a:extLst>
              <a:ext uri="{FF2B5EF4-FFF2-40B4-BE49-F238E27FC236}">
                <a16:creationId xmlns:a16="http://schemas.microsoft.com/office/drawing/2014/main" id="{5F988650-2E39-45C0-AAB0-3D0EC65D4D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649" l="0" r="100000">
                        <a14:backgroundMark x1="16418" y1="85135" x2="16418" y2="85135"/>
                        <a14:backgroundMark x1="77612" y1="90541" x2="77612" y2="90541"/>
                        <a14:backgroundMark x1="16418" y1="10811" x2="16418" y2="10811"/>
                        <a14:backgroundMark x1="88060" y1="17568" x2="88060" y2="17568"/>
                        <a14:backgroundMark x1="25373" y1="5405" x2="25373" y2="54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76534" y="4104025"/>
            <a:ext cx="230798" cy="299269"/>
          </a:xfrm>
          <a:prstGeom prst="rect">
            <a:avLst/>
          </a:prstGeom>
        </p:spPr>
      </p:pic>
      <p:pic>
        <p:nvPicPr>
          <p:cNvPr id="34" name="그림 482">
            <a:extLst>
              <a:ext uri="{FF2B5EF4-FFF2-40B4-BE49-F238E27FC236}">
                <a16:creationId xmlns:a16="http://schemas.microsoft.com/office/drawing/2014/main" id="{A9EFC8FD-1CDE-47B7-8F06-6F0B0A5BD4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649" l="0" r="100000">
                        <a14:backgroundMark x1="16418" y1="85135" x2="16418" y2="85135"/>
                        <a14:backgroundMark x1="77612" y1="90541" x2="77612" y2="90541"/>
                        <a14:backgroundMark x1="16418" y1="10811" x2="16418" y2="10811"/>
                        <a14:backgroundMark x1="88060" y1="17568" x2="88060" y2="17568"/>
                        <a14:backgroundMark x1="25373" y1="5405" x2="25373" y2="54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28386" y="4394075"/>
            <a:ext cx="230798" cy="299269"/>
          </a:xfrm>
          <a:prstGeom prst="rect">
            <a:avLst/>
          </a:prstGeom>
        </p:spPr>
      </p:pic>
      <p:pic>
        <p:nvPicPr>
          <p:cNvPr id="35" name="그림 482">
            <a:extLst>
              <a:ext uri="{FF2B5EF4-FFF2-40B4-BE49-F238E27FC236}">
                <a16:creationId xmlns:a16="http://schemas.microsoft.com/office/drawing/2014/main" id="{D153BE16-B27E-48A0-A7A3-0FE02C43626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649" l="0" r="100000">
                        <a14:backgroundMark x1="16418" y1="85135" x2="16418" y2="85135"/>
                        <a14:backgroundMark x1="77612" y1="90541" x2="77612" y2="90541"/>
                        <a14:backgroundMark x1="16418" y1="10811" x2="16418" y2="10811"/>
                        <a14:backgroundMark x1="88060" y1="17568" x2="88060" y2="17568"/>
                        <a14:backgroundMark x1="25373" y1="5405" x2="25373" y2="54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57237" y="4607674"/>
            <a:ext cx="230798" cy="299269"/>
          </a:xfrm>
          <a:prstGeom prst="rect">
            <a:avLst/>
          </a:prstGeom>
        </p:spPr>
      </p:pic>
      <p:pic>
        <p:nvPicPr>
          <p:cNvPr id="36" name="그림 482">
            <a:extLst>
              <a:ext uri="{FF2B5EF4-FFF2-40B4-BE49-F238E27FC236}">
                <a16:creationId xmlns:a16="http://schemas.microsoft.com/office/drawing/2014/main" id="{8F58DA81-98B0-4F8F-9B24-5AA8165405A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649" l="0" r="100000">
                        <a14:backgroundMark x1="16418" y1="85135" x2="16418" y2="85135"/>
                        <a14:backgroundMark x1="77612" y1="90541" x2="77612" y2="90541"/>
                        <a14:backgroundMark x1="16418" y1="10811" x2="16418" y2="10811"/>
                        <a14:backgroundMark x1="88060" y1="17568" x2="88060" y2="17568"/>
                        <a14:backgroundMark x1="25373" y1="5405" x2="25373" y2="54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74307" y="4830626"/>
            <a:ext cx="230798" cy="299269"/>
          </a:xfrm>
          <a:prstGeom prst="rect">
            <a:avLst/>
          </a:prstGeom>
        </p:spPr>
      </p:pic>
      <p:pic>
        <p:nvPicPr>
          <p:cNvPr id="37" name="그림 482">
            <a:extLst>
              <a:ext uri="{FF2B5EF4-FFF2-40B4-BE49-F238E27FC236}">
                <a16:creationId xmlns:a16="http://schemas.microsoft.com/office/drawing/2014/main" id="{60AF9974-D817-4F0D-B65D-4DA78C273A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649" l="0" r="100000">
                        <a14:backgroundMark x1="16418" y1="85135" x2="16418" y2="85135"/>
                        <a14:backgroundMark x1="77612" y1="90541" x2="77612" y2="90541"/>
                        <a14:backgroundMark x1="16418" y1="10811" x2="16418" y2="10811"/>
                        <a14:backgroundMark x1="88060" y1="17568" x2="88060" y2="17568"/>
                        <a14:backgroundMark x1="25373" y1="5405" x2="25373" y2="54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42152" y="4952619"/>
            <a:ext cx="230798" cy="299269"/>
          </a:xfrm>
          <a:prstGeom prst="rect">
            <a:avLst/>
          </a:prstGeom>
        </p:spPr>
      </p:pic>
      <p:cxnSp>
        <p:nvCxnSpPr>
          <p:cNvPr id="38" name="Connector: Elbow 37">
            <a:extLst>
              <a:ext uri="{FF2B5EF4-FFF2-40B4-BE49-F238E27FC236}">
                <a16:creationId xmlns:a16="http://schemas.microsoft.com/office/drawing/2014/main" id="{A77D92F8-E4BF-4DF0-9E82-1B5C815059D4}"/>
              </a:ext>
            </a:extLst>
          </p:cNvPr>
          <p:cNvCxnSpPr>
            <a:cxnSpLocks/>
          </p:cNvCxnSpPr>
          <p:nvPr/>
        </p:nvCxnSpPr>
        <p:spPr>
          <a:xfrm rot="10800000" flipV="1">
            <a:off x="1910691" y="1391384"/>
            <a:ext cx="2232000" cy="3672000"/>
          </a:xfrm>
          <a:prstGeom prst="bentConnector2">
            <a:avLst/>
          </a:prstGeom>
          <a:ln w="31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C5E775F7-8EBF-48D1-AF7D-0B837D629BAA}"/>
              </a:ext>
            </a:extLst>
          </p:cNvPr>
          <p:cNvSpPr txBox="1"/>
          <p:nvPr/>
        </p:nvSpPr>
        <p:spPr>
          <a:xfrm>
            <a:off x="3526446" y="623894"/>
            <a:ext cx="11514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>
                <a:latin typeface="+mn-ea"/>
              </a:rPr>
              <a:t>Artifact</a:t>
            </a:r>
            <a:r>
              <a:rPr lang="ko-KR" altLang="en-US" sz="1200" b="1">
                <a:latin typeface="+mn-ea"/>
              </a:rPr>
              <a:t>서버</a:t>
            </a:r>
            <a:endParaRPr lang="en-US" altLang="ko-KR" sz="1200" b="1" dirty="0">
              <a:latin typeface="+mn-ea"/>
            </a:endParaRPr>
          </a:p>
          <a:p>
            <a:pPr algn="ctr"/>
            <a:r>
              <a:rPr lang="en-US" altLang="ko-KR" sz="1200" b="1">
                <a:latin typeface="+mn-ea"/>
              </a:rPr>
              <a:t>(Nexus)</a:t>
            </a:r>
            <a:endParaRPr lang="ko-KR" altLang="en-US" sz="1200" b="1" dirty="0">
              <a:latin typeface="+mn-ea"/>
            </a:endParaRP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0C9DFFCB-FD10-4DAA-A1B0-E848EF23A414}"/>
              </a:ext>
            </a:extLst>
          </p:cNvPr>
          <p:cNvCxnSpPr>
            <a:stCxn id="14" idx="1"/>
          </p:cNvCxnSpPr>
          <p:nvPr/>
        </p:nvCxnSpPr>
        <p:spPr>
          <a:xfrm flipV="1">
            <a:off x="1161562" y="1160655"/>
            <a:ext cx="2808000" cy="1"/>
          </a:xfrm>
          <a:prstGeom prst="straightConnector1">
            <a:avLst/>
          </a:prstGeom>
          <a:ln w="31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or: Elbow 40">
            <a:extLst>
              <a:ext uri="{FF2B5EF4-FFF2-40B4-BE49-F238E27FC236}">
                <a16:creationId xmlns:a16="http://schemas.microsoft.com/office/drawing/2014/main" id="{486F681C-7CCA-4F90-970F-91498E3710B1}"/>
              </a:ext>
            </a:extLst>
          </p:cNvPr>
          <p:cNvCxnSpPr>
            <a:cxnSpLocks/>
          </p:cNvCxnSpPr>
          <p:nvPr/>
        </p:nvCxnSpPr>
        <p:spPr>
          <a:xfrm rot="10800000" flipV="1">
            <a:off x="1391366" y="1367463"/>
            <a:ext cx="2736000" cy="3196914"/>
          </a:xfrm>
          <a:prstGeom prst="bentConnector2">
            <a:avLst/>
          </a:prstGeom>
          <a:ln w="31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2C0B63EF-C456-485D-895D-BFC35DD9FAE3}"/>
              </a:ext>
            </a:extLst>
          </p:cNvPr>
          <p:cNvSpPr txBox="1"/>
          <p:nvPr/>
        </p:nvSpPr>
        <p:spPr>
          <a:xfrm>
            <a:off x="492390" y="720971"/>
            <a:ext cx="1785600" cy="2308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/>
              <a:t>AA </a:t>
            </a:r>
            <a:r>
              <a:rPr lang="ko-KR" altLang="en-US" sz="900"/>
              <a:t>파트</a:t>
            </a:r>
            <a:endParaRPr lang="ko-KR" altLang="en-US" sz="90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1ED1C6D-BDA7-4DEE-8290-A7447D7232EA}"/>
              </a:ext>
            </a:extLst>
          </p:cNvPr>
          <p:cNvSpPr txBox="1"/>
          <p:nvPr/>
        </p:nvSpPr>
        <p:spPr>
          <a:xfrm>
            <a:off x="492390" y="6415185"/>
            <a:ext cx="1785600" cy="2308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900"/>
              <a:t>업무 개발자</a:t>
            </a:r>
            <a:endParaRPr lang="ko-KR" altLang="en-US" sz="90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DAB0B40-596E-42EA-B7A1-2C0511569163}"/>
              </a:ext>
            </a:extLst>
          </p:cNvPr>
          <p:cNvSpPr txBox="1"/>
          <p:nvPr/>
        </p:nvSpPr>
        <p:spPr>
          <a:xfrm>
            <a:off x="5490210" y="6415185"/>
            <a:ext cx="1783879" cy="2308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C00000"/>
            </a:solidFill>
          </a:ln>
        </p:spPr>
        <p:txBody>
          <a:bodyPr wrap="square" lIns="0" rIns="0" rtlCol="0">
            <a:spAutoFit/>
          </a:bodyPr>
          <a:lstStyle/>
          <a:p>
            <a:pPr algn="ctr"/>
            <a:r>
              <a:rPr lang="ko-KR" altLang="en-US" sz="900">
                <a:solidFill>
                  <a:srgbClr val="C00000"/>
                </a:solidFill>
              </a:rPr>
              <a:t>업무 리더</a:t>
            </a:r>
            <a:r>
              <a:rPr lang="en-US" altLang="ko-KR" sz="900">
                <a:solidFill>
                  <a:srgbClr val="C00000"/>
                </a:solidFill>
              </a:rPr>
              <a:t>, Framework </a:t>
            </a:r>
            <a:r>
              <a:rPr lang="ko-KR" altLang="en-US" sz="900">
                <a:solidFill>
                  <a:srgbClr val="C00000"/>
                </a:solidFill>
              </a:rPr>
              <a:t>담당자</a:t>
            </a:r>
            <a:endParaRPr lang="ko-KR" altLang="en-US" sz="900" dirty="0">
              <a:solidFill>
                <a:srgbClr val="C00000"/>
              </a:solidFill>
            </a:endParaRP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FAA52C77-3DE9-4EC4-84F5-AC17314174D1}"/>
              </a:ext>
            </a:extLst>
          </p:cNvPr>
          <p:cNvCxnSpPr>
            <a:cxnSpLocks/>
          </p:cNvCxnSpPr>
          <p:nvPr/>
        </p:nvCxnSpPr>
        <p:spPr>
          <a:xfrm flipH="1" flipV="1">
            <a:off x="4406638" y="1462238"/>
            <a:ext cx="1919766" cy="1996340"/>
          </a:xfrm>
          <a:prstGeom prst="straightConnector1">
            <a:avLst/>
          </a:prstGeom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0DB3894F-C317-401F-ADCB-2987A31491B4}"/>
              </a:ext>
            </a:extLst>
          </p:cNvPr>
          <p:cNvCxnSpPr>
            <a:cxnSpLocks/>
          </p:cNvCxnSpPr>
          <p:nvPr/>
        </p:nvCxnSpPr>
        <p:spPr>
          <a:xfrm flipH="1" flipV="1">
            <a:off x="4551645" y="1462238"/>
            <a:ext cx="1919766" cy="1996340"/>
          </a:xfrm>
          <a:prstGeom prst="straightConnector1">
            <a:avLst/>
          </a:prstGeom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or: Elbow 46">
            <a:extLst>
              <a:ext uri="{FF2B5EF4-FFF2-40B4-BE49-F238E27FC236}">
                <a16:creationId xmlns:a16="http://schemas.microsoft.com/office/drawing/2014/main" id="{0EA8E3C5-5974-49F4-A054-27A3537351D0}"/>
              </a:ext>
            </a:extLst>
          </p:cNvPr>
          <p:cNvCxnSpPr>
            <a:stCxn id="11" idx="0"/>
          </p:cNvCxnSpPr>
          <p:nvPr/>
        </p:nvCxnSpPr>
        <p:spPr>
          <a:xfrm rot="5400000" flipH="1" flipV="1">
            <a:off x="4707172" y="4497627"/>
            <a:ext cx="2556900" cy="470518"/>
          </a:xfrm>
          <a:prstGeom prst="bentConnector3">
            <a:avLst/>
          </a:prstGeom>
          <a:ln w="3175">
            <a:solidFill>
              <a:schemeClr val="bg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or: Elbow 47">
            <a:extLst>
              <a:ext uri="{FF2B5EF4-FFF2-40B4-BE49-F238E27FC236}">
                <a16:creationId xmlns:a16="http://schemas.microsoft.com/office/drawing/2014/main" id="{E93048E2-7387-4950-BF61-2F1B041BBB17}"/>
              </a:ext>
            </a:extLst>
          </p:cNvPr>
          <p:cNvCxnSpPr>
            <a:stCxn id="12" idx="0"/>
          </p:cNvCxnSpPr>
          <p:nvPr/>
        </p:nvCxnSpPr>
        <p:spPr>
          <a:xfrm rot="16200000" flipV="1">
            <a:off x="5070404" y="4710436"/>
            <a:ext cx="2558508" cy="46508"/>
          </a:xfrm>
          <a:prstGeom prst="bentConnector3">
            <a:avLst/>
          </a:prstGeom>
          <a:ln w="3175">
            <a:solidFill>
              <a:schemeClr val="bg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or: Elbow 48">
            <a:extLst>
              <a:ext uri="{FF2B5EF4-FFF2-40B4-BE49-F238E27FC236}">
                <a16:creationId xmlns:a16="http://schemas.microsoft.com/office/drawing/2014/main" id="{0F6F8A7D-BE8A-4E5D-94B1-05FDFFE36E56}"/>
              </a:ext>
            </a:extLst>
          </p:cNvPr>
          <p:cNvCxnSpPr>
            <a:stCxn id="13" idx="0"/>
          </p:cNvCxnSpPr>
          <p:nvPr/>
        </p:nvCxnSpPr>
        <p:spPr>
          <a:xfrm rot="16200000" flipV="1">
            <a:off x="5436950" y="4488897"/>
            <a:ext cx="2556901" cy="487978"/>
          </a:xfrm>
          <a:prstGeom prst="bentConnector3">
            <a:avLst/>
          </a:prstGeom>
          <a:ln w="3175">
            <a:solidFill>
              <a:schemeClr val="bg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2" name="그림 364">
            <a:extLst>
              <a:ext uri="{FF2B5EF4-FFF2-40B4-BE49-F238E27FC236}">
                <a16:creationId xmlns:a16="http://schemas.microsoft.com/office/drawing/2014/main" id="{B739DED3-09E6-4EAB-9461-C7EB871B59E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24329" y="985913"/>
            <a:ext cx="240639" cy="290378"/>
          </a:xfrm>
          <a:prstGeom prst="rect">
            <a:avLst/>
          </a:prstGeom>
        </p:spPr>
      </p:pic>
      <p:cxnSp>
        <p:nvCxnSpPr>
          <p:cNvPr id="53" name="Connector: Elbow 52">
            <a:extLst>
              <a:ext uri="{FF2B5EF4-FFF2-40B4-BE49-F238E27FC236}">
                <a16:creationId xmlns:a16="http://schemas.microsoft.com/office/drawing/2014/main" id="{0865CE64-9423-48DF-9DBE-BDC54BBDEB3A}"/>
              </a:ext>
            </a:extLst>
          </p:cNvPr>
          <p:cNvCxnSpPr>
            <a:cxnSpLocks/>
          </p:cNvCxnSpPr>
          <p:nvPr/>
        </p:nvCxnSpPr>
        <p:spPr>
          <a:xfrm rot="10800000" flipV="1">
            <a:off x="990415" y="1342750"/>
            <a:ext cx="3276000" cy="2520000"/>
          </a:xfrm>
          <a:prstGeom prst="bentConnector2">
            <a:avLst/>
          </a:prstGeom>
          <a:ln w="31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or: Elbow 53">
            <a:extLst>
              <a:ext uri="{FF2B5EF4-FFF2-40B4-BE49-F238E27FC236}">
                <a16:creationId xmlns:a16="http://schemas.microsoft.com/office/drawing/2014/main" id="{9AB48117-4971-44A7-A870-73DAF63013BF}"/>
              </a:ext>
            </a:extLst>
          </p:cNvPr>
          <p:cNvCxnSpPr>
            <a:cxnSpLocks/>
          </p:cNvCxnSpPr>
          <p:nvPr/>
        </p:nvCxnSpPr>
        <p:spPr>
          <a:xfrm rot="10800000" flipV="1">
            <a:off x="2389741" y="1413622"/>
            <a:ext cx="1836000" cy="4068000"/>
          </a:xfrm>
          <a:prstGeom prst="bentConnector2">
            <a:avLst/>
          </a:prstGeom>
          <a:ln w="31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or: Elbow 54">
            <a:extLst>
              <a:ext uri="{FF2B5EF4-FFF2-40B4-BE49-F238E27FC236}">
                <a16:creationId xmlns:a16="http://schemas.microsoft.com/office/drawing/2014/main" id="{C6DF5534-C288-40D6-9B41-984A1A3BDE6C}"/>
              </a:ext>
            </a:extLst>
          </p:cNvPr>
          <p:cNvCxnSpPr>
            <a:cxnSpLocks/>
          </p:cNvCxnSpPr>
          <p:nvPr/>
        </p:nvCxnSpPr>
        <p:spPr>
          <a:xfrm rot="10800000" flipV="1">
            <a:off x="3113682" y="1437877"/>
            <a:ext cx="1116000" cy="4392000"/>
          </a:xfrm>
          <a:prstGeom prst="bentConnector2">
            <a:avLst/>
          </a:prstGeom>
          <a:ln w="31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or: Elbow 55">
            <a:extLst>
              <a:ext uri="{FF2B5EF4-FFF2-40B4-BE49-F238E27FC236}">
                <a16:creationId xmlns:a16="http://schemas.microsoft.com/office/drawing/2014/main" id="{4FE90DE6-7522-4ACF-8529-25EF9E37DC90}"/>
              </a:ext>
            </a:extLst>
          </p:cNvPr>
          <p:cNvCxnSpPr>
            <a:cxnSpLocks/>
          </p:cNvCxnSpPr>
          <p:nvPr/>
        </p:nvCxnSpPr>
        <p:spPr>
          <a:xfrm rot="10800000" flipV="1">
            <a:off x="3808632" y="1461687"/>
            <a:ext cx="324000" cy="4500000"/>
          </a:xfrm>
          <a:prstGeom prst="bentConnector2">
            <a:avLst/>
          </a:prstGeom>
          <a:ln w="31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Picture 2">
            <a:extLst>
              <a:ext uri="{FF2B5EF4-FFF2-40B4-BE49-F238E27FC236}">
                <a16:creationId xmlns:a16="http://schemas.microsoft.com/office/drawing/2014/main" id="{D98FBA3F-EAD3-4810-83A6-DE6E13A9C9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3978311" y="1043568"/>
            <a:ext cx="341516" cy="53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그림 304">
            <a:extLst>
              <a:ext uri="{FF2B5EF4-FFF2-40B4-BE49-F238E27FC236}">
                <a16:creationId xmlns:a16="http://schemas.microsoft.com/office/drawing/2014/main" id="{7B3EECD1-E536-45D9-8A27-E01690DCA898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75000"/>
          </a:blip>
          <a:stretch>
            <a:fillRect/>
          </a:stretch>
        </p:blipFill>
        <p:spPr>
          <a:xfrm>
            <a:off x="5509448" y="2471094"/>
            <a:ext cx="240915" cy="305020"/>
          </a:xfrm>
          <a:prstGeom prst="rect">
            <a:avLst/>
          </a:prstGeom>
        </p:spPr>
      </p:pic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6205C3CF-6F86-49DE-9094-74756E500241}"/>
              </a:ext>
            </a:extLst>
          </p:cNvPr>
          <p:cNvCxnSpPr>
            <a:cxnSpLocks/>
          </p:cNvCxnSpPr>
          <p:nvPr/>
        </p:nvCxnSpPr>
        <p:spPr>
          <a:xfrm flipH="1" flipV="1">
            <a:off x="4261630" y="1462238"/>
            <a:ext cx="1919766" cy="1996340"/>
          </a:xfrm>
          <a:prstGeom prst="straightConnector1">
            <a:avLst/>
          </a:prstGeom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" name="그림 304">
            <a:extLst>
              <a:ext uri="{FF2B5EF4-FFF2-40B4-BE49-F238E27FC236}">
                <a16:creationId xmlns:a16="http://schemas.microsoft.com/office/drawing/2014/main" id="{95508F8C-52AC-449B-A169-72CC8C3A77B0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75000"/>
          </a:blip>
          <a:stretch>
            <a:fillRect/>
          </a:stretch>
        </p:blipFill>
        <p:spPr>
          <a:xfrm>
            <a:off x="4868439" y="2140713"/>
            <a:ext cx="240915" cy="305020"/>
          </a:xfrm>
          <a:prstGeom prst="rect">
            <a:avLst/>
          </a:prstGeom>
        </p:spPr>
      </p:pic>
      <p:pic>
        <p:nvPicPr>
          <p:cNvPr id="61" name="그림 304">
            <a:extLst>
              <a:ext uri="{FF2B5EF4-FFF2-40B4-BE49-F238E27FC236}">
                <a16:creationId xmlns:a16="http://schemas.microsoft.com/office/drawing/2014/main" id="{B39657B0-D31D-486E-845B-FE510B8D0985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75000"/>
          </a:blip>
          <a:stretch>
            <a:fillRect/>
          </a:stretch>
        </p:blipFill>
        <p:spPr>
          <a:xfrm>
            <a:off x="5181858" y="2307898"/>
            <a:ext cx="240915" cy="305020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DBD59007-36D9-4ED3-A709-8DD5224F36E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29115" y="2898968"/>
            <a:ext cx="4044367" cy="3762669"/>
          </a:xfrm>
          <a:prstGeom prst="rect">
            <a:avLst/>
          </a:prstGeom>
        </p:spPr>
      </p:pic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2FE1BA6F-BBF3-40F4-AD80-E292AF6E30D2}"/>
              </a:ext>
            </a:extLst>
          </p:cNvPr>
          <p:cNvSpPr/>
          <p:nvPr/>
        </p:nvSpPr>
        <p:spPr>
          <a:xfrm>
            <a:off x="11002963" y="4663157"/>
            <a:ext cx="95250" cy="148417"/>
          </a:xfrm>
          <a:custGeom>
            <a:avLst/>
            <a:gdLst>
              <a:gd name="connsiteX0" fmla="*/ 0 w 95250"/>
              <a:gd name="connsiteY0" fmla="*/ 47625 h 148417"/>
              <a:gd name="connsiteX1" fmla="*/ 38100 w 95250"/>
              <a:gd name="connsiteY1" fmla="*/ 147637 h 148417"/>
              <a:gd name="connsiteX2" fmla="*/ 95250 w 95250"/>
              <a:gd name="connsiteY2" fmla="*/ 0 h 148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5250" h="148417">
                <a:moveTo>
                  <a:pt x="0" y="47625"/>
                </a:moveTo>
                <a:cubicBezTo>
                  <a:pt x="11112" y="101599"/>
                  <a:pt x="22225" y="155574"/>
                  <a:pt x="38100" y="147637"/>
                </a:cubicBezTo>
                <a:cubicBezTo>
                  <a:pt x="53975" y="139700"/>
                  <a:pt x="95250" y="0"/>
                  <a:pt x="95250" y="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0" name="그림 304">
            <a:extLst>
              <a:ext uri="{FF2B5EF4-FFF2-40B4-BE49-F238E27FC236}">
                <a16:creationId xmlns:a16="http://schemas.microsoft.com/office/drawing/2014/main" id="{F34EB147-6CA7-46AD-A8B8-3D295FBE4975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75000"/>
          </a:blip>
          <a:stretch>
            <a:fillRect/>
          </a:stretch>
        </p:blipFill>
        <p:spPr>
          <a:xfrm>
            <a:off x="1311336" y="1598588"/>
            <a:ext cx="240915" cy="305020"/>
          </a:xfrm>
          <a:prstGeom prst="rect">
            <a:avLst/>
          </a:prstGeom>
        </p:spPr>
      </p:pic>
      <p:pic>
        <p:nvPicPr>
          <p:cNvPr id="71" name="그림 304">
            <a:extLst>
              <a:ext uri="{FF2B5EF4-FFF2-40B4-BE49-F238E27FC236}">
                <a16:creationId xmlns:a16="http://schemas.microsoft.com/office/drawing/2014/main" id="{43E9072F-958A-431B-80B1-6E3EBAB4E61A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75000"/>
          </a:blip>
          <a:stretch>
            <a:fillRect/>
          </a:stretch>
        </p:blipFill>
        <p:spPr>
          <a:xfrm>
            <a:off x="1766681" y="1598588"/>
            <a:ext cx="240915" cy="305020"/>
          </a:xfrm>
          <a:prstGeom prst="rect">
            <a:avLst/>
          </a:prstGeom>
        </p:spPr>
      </p:pic>
      <p:pic>
        <p:nvPicPr>
          <p:cNvPr id="72" name="그림 304">
            <a:extLst>
              <a:ext uri="{FF2B5EF4-FFF2-40B4-BE49-F238E27FC236}">
                <a16:creationId xmlns:a16="http://schemas.microsoft.com/office/drawing/2014/main" id="{7D51A6C8-544F-4666-BB7E-A370BEA8ABB0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75000"/>
          </a:blip>
          <a:stretch>
            <a:fillRect/>
          </a:stretch>
        </p:blipFill>
        <p:spPr>
          <a:xfrm>
            <a:off x="881597" y="1598588"/>
            <a:ext cx="240915" cy="305020"/>
          </a:xfrm>
          <a:prstGeom prst="rect">
            <a:avLst/>
          </a:prstGeom>
        </p:spPr>
      </p:pic>
      <p:pic>
        <p:nvPicPr>
          <p:cNvPr id="73" name="그림 304">
            <a:extLst>
              <a:ext uri="{FF2B5EF4-FFF2-40B4-BE49-F238E27FC236}">
                <a16:creationId xmlns:a16="http://schemas.microsoft.com/office/drawing/2014/main" id="{776CF7E0-DE3E-4921-B473-E4285D831FBA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75000"/>
          </a:blip>
          <a:stretch>
            <a:fillRect/>
          </a:stretch>
        </p:blipFill>
        <p:spPr>
          <a:xfrm>
            <a:off x="3003702" y="1598588"/>
            <a:ext cx="240915" cy="305020"/>
          </a:xfrm>
          <a:prstGeom prst="rect">
            <a:avLst/>
          </a:prstGeom>
        </p:spPr>
      </p:pic>
      <p:pic>
        <p:nvPicPr>
          <p:cNvPr id="74" name="그림 304">
            <a:extLst>
              <a:ext uri="{FF2B5EF4-FFF2-40B4-BE49-F238E27FC236}">
                <a16:creationId xmlns:a16="http://schemas.microsoft.com/office/drawing/2014/main" id="{92B053D6-54F1-4E5A-AFA9-BDF192225560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75000"/>
          </a:blip>
          <a:stretch>
            <a:fillRect/>
          </a:stretch>
        </p:blipFill>
        <p:spPr>
          <a:xfrm>
            <a:off x="2262649" y="1598588"/>
            <a:ext cx="240915" cy="305020"/>
          </a:xfrm>
          <a:prstGeom prst="rect">
            <a:avLst/>
          </a:prstGeom>
        </p:spPr>
      </p:pic>
      <p:pic>
        <p:nvPicPr>
          <p:cNvPr id="75" name="그림 304">
            <a:extLst>
              <a:ext uri="{FF2B5EF4-FFF2-40B4-BE49-F238E27FC236}">
                <a16:creationId xmlns:a16="http://schemas.microsoft.com/office/drawing/2014/main" id="{CDAB37BE-FD92-40D6-9750-9E30BC3A65AB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75000"/>
          </a:blip>
          <a:stretch>
            <a:fillRect/>
          </a:stretch>
        </p:blipFill>
        <p:spPr>
          <a:xfrm>
            <a:off x="3699027" y="1598588"/>
            <a:ext cx="240915" cy="305020"/>
          </a:xfrm>
          <a:prstGeom prst="rect">
            <a:avLst/>
          </a:prstGeom>
        </p:spPr>
      </p:pic>
      <p:sp>
        <p:nvSpPr>
          <p:cNvPr id="76" name="TextBox 75">
            <a:extLst>
              <a:ext uri="{FF2B5EF4-FFF2-40B4-BE49-F238E27FC236}">
                <a16:creationId xmlns:a16="http://schemas.microsoft.com/office/drawing/2014/main" id="{28112E97-44F1-4650-9332-86976D535816}"/>
              </a:ext>
            </a:extLst>
          </p:cNvPr>
          <p:cNvSpPr txBox="1"/>
          <p:nvPr/>
        </p:nvSpPr>
        <p:spPr>
          <a:xfrm>
            <a:off x="309524" y="209550"/>
            <a:ext cx="11472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/>
              <a:t>건설공제 </a:t>
            </a:r>
            <a:r>
              <a:rPr lang="en-US" altLang="ko-KR"/>
              <a:t>CI</a:t>
            </a:r>
            <a:r>
              <a:rPr lang="ko-KR" altLang="en-US"/>
              <a:t>서버 구조 </a:t>
            </a:r>
            <a:r>
              <a:rPr lang="en-US" altLang="ko-KR"/>
              <a:t>&gt; R&amp;R &gt; </a:t>
            </a:r>
            <a:r>
              <a:rPr lang="ko-KR" altLang="en-US"/>
              <a:t>업무리더</a:t>
            </a:r>
            <a:r>
              <a:rPr lang="en-US" altLang="ko-KR"/>
              <a:t>, Framework</a:t>
            </a:r>
            <a:r>
              <a:rPr lang="ko-KR" altLang="en-US"/>
              <a:t>담당자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848739A1-DEE3-4895-A78F-9E89F0467D08}"/>
              </a:ext>
            </a:extLst>
          </p:cNvPr>
          <p:cNvSpPr txBox="1"/>
          <p:nvPr/>
        </p:nvSpPr>
        <p:spPr>
          <a:xfrm>
            <a:off x="9686925" y="209550"/>
            <a:ext cx="2047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/>
              <a:t>ㅇ </a:t>
            </a:r>
            <a:r>
              <a:rPr lang="en-US" altLang="ko-KR"/>
              <a:t>Jenkmins Build</a:t>
            </a:r>
            <a:endParaRPr lang="ko-KR" altLang="en-US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0B33B88A-4285-4F6E-9E42-4A91975242ED}"/>
              </a:ext>
            </a:extLst>
          </p:cNvPr>
          <p:cNvSpPr txBox="1"/>
          <p:nvPr/>
        </p:nvSpPr>
        <p:spPr>
          <a:xfrm>
            <a:off x="7456969" y="5109376"/>
            <a:ext cx="4735031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sz="1200">
                <a:latin typeface="Consolas" panose="020B0609020204030204" pitchFamily="49" charset="0"/>
              </a:rPr>
              <a:t>ㅁ 업무리더</a:t>
            </a:r>
            <a:endParaRPr lang="en-US" altLang="ko-KR" sz="1200">
              <a:latin typeface="Consolas" panose="020B0609020204030204" pitchFamily="49" charset="0"/>
            </a:endParaRPr>
          </a:p>
          <a:p>
            <a:r>
              <a:rPr lang="en-US" altLang="ko-KR" sz="1200">
                <a:latin typeface="Consolas" panose="020B0609020204030204" pitchFamily="49" charset="0"/>
              </a:rPr>
              <a:t>- </a:t>
            </a:r>
            <a:r>
              <a:rPr lang="en-US" altLang="ko-KR" sz="1200">
                <a:latin typeface="Consolas" panose="020B0609020204030204" pitchFamily="49" charset="0"/>
                <a:hlinkClick r:id="rId12"/>
              </a:rPr>
              <a:t>http://172.16.3.102:5022</a:t>
            </a:r>
            <a:r>
              <a:rPr lang="en-US" altLang="ko-KR" sz="1200">
                <a:latin typeface="Consolas" panose="020B0609020204030204" pitchFamily="49" charset="0"/>
              </a:rPr>
              <a:t> (admin / </a:t>
            </a:r>
            <a:r>
              <a:rPr lang="ko-KR" altLang="en-US" sz="1200">
                <a:latin typeface="Consolas" panose="020B0609020204030204" pitchFamily="49" charset="0"/>
              </a:rPr>
              <a:t>고도화</a:t>
            </a:r>
            <a:r>
              <a:rPr lang="en-US" altLang="ko-KR" sz="1200">
                <a:latin typeface="Consolas" panose="020B0609020204030204" pitchFamily="49" charset="0"/>
              </a:rPr>
              <a:t>2021@)</a:t>
            </a:r>
          </a:p>
          <a:p>
            <a:r>
              <a:rPr lang="en-US" altLang="ko-KR" sz="1200">
                <a:latin typeface="Consolas" panose="020B0609020204030204" pitchFamily="49" charset="0"/>
              </a:rPr>
              <a:t>- </a:t>
            </a:r>
            <a:r>
              <a:rPr lang="ko-KR" altLang="en-US" sz="1200">
                <a:latin typeface="Consolas" panose="020B0609020204030204" pitchFamily="49" charset="0"/>
              </a:rPr>
              <a:t>해당업무 개발자들이 소스가 어느정도 완료되었다는 레포트를 받으면 </a:t>
            </a:r>
            <a:r>
              <a:rPr lang="en-US" altLang="ko-KR" sz="1200">
                <a:latin typeface="Consolas" panose="020B0609020204030204" pitchFamily="49" charset="0"/>
              </a:rPr>
              <a:t>Jenkins</a:t>
            </a:r>
            <a:r>
              <a:rPr lang="ko-KR" altLang="en-US" sz="1200">
                <a:latin typeface="Consolas" panose="020B0609020204030204" pitchFamily="49" charset="0"/>
              </a:rPr>
              <a:t>에 들어와 해당업무라이브러리를 </a:t>
            </a:r>
            <a:r>
              <a:rPr lang="en-US" altLang="ko-KR" sz="1200">
                <a:latin typeface="Consolas" panose="020B0609020204030204" pitchFamily="49" charset="0"/>
              </a:rPr>
              <a:t>Nexus</a:t>
            </a:r>
            <a:r>
              <a:rPr lang="ko-KR" altLang="en-US" sz="1200">
                <a:latin typeface="Consolas" panose="020B0609020204030204" pitchFamily="49" charset="0"/>
              </a:rPr>
              <a:t>에 </a:t>
            </a:r>
            <a:r>
              <a:rPr lang="en-US" altLang="ko-KR" sz="1200">
                <a:latin typeface="Consolas" panose="020B0609020204030204" pitchFamily="49" charset="0"/>
              </a:rPr>
              <a:t>Deploy </a:t>
            </a:r>
          </a:p>
        </p:txBody>
      </p:sp>
    </p:spTree>
    <p:extLst>
      <p:ext uri="{BB962C8B-B14F-4D97-AF65-F5344CB8AC3E}">
        <p14:creationId xmlns:p14="http://schemas.microsoft.com/office/powerpoint/2010/main" val="10206762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Box 71">
            <a:extLst>
              <a:ext uri="{FF2B5EF4-FFF2-40B4-BE49-F238E27FC236}">
                <a16:creationId xmlns:a16="http://schemas.microsoft.com/office/drawing/2014/main" id="{F2D588E1-E864-4CD0-8E76-53F3519A9F18}"/>
              </a:ext>
            </a:extLst>
          </p:cNvPr>
          <p:cNvSpPr txBox="1"/>
          <p:nvPr/>
        </p:nvSpPr>
        <p:spPr>
          <a:xfrm>
            <a:off x="8040526" y="2921359"/>
            <a:ext cx="16292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/>
              <a:t>개발서버</a:t>
            </a:r>
            <a:endParaRPr lang="en-US" altLang="ko-KR" sz="1200" b="1"/>
          </a:p>
          <a:p>
            <a:pPr algn="ctr"/>
            <a:r>
              <a:rPr lang="en-US" altLang="ko-KR" sz="1200" b="1"/>
              <a:t>(Apache/ WebLogic)</a:t>
            </a:r>
            <a:endParaRPr lang="ko-KR" altLang="en-US" sz="1200" b="1" dirty="0"/>
          </a:p>
        </p:txBody>
      </p:sp>
      <p:pic>
        <p:nvPicPr>
          <p:cNvPr id="8" name="Picture 166" descr="콜센터 copy">
            <a:extLst>
              <a:ext uri="{FF2B5EF4-FFF2-40B4-BE49-F238E27FC236}">
                <a16:creationId xmlns:a16="http://schemas.microsoft.com/office/drawing/2014/main" id="{9204DF3E-68C9-4E03-B7B9-E711F12ADA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57499" y="3918697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66" descr="콜센터 copy">
            <a:extLst>
              <a:ext uri="{FF2B5EF4-FFF2-40B4-BE49-F238E27FC236}">
                <a16:creationId xmlns:a16="http://schemas.microsoft.com/office/drawing/2014/main" id="{30AED877-516E-497A-A171-3BFFE60F7B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48188" y="4525863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66" descr="콜센터 copy">
            <a:extLst>
              <a:ext uri="{FF2B5EF4-FFF2-40B4-BE49-F238E27FC236}">
                <a16:creationId xmlns:a16="http://schemas.microsoft.com/office/drawing/2014/main" id="{4FB6E92E-CAE2-4323-A040-3E6BC73A76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50092" y="5499152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66" descr="콜센터 copy">
            <a:extLst>
              <a:ext uri="{FF2B5EF4-FFF2-40B4-BE49-F238E27FC236}">
                <a16:creationId xmlns:a16="http://schemas.microsoft.com/office/drawing/2014/main" id="{D57D0DB5-4049-4370-9793-108CF8C970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44649" y="5028307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66" descr="콜센터 copy">
            <a:extLst>
              <a:ext uri="{FF2B5EF4-FFF2-40B4-BE49-F238E27FC236}">
                <a16:creationId xmlns:a16="http://schemas.microsoft.com/office/drawing/2014/main" id="{FA652201-A42C-45BD-B14F-F3DF98BD99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22547" y="5825929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66" descr="콜센터 copy">
            <a:extLst>
              <a:ext uri="{FF2B5EF4-FFF2-40B4-BE49-F238E27FC236}">
                <a16:creationId xmlns:a16="http://schemas.microsoft.com/office/drawing/2014/main" id="{A4FBC9B5-DC4A-4BED-9118-1ED746E345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670145" y="5993410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6" descr="콜센터 copy">
            <a:extLst>
              <a:ext uri="{FF2B5EF4-FFF2-40B4-BE49-F238E27FC236}">
                <a16:creationId xmlns:a16="http://schemas.microsoft.com/office/drawing/2014/main" id="{E67D7E65-71FE-49C6-B0B8-81B697AE1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598332" y="6011336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66" descr="콜센터 copy">
            <a:extLst>
              <a:ext uri="{FF2B5EF4-FFF2-40B4-BE49-F238E27FC236}">
                <a16:creationId xmlns:a16="http://schemas.microsoft.com/office/drawing/2014/main" id="{F22EE48A-3E76-4BD1-B429-5DCA0B315E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20881" y="6012944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66" descr="콜센터 copy">
            <a:extLst>
              <a:ext uri="{FF2B5EF4-FFF2-40B4-BE49-F238E27FC236}">
                <a16:creationId xmlns:a16="http://schemas.microsoft.com/office/drawing/2014/main" id="{62C95536-40ED-44D2-9D4C-DACABC50AE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07358" y="6011336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6" descr="콜센터 copy">
            <a:extLst>
              <a:ext uri="{FF2B5EF4-FFF2-40B4-BE49-F238E27FC236}">
                <a16:creationId xmlns:a16="http://schemas.microsoft.com/office/drawing/2014/main" id="{FD2966E7-1ED6-42C0-929D-494AC4F325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57499" y="993174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8" name="직선 화살표 연결선 17">
            <a:extLst>
              <a:ext uri="{FF2B5EF4-FFF2-40B4-BE49-F238E27FC236}">
                <a16:creationId xmlns:a16="http://schemas.microsoft.com/office/drawing/2014/main" id="{AD023B1B-C64C-4F21-AEAB-5D2C21613BFA}"/>
              </a:ext>
            </a:extLst>
          </p:cNvPr>
          <p:cNvCxnSpPr>
            <a:stCxn id="8" idx="1"/>
          </p:cNvCxnSpPr>
          <p:nvPr/>
        </p:nvCxnSpPr>
        <p:spPr>
          <a:xfrm flipV="1">
            <a:off x="1161562" y="3605297"/>
            <a:ext cx="2816748" cy="480882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9" name="직선 화살표 연결선 18">
            <a:extLst>
              <a:ext uri="{FF2B5EF4-FFF2-40B4-BE49-F238E27FC236}">
                <a16:creationId xmlns:a16="http://schemas.microsoft.com/office/drawing/2014/main" id="{DDA490BE-42CE-4C12-A9A6-553B78BFCB98}"/>
              </a:ext>
            </a:extLst>
          </p:cNvPr>
          <p:cNvCxnSpPr>
            <a:stCxn id="9" idx="1"/>
          </p:cNvCxnSpPr>
          <p:nvPr/>
        </p:nvCxnSpPr>
        <p:spPr>
          <a:xfrm flipV="1">
            <a:off x="1552251" y="3605297"/>
            <a:ext cx="2426059" cy="1088048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0" name="직선 화살표 연결선 19">
            <a:extLst>
              <a:ext uri="{FF2B5EF4-FFF2-40B4-BE49-F238E27FC236}">
                <a16:creationId xmlns:a16="http://schemas.microsoft.com/office/drawing/2014/main" id="{2CC25034-91B0-4BC5-B282-992CD17D8692}"/>
              </a:ext>
            </a:extLst>
          </p:cNvPr>
          <p:cNvCxnSpPr>
            <a:stCxn id="11" idx="1"/>
          </p:cNvCxnSpPr>
          <p:nvPr/>
        </p:nvCxnSpPr>
        <p:spPr>
          <a:xfrm flipV="1">
            <a:off x="2048712" y="3605297"/>
            <a:ext cx="1929598" cy="1590492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1" name="직선 화살표 연결선 20">
            <a:extLst>
              <a:ext uri="{FF2B5EF4-FFF2-40B4-BE49-F238E27FC236}">
                <a16:creationId xmlns:a16="http://schemas.microsoft.com/office/drawing/2014/main" id="{A46D783B-A3C8-4646-918A-2800CC977FBD}"/>
              </a:ext>
            </a:extLst>
          </p:cNvPr>
          <p:cNvCxnSpPr>
            <a:stCxn id="10" idx="0"/>
          </p:cNvCxnSpPr>
          <p:nvPr/>
        </p:nvCxnSpPr>
        <p:spPr>
          <a:xfrm flipV="1">
            <a:off x="2402123" y="3605297"/>
            <a:ext cx="1576187" cy="1893855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2" name="직선 화살표 연결선 21">
            <a:extLst>
              <a:ext uri="{FF2B5EF4-FFF2-40B4-BE49-F238E27FC236}">
                <a16:creationId xmlns:a16="http://schemas.microsoft.com/office/drawing/2014/main" id="{A82210BF-380B-477F-83F9-C0C554712010}"/>
              </a:ext>
            </a:extLst>
          </p:cNvPr>
          <p:cNvCxnSpPr>
            <a:stCxn id="12" idx="0"/>
          </p:cNvCxnSpPr>
          <p:nvPr/>
        </p:nvCxnSpPr>
        <p:spPr>
          <a:xfrm flipV="1">
            <a:off x="3074578" y="3605297"/>
            <a:ext cx="903732" cy="2220632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3" name="직선 화살표 연결선 22">
            <a:extLst>
              <a:ext uri="{FF2B5EF4-FFF2-40B4-BE49-F238E27FC236}">
                <a16:creationId xmlns:a16="http://schemas.microsoft.com/office/drawing/2014/main" id="{10E131B9-F6A1-4490-81D3-748539D4A679}"/>
              </a:ext>
            </a:extLst>
          </p:cNvPr>
          <p:cNvCxnSpPr>
            <a:stCxn id="13" idx="0"/>
          </p:cNvCxnSpPr>
          <p:nvPr/>
        </p:nvCxnSpPr>
        <p:spPr>
          <a:xfrm flipV="1">
            <a:off x="3822176" y="3605297"/>
            <a:ext cx="156134" cy="2388113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24" name="Picture 2">
            <a:extLst>
              <a:ext uri="{FF2B5EF4-FFF2-40B4-BE49-F238E27FC236}">
                <a16:creationId xmlns:a16="http://schemas.microsoft.com/office/drawing/2014/main" id="{ACEF52B9-FDA0-4B46-97FE-E552171E9B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3978310" y="3338912"/>
            <a:ext cx="341516" cy="53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FA37F327-E965-4903-B64A-287F27082303}"/>
              </a:ext>
            </a:extLst>
          </p:cNvPr>
          <p:cNvSpPr txBox="1"/>
          <p:nvPr/>
        </p:nvSpPr>
        <p:spPr>
          <a:xfrm>
            <a:off x="3526445" y="2919238"/>
            <a:ext cx="11514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dirty="0">
                <a:latin typeface="+mn-ea"/>
              </a:rPr>
              <a:t>형상서버</a:t>
            </a:r>
            <a:endParaRPr lang="en-US" altLang="ko-KR" sz="1200" b="1" dirty="0">
              <a:latin typeface="+mn-ea"/>
            </a:endParaRPr>
          </a:p>
          <a:p>
            <a:pPr algn="ctr"/>
            <a:r>
              <a:rPr lang="en-US" altLang="ko-KR" sz="1200" b="1" dirty="0">
                <a:latin typeface="+mn-ea"/>
              </a:rPr>
              <a:t>(Subversion)</a:t>
            </a:r>
            <a:endParaRPr lang="ko-KR" altLang="en-US" sz="1200" b="1" dirty="0">
              <a:latin typeface="+mn-ea"/>
            </a:endParaRPr>
          </a:p>
        </p:txBody>
      </p:sp>
      <p:pic>
        <p:nvPicPr>
          <p:cNvPr id="26" name="Picture 2">
            <a:extLst>
              <a:ext uri="{FF2B5EF4-FFF2-40B4-BE49-F238E27FC236}">
                <a16:creationId xmlns:a16="http://schemas.microsoft.com/office/drawing/2014/main" id="{CB2610AA-7D45-4123-BBB7-A7D8931ADD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6209" y="3205260"/>
            <a:ext cx="565899" cy="20175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">
            <a:extLst>
              <a:ext uri="{FF2B5EF4-FFF2-40B4-BE49-F238E27FC236}">
                <a16:creationId xmlns:a16="http://schemas.microsoft.com/office/drawing/2014/main" id="{30DE6020-8345-43FA-A6C7-3EB4092ED6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8681622" y="3359012"/>
            <a:ext cx="341516" cy="53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9" name="직선 화살표 연결선 37">
            <a:extLst>
              <a:ext uri="{FF2B5EF4-FFF2-40B4-BE49-F238E27FC236}">
                <a16:creationId xmlns:a16="http://schemas.microsoft.com/office/drawing/2014/main" id="{296B46AD-C250-4DD8-937C-BCE3BEA53571}"/>
              </a:ext>
            </a:extLst>
          </p:cNvPr>
          <p:cNvCxnSpPr/>
          <p:nvPr/>
        </p:nvCxnSpPr>
        <p:spPr>
          <a:xfrm>
            <a:off x="6552360" y="3575484"/>
            <a:ext cx="2124586" cy="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30" name="Picture 6" descr="http://www.iconshock.com/img_jpg/BRILLIANT/networking/jpg/256/software_icon.jpg">
            <a:extLst>
              <a:ext uri="{FF2B5EF4-FFF2-40B4-BE49-F238E27FC236}">
                <a16:creationId xmlns:a16="http://schemas.microsoft.com/office/drawing/2014/main" id="{7680ACD5-A9E1-46BB-AE2F-EB15D321BE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969" y="3373935"/>
            <a:ext cx="386751" cy="38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>
            <a:extLst>
              <a:ext uri="{FF2B5EF4-FFF2-40B4-BE49-F238E27FC236}">
                <a16:creationId xmlns:a16="http://schemas.microsoft.com/office/drawing/2014/main" id="{EAC4813D-3601-4FD1-B65E-0238C1390E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6168068" y="3359012"/>
            <a:ext cx="341516" cy="53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96FBED05-44A7-489E-A6C3-22A98DEB71F3}"/>
              </a:ext>
            </a:extLst>
          </p:cNvPr>
          <p:cNvSpPr txBox="1"/>
          <p:nvPr/>
        </p:nvSpPr>
        <p:spPr>
          <a:xfrm>
            <a:off x="5855653" y="2921359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latin typeface="+mn-ea"/>
              </a:rPr>
              <a:t>CI</a:t>
            </a:r>
            <a:r>
              <a:rPr lang="ko-KR" altLang="en-US" sz="1200" b="1" dirty="0">
                <a:latin typeface="+mn-ea"/>
              </a:rPr>
              <a:t>서버</a:t>
            </a:r>
            <a:endParaRPr lang="en-US" altLang="ko-KR" sz="1200" b="1" dirty="0">
              <a:latin typeface="+mn-ea"/>
            </a:endParaRPr>
          </a:p>
          <a:p>
            <a:pPr algn="ctr"/>
            <a:r>
              <a:rPr lang="en-US" altLang="ko-KR" sz="1200" b="1" dirty="0">
                <a:latin typeface="+mn-ea"/>
              </a:rPr>
              <a:t>(Jenkins)</a:t>
            </a:r>
            <a:endParaRPr lang="ko-KR" altLang="en-US" sz="1200" b="1" dirty="0">
              <a:latin typeface="+mn-ea"/>
            </a:endParaRPr>
          </a:p>
        </p:txBody>
      </p:sp>
      <p:pic>
        <p:nvPicPr>
          <p:cNvPr id="33" name="그림 482">
            <a:extLst>
              <a:ext uri="{FF2B5EF4-FFF2-40B4-BE49-F238E27FC236}">
                <a16:creationId xmlns:a16="http://schemas.microsoft.com/office/drawing/2014/main" id="{0B743DBC-36E5-4124-B5CB-9F631AF110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649" l="0" r="100000">
                        <a14:backgroundMark x1="16418" y1="85135" x2="16418" y2="85135"/>
                        <a14:backgroundMark x1="77612" y1="90541" x2="77612" y2="90541"/>
                        <a14:backgroundMark x1="16418" y1="10811" x2="16418" y2="10811"/>
                        <a14:backgroundMark x1="88060" y1="17568" x2="88060" y2="17568"/>
                        <a14:backgroundMark x1="25373" y1="5405" x2="25373" y2="54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77144" y="3751046"/>
            <a:ext cx="230798" cy="299269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1E83F565-3CCD-4C84-ABED-5A8A43759598}"/>
              </a:ext>
            </a:extLst>
          </p:cNvPr>
          <p:cNvGrpSpPr/>
          <p:nvPr/>
        </p:nvGrpSpPr>
        <p:grpSpPr>
          <a:xfrm>
            <a:off x="4436466" y="3441832"/>
            <a:ext cx="1602737" cy="237474"/>
            <a:chOff x="3701136" y="3243888"/>
            <a:chExt cx="1602737" cy="237474"/>
          </a:xfrm>
        </p:grpSpPr>
        <p:sp>
          <p:nvSpPr>
            <p:cNvPr id="65" name="타원 27">
              <a:extLst>
                <a:ext uri="{FF2B5EF4-FFF2-40B4-BE49-F238E27FC236}">
                  <a16:creationId xmlns:a16="http://schemas.microsoft.com/office/drawing/2014/main" id="{A0D1EAF8-F7AD-430F-8AE2-BED3DB3F31DB}"/>
                </a:ext>
              </a:extLst>
            </p:cNvPr>
            <p:cNvSpPr/>
            <p:nvPr/>
          </p:nvSpPr>
          <p:spPr>
            <a:xfrm>
              <a:off x="3701136" y="3256492"/>
              <a:ext cx="893143" cy="222489"/>
            </a:xfrm>
            <a:prstGeom prst="ellipse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/>
            </a:p>
          </p:txBody>
        </p:sp>
        <p:sp>
          <p:nvSpPr>
            <p:cNvPr id="66" name="직사각형 28">
              <a:extLst>
                <a:ext uri="{FF2B5EF4-FFF2-40B4-BE49-F238E27FC236}">
                  <a16:creationId xmlns:a16="http://schemas.microsoft.com/office/drawing/2014/main" id="{C0149D25-C347-474A-8C8E-1AFF9F43644E}"/>
                </a:ext>
              </a:extLst>
            </p:cNvPr>
            <p:cNvSpPr/>
            <p:nvPr/>
          </p:nvSpPr>
          <p:spPr>
            <a:xfrm>
              <a:off x="4113833" y="3243888"/>
              <a:ext cx="632671" cy="237474"/>
            </a:xfrm>
            <a:prstGeom prst="rect">
              <a:avLst/>
            </a:prstGeom>
            <a:solidFill>
              <a:schemeClr val="bg1"/>
            </a:solidFill>
            <a:ln w="3175">
              <a:noFill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/>
            </a:p>
          </p:txBody>
        </p:sp>
        <p:cxnSp>
          <p:nvCxnSpPr>
            <p:cNvPr id="67" name="직선 화살표 연결선 29">
              <a:extLst>
                <a:ext uri="{FF2B5EF4-FFF2-40B4-BE49-F238E27FC236}">
                  <a16:creationId xmlns:a16="http://schemas.microsoft.com/office/drawing/2014/main" id="{E73024CC-C1FE-4539-BA1D-024CB2101645}"/>
                </a:ext>
              </a:extLst>
            </p:cNvPr>
            <p:cNvCxnSpPr/>
            <p:nvPr/>
          </p:nvCxnSpPr>
          <p:spPr>
            <a:xfrm>
              <a:off x="4071014" y="3256805"/>
              <a:ext cx="1232859" cy="0"/>
            </a:xfrm>
            <a:prstGeom prst="straightConnector1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cxnSp>
        <p:nvCxnSpPr>
          <p:cNvPr id="35" name="직선 화살표 연결선 30">
            <a:extLst>
              <a:ext uri="{FF2B5EF4-FFF2-40B4-BE49-F238E27FC236}">
                <a16:creationId xmlns:a16="http://schemas.microsoft.com/office/drawing/2014/main" id="{B3B4FA70-DDF7-49F5-96C7-338A8A0EA3A8}"/>
              </a:ext>
            </a:extLst>
          </p:cNvPr>
          <p:cNvCxnSpPr/>
          <p:nvPr/>
        </p:nvCxnSpPr>
        <p:spPr>
          <a:xfrm>
            <a:off x="4806344" y="3676568"/>
            <a:ext cx="1232859" cy="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36" name="그림 482">
            <a:extLst>
              <a:ext uri="{FF2B5EF4-FFF2-40B4-BE49-F238E27FC236}">
                <a16:creationId xmlns:a16="http://schemas.microsoft.com/office/drawing/2014/main" id="{07204D7A-6877-4034-A342-90B358FF59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649" l="0" r="100000">
                        <a14:backgroundMark x1="16418" y1="85135" x2="16418" y2="85135"/>
                        <a14:backgroundMark x1="77612" y1="90541" x2="77612" y2="90541"/>
                        <a14:backgroundMark x1="16418" y1="10811" x2="16418" y2="10811"/>
                        <a14:backgroundMark x1="88060" y1="17568" x2="88060" y2="17568"/>
                        <a14:backgroundMark x1="25373" y1="5405" x2="25373" y2="54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76534" y="4104025"/>
            <a:ext cx="230798" cy="299269"/>
          </a:xfrm>
          <a:prstGeom prst="rect">
            <a:avLst/>
          </a:prstGeom>
        </p:spPr>
      </p:pic>
      <p:pic>
        <p:nvPicPr>
          <p:cNvPr id="37" name="그림 482">
            <a:extLst>
              <a:ext uri="{FF2B5EF4-FFF2-40B4-BE49-F238E27FC236}">
                <a16:creationId xmlns:a16="http://schemas.microsoft.com/office/drawing/2014/main" id="{D521EA64-A5E0-4A8E-8A02-EA3A5AF72D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649" l="0" r="100000">
                        <a14:backgroundMark x1="16418" y1="85135" x2="16418" y2="85135"/>
                        <a14:backgroundMark x1="77612" y1="90541" x2="77612" y2="90541"/>
                        <a14:backgroundMark x1="16418" y1="10811" x2="16418" y2="10811"/>
                        <a14:backgroundMark x1="88060" y1="17568" x2="88060" y2="17568"/>
                        <a14:backgroundMark x1="25373" y1="5405" x2="25373" y2="54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28386" y="4394075"/>
            <a:ext cx="230798" cy="299269"/>
          </a:xfrm>
          <a:prstGeom prst="rect">
            <a:avLst/>
          </a:prstGeom>
        </p:spPr>
      </p:pic>
      <p:pic>
        <p:nvPicPr>
          <p:cNvPr id="38" name="그림 482">
            <a:extLst>
              <a:ext uri="{FF2B5EF4-FFF2-40B4-BE49-F238E27FC236}">
                <a16:creationId xmlns:a16="http://schemas.microsoft.com/office/drawing/2014/main" id="{4CE32D48-CAA5-493A-AD64-5BA6CDE9974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649" l="0" r="100000">
                        <a14:backgroundMark x1="16418" y1="85135" x2="16418" y2="85135"/>
                        <a14:backgroundMark x1="77612" y1="90541" x2="77612" y2="90541"/>
                        <a14:backgroundMark x1="16418" y1="10811" x2="16418" y2="10811"/>
                        <a14:backgroundMark x1="88060" y1="17568" x2="88060" y2="17568"/>
                        <a14:backgroundMark x1="25373" y1="5405" x2="25373" y2="54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57237" y="4607674"/>
            <a:ext cx="230798" cy="299269"/>
          </a:xfrm>
          <a:prstGeom prst="rect">
            <a:avLst/>
          </a:prstGeom>
        </p:spPr>
      </p:pic>
      <p:pic>
        <p:nvPicPr>
          <p:cNvPr id="39" name="그림 482">
            <a:extLst>
              <a:ext uri="{FF2B5EF4-FFF2-40B4-BE49-F238E27FC236}">
                <a16:creationId xmlns:a16="http://schemas.microsoft.com/office/drawing/2014/main" id="{49E4C409-10D7-4A11-A4D3-1AEE609A22C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649" l="0" r="100000">
                        <a14:backgroundMark x1="16418" y1="85135" x2="16418" y2="85135"/>
                        <a14:backgroundMark x1="77612" y1="90541" x2="77612" y2="90541"/>
                        <a14:backgroundMark x1="16418" y1="10811" x2="16418" y2="10811"/>
                        <a14:backgroundMark x1="88060" y1="17568" x2="88060" y2="17568"/>
                        <a14:backgroundMark x1="25373" y1="5405" x2="25373" y2="54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74307" y="4830626"/>
            <a:ext cx="230798" cy="299269"/>
          </a:xfrm>
          <a:prstGeom prst="rect">
            <a:avLst/>
          </a:prstGeom>
        </p:spPr>
      </p:pic>
      <p:pic>
        <p:nvPicPr>
          <p:cNvPr id="40" name="그림 482">
            <a:extLst>
              <a:ext uri="{FF2B5EF4-FFF2-40B4-BE49-F238E27FC236}">
                <a16:creationId xmlns:a16="http://schemas.microsoft.com/office/drawing/2014/main" id="{1A2935AE-2635-4F98-BB11-05C8B14EEA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649" l="0" r="100000">
                        <a14:backgroundMark x1="16418" y1="85135" x2="16418" y2="85135"/>
                        <a14:backgroundMark x1="77612" y1="90541" x2="77612" y2="90541"/>
                        <a14:backgroundMark x1="16418" y1="10811" x2="16418" y2="10811"/>
                        <a14:backgroundMark x1="88060" y1="17568" x2="88060" y2="17568"/>
                        <a14:backgroundMark x1="25373" y1="5405" x2="25373" y2="54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42152" y="4952619"/>
            <a:ext cx="230798" cy="299269"/>
          </a:xfrm>
          <a:prstGeom prst="rect">
            <a:avLst/>
          </a:prstGeom>
        </p:spPr>
      </p:pic>
      <p:cxnSp>
        <p:nvCxnSpPr>
          <p:cNvPr id="41" name="Connector: Elbow 40">
            <a:extLst>
              <a:ext uri="{FF2B5EF4-FFF2-40B4-BE49-F238E27FC236}">
                <a16:creationId xmlns:a16="http://schemas.microsoft.com/office/drawing/2014/main" id="{F5B6F9A5-FD33-4E79-A33D-4A18A0F3D063}"/>
              </a:ext>
            </a:extLst>
          </p:cNvPr>
          <p:cNvCxnSpPr>
            <a:cxnSpLocks/>
          </p:cNvCxnSpPr>
          <p:nvPr/>
        </p:nvCxnSpPr>
        <p:spPr>
          <a:xfrm rot="10800000" flipV="1">
            <a:off x="1910691" y="1391384"/>
            <a:ext cx="2232000" cy="3672000"/>
          </a:xfrm>
          <a:prstGeom prst="bentConnector2">
            <a:avLst/>
          </a:prstGeom>
          <a:ln w="31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05576FAF-6378-4B5E-ABAE-D456718004B2}"/>
              </a:ext>
            </a:extLst>
          </p:cNvPr>
          <p:cNvSpPr txBox="1"/>
          <p:nvPr/>
        </p:nvSpPr>
        <p:spPr>
          <a:xfrm>
            <a:off x="3526446" y="623894"/>
            <a:ext cx="11514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>
                <a:latin typeface="+mn-ea"/>
              </a:rPr>
              <a:t>Artifact</a:t>
            </a:r>
            <a:r>
              <a:rPr lang="ko-KR" altLang="en-US" sz="1200" b="1">
                <a:latin typeface="+mn-ea"/>
              </a:rPr>
              <a:t>서버</a:t>
            </a:r>
            <a:endParaRPr lang="en-US" altLang="ko-KR" sz="1200" b="1" dirty="0">
              <a:latin typeface="+mn-ea"/>
            </a:endParaRPr>
          </a:p>
          <a:p>
            <a:pPr algn="ctr"/>
            <a:r>
              <a:rPr lang="en-US" altLang="ko-KR" sz="1200" b="1">
                <a:latin typeface="+mn-ea"/>
              </a:rPr>
              <a:t>(Nexus)</a:t>
            </a:r>
            <a:endParaRPr lang="ko-KR" altLang="en-US" sz="1200" b="1" dirty="0">
              <a:latin typeface="+mn-ea"/>
            </a:endParaRP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0BB4A740-88F5-4098-8FC9-507D7A0DDC0E}"/>
              </a:ext>
            </a:extLst>
          </p:cNvPr>
          <p:cNvCxnSpPr>
            <a:stCxn id="17" idx="1"/>
          </p:cNvCxnSpPr>
          <p:nvPr/>
        </p:nvCxnSpPr>
        <p:spPr>
          <a:xfrm flipV="1">
            <a:off x="1161562" y="1160655"/>
            <a:ext cx="2808000" cy="1"/>
          </a:xfrm>
          <a:prstGeom prst="straightConnector1">
            <a:avLst/>
          </a:prstGeom>
          <a:ln w="31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or: Elbow 43">
            <a:extLst>
              <a:ext uri="{FF2B5EF4-FFF2-40B4-BE49-F238E27FC236}">
                <a16:creationId xmlns:a16="http://schemas.microsoft.com/office/drawing/2014/main" id="{691FC38D-7B65-4515-818A-98B10E9678F7}"/>
              </a:ext>
            </a:extLst>
          </p:cNvPr>
          <p:cNvCxnSpPr>
            <a:cxnSpLocks/>
          </p:cNvCxnSpPr>
          <p:nvPr/>
        </p:nvCxnSpPr>
        <p:spPr>
          <a:xfrm rot="10800000" flipV="1">
            <a:off x="1391366" y="1367463"/>
            <a:ext cx="2736000" cy="3196914"/>
          </a:xfrm>
          <a:prstGeom prst="bentConnector2">
            <a:avLst/>
          </a:prstGeom>
          <a:ln w="31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7352F9AD-8851-4D4B-B755-77C1559AA307}"/>
              </a:ext>
            </a:extLst>
          </p:cNvPr>
          <p:cNvSpPr txBox="1"/>
          <p:nvPr/>
        </p:nvSpPr>
        <p:spPr>
          <a:xfrm>
            <a:off x="492390" y="720971"/>
            <a:ext cx="1785600" cy="2308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/>
              <a:t>AA </a:t>
            </a:r>
            <a:r>
              <a:rPr lang="ko-KR" altLang="en-US" sz="900"/>
              <a:t>파트</a:t>
            </a:r>
            <a:endParaRPr lang="ko-KR" altLang="en-US" sz="9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23254AF-2F29-4F9F-80D4-9454A0C34C37}"/>
              </a:ext>
            </a:extLst>
          </p:cNvPr>
          <p:cNvSpPr txBox="1"/>
          <p:nvPr/>
        </p:nvSpPr>
        <p:spPr>
          <a:xfrm>
            <a:off x="492390" y="6415185"/>
            <a:ext cx="1785600" cy="2308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900">
                <a:solidFill>
                  <a:srgbClr val="C00000"/>
                </a:solidFill>
              </a:rPr>
              <a:t>업무 개발자</a:t>
            </a:r>
            <a:endParaRPr lang="ko-KR" altLang="en-US" sz="900" dirty="0">
              <a:solidFill>
                <a:srgbClr val="C00000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CF9A25B-7CCF-4313-8693-641122C7D8EF}"/>
              </a:ext>
            </a:extLst>
          </p:cNvPr>
          <p:cNvSpPr txBox="1"/>
          <p:nvPr/>
        </p:nvSpPr>
        <p:spPr>
          <a:xfrm>
            <a:off x="5490210" y="6415185"/>
            <a:ext cx="1783879" cy="2308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0" rIns="0" rtlCol="0">
            <a:spAutoFit/>
          </a:bodyPr>
          <a:lstStyle/>
          <a:p>
            <a:pPr algn="ctr"/>
            <a:r>
              <a:rPr lang="ko-KR" altLang="en-US" sz="900"/>
              <a:t>업무 리더</a:t>
            </a:r>
            <a:r>
              <a:rPr lang="en-US" altLang="ko-KR" sz="900"/>
              <a:t>, Framework </a:t>
            </a:r>
            <a:r>
              <a:rPr lang="ko-KR" altLang="en-US" sz="900"/>
              <a:t>담당자</a:t>
            </a:r>
            <a:endParaRPr lang="ko-KR" altLang="en-US" sz="900" dirty="0"/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1BA7F8B0-8A86-4CF1-81F7-E30839F71C6E}"/>
              </a:ext>
            </a:extLst>
          </p:cNvPr>
          <p:cNvCxnSpPr>
            <a:cxnSpLocks/>
          </p:cNvCxnSpPr>
          <p:nvPr/>
        </p:nvCxnSpPr>
        <p:spPr>
          <a:xfrm flipH="1" flipV="1">
            <a:off x="4406638" y="1462238"/>
            <a:ext cx="1919766" cy="1996340"/>
          </a:xfrm>
          <a:prstGeom prst="straightConnector1">
            <a:avLst/>
          </a:prstGeom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84BCDE1E-D63D-4ECE-90A3-301016152EAB}"/>
              </a:ext>
            </a:extLst>
          </p:cNvPr>
          <p:cNvCxnSpPr>
            <a:cxnSpLocks/>
          </p:cNvCxnSpPr>
          <p:nvPr/>
        </p:nvCxnSpPr>
        <p:spPr>
          <a:xfrm flipH="1" flipV="1">
            <a:off x="4551645" y="1462238"/>
            <a:ext cx="1919766" cy="1996340"/>
          </a:xfrm>
          <a:prstGeom prst="straightConnector1">
            <a:avLst/>
          </a:prstGeom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or: Elbow 49">
            <a:extLst>
              <a:ext uri="{FF2B5EF4-FFF2-40B4-BE49-F238E27FC236}">
                <a16:creationId xmlns:a16="http://schemas.microsoft.com/office/drawing/2014/main" id="{DF984807-AAC0-4067-9CAC-F313F7FFB40A}"/>
              </a:ext>
            </a:extLst>
          </p:cNvPr>
          <p:cNvCxnSpPr>
            <a:stCxn id="14" idx="0"/>
          </p:cNvCxnSpPr>
          <p:nvPr/>
        </p:nvCxnSpPr>
        <p:spPr>
          <a:xfrm rot="5400000" flipH="1" flipV="1">
            <a:off x="4707172" y="4497627"/>
            <a:ext cx="2556900" cy="470518"/>
          </a:xfrm>
          <a:prstGeom prst="bentConnector3">
            <a:avLst/>
          </a:prstGeom>
          <a:ln w="3175">
            <a:solidFill>
              <a:schemeClr val="bg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or: Elbow 50">
            <a:extLst>
              <a:ext uri="{FF2B5EF4-FFF2-40B4-BE49-F238E27FC236}">
                <a16:creationId xmlns:a16="http://schemas.microsoft.com/office/drawing/2014/main" id="{DDC517DC-944C-4407-897C-671934697E75}"/>
              </a:ext>
            </a:extLst>
          </p:cNvPr>
          <p:cNvCxnSpPr>
            <a:stCxn id="15" idx="0"/>
          </p:cNvCxnSpPr>
          <p:nvPr/>
        </p:nvCxnSpPr>
        <p:spPr>
          <a:xfrm rot="16200000" flipV="1">
            <a:off x="5070404" y="4710436"/>
            <a:ext cx="2558508" cy="46508"/>
          </a:xfrm>
          <a:prstGeom prst="bentConnector3">
            <a:avLst/>
          </a:prstGeom>
          <a:ln w="3175">
            <a:solidFill>
              <a:schemeClr val="bg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or: Elbow 51">
            <a:extLst>
              <a:ext uri="{FF2B5EF4-FFF2-40B4-BE49-F238E27FC236}">
                <a16:creationId xmlns:a16="http://schemas.microsoft.com/office/drawing/2014/main" id="{F27F10DF-A431-41FF-8263-630F5C0DF0BA}"/>
              </a:ext>
            </a:extLst>
          </p:cNvPr>
          <p:cNvCxnSpPr>
            <a:stCxn id="16" idx="0"/>
          </p:cNvCxnSpPr>
          <p:nvPr/>
        </p:nvCxnSpPr>
        <p:spPr>
          <a:xfrm rot="16200000" flipV="1">
            <a:off x="5436950" y="4488897"/>
            <a:ext cx="2556901" cy="487978"/>
          </a:xfrm>
          <a:prstGeom prst="bentConnector3">
            <a:avLst/>
          </a:prstGeom>
          <a:ln w="3175">
            <a:solidFill>
              <a:schemeClr val="bg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3" name="그림 304">
            <a:extLst>
              <a:ext uri="{FF2B5EF4-FFF2-40B4-BE49-F238E27FC236}">
                <a16:creationId xmlns:a16="http://schemas.microsoft.com/office/drawing/2014/main" id="{0D001573-1514-45CA-A917-5201498B2E97}"/>
              </a:ext>
            </a:extLst>
          </p:cNvPr>
          <p:cNvPicPr>
            <a:picLocks noChangeAspect="1"/>
          </p:cNvPicPr>
          <p:nvPr/>
        </p:nvPicPr>
        <p:blipFill>
          <a:blip r:embed="rId9">
            <a:biLevel thresh="75000"/>
          </a:blip>
          <a:stretch>
            <a:fillRect/>
          </a:stretch>
        </p:blipFill>
        <p:spPr>
          <a:xfrm>
            <a:off x="1311336" y="1598588"/>
            <a:ext cx="240915" cy="305020"/>
          </a:xfrm>
          <a:prstGeom prst="rect">
            <a:avLst/>
          </a:prstGeom>
        </p:spPr>
      </p:pic>
      <p:pic>
        <p:nvPicPr>
          <p:cNvPr id="54" name="그림 304">
            <a:extLst>
              <a:ext uri="{FF2B5EF4-FFF2-40B4-BE49-F238E27FC236}">
                <a16:creationId xmlns:a16="http://schemas.microsoft.com/office/drawing/2014/main" id="{66EED9F3-9845-43E5-9ADA-B0F616FE91F1}"/>
              </a:ext>
            </a:extLst>
          </p:cNvPr>
          <p:cNvPicPr>
            <a:picLocks noChangeAspect="1"/>
          </p:cNvPicPr>
          <p:nvPr/>
        </p:nvPicPr>
        <p:blipFill>
          <a:blip r:embed="rId9">
            <a:biLevel thresh="75000"/>
          </a:blip>
          <a:stretch>
            <a:fillRect/>
          </a:stretch>
        </p:blipFill>
        <p:spPr>
          <a:xfrm>
            <a:off x="1766681" y="1598588"/>
            <a:ext cx="240915" cy="305020"/>
          </a:xfrm>
          <a:prstGeom prst="rect">
            <a:avLst/>
          </a:prstGeom>
        </p:spPr>
      </p:pic>
      <p:pic>
        <p:nvPicPr>
          <p:cNvPr id="55" name="그림 364">
            <a:extLst>
              <a:ext uri="{FF2B5EF4-FFF2-40B4-BE49-F238E27FC236}">
                <a16:creationId xmlns:a16="http://schemas.microsoft.com/office/drawing/2014/main" id="{0AF30CA8-F390-4D1A-AA69-E739D3FF0EE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24329" y="985913"/>
            <a:ext cx="240639" cy="290378"/>
          </a:xfrm>
          <a:prstGeom prst="rect">
            <a:avLst/>
          </a:prstGeom>
        </p:spPr>
      </p:pic>
      <p:cxnSp>
        <p:nvCxnSpPr>
          <p:cNvPr id="56" name="Connector: Elbow 55">
            <a:extLst>
              <a:ext uri="{FF2B5EF4-FFF2-40B4-BE49-F238E27FC236}">
                <a16:creationId xmlns:a16="http://schemas.microsoft.com/office/drawing/2014/main" id="{2BAD6A3A-60E1-4E73-9452-D04495D25DA3}"/>
              </a:ext>
            </a:extLst>
          </p:cNvPr>
          <p:cNvCxnSpPr>
            <a:cxnSpLocks/>
          </p:cNvCxnSpPr>
          <p:nvPr/>
        </p:nvCxnSpPr>
        <p:spPr>
          <a:xfrm rot="10800000" flipV="1">
            <a:off x="990415" y="1342750"/>
            <a:ext cx="3276000" cy="2520000"/>
          </a:xfrm>
          <a:prstGeom prst="bentConnector2">
            <a:avLst/>
          </a:prstGeom>
          <a:ln w="31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or: Elbow 56">
            <a:extLst>
              <a:ext uri="{FF2B5EF4-FFF2-40B4-BE49-F238E27FC236}">
                <a16:creationId xmlns:a16="http://schemas.microsoft.com/office/drawing/2014/main" id="{90950EE0-E568-4D62-B12F-30569654DFF5}"/>
              </a:ext>
            </a:extLst>
          </p:cNvPr>
          <p:cNvCxnSpPr>
            <a:cxnSpLocks/>
          </p:cNvCxnSpPr>
          <p:nvPr/>
        </p:nvCxnSpPr>
        <p:spPr>
          <a:xfrm rot="10800000" flipV="1">
            <a:off x="2389741" y="1413622"/>
            <a:ext cx="1836000" cy="4068000"/>
          </a:xfrm>
          <a:prstGeom prst="bentConnector2">
            <a:avLst/>
          </a:prstGeom>
          <a:ln w="31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or: Elbow 57">
            <a:extLst>
              <a:ext uri="{FF2B5EF4-FFF2-40B4-BE49-F238E27FC236}">
                <a16:creationId xmlns:a16="http://schemas.microsoft.com/office/drawing/2014/main" id="{48AB91F9-3474-491A-A52E-5EE7F996935B}"/>
              </a:ext>
            </a:extLst>
          </p:cNvPr>
          <p:cNvCxnSpPr>
            <a:cxnSpLocks/>
          </p:cNvCxnSpPr>
          <p:nvPr/>
        </p:nvCxnSpPr>
        <p:spPr>
          <a:xfrm rot="10800000" flipV="1">
            <a:off x="3113682" y="1437877"/>
            <a:ext cx="1116000" cy="4392000"/>
          </a:xfrm>
          <a:prstGeom prst="bentConnector2">
            <a:avLst/>
          </a:prstGeom>
          <a:ln w="31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or: Elbow 58">
            <a:extLst>
              <a:ext uri="{FF2B5EF4-FFF2-40B4-BE49-F238E27FC236}">
                <a16:creationId xmlns:a16="http://schemas.microsoft.com/office/drawing/2014/main" id="{0F326EBA-D0FD-49CB-BD39-FB5A1B345205}"/>
              </a:ext>
            </a:extLst>
          </p:cNvPr>
          <p:cNvCxnSpPr>
            <a:cxnSpLocks/>
          </p:cNvCxnSpPr>
          <p:nvPr/>
        </p:nvCxnSpPr>
        <p:spPr>
          <a:xfrm rot="10800000" flipV="1">
            <a:off x="3808632" y="1461687"/>
            <a:ext cx="324000" cy="4500000"/>
          </a:xfrm>
          <a:prstGeom prst="bentConnector2">
            <a:avLst/>
          </a:prstGeom>
          <a:ln w="31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" name="Picture 2">
            <a:extLst>
              <a:ext uri="{FF2B5EF4-FFF2-40B4-BE49-F238E27FC236}">
                <a16:creationId xmlns:a16="http://schemas.microsoft.com/office/drawing/2014/main" id="{716285C8-5A9A-4627-8172-CE2BF64711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3978311" y="1043568"/>
            <a:ext cx="341516" cy="53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" name="그림 304">
            <a:extLst>
              <a:ext uri="{FF2B5EF4-FFF2-40B4-BE49-F238E27FC236}">
                <a16:creationId xmlns:a16="http://schemas.microsoft.com/office/drawing/2014/main" id="{3A348512-5316-4284-B210-E2DEF0196390}"/>
              </a:ext>
            </a:extLst>
          </p:cNvPr>
          <p:cNvPicPr>
            <a:picLocks noChangeAspect="1"/>
          </p:cNvPicPr>
          <p:nvPr/>
        </p:nvPicPr>
        <p:blipFill>
          <a:blip r:embed="rId9">
            <a:biLevel thresh="75000"/>
          </a:blip>
          <a:stretch>
            <a:fillRect/>
          </a:stretch>
        </p:blipFill>
        <p:spPr>
          <a:xfrm>
            <a:off x="5509448" y="2471094"/>
            <a:ext cx="240915" cy="305020"/>
          </a:xfrm>
          <a:prstGeom prst="rect">
            <a:avLst/>
          </a:prstGeom>
        </p:spPr>
      </p:pic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0E46155E-9843-4011-AFDD-C8B362BA9F23}"/>
              </a:ext>
            </a:extLst>
          </p:cNvPr>
          <p:cNvCxnSpPr>
            <a:cxnSpLocks/>
          </p:cNvCxnSpPr>
          <p:nvPr/>
        </p:nvCxnSpPr>
        <p:spPr>
          <a:xfrm flipH="1" flipV="1">
            <a:off x="4261630" y="1462238"/>
            <a:ext cx="1919766" cy="1996340"/>
          </a:xfrm>
          <a:prstGeom prst="straightConnector1">
            <a:avLst/>
          </a:prstGeom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" name="그림 304">
            <a:extLst>
              <a:ext uri="{FF2B5EF4-FFF2-40B4-BE49-F238E27FC236}">
                <a16:creationId xmlns:a16="http://schemas.microsoft.com/office/drawing/2014/main" id="{3C392AD5-FE80-4657-AC98-E8A65A9218DE}"/>
              </a:ext>
            </a:extLst>
          </p:cNvPr>
          <p:cNvPicPr>
            <a:picLocks noChangeAspect="1"/>
          </p:cNvPicPr>
          <p:nvPr/>
        </p:nvPicPr>
        <p:blipFill>
          <a:blip r:embed="rId9">
            <a:biLevel thresh="75000"/>
          </a:blip>
          <a:stretch>
            <a:fillRect/>
          </a:stretch>
        </p:blipFill>
        <p:spPr>
          <a:xfrm>
            <a:off x="4868439" y="2140713"/>
            <a:ext cx="240915" cy="305020"/>
          </a:xfrm>
          <a:prstGeom prst="rect">
            <a:avLst/>
          </a:prstGeom>
        </p:spPr>
      </p:pic>
      <p:pic>
        <p:nvPicPr>
          <p:cNvPr id="64" name="그림 304">
            <a:extLst>
              <a:ext uri="{FF2B5EF4-FFF2-40B4-BE49-F238E27FC236}">
                <a16:creationId xmlns:a16="http://schemas.microsoft.com/office/drawing/2014/main" id="{F8130249-8F44-43B4-98D3-B118F02A1FB7}"/>
              </a:ext>
            </a:extLst>
          </p:cNvPr>
          <p:cNvPicPr>
            <a:picLocks noChangeAspect="1"/>
          </p:cNvPicPr>
          <p:nvPr/>
        </p:nvPicPr>
        <p:blipFill>
          <a:blip r:embed="rId9">
            <a:biLevel thresh="75000"/>
          </a:blip>
          <a:stretch>
            <a:fillRect/>
          </a:stretch>
        </p:blipFill>
        <p:spPr>
          <a:xfrm>
            <a:off x="5181858" y="2307898"/>
            <a:ext cx="240915" cy="305020"/>
          </a:xfrm>
          <a:prstGeom prst="rect">
            <a:avLst/>
          </a:prstGeom>
        </p:spPr>
      </p:pic>
      <p:pic>
        <p:nvPicPr>
          <p:cNvPr id="68" name="그림 304">
            <a:extLst>
              <a:ext uri="{FF2B5EF4-FFF2-40B4-BE49-F238E27FC236}">
                <a16:creationId xmlns:a16="http://schemas.microsoft.com/office/drawing/2014/main" id="{F4C3737B-05A1-4481-BBA1-8517325369F0}"/>
              </a:ext>
            </a:extLst>
          </p:cNvPr>
          <p:cNvPicPr>
            <a:picLocks noChangeAspect="1"/>
          </p:cNvPicPr>
          <p:nvPr/>
        </p:nvPicPr>
        <p:blipFill>
          <a:blip r:embed="rId9">
            <a:biLevel thresh="75000"/>
          </a:blip>
          <a:stretch>
            <a:fillRect/>
          </a:stretch>
        </p:blipFill>
        <p:spPr>
          <a:xfrm>
            <a:off x="881597" y="1598588"/>
            <a:ext cx="240915" cy="305020"/>
          </a:xfrm>
          <a:prstGeom prst="rect">
            <a:avLst/>
          </a:prstGeom>
        </p:spPr>
      </p:pic>
      <p:pic>
        <p:nvPicPr>
          <p:cNvPr id="69" name="그림 304">
            <a:extLst>
              <a:ext uri="{FF2B5EF4-FFF2-40B4-BE49-F238E27FC236}">
                <a16:creationId xmlns:a16="http://schemas.microsoft.com/office/drawing/2014/main" id="{795EBF54-7D49-43E9-AA19-B7580062DA8A}"/>
              </a:ext>
            </a:extLst>
          </p:cNvPr>
          <p:cNvPicPr>
            <a:picLocks noChangeAspect="1"/>
          </p:cNvPicPr>
          <p:nvPr/>
        </p:nvPicPr>
        <p:blipFill>
          <a:blip r:embed="rId9">
            <a:biLevel thresh="75000"/>
          </a:blip>
          <a:stretch>
            <a:fillRect/>
          </a:stretch>
        </p:blipFill>
        <p:spPr>
          <a:xfrm>
            <a:off x="3003702" y="1598588"/>
            <a:ext cx="240915" cy="305020"/>
          </a:xfrm>
          <a:prstGeom prst="rect">
            <a:avLst/>
          </a:prstGeom>
        </p:spPr>
      </p:pic>
      <p:pic>
        <p:nvPicPr>
          <p:cNvPr id="70" name="그림 304">
            <a:extLst>
              <a:ext uri="{FF2B5EF4-FFF2-40B4-BE49-F238E27FC236}">
                <a16:creationId xmlns:a16="http://schemas.microsoft.com/office/drawing/2014/main" id="{E88DAB7B-4537-416E-A7EF-128CA35870F1}"/>
              </a:ext>
            </a:extLst>
          </p:cNvPr>
          <p:cNvPicPr>
            <a:picLocks noChangeAspect="1"/>
          </p:cNvPicPr>
          <p:nvPr/>
        </p:nvPicPr>
        <p:blipFill>
          <a:blip r:embed="rId9">
            <a:biLevel thresh="75000"/>
          </a:blip>
          <a:stretch>
            <a:fillRect/>
          </a:stretch>
        </p:blipFill>
        <p:spPr>
          <a:xfrm>
            <a:off x="2262649" y="1598588"/>
            <a:ext cx="240915" cy="305020"/>
          </a:xfrm>
          <a:prstGeom prst="rect">
            <a:avLst/>
          </a:prstGeom>
        </p:spPr>
      </p:pic>
      <p:pic>
        <p:nvPicPr>
          <p:cNvPr id="71" name="그림 304">
            <a:extLst>
              <a:ext uri="{FF2B5EF4-FFF2-40B4-BE49-F238E27FC236}">
                <a16:creationId xmlns:a16="http://schemas.microsoft.com/office/drawing/2014/main" id="{93894E01-5584-422B-BE65-732924502E23}"/>
              </a:ext>
            </a:extLst>
          </p:cNvPr>
          <p:cNvPicPr>
            <a:picLocks noChangeAspect="1"/>
          </p:cNvPicPr>
          <p:nvPr/>
        </p:nvPicPr>
        <p:blipFill>
          <a:blip r:embed="rId9">
            <a:biLevel thresh="75000"/>
          </a:blip>
          <a:stretch>
            <a:fillRect/>
          </a:stretch>
        </p:blipFill>
        <p:spPr>
          <a:xfrm>
            <a:off x="3699027" y="1598588"/>
            <a:ext cx="240915" cy="3050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8FE8849-1FE5-497C-8C6F-3F75C211CD5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55086" y="480071"/>
            <a:ext cx="5509483" cy="6074205"/>
          </a:xfrm>
          <a:prstGeom prst="rect">
            <a:avLst/>
          </a:prstGeom>
        </p:spPr>
      </p:pic>
      <p:sp>
        <p:nvSpPr>
          <p:cNvPr id="76" name="TextBox 75">
            <a:extLst>
              <a:ext uri="{FF2B5EF4-FFF2-40B4-BE49-F238E27FC236}">
                <a16:creationId xmlns:a16="http://schemas.microsoft.com/office/drawing/2014/main" id="{B2496ECB-B7BF-47CF-BBFE-F2D1639207D2}"/>
              </a:ext>
            </a:extLst>
          </p:cNvPr>
          <p:cNvSpPr txBox="1"/>
          <p:nvPr/>
        </p:nvSpPr>
        <p:spPr>
          <a:xfrm>
            <a:off x="309524" y="209550"/>
            <a:ext cx="11472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/>
              <a:t>건설공제 </a:t>
            </a:r>
            <a:r>
              <a:rPr lang="en-US" altLang="ko-KR"/>
              <a:t>CI</a:t>
            </a:r>
            <a:r>
              <a:rPr lang="ko-KR" altLang="en-US"/>
              <a:t>서버 구조 </a:t>
            </a:r>
            <a:r>
              <a:rPr lang="en-US" altLang="ko-KR"/>
              <a:t>&gt; R&amp;R &gt; </a:t>
            </a:r>
            <a:r>
              <a:rPr lang="ko-KR" altLang="en-US"/>
              <a:t>타업무개발자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505170A2-AC68-48F8-AE59-EFBD693965AC}"/>
              </a:ext>
            </a:extLst>
          </p:cNvPr>
          <p:cNvSpPr txBox="1"/>
          <p:nvPr/>
        </p:nvSpPr>
        <p:spPr>
          <a:xfrm>
            <a:off x="9686925" y="209550"/>
            <a:ext cx="20391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/>
              <a:t>ㅇ</a:t>
            </a:r>
            <a:r>
              <a:rPr lang="en-US" altLang="ko-KR"/>
              <a:t> Maven Update</a:t>
            </a:r>
            <a:endParaRPr lang="ko-KR" altLang="en-US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AC49558-E1B5-42CD-95C3-C4CB00449DD7}"/>
              </a:ext>
            </a:extLst>
          </p:cNvPr>
          <p:cNvSpPr txBox="1"/>
          <p:nvPr/>
        </p:nvSpPr>
        <p:spPr>
          <a:xfrm>
            <a:off x="7456969" y="4248961"/>
            <a:ext cx="4735031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1200">
                <a:latin typeface="Consolas" panose="020B0609020204030204" pitchFamily="49" charset="0"/>
              </a:rPr>
              <a:t>ㅁ 업무개발자</a:t>
            </a:r>
            <a:endParaRPr lang="en-US" altLang="ko-KR" sz="1200">
              <a:latin typeface="Consolas" panose="020B0609020204030204" pitchFamily="49" charset="0"/>
            </a:endParaRPr>
          </a:p>
          <a:p>
            <a:pPr marL="171450" indent="-171450">
              <a:buFontTx/>
              <a:buChar char="-"/>
            </a:pPr>
            <a:r>
              <a:rPr lang="en-US" altLang="ko-KR" sz="1200">
                <a:latin typeface="Consolas" panose="020B0609020204030204" pitchFamily="49" charset="0"/>
              </a:rPr>
              <a:t>Maven Update</a:t>
            </a:r>
          </a:p>
          <a:p>
            <a:r>
              <a:rPr lang="en-US" altLang="ko-KR" sz="1200">
                <a:latin typeface="Consolas" panose="020B0609020204030204" pitchFamily="49" charset="0"/>
              </a:rPr>
              <a:t>- </a:t>
            </a:r>
            <a:r>
              <a:rPr lang="ko-KR" altLang="en-US" sz="1200">
                <a:latin typeface="Consolas" panose="020B0609020204030204" pitchFamily="49" charset="0"/>
              </a:rPr>
              <a:t>담당업무와 연관된 타업무 </a:t>
            </a:r>
            <a:r>
              <a:rPr lang="en-US" altLang="ko-KR" sz="1200">
                <a:latin typeface="Consolas" panose="020B0609020204030204" pitchFamily="49" charset="0"/>
              </a:rPr>
              <a:t>Library </a:t>
            </a:r>
            <a:r>
              <a:rPr lang="ko-KR" altLang="en-US" sz="1200">
                <a:latin typeface="Consolas" panose="020B0609020204030204" pitchFamily="49" charset="0"/>
              </a:rPr>
              <a:t>업데이트</a:t>
            </a:r>
            <a:endParaRPr lang="en-US" altLang="ko-KR" sz="120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9831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1FEE5B5-6A44-4A7A-9016-CDC1B24E1F00}"/>
              </a:ext>
            </a:extLst>
          </p:cNvPr>
          <p:cNvSpPr txBox="1"/>
          <p:nvPr/>
        </p:nvSpPr>
        <p:spPr>
          <a:xfrm>
            <a:off x="309524" y="209550"/>
            <a:ext cx="11472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Project </a:t>
            </a:r>
            <a:r>
              <a:rPr lang="ko-KR" altLang="en-US"/>
              <a:t>구조 </a:t>
            </a:r>
            <a:r>
              <a:rPr lang="en-US" altLang="ko-KR"/>
              <a:t>&gt; </a:t>
            </a:r>
            <a:r>
              <a:rPr lang="ko-KR" altLang="en-US"/>
              <a:t>내부망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5A04413-B2A7-44AD-8DEA-44A40E28D4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91" y="1818770"/>
            <a:ext cx="2473229" cy="4111272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AA28FEF-736C-4692-8469-1D0BE28EC980}"/>
              </a:ext>
            </a:extLst>
          </p:cNvPr>
          <p:cNvCxnSpPr>
            <a:cxnSpLocks/>
          </p:cNvCxnSpPr>
          <p:nvPr/>
        </p:nvCxnSpPr>
        <p:spPr>
          <a:xfrm>
            <a:off x="2220058" y="578882"/>
            <a:ext cx="0" cy="62791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>
            <a:extLst>
              <a:ext uri="{FF2B5EF4-FFF2-40B4-BE49-F238E27FC236}">
                <a16:creationId xmlns:a16="http://schemas.microsoft.com/office/drawing/2014/main" id="{0230A517-8842-4FA3-B830-C77700BD01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2824" y="578882"/>
            <a:ext cx="2198143" cy="408305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23ADE8DB-7A15-475A-B3F4-D35D753659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578" y="665317"/>
            <a:ext cx="1274636" cy="969442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CD63F1A0-A6F2-41A3-910D-1706CD73F6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3444" y="578882"/>
            <a:ext cx="2340398" cy="3246358"/>
          </a:xfrm>
          <a:prstGeom prst="rect">
            <a:avLst/>
          </a:prstGeom>
        </p:spPr>
      </p:pic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89FFE385-283C-4911-97DF-7BC4431000C0}"/>
              </a:ext>
            </a:extLst>
          </p:cNvPr>
          <p:cNvCxnSpPr>
            <a:cxnSpLocks/>
          </p:cNvCxnSpPr>
          <p:nvPr/>
        </p:nvCxnSpPr>
        <p:spPr>
          <a:xfrm>
            <a:off x="8689798" y="578882"/>
            <a:ext cx="0" cy="62791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Picture 48">
            <a:extLst>
              <a:ext uri="{FF2B5EF4-FFF2-40B4-BE49-F238E27FC236}">
                <a16:creationId xmlns:a16="http://schemas.microsoft.com/office/drawing/2014/main" id="{EEB5EFC7-1D18-4D49-90A0-06B41D2E6B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05230" y="578882"/>
            <a:ext cx="1701357" cy="5374874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01F54D15-AB54-423C-A0FC-DD3F29A837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45850" y="1073150"/>
            <a:ext cx="1759340" cy="45656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C47C1EA1-751E-4CDB-9D71-FADA9456D28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35490" y="4669390"/>
            <a:ext cx="3356649" cy="1991346"/>
          </a:xfrm>
          <a:prstGeom prst="rect">
            <a:avLst/>
          </a:prstGeom>
        </p:spPr>
      </p:pic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6BB5ECD7-EBCE-421D-B414-EF9C7311E89E}"/>
              </a:ext>
            </a:extLst>
          </p:cNvPr>
          <p:cNvCxnSpPr>
            <a:cxnSpLocks/>
          </p:cNvCxnSpPr>
          <p:nvPr/>
        </p:nvCxnSpPr>
        <p:spPr>
          <a:xfrm>
            <a:off x="4779108" y="578882"/>
            <a:ext cx="0" cy="62791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" name="Picture 57">
            <a:extLst>
              <a:ext uri="{FF2B5EF4-FFF2-40B4-BE49-F238E27FC236}">
                <a16:creationId xmlns:a16="http://schemas.microsoft.com/office/drawing/2014/main" id="{73263AAB-90EC-47B2-824F-8BC196B0885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12943" y="3769506"/>
            <a:ext cx="3021977" cy="2226720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D734BD14-BBEA-403C-BE09-6C129CFBCD99}"/>
              </a:ext>
            </a:extLst>
          </p:cNvPr>
          <p:cNvSpPr txBox="1"/>
          <p:nvPr/>
        </p:nvSpPr>
        <p:spPr>
          <a:xfrm>
            <a:off x="7506497" y="523148"/>
            <a:ext cx="106787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/>
              <a:t>cgApp.cu</a:t>
            </a:r>
          </a:p>
          <a:p>
            <a:r>
              <a:rPr lang="en-US" altLang="ko-KR" sz="900"/>
              <a:t>cgApp.ch</a:t>
            </a:r>
          </a:p>
          <a:p>
            <a:r>
              <a:rPr lang="en-US" altLang="ko-KR" sz="900"/>
              <a:t>cgApp.ms</a:t>
            </a:r>
          </a:p>
          <a:p>
            <a:r>
              <a:rPr lang="en-US" altLang="ko-KR" sz="900"/>
              <a:t>cgApp.sa</a:t>
            </a:r>
          </a:p>
          <a:p>
            <a:r>
              <a:rPr lang="en-US" altLang="ko-KR" sz="900"/>
              <a:t>…</a:t>
            </a:r>
            <a:endParaRPr lang="ko-KR" altLang="en-US" sz="900"/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DED573CA-C5A1-46E7-A705-ABF76BB3D51A}"/>
              </a:ext>
            </a:extLst>
          </p:cNvPr>
          <p:cNvCxnSpPr>
            <a:cxnSpLocks/>
          </p:cNvCxnSpPr>
          <p:nvPr/>
        </p:nvCxnSpPr>
        <p:spPr>
          <a:xfrm>
            <a:off x="7369908" y="578882"/>
            <a:ext cx="0" cy="62791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017A102D-D554-41DC-8677-D000D3206607}"/>
              </a:ext>
            </a:extLst>
          </p:cNvPr>
          <p:cNvSpPr txBox="1"/>
          <p:nvPr/>
        </p:nvSpPr>
        <p:spPr>
          <a:xfrm>
            <a:off x="7506497" y="4621752"/>
            <a:ext cx="10678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/>
              <a:t>‘’</a:t>
            </a:r>
            <a:endParaRPr lang="ko-KR" altLang="en-US" sz="10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7A448C9-A555-4F84-A269-1263D91048F8}"/>
              </a:ext>
            </a:extLst>
          </p:cNvPr>
          <p:cNvSpPr txBox="1"/>
          <p:nvPr/>
        </p:nvSpPr>
        <p:spPr>
          <a:xfrm>
            <a:off x="19742" y="5996226"/>
            <a:ext cx="2200311" cy="707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en-US" altLang="ko-KR" sz="1000">
                <a:latin typeface="Consolas" panose="020B0609020204030204" pitchFamily="49" charset="0"/>
              </a:rPr>
              <a:t>POM Project</a:t>
            </a:r>
            <a:r>
              <a:rPr lang="ko-KR" altLang="en-US" sz="1000">
                <a:latin typeface="Consolas" panose="020B0609020204030204" pitchFamily="49" charset="0"/>
              </a:rPr>
              <a:t>로 </a:t>
            </a:r>
            <a:endParaRPr lang="en-US" altLang="ko-KR" sz="1000">
              <a:latin typeface="Consolas" panose="020B0609020204030204" pitchFamily="49" charset="0"/>
            </a:endParaRPr>
          </a:p>
          <a:p>
            <a:r>
              <a:rPr lang="ko-KR" altLang="en-US" sz="1000">
                <a:latin typeface="Consolas" panose="020B0609020204030204" pitchFamily="49" charset="0"/>
              </a:rPr>
              <a:t>의존성만 관리</a:t>
            </a:r>
            <a:endParaRPr lang="en-US" altLang="ko-KR" sz="1000">
              <a:latin typeface="Consolas" panose="020B0609020204030204" pitchFamily="49" charset="0"/>
            </a:endParaRPr>
          </a:p>
          <a:p>
            <a:r>
              <a:rPr lang="en-US" altLang="ko-KR" sz="1000">
                <a:latin typeface="Consolas" panose="020B0609020204030204" pitchFamily="49" charset="0"/>
              </a:rPr>
              <a:t>- </a:t>
            </a:r>
            <a:r>
              <a:rPr lang="ko-KR" altLang="en-US" sz="1000">
                <a:latin typeface="Consolas" panose="020B0609020204030204" pitchFamily="49" charset="0"/>
              </a:rPr>
              <a:t>모든 프레임워크 및 </a:t>
            </a:r>
            <a:r>
              <a:rPr lang="en-US" altLang="ko-KR" sz="1000">
                <a:latin typeface="Consolas" panose="020B0609020204030204" pitchFamily="49" charset="0"/>
              </a:rPr>
              <a:t>3rd-Party </a:t>
            </a:r>
            <a:r>
              <a:rPr lang="ko-KR" altLang="en-US" sz="1000">
                <a:latin typeface="Consolas" panose="020B0609020204030204" pitchFamily="49" charset="0"/>
              </a:rPr>
              <a:t>라이브러리 관리</a:t>
            </a:r>
            <a:endParaRPr lang="en-US" altLang="ko-KR" sz="1000">
              <a:latin typeface="Consolas" panose="020B0609020204030204" pitchFamily="49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B7BB60A-2F38-4064-A9B1-4AC1DB52700F}"/>
              </a:ext>
            </a:extLst>
          </p:cNvPr>
          <p:cNvSpPr txBox="1"/>
          <p:nvPr/>
        </p:nvSpPr>
        <p:spPr>
          <a:xfrm>
            <a:off x="2399422" y="5996226"/>
            <a:ext cx="2200311" cy="8617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en-US" altLang="ko-KR" sz="1000">
                <a:latin typeface="Consolas" panose="020B0609020204030204" pitchFamily="49" charset="0"/>
              </a:rPr>
              <a:t>Proworks </a:t>
            </a:r>
            <a:r>
              <a:rPr lang="ko-KR" altLang="en-US" sz="1000">
                <a:latin typeface="Consolas" panose="020B0609020204030204" pitchFamily="49" charset="0"/>
              </a:rPr>
              <a:t>관련 프로젝트</a:t>
            </a:r>
            <a:r>
              <a:rPr lang="en-US" altLang="ko-KR" sz="1000">
                <a:latin typeface="Consolas" panose="020B0609020204030204" pitchFamily="49" charset="0"/>
              </a:rPr>
              <a:t>Proworks</a:t>
            </a:r>
            <a:r>
              <a:rPr lang="ko-KR" altLang="en-US" sz="1000">
                <a:latin typeface="Consolas" panose="020B0609020204030204" pitchFamily="49" charset="0"/>
              </a:rPr>
              <a:t>에서 제공하는 </a:t>
            </a:r>
            <a:r>
              <a:rPr lang="en-US" altLang="ko-KR" sz="1000">
                <a:latin typeface="Consolas" panose="020B0609020204030204" pitchFamily="49" charset="0"/>
              </a:rPr>
              <a:t>inswaveFramework.jar</a:t>
            </a:r>
            <a:r>
              <a:rPr lang="ko-KR" altLang="en-US" sz="1000">
                <a:latin typeface="Consolas" panose="020B0609020204030204" pitchFamily="49" charset="0"/>
              </a:rPr>
              <a:t>이외 추가 </a:t>
            </a:r>
            <a:r>
              <a:rPr lang="en-US" altLang="ko-KR" sz="1000">
                <a:latin typeface="Consolas" panose="020B0609020204030204" pitchFamily="49" charset="0"/>
              </a:rPr>
              <a:t>Class</a:t>
            </a:r>
            <a:r>
              <a:rPr lang="ko-KR" altLang="en-US" sz="1000">
                <a:latin typeface="Consolas" panose="020B0609020204030204" pitchFamily="49" charset="0"/>
              </a:rPr>
              <a:t>들을 개발하는 프로젝트</a:t>
            </a:r>
            <a:r>
              <a:rPr lang="en-US" altLang="ko-KR" sz="1000">
                <a:latin typeface="Consolas" panose="020B0609020204030204" pitchFamily="49" charset="0"/>
              </a:rPr>
              <a:t>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1DD3F16-A0CF-40E1-8FFF-F84BEE48B0D2}"/>
              </a:ext>
            </a:extLst>
          </p:cNvPr>
          <p:cNvSpPr txBox="1"/>
          <p:nvPr/>
        </p:nvSpPr>
        <p:spPr>
          <a:xfrm>
            <a:off x="4843040" y="5996226"/>
            <a:ext cx="2200311" cy="5539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ko-KR" altLang="en-US" sz="1000">
                <a:latin typeface="Consolas" panose="020B0609020204030204" pitchFamily="49" charset="0"/>
              </a:rPr>
              <a:t>업무 프로젝트로 프로젝트가 </a:t>
            </a:r>
            <a:r>
              <a:rPr lang="en-US" altLang="ko-KR" sz="1000">
                <a:latin typeface="Consolas" panose="020B0609020204030204" pitchFamily="49" charset="0"/>
              </a:rPr>
              <a:t>cgApp.am</a:t>
            </a:r>
            <a:r>
              <a:rPr lang="ko-KR" altLang="en-US" sz="1000">
                <a:latin typeface="Consolas" panose="020B0609020204030204" pitchFamily="49" charset="0"/>
              </a:rPr>
              <a:t>이라면 </a:t>
            </a:r>
            <a:r>
              <a:rPr lang="en-US" altLang="ko-KR" sz="1000">
                <a:latin typeface="Consolas" panose="020B0609020204030204" pitchFamily="49" charset="0"/>
              </a:rPr>
              <a:t>cgApp.am.jar</a:t>
            </a:r>
            <a:r>
              <a:rPr lang="ko-KR" altLang="en-US" sz="1000">
                <a:latin typeface="Consolas" panose="020B0609020204030204" pitchFamily="49" charset="0"/>
              </a:rPr>
              <a:t>로 배포됨</a:t>
            </a:r>
            <a:r>
              <a:rPr lang="en-US" altLang="ko-KR" sz="1000">
                <a:latin typeface="Consolas" panose="020B0609020204030204" pitchFamily="49" charset="0"/>
              </a:rPr>
              <a:t>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A44EDC3-D5F1-4938-A877-D95F8AD0B5DF}"/>
              </a:ext>
            </a:extLst>
          </p:cNvPr>
          <p:cNvSpPr txBox="1"/>
          <p:nvPr/>
        </p:nvSpPr>
        <p:spPr>
          <a:xfrm>
            <a:off x="7417270" y="5996226"/>
            <a:ext cx="2200311" cy="707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ko-KR" altLang="en-US" sz="1000">
                <a:latin typeface="Consolas" panose="020B0609020204030204" pitchFamily="49" charset="0"/>
              </a:rPr>
              <a:t>마찬가지 업무프로젝트로 </a:t>
            </a:r>
            <a:endParaRPr lang="en-US" altLang="ko-KR" sz="1000">
              <a:latin typeface="Consolas" panose="020B0609020204030204" pitchFamily="49" charset="0"/>
            </a:endParaRPr>
          </a:p>
          <a:p>
            <a:r>
              <a:rPr lang="ko-KR" altLang="en-US" sz="1000">
                <a:latin typeface="Consolas" panose="020B0609020204030204" pitchFamily="49" charset="0"/>
              </a:rPr>
              <a:t>각각 </a:t>
            </a:r>
            <a:r>
              <a:rPr lang="en-US" altLang="ko-KR" sz="1000">
                <a:latin typeface="Consolas" panose="020B0609020204030204" pitchFamily="49" charset="0"/>
              </a:rPr>
              <a:t>cu.jar, ch.jar, ms.jar, sa.jar ...</a:t>
            </a:r>
            <a:r>
              <a:rPr lang="ko-KR" altLang="en-US" sz="1000">
                <a:latin typeface="Consolas" panose="020B0609020204030204" pitchFamily="49" charset="0"/>
              </a:rPr>
              <a:t>으로 배포됨</a:t>
            </a:r>
            <a:r>
              <a:rPr lang="en-US" altLang="ko-KR" sz="1000">
                <a:latin typeface="Consolas" panose="020B0609020204030204" pitchFamily="49" charset="0"/>
              </a:rPr>
              <a:t>.</a:t>
            </a:r>
          </a:p>
          <a:p>
            <a:endParaRPr lang="en-US" altLang="ko-KR" sz="1000">
              <a:latin typeface="Consolas" panose="020B0609020204030204" pitchFamily="49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388D4B5-82F3-46C4-A6FF-BFD7916295F9}"/>
              </a:ext>
            </a:extLst>
          </p:cNvPr>
          <p:cNvSpPr txBox="1"/>
          <p:nvPr/>
        </p:nvSpPr>
        <p:spPr>
          <a:xfrm>
            <a:off x="9837314" y="5996226"/>
            <a:ext cx="2200311" cy="5539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000">
                <a:latin typeface="Consolas" panose="020B0609020204030204" pitchFamily="49" charset="0"/>
              </a:rPr>
              <a:t>- cgApp </a:t>
            </a:r>
            <a:r>
              <a:rPr lang="ko-KR" altLang="en-US" sz="1000">
                <a:latin typeface="Consolas" panose="020B0609020204030204" pitchFamily="49" charset="0"/>
              </a:rPr>
              <a:t>메인프로젝트로 정적파일 및 </a:t>
            </a:r>
            <a:r>
              <a:rPr lang="en-US" altLang="ko-KR" sz="1000">
                <a:latin typeface="Consolas" panose="020B0609020204030204" pitchFamily="49" charset="0"/>
              </a:rPr>
              <a:t>html, js, css, </a:t>
            </a:r>
            <a:r>
              <a:rPr lang="ko-KR" altLang="en-US" sz="1000">
                <a:latin typeface="Consolas" panose="020B0609020204030204" pitchFamily="49" charset="0"/>
              </a:rPr>
              <a:t>공통</a:t>
            </a:r>
            <a:r>
              <a:rPr lang="en-US" altLang="ko-KR" sz="1000">
                <a:latin typeface="Consolas" panose="020B0609020204030204" pitchFamily="49" charset="0"/>
              </a:rPr>
              <a:t>Js</a:t>
            </a:r>
            <a:r>
              <a:rPr lang="ko-KR" altLang="en-US" sz="1000">
                <a:latin typeface="Consolas" panose="020B0609020204030204" pitchFamily="49" charset="0"/>
              </a:rPr>
              <a:t>스크립트</a:t>
            </a:r>
            <a:r>
              <a:rPr lang="en-US" altLang="ko-KR" sz="1000">
                <a:latin typeface="Consolas" panose="020B0609020204030204" pitchFamily="49" charset="0"/>
              </a:rPr>
              <a:t>, UI</a:t>
            </a:r>
            <a:r>
              <a:rPr lang="ko-KR" altLang="en-US" sz="1000">
                <a:latin typeface="Consolas" panose="020B0609020204030204" pitchFamily="49" charset="0"/>
              </a:rPr>
              <a:t>등 모두 여기서 관리</a:t>
            </a:r>
            <a:endParaRPr lang="en-US" altLang="ko-KR" sz="100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01413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F417E2E4-08A4-4AB8-B6F9-A5874DB23A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657" y="799847"/>
            <a:ext cx="3029650" cy="500426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373745AA-01FB-438E-96E3-250B3B5833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3118" y="1744980"/>
            <a:ext cx="2839118" cy="483108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BA986D56-3C5C-475E-82D2-F44A525324EF}"/>
              </a:ext>
            </a:extLst>
          </p:cNvPr>
          <p:cNvSpPr txBox="1"/>
          <p:nvPr/>
        </p:nvSpPr>
        <p:spPr>
          <a:xfrm>
            <a:off x="309524" y="209550"/>
            <a:ext cx="11472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Project </a:t>
            </a:r>
            <a:r>
              <a:rPr lang="ko-KR" altLang="en-US"/>
              <a:t>구조 </a:t>
            </a:r>
            <a:r>
              <a:rPr lang="en-US" altLang="ko-KR"/>
              <a:t>&gt; </a:t>
            </a:r>
            <a:r>
              <a:rPr lang="ko-KR" altLang="en-US"/>
              <a:t>외부망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F0461CE-0AC7-42D9-887D-3FDB4CCA2A0F}"/>
              </a:ext>
            </a:extLst>
          </p:cNvPr>
          <p:cNvCxnSpPr>
            <a:cxnSpLocks/>
          </p:cNvCxnSpPr>
          <p:nvPr/>
        </p:nvCxnSpPr>
        <p:spPr>
          <a:xfrm>
            <a:off x="4657940" y="578882"/>
            <a:ext cx="0" cy="62791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30">
            <a:extLst>
              <a:ext uri="{FF2B5EF4-FFF2-40B4-BE49-F238E27FC236}">
                <a16:creationId xmlns:a16="http://schemas.microsoft.com/office/drawing/2014/main" id="{B48414CA-8679-4FA6-A144-2BE21FB641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2768" y="929019"/>
            <a:ext cx="2459966" cy="3673461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901C230B-795F-4020-A6D8-75B0BF9362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58522" y="655320"/>
            <a:ext cx="3363610" cy="6202680"/>
          </a:xfrm>
          <a:prstGeom prst="rect">
            <a:avLst/>
          </a:prstGeom>
        </p:spPr>
      </p:pic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3283BCA4-7C12-44BB-A0DD-FDF520205797}"/>
              </a:ext>
            </a:extLst>
          </p:cNvPr>
          <p:cNvCxnSpPr>
            <a:cxnSpLocks/>
          </p:cNvCxnSpPr>
          <p:nvPr/>
        </p:nvCxnSpPr>
        <p:spPr>
          <a:xfrm>
            <a:off x="9976700" y="578882"/>
            <a:ext cx="0" cy="62791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47266A28-E113-44F1-A234-6F36F5048C2C}"/>
              </a:ext>
            </a:extLst>
          </p:cNvPr>
          <p:cNvSpPr txBox="1"/>
          <p:nvPr/>
        </p:nvSpPr>
        <p:spPr>
          <a:xfrm>
            <a:off x="10275886" y="523148"/>
            <a:ext cx="106787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/>
              <a:t>cgContract</a:t>
            </a:r>
          </a:p>
          <a:p>
            <a:r>
              <a:rPr lang="en-US" altLang="ko-KR" sz="900"/>
              <a:t>cgEdoc</a:t>
            </a:r>
          </a:p>
          <a:p>
            <a:r>
              <a:rPr lang="en-US" altLang="ko-KR" sz="900"/>
              <a:t>cgMobile</a:t>
            </a:r>
          </a:p>
          <a:p>
            <a:r>
              <a:rPr lang="en-US" altLang="ko-KR" sz="900"/>
              <a:t>cgInvg</a:t>
            </a:r>
          </a:p>
          <a:p>
            <a:r>
              <a:rPr lang="en-US" altLang="ko-KR" sz="900"/>
              <a:t>cgPrm</a:t>
            </a:r>
            <a:endParaRPr lang="ko-KR" altLang="en-US" sz="90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BC506D1-3085-4DB8-9B25-3E7C5AAA7D08}"/>
              </a:ext>
            </a:extLst>
          </p:cNvPr>
          <p:cNvSpPr txBox="1"/>
          <p:nvPr/>
        </p:nvSpPr>
        <p:spPr>
          <a:xfrm>
            <a:off x="10275886" y="4621752"/>
            <a:ext cx="10678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/>
              <a:t>‘’</a:t>
            </a:r>
            <a:endParaRPr lang="ko-KR" altLang="en-US" sz="10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F89BFE-15A0-4D61-8225-7CBB31A593D7}"/>
              </a:ext>
            </a:extLst>
          </p:cNvPr>
          <p:cNvSpPr txBox="1"/>
          <p:nvPr/>
        </p:nvSpPr>
        <p:spPr>
          <a:xfrm>
            <a:off x="2178531" y="4716572"/>
            <a:ext cx="2200311" cy="707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en-US" altLang="ko-KR" sz="1000">
                <a:latin typeface="Consolas" panose="020B0609020204030204" pitchFamily="49" charset="0"/>
              </a:rPr>
              <a:t>SpringBoot2.5</a:t>
            </a:r>
            <a:r>
              <a:rPr lang="ko-KR" altLang="en-US" sz="1000">
                <a:latin typeface="Consolas" panose="020B0609020204030204" pitchFamily="49" charset="0"/>
              </a:rPr>
              <a:t>를 사용했으며</a:t>
            </a:r>
            <a:endParaRPr lang="en-US" altLang="ko-KR" sz="1000">
              <a:latin typeface="Consolas" panose="020B0609020204030204" pitchFamily="49" charset="0"/>
            </a:endParaRPr>
          </a:p>
          <a:p>
            <a:pPr marL="171450" indent="-171450">
              <a:buFontTx/>
              <a:buChar char="-"/>
            </a:pPr>
            <a:r>
              <a:rPr lang="en-US" altLang="ko-KR" sz="1000">
                <a:latin typeface="Consolas" panose="020B0609020204030204" pitchFamily="49" charset="0"/>
              </a:rPr>
              <a:t>cgCommon</a:t>
            </a:r>
            <a:r>
              <a:rPr lang="ko-KR" altLang="en-US" sz="1000">
                <a:latin typeface="Consolas" panose="020B0609020204030204" pitchFamily="49" charset="0"/>
              </a:rPr>
              <a:t>은 </a:t>
            </a:r>
            <a:r>
              <a:rPr lang="en-US" altLang="ko-KR" sz="1000">
                <a:latin typeface="Consolas" panose="020B0609020204030204" pitchFamily="49" charset="0"/>
              </a:rPr>
              <a:t>Framework</a:t>
            </a:r>
            <a:r>
              <a:rPr lang="ko-KR" altLang="en-US" sz="1000">
                <a:latin typeface="Consolas" panose="020B0609020204030204" pitchFamily="49" charset="0"/>
              </a:rPr>
              <a:t>및 공통라이브러리들을 관리</a:t>
            </a:r>
            <a:endParaRPr lang="en-US" altLang="ko-KR" sz="1000">
              <a:latin typeface="Consolas" panose="020B0609020204030204" pitchFamily="49" charset="0"/>
            </a:endParaRPr>
          </a:p>
          <a:p>
            <a:pPr marL="171450" indent="-171450">
              <a:buFontTx/>
              <a:buChar char="-"/>
            </a:pPr>
            <a:endParaRPr lang="en-US" altLang="ko-KR" sz="1000">
              <a:latin typeface="Consolas" panose="020B0609020204030204" pitchFamily="49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FF5F471-FA75-425B-AF85-79EE664701E3}"/>
              </a:ext>
            </a:extLst>
          </p:cNvPr>
          <p:cNvSpPr txBox="1"/>
          <p:nvPr/>
        </p:nvSpPr>
        <p:spPr>
          <a:xfrm>
            <a:off x="5242423" y="4716572"/>
            <a:ext cx="3573915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en-US" altLang="ko-KR" sz="1000">
                <a:latin typeface="Consolas" panose="020B0609020204030204" pitchFamily="49" charset="0"/>
              </a:rPr>
              <a:t>cgCyber</a:t>
            </a:r>
            <a:r>
              <a:rPr lang="ko-KR" altLang="en-US" sz="1000">
                <a:latin typeface="Consolas" panose="020B0609020204030204" pitchFamily="49" charset="0"/>
              </a:rPr>
              <a:t>는 프레임워크 요소들을 전부 </a:t>
            </a:r>
            <a:r>
              <a:rPr lang="en-US" altLang="ko-KR" sz="1000">
                <a:latin typeface="Consolas" panose="020B0609020204030204" pitchFamily="49" charset="0"/>
              </a:rPr>
              <a:t>cgCommon.jar</a:t>
            </a:r>
            <a:r>
              <a:rPr lang="ko-KR" altLang="en-US" sz="1000">
                <a:latin typeface="Consolas" panose="020B0609020204030204" pitchFamily="49" charset="0"/>
              </a:rPr>
              <a:t>에서 가져다 사용</a:t>
            </a:r>
            <a:endParaRPr lang="en-US" altLang="ko-KR" sz="1000">
              <a:latin typeface="Consolas" panose="020B0609020204030204" pitchFamily="49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25DE5B2-64C5-497D-AEFA-9183DA028FC5}"/>
              </a:ext>
            </a:extLst>
          </p:cNvPr>
          <p:cNvSpPr txBox="1"/>
          <p:nvPr/>
        </p:nvSpPr>
        <p:spPr>
          <a:xfrm>
            <a:off x="9266525" y="4701124"/>
            <a:ext cx="2821893" cy="13234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ko-KR" altLang="en-US" sz="1000">
                <a:latin typeface="Consolas" panose="020B0609020204030204" pitchFamily="49" charset="0"/>
              </a:rPr>
              <a:t>나머지 </a:t>
            </a:r>
            <a:r>
              <a:rPr lang="en-US" altLang="ko-KR" sz="1000">
                <a:latin typeface="Consolas" panose="020B0609020204030204" pitchFamily="49" charset="0"/>
              </a:rPr>
              <a:t>cgContract, cgEdoc ...</a:t>
            </a:r>
            <a:r>
              <a:rPr lang="ko-KR" altLang="en-US" sz="1000">
                <a:latin typeface="Consolas" panose="020B0609020204030204" pitchFamily="49" charset="0"/>
              </a:rPr>
              <a:t>도 모두 </a:t>
            </a:r>
            <a:r>
              <a:rPr lang="en-US" altLang="ko-KR" sz="1000">
                <a:latin typeface="Consolas" panose="020B0609020204030204" pitchFamily="49" charset="0"/>
              </a:rPr>
              <a:t>cgCommon.jar</a:t>
            </a:r>
            <a:r>
              <a:rPr lang="ko-KR" altLang="en-US" sz="1000">
                <a:latin typeface="Consolas" panose="020B0609020204030204" pitchFamily="49" charset="0"/>
              </a:rPr>
              <a:t>에서 프레임워크 요소들을 가져다 씀</a:t>
            </a:r>
            <a:r>
              <a:rPr lang="en-US" altLang="ko-KR" sz="1000">
                <a:latin typeface="Consolas" panose="020B0609020204030204" pitchFamily="49" charset="0"/>
              </a:rPr>
              <a:t>.</a:t>
            </a:r>
          </a:p>
          <a:p>
            <a:pPr marL="171450" indent="-171450">
              <a:buFontTx/>
              <a:buChar char="-"/>
            </a:pPr>
            <a:endParaRPr lang="en-US" altLang="ko-KR" sz="1000">
              <a:latin typeface="Consolas" panose="020B0609020204030204" pitchFamily="49" charset="0"/>
            </a:endParaRPr>
          </a:p>
          <a:p>
            <a:pPr marL="171450" indent="-171450">
              <a:buFontTx/>
              <a:buChar char="-"/>
            </a:pPr>
            <a:r>
              <a:rPr lang="ko-KR" altLang="en-US" sz="1000">
                <a:latin typeface="Consolas" panose="020B0609020204030204" pitchFamily="49" charset="0"/>
              </a:rPr>
              <a:t>역할은 여기서는 개발리더가 없고</a:t>
            </a:r>
            <a:endParaRPr lang="en-US" altLang="ko-KR" sz="1000">
              <a:latin typeface="Consolas" panose="020B0609020204030204" pitchFamily="49" charset="0"/>
            </a:endParaRPr>
          </a:p>
          <a:p>
            <a:pPr marL="171450" indent="-171450">
              <a:buFontTx/>
              <a:buChar char="-"/>
            </a:pPr>
            <a:r>
              <a:rPr lang="en-US" altLang="ko-KR" sz="1000">
                <a:latin typeface="Consolas" panose="020B0609020204030204" pitchFamily="49" charset="0"/>
              </a:rPr>
              <a:t>AA </a:t>
            </a:r>
            <a:r>
              <a:rPr lang="ko-KR" altLang="en-US" sz="1000">
                <a:latin typeface="Consolas" panose="020B0609020204030204" pitchFamily="49" charset="0"/>
              </a:rPr>
              <a:t>와 개발자만 있음</a:t>
            </a:r>
            <a:r>
              <a:rPr lang="en-US" altLang="ko-KR" sz="1000">
                <a:latin typeface="Consolas" panose="020B0609020204030204" pitchFamily="49" charset="0"/>
              </a:rPr>
              <a:t>.</a:t>
            </a:r>
          </a:p>
          <a:p>
            <a:pPr marL="171450" indent="-171450">
              <a:buFontTx/>
              <a:buChar char="-"/>
            </a:pPr>
            <a:r>
              <a:rPr lang="en-US" altLang="ko-KR" sz="1000">
                <a:latin typeface="Consolas" panose="020B0609020204030204" pitchFamily="49" charset="0"/>
              </a:rPr>
              <a:t>AA</a:t>
            </a:r>
            <a:r>
              <a:rPr lang="ko-KR" altLang="en-US" sz="1000">
                <a:latin typeface="Consolas" panose="020B0609020204030204" pitchFamily="49" charset="0"/>
              </a:rPr>
              <a:t>는 </a:t>
            </a:r>
            <a:r>
              <a:rPr lang="en-US" altLang="ko-KR" sz="1000">
                <a:latin typeface="Consolas" panose="020B0609020204030204" pitchFamily="49" charset="0"/>
              </a:rPr>
              <a:t>cgCommon</a:t>
            </a:r>
            <a:r>
              <a:rPr lang="ko-KR" altLang="en-US" sz="1000">
                <a:latin typeface="Consolas" panose="020B0609020204030204" pitchFamily="49" charset="0"/>
              </a:rPr>
              <a:t>관리</a:t>
            </a:r>
            <a:r>
              <a:rPr lang="en-US" altLang="ko-KR" sz="1000">
                <a:latin typeface="Consolas" panose="020B0609020204030204" pitchFamily="49" charset="0"/>
              </a:rPr>
              <a:t>, </a:t>
            </a:r>
            <a:r>
              <a:rPr lang="ko-KR" altLang="en-US" sz="1000">
                <a:latin typeface="Consolas" panose="020B0609020204030204" pitchFamily="49" charset="0"/>
              </a:rPr>
              <a:t>각 개발단으 개발프로젝트 관리</a:t>
            </a:r>
            <a:r>
              <a:rPr lang="en-US" altLang="ko-KR" sz="1000">
                <a:latin typeface="Consolas" panose="020B0609020204030204" pitchFamily="49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022125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</TotalTime>
  <Words>583</Words>
  <Application>Microsoft Office PowerPoint</Application>
  <PresentationFormat>Widescreen</PresentationFormat>
  <Paragraphs>136</Paragraphs>
  <Slides>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맑은 고딕</vt:lpstr>
      <vt:lpstr>Arial</vt:lpstr>
      <vt:lpstr>Consolas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doopo</dc:creator>
  <cp:lastModifiedBy>doopo</cp:lastModifiedBy>
  <cp:revision>69</cp:revision>
  <dcterms:created xsi:type="dcterms:W3CDTF">2022-03-10T01:47:59Z</dcterms:created>
  <dcterms:modified xsi:type="dcterms:W3CDTF">2022-03-14T01:26:49Z</dcterms:modified>
</cp:coreProperties>
</file>