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2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8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BD0E0-E153-4931-ABAE-BCB54A88CE7E}" type="datetimeFigureOut">
              <a:rPr lang="ko-KR" altLang="en-US" smtClean="0"/>
              <a:t>2018-07-23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211B6-2383-45A3-B8D0-A20B0784D57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683677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BD0E0-E153-4931-ABAE-BCB54A88CE7E}" type="datetimeFigureOut">
              <a:rPr lang="ko-KR" altLang="en-US" smtClean="0"/>
              <a:t>2018-07-23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211B6-2383-45A3-B8D0-A20B0784D57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381602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BD0E0-E153-4931-ABAE-BCB54A88CE7E}" type="datetimeFigureOut">
              <a:rPr lang="ko-KR" altLang="en-US" smtClean="0"/>
              <a:t>2018-07-23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211B6-2383-45A3-B8D0-A20B0784D57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244386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BD0E0-E153-4931-ABAE-BCB54A88CE7E}" type="datetimeFigureOut">
              <a:rPr lang="ko-KR" altLang="en-US" smtClean="0"/>
              <a:t>2018-07-23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211B6-2383-45A3-B8D0-A20B0784D57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826783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BD0E0-E153-4931-ABAE-BCB54A88CE7E}" type="datetimeFigureOut">
              <a:rPr lang="ko-KR" altLang="en-US" smtClean="0"/>
              <a:t>2018-07-23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211B6-2383-45A3-B8D0-A20B0784D57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55411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BD0E0-E153-4931-ABAE-BCB54A88CE7E}" type="datetimeFigureOut">
              <a:rPr lang="ko-KR" altLang="en-US" smtClean="0"/>
              <a:t>2018-07-23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211B6-2383-45A3-B8D0-A20B0784D57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57352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BD0E0-E153-4931-ABAE-BCB54A88CE7E}" type="datetimeFigureOut">
              <a:rPr lang="ko-KR" altLang="en-US" smtClean="0"/>
              <a:t>2018-07-23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211B6-2383-45A3-B8D0-A20B0784D57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346854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BD0E0-E153-4931-ABAE-BCB54A88CE7E}" type="datetimeFigureOut">
              <a:rPr lang="ko-KR" altLang="en-US" smtClean="0"/>
              <a:t>2018-07-23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211B6-2383-45A3-B8D0-A20B0784D57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133276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BD0E0-E153-4931-ABAE-BCB54A88CE7E}" type="datetimeFigureOut">
              <a:rPr lang="ko-KR" altLang="en-US" smtClean="0"/>
              <a:t>2018-07-23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211B6-2383-45A3-B8D0-A20B0784D57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319695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BD0E0-E153-4931-ABAE-BCB54A88CE7E}" type="datetimeFigureOut">
              <a:rPr lang="ko-KR" altLang="en-US" smtClean="0"/>
              <a:t>2018-07-23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211B6-2383-45A3-B8D0-A20B0784D57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756163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BD0E0-E153-4931-ABAE-BCB54A88CE7E}" type="datetimeFigureOut">
              <a:rPr lang="ko-KR" altLang="en-US" smtClean="0"/>
              <a:t>2018-07-23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211B6-2383-45A3-B8D0-A20B0784D57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629539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BBD0E0-E153-4931-ABAE-BCB54A88CE7E}" type="datetimeFigureOut">
              <a:rPr lang="ko-KR" altLang="en-US" smtClean="0"/>
              <a:t>2018-07-23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A211B6-2383-45A3-B8D0-A20B0784D57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70544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4801" y="304801"/>
            <a:ext cx="548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1. </a:t>
            </a:r>
            <a:r>
              <a:rPr lang="ko-KR" altLang="en-US" dirty="0" smtClean="0"/>
              <a:t>임시파일서버에서 설치파일 복사 </a:t>
            </a:r>
            <a:endParaRPr lang="ko-KR" alt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53046" y="6353348"/>
            <a:ext cx="1097182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 smtClean="0"/>
              <a:t>\\192.168.0.201 </a:t>
            </a:r>
            <a:r>
              <a:rPr lang="ko-KR" altLang="en-US" sz="1000" dirty="0" smtClean="0"/>
              <a:t>에서 본인</a:t>
            </a:r>
            <a:r>
              <a:rPr lang="en-US" altLang="ko-KR" sz="1000" dirty="0" smtClean="0"/>
              <a:t>OS bit</a:t>
            </a:r>
            <a:r>
              <a:rPr lang="ko-KR" altLang="en-US" sz="1000" dirty="0" smtClean="0"/>
              <a:t>수에 맞는 설치파일을 로컬로 복사합니다</a:t>
            </a:r>
            <a:r>
              <a:rPr lang="en-US" altLang="ko-KR" sz="1000" dirty="0" smtClean="0"/>
              <a:t>.</a:t>
            </a:r>
            <a:r>
              <a:rPr lang="ko-KR" altLang="en-US" sz="1000" dirty="0" smtClean="0"/>
              <a:t> </a:t>
            </a:r>
            <a:endParaRPr lang="ko-KR" altLang="en-US" sz="1000" dirty="0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130" y="1263999"/>
            <a:ext cx="9980952" cy="303809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254202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4801" y="304801"/>
            <a:ext cx="548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2. Subversion Client </a:t>
            </a:r>
            <a:r>
              <a:rPr lang="ko-KR" altLang="en-US" dirty="0" smtClean="0"/>
              <a:t>설치</a:t>
            </a:r>
            <a:endParaRPr lang="ko-KR" altLang="en-US" dirty="0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046" y="949438"/>
            <a:ext cx="3360020" cy="262692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9679" y="949438"/>
            <a:ext cx="3351619" cy="262035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57911" y="949438"/>
            <a:ext cx="3343584" cy="261407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3046" y="3674020"/>
            <a:ext cx="3360020" cy="262692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09679" y="3674020"/>
            <a:ext cx="3351619" cy="262035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0" name="그림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57911" y="3674020"/>
            <a:ext cx="3343584" cy="261407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2" name="TextBox 11"/>
          <p:cNvSpPr txBox="1"/>
          <p:nvPr/>
        </p:nvSpPr>
        <p:spPr>
          <a:xfrm>
            <a:off x="453046" y="6353348"/>
            <a:ext cx="1097182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 err="1" smtClean="0"/>
              <a:t>설치후</a:t>
            </a:r>
            <a:r>
              <a:rPr lang="ko-KR" altLang="en-US" sz="1000" dirty="0" smtClean="0"/>
              <a:t> 반드시 컴퓨터를 </a:t>
            </a:r>
            <a:r>
              <a:rPr lang="ko-KR" altLang="en-US" sz="1000" dirty="0" err="1" smtClean="0"/>
              <a:t>리부팅</a:t>
            </a:r>
            <a:r>
              <a:rPr lang="ko-KR" altLang="en-US" sz="1000" dirty="0" smtClean="0"/>
              <a:t> 해줘야 합니다</a:t>
            </a:r>
            <a:r>
              <a:rPr lang="en-US" altLang="ko-KR" sz="1000" dirty="0" smtClean="0"/>
              <a:t>.</a:t>
            </a:r>
            <a:endParaRPr lang="ko-KR" altLang="en-US" sz="1000" dirty="0"/>
          </a:p>
        </p:txBody>
      </p:sp>
    </p:spTree>
    <p:extLst>
      <p:ext uri="{BB962C8B-B14F-4D97-AF65-F5344CB8AC3E}">
        <p14:creationId xmlns:p14="http://schemas.microsoft.com/office/powerpoint/2010/main" val="3915007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4801" y="304801"/>
            <a:ext cx="548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3. </a:t>
            </a:r>
            <a:r>
              <a:rPr lang="ko-KR" altLang="en-US" dirty="0" smtClean="0"/>
              <a:t>최초 </a:t>
            </a:r>
            <a:r>
              <a:rPr lang="en-US" altLang="ko-KR" dirty="0" smtClean="0"/>
              <a:t>1</a:t>
            </a:r>
            <a:r>
              <a:rPr lang="ko-KR" altLang="en-US" dirty="0" smtClean="0"/>
              <a:t>회 </a:t>
            </a:r>
            <a:r>
              <a:rPr lang="en-US" altLang="ko-KR" dirty="0" smtClean="0"/>
              <a:t>Check Out</a:t>
            </a:r>
            <a:endParaRPr lang="ko-KR" alt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453046" y="647963"/>
            <a:ext cx="1097182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 smtClean="0"/>
              <a:t>앞으로</a:t>
            </a:r>
            <a:r>
              <a:rPr lang="en-US" altLang="ko-KR" sz="1000" dirty="0" smtClean="0"/>
              <a:t> </a:t>
            </a:r>
            <a:r>
              <a:rPr lang="ko-KR" altLang="en-US" sz="1000" dirty="0" smtClean="0"/>
              <a:t>문서작업 할 본인의 </a:t>
            </a:r>
            <a:r>
              <a:rPr lang="en-US" altLang="ko-KR" sz="1000" dirty="0" smtClean="0"/>
              <a:t>Work</a:t>
            </a:r>
            <a:r>
              <a:rPr lang="ko-KR" altLang="en-US" sz="1000" dirty="0" smtClean="0"/>
              <a:t>폴더에서 최초</a:t>
            </a:r>
            <a:r>
              <a:rPr lang="en-US" altLang="ko-KR" sz="1000" dirty="0" smtClean="0"/>
              <a:t>1</a:t>
            </a:r>
            <a:r>
              <a:rPr lang="ko-KR" altLang="en-US" sz="1000" dirty="0" smtClean="0"/>
              <a:t>회 </a:t>
            </a:r>
            <a:r>
              <a:rPr lang="en-US" altLang="ko-KR" sz="1000" dirty="0" err="1" smtClean="0"/>
              <a:t>CheckOut</a:t>
            </a:r>
            <a:r>
              <a:rPr lang="ko-KR" altLang="en-US" sz="1000" dirty="0" smtClean="0"/>
              <a:t>을 해줍니다</a:t>
            </a:r>
            <a:r>
              <a:rPr lang="en-US" altLang="ko-KR" sz="1000" dirty="0" smtClean="0"/>
              <a:t>.</a:t>
            </a:r>
            <a:endParaRPr lang="ko-KR" altLang="en-US" sz="1000" dirty="0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047" y="1017295"/>
            <a:ext cx="8425219" cy="3708811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500473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047" y="1391235"/>
            <a:ext cx="8434219" cy="369177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304801" y="304801"/>
            <a:ext cx="548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3. </a:t>
            </a:r>
            <a:r>
              <a:rPr lang="ko-KR" altLang="en-US" dirty="0"/>
              <a:t>최초 </a:t>
            </a:r>
            <a:r>
              <a:rPr lang="en-US" altLang="ko-KR" dirty="0"/>
              <a:t>1</a:t>
            </a:r>
            <a:r>
              <a:rPr lang="ko-KR" altLang="en-US" dirty="0"/>
              <a:t>회 </a:t>
            </a:r>
            <a:r>
              <a:rPr lang="en-US" altLang="ko-KR" dirty="0"/>
              <a:t>Check Out</a:t>
            </a:r>
            <a:endParaRPr lang="ko-KR" alt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53046" y="647963"/>
            <a:ext cx="1097182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 smtClean="0"/>
              <a:t>1. URL of repository : svn</a:t>
            </a:r>
            <a:r>
              <a:rPr lang="en-US" altLang="ko-KR" sz="1000" smtClean="0"/>
              <a:t>://</a:t>
            </a:r>
            <a:r>
              <a:rPr lang="en-US" altLang="ko-KR" sz="1000" smtClean="0"/>
              <a:t>192.168.0.201/files </a:t>
            </a:r>
            <a:r>
              <a:rPr lang="ko-KR" altLang="en-US" sz="1000" dirty="0" smtClean="0"/>
              <a:t>입력</a:t>
            </a:r>
            <a:endParaRPr lang="en-US" altLang="ko-KR" sz="1000" dirty="0" smtClean="0"/>
          </a:p>
          <a:p>
            <a:r>
              <a:rPr lang="en-US" altLang="ko-KR" sz="1000" dirty="0" smtClean="0"/>
              <a:t>2. Checkout directory : D:/files </a:t>
            </a:r>
            <a:r>
              <a:rPr lang="ko-KR" altLang="en-US" sz="1000" dirty="0" smtClean="0"/>
              <a:t>또는 본인이 원하는 </a:t>
            </a:r>
            <a:r>
              <a:rPr lang="en-US" altLang="ko-KR" sz="1000" dirty="0" smtClean="0"/>
              <a:t>work folder </a:t>
            </a:r>
            <a:r>
              <a:rPr lang="ko-KR" altLang="en-US" sz="1000" dirty="0" smtClean="0"/>
              <a:t>선택</a:t>
            </a:r>
            <a:endParaRPr lang="en-US" altLang="ko-KR" sz="1000" dirty="0" smtClean="0"/>
          </a:p>
          <a:p>
            <a:r>
              <a:rPr lang="en-US" altLang="ko-KR" sz="1000" dirty="0" smtClean="0"/>
              <a:t>3. OK </a:t>
            </a:r>
            <a:r>
              <a:rPr lang="ko-KR" altLang="en-US" sz="1000" dirty="0" smtClean="0"/>
              <a:t>버튼 클릭</a:t>
            </a:r>
            <a:endParaRPr lang="ko-KR" altLang="en-US" sz="1000" dirty="0"/>
          </a:p>
        </p:txBody>
      </p:sp>
    </p:spTree>
    <p:extLst>
      <p:ext uri="{BB962C8B-B14F-4D97-AF65-F5344CB8AC3E}">
        <p14:creationId xmlns:p14="http://schemas.microsoft.com/office/powerpoint/2010/main" val="28480239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04801" y="304801"/>
            <a:ext cx="548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4. </a:t>
            </a:r>
            <a:r>
              <a:rPr lang="ko-KR" altLang="en-US" dirty="0" smtClean="0"/>
              <a:t>본인의 </a:t>
            </a:r>
            <a:r>
              <a:rPr lang="en-US" altLang="ko-KR" dirty="0" smtClean="0"/>
              <a:t>Work </a:t>
            </a:r>
            <a:r>
              <a:rPr lang="en-US" altLang="ko-KR" dirty="0" err="1" smtClean="0"/>
              <a:t>foler</a:t>
            </a:r>
            <a:r>
              <a:rPr lang="en-US" altLang="ko-KR" dirty="0" smtClean="0"/>
              <a:t> </a:t>
            </a:r>
            <a:r>
              <a:rPr lang="ko-KR" altLang="en-US" dirty="0" smtClean="0"/>
              <a:t>확인</a:t>
            </a:r>
            <a:endParaRPr lang="ko-KR" altLang="en-US" dirty="0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045" y="856850"/>
            <a:ext cx="5118645" cy="323282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1201" y="856850"/>
            <a:ext cx="5121309" cy="3234511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6617714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04801" y="304801"/>
            <a:ext cx="548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5. </a:t>
            </a:r>
            <a:r>
              <a:rPr lang="ko-KR" altLang="en-US" dirty="0" smtClean="0"/>
              <a:t>문서작업</a:t>
            </a:r>
            <a:endParaRPr lang="ko-KR" altLang="en-US" dirty="0"/>
          </a:p>
        </p:txBody>
      </p:sp>
      <p:sp>
        <p:nvSpPr>
          <p:cNvPr id="4" name="직사각형 3"/>
          <p:cNvSpPr/>
          <p:nvPr/>
        </p:nvSpPr>
        <p:spPr>
          <a:xfrm>
            <a:off x="633915" y="784665"/>
            <a:ext cx="9457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 smtClean="0"/>
              <a:t>Update</a:t>
            </a:r>
            <a:endParaRPr lang="ko-KR" altLang="en-US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7886" y="489467"/>
            <a:ext cx="5847619" cy="5390476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5539495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04801" y="304801"/>
            <a:ext cx="548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5. </a:t>
            </a:r>
            <a:r>
              <a:rPr lang="ko-KR" altLang="en-US" dirty="0" smtClean="0"/>
              <a:t>문서작업</a:t>
            </a:r>
            <a:endParaRPr lang="ko-KR" altLang="en-US" dirty="0"/>
          </a:p>
        </p:txBody>
      </p:sp>
      <p:sp>
        <p:nvSpPr>
          <p:cNvPr id="4" name="직사각형 3"/>
          <p:cNvSpPr/>
          <p:nvPr/>
        </p:nvSpPr>
        <p:spPr>
          <a:xfrm>
            <a:off x="633915" y="784665"/>
            <a:ext cx="10118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 smtClean="0"/>
              <a:t>Commit</a:t>
            </a:r>
            <a:endParaRPr lang="ko-KR" altLang="en-US" dirty="0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0909" y="304801"/>
            <a:ext cx="4911971" cy="6314247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0572586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99</Words>
  <Application>Microsoft Office PowerPoint</Application>
  <PresentationFormat>와이드스크린</PresentationFormat>
  <Paragraphs>15</Paragraphs>
  <Slides>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10" baseType="lpstr"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dpkim</dc:creator>
  <cp:lastModifiedBy>dpkim</cp:lastModifiedBy>
  <cp:revision>17</cp:revision>
  <dcterms:created xsi:type="dcterms:W3CDTF">2018-07-09T06:26:56Z</dcterms:created>
  <dcterms:modified xsi:type="dcterms:W3CDTF">2018-07-23T07:05:36Z</dcterms:modified>
</cp:coreProperties>
</file>