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200" d="100"/>
          <a:sy n="200" d="100"/>
        </p:scale>
        <p:origin x="-2982" y="-1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8490940" y="5248663"/>
            <a:ext cx="4300210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105280" y="5248663"/>
            <a:ext cx="8112668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234546" y="816144"/>
            <a:ext cx="12556603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5170954" y="1050819"/>
            <a:ext cx="7581600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5170955" y="907137"/>
            <a:ext cx="758049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427310" y="1057751"/>
            <a:ext cx="4624492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427310" y="907369"/>
            <a:ext cx="462377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5275422" y="1767623"/>
            <a:ext cx="7452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2247161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3432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934948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>
            <a:cxnSpLocks/>
          </p:cNvCxnSpPr>
          <p:nvPr/>
        </p:nvCxnSpPr>
        <p:spPr>
          <a:xfrm flipV="1">
            <a:off x="2777760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031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2503739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527127" y="1766780"/>
            <a:ext cx="442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46906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4937960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2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525729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조합원</a:t>
            </a:r>
            <a:endParaRPr lang="en-US" altLang="ko-KR" sz="800" b="1"/>
          </a:p>
          <a:p>
            <a:pPr algn="ctr"/>
            <a:r>
              <a:rPr lang="ko-KR" altLang="en-US" sz="800" b="1"/>
              <a:t>대외고객</a:t>
            </a:r>
            <a:endParaRPr lang="en-US" altLang="ko-KR" sz="800" b="1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960701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1" name="구름 1240">
            <a:extLst>
              <a:ext uri="{FF2B5EF4-FFF2-40B4-BE49-F238E27FC236}">
                <a16:creationId xmlns:a16="http://schemas.microsoft.com/office/drawing/2014/main" id="{1DF7DBBC-0138-4859-9197-7FFCD165668F}"/>
              </a:ext>
            </a:extLst>
          </p:cNvPr>
          <p:cNvSpPr/>
          <p:nvPr/>
        </p:nvSpPr>
        <p:spPr>
          <a:xfrm>
            <a:off x="72080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1242" name="TextBox 1241">
            <a:extLst>
              <a:ext uri="{FF2B5EF4-FFF2-40B4-BE49-F238E27FC236}">
                <a16:creationId xmlns:a16="http://schemas.microsoft.com/office/drawing/2014/main" id="{3A2112A1-6182-40C1-8AA4-1CA438EC0970}"/>
              </a:ext>
            </a:extLst>
          </p:cNvPr>
          <p:cNvSpPr txBox="1"/>
          <p:nvPr/>
        </p:nvSpPr>
        <p:spPr>
          <a:xfrm>
            <a:off x="76139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02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5226396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경영관리자</a:t>
            </a:r>
            <a:endParaRPr lang="en-US" altLang="ko-KR" sz="800" b="1"/>
          </a:p>
          <a:p>
            <a:pPr algn="ctr"/>
            <a:r>
              <a:rPr lang="ko-KR" altLang="en-US" sz="800" b="1"/>
              <a:t>대내직원</a:t>
            </a:r>
            <a:endParaRPr lang="en-US" altLang="ko-KR" sz="800" b="1"/>
          </a:p>
        </p:txBody>
      </p: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5024100" y="5470561"/>
            <a:ext cx="3121180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5024084" y="5320180"/>
            <a:ext cx="312118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425412" y="5476313"/>
            <a:ext cx="4478301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425412" y="5325932"/>
            <a:ext cx="447793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5099590" y="6149771"/>
            <a:ext cx="298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716" y="6241606"/>
            <a:ext cx="1868732" cy="31234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>
            <a:cxnSpLocks/>
          </p:cNvCxnSpPr>
          <p:nvPr/>
        </p:nvCxnSpPr>
        <p:spPr>
          <a:xfrm flipV="1">
            <a:off x="1993282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9553" y="5764288"/>
            <a:ext cx="378767" cy="352482"/>
          </a:xfrm>
          <a:prstGeom prst="rect">
            <a:avLst/>
          </a:prstGeom>
        </p:spPr>
      </p:pic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1719261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4574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64180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34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19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520234" y="6154448"/>
            <a:ext cx="4047862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91590" y="816144"/>
            <a:ext cx="27834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91589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491" name="모서리가 둥근 직사각형 396">
            <a:extLst>
              <a:ext uri="{FF2B5EF4-FFF2-40B4-BE49-F238E27FC236}">
                <a16:creationId xmlns:a16="http://schemas.microsoft.com/office/drawing/2014/main" id="{EC8575CC-13BA-482B-A35D-DB5AC7F89421}"/>
              </a:ext>
            </a:extLst>
          </p:cNvPr>
          <p:cNvSpPr/>
          <p:nvPr/>
        </p:nvSpPr>
        <p:spPr>
          <a:xfrm>
            <a:off x="8388254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2" name="Rectangle 135">
            <a:extLst>
              <a:ext uri="{FF2B5EF4-FFF2-40B4-BE49-F238E27FC236}">
                <a16:creationId xmlns:a16="http://schemas.microsoft.com/office/drawing/2014/main" id="{7399FA7D-9765-4A15-A6D8-36520BA86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3021" y="6236087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493" name="Rectangle 43">
            <a:extLst>
              <a:ext uri="{FF2B5EF4-FFF2-40B4-BE49-F238E27FC236}">
                <a16:creationId xmlns:a16="http://schemas.microsoft.com/office/drawing/2014/main" id="{98858FC8-0032-49FF-81BF-CE7B79CB6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73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1494" name="Rectangle 43">
            <a:extLst>
              <a:ext uri="{FF2B5EF4-FFF2-40B4-BE49-F238E27FC236}">
                <a16:creationId xmlns:a16="http://schemas.microsoft.com/office/drawing/2014/main" id="{2EA0CDBA-FEAB-44DF-A6BA-E5E47BA21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73" y="661057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5" name="Rectangle 43">
            <a:extLst>
              <a:ext uri="{FF2B5EF4-FFF2-40B4-BE49-F238E27FC236}">
                <a16:creationId xmlns:a16="http://schemas.microsoft.com/office/drawing/2014/main" id="{82F09638-113B-415A-ACBA-49FF4510A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73" y="677517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33AAE22F-CEB1-495E-B844-0F8A87DD2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73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1497" name="직선 연결선 1496">
            <a:extLst>
              <a:ext uri="{FF2B5EF4-FFF2-40B4-BE49-F238E27FC236}">
                <a16:creationId xmlns:a16="http://schemas.microsoft.com/office/drawing/2014/main" id="{576B45E3-C466-46E9-8854-4C2FEE35F976}"/>
              </a:ext>
            </a:extLst>
          </p:cNvPr>
          <p:cNvCxnSpPr/>
          <p:nvPr/>
        </p:nvCxnSpPr>
        <p:spPr>
          <a:xfrm flipV="1">
            <a:off x="7577970" y="5926113"/>
            <a:ext cx="0" cy="21296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8" name="Picture 20" descr="http://db.cse.ohio-state.edu/images/db.png">
            <a:extLst>
              <a:ext uri="{FF2B5EF4-FFF2-40B4-BE49-F238E27FC236}">
                <a16:creationId xmlns:a16="http://schemas.microsoft.com/office/drawing/2014/main" id="{0D141DE2-4358-4875-B03A-FA19025FF05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333" y="5783311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9" name="TextBox 1498">
            <a:extLst>
              <a:ext uri="{FF2B5EF4-FFF2-40B4-BE49-F238E27FC236}">
                <a16:creationId xmlns:a16="http://schemas.microsoft.com/office/drawing/2014/main" id="{7C422A12-635F-440E-ACA2-6E81E723C584}"/>
              </a:ext>
            </a:extLst>
          </p:cNvPr>
          <p:cNvSpPr txBox="1"/>
          <p:nvPr/>
        </p:nvSpPr>
        <p:spPr>
          <a:xfrm>
            <a:off x="7294169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1501" name="Rectangle 135">
            <a:extLst>
              <a:ext uri="{FF2B5EF4-FFF2-40B4-BE49-F238E27FC236}">
                <a16:creationId xmlns:a16="http://schemas.microsoft.com/office/drawing/2014/main" id="{AD99C69F-2894-431C-8BCC-E6C69152E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6122" y="6236087"/>
            <a:ext cx="968400" cy="31234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09F457CF-E2B3-47F2-9099-245AFA751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503" name="직선 연결선 1502">
            <a:extLst>
              <a:ext uri="{FF2B5EF4-FFF2-40B4-BE49-F238E27FC236}">
                <a16:creationId xmlns:a16="http://schemas.microsoft.com/office/drawing/2014/main" id="{1D408D4F-ADF9-4551-B52F-824A29FA02C0}"/>
              </a:ext>
            </a:extLst>
          </p:cNvPr>
          <p:cNvCxnSpPr>
            <a:cxnSpLocks/>
          </p:cNvCxnSpPr>
          <p:nvPr/>
        </p:nvCxnSpPr>
        <p:spPr>
          <a:xfrm flipV="1">
            <a:off x="6606688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4" name="그림 1503">
            <a:extLst>
              <a:ext uri="{FF2B5EF4-FFF2-40B4-BE49-F238E27FC236}">
                <a16:creationId xmlns:a16="http://schemas.microsoft.com/office/drawing/2014/main" id="{A58BD7AA-F6CE-48C5-A3C7-5C5F8E5B20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2959" y="5758768"/>
            <a:ext cx="378767" cy="352482"/>
          </a:xfrm>
          <a:prstGeom prst="rect">
            <a:avLst/>
          </a:prstGeom>
        </p:spPr>
      </p:pic>
      <p:sp>
        <p:nvSpPr>
          <p:cNvPr id="1506" name="TextBox 1505">
            <a:extLst>
              <a:ext uri="{FF2B5EF4-FFF2-40B4-BE49-F238E27FC236}">
                <a16:creationId xmlns:a16="http://schemas.microsoft.com/office/drawing/2014/main" id="{4AC4ABD7-7062-4B3E-88F1-7D65DFA3848A}"/>
              </a:ext>
            </a:extLst>
          </p:cNvPr>
          <p:cNvSpPr txBox="1"/>
          <p:nvPr/>
        </p:nvSpPr>
        <p:spPr>
          <a:xfrm>
            <a:off x="633266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507" name="Rectangle 43">
            <a:extLst>
              <a:ext uri="{FF2B5EF4-FFF2-40B4-BE49-F238E27FC236}">
                <a16:creationId xmlns:a16="http://schemas.microsoft.com/office/drawing/2014/main" id="{97CEA794-2473-403B-B6C9-8FC01A0B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645191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520" name="Rectangle 43">
            <a:extLst>
              <a:ext uri="{FF2B5EF4-FFF2-40B4-BE49-F238E27FC236}">
                <a16:creationId xmlns:a16="http://schemas.microsoft.com/office/drawing/2014/main" id="{2C801A7F-5F5D-4610-AB1A-1A88B0CE2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73" y="69497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2377409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303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25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255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1231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03" name="Rectangle 43">
            <a:extLst>
              <a:ext uri="{FF2B5EF4-FFF2-40B4-BE49-F238E27FC236}">
                <a16:creationId xmlns:a16="http://schemas.microsoft.com/office/drawing/2014/main" id="{B3C99B95-EFB9-470B-BECE-08AD20060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35626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5" name="Rectangle 43">
            <a:extLst>
              <a:ext uri="{FF2B5EF4-FFF2-40B4-BE49-F238E27FC236}">
                <a16:creationId xmlns:a16="http://schemas.microsoft.com/office/drawing/2014/main" id="{62D1A96A-F03B-49D2-8AED-37DA529E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25569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6" name="Rectangle 43">
            <a:extLst>
              <a:ext uri="{FF2B5EF4-FFF2-40B4-BE49-F238E27FC236}">
                <a16:creationId xmlns:a16="http://schemas.microsoft.com/office/drawing/2014/main" id="{1B589822-0C8C-4D97-A3D7-A917919ED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27173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" name="Rectangle 43">
            <a:extLst>
              <a:ext uri="{FF2B5EF4-FFF2-40B4-BE49-F238E27FC236}">
                <a16:creationId xmlns:a16="http://schemas.microsoft.com/office/drawing/2014/main" id="{1249779D-8ED1-4832-935E-6324DA8B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23965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08" name="Rectangle 43">
            <a:extLst>
              <a:ext uri="{FF2B5EF4-FFF2-40B4-BE49-F238E27FC236}">
                <a16:creationId xmlns:a16="http://schemas.microsoft.com/office/drawing/2014/main" id="{194612EC-70D9-4730-9750-96057F0D1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31459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9" name="Rectangle 43">
            <a:extLst>
              <a:ext uri="{FF2B5EF4-FFF2-40B4-BE49-F238E27FC236}">
                <a16:creationId xmlns:a16="http://schemas.microsoft.com/office/drawing/2014/main" id="{6F5A2997-DBD7-4590-BCE2-EB3253553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29918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6" name="Rectangle 43">
            <a:extLst>
              <a:ext uri="{FF2B5EF4-FFF2-40B4-BE49-F238E27FC236}">
                <a16:creationId xmlns:a16="http://schemas.microsoft.com/office/drawing/2014/main" id="{CB8C9CD5-2675-4563-9220-1024E32B0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35626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17" name="Rectangle 43">
            <a:extLst>
              <a:ext uri="{FF2B5EF4-FFF2-40B4-BE49-F238E27FC236}">
                <a16:creationId xmlns:a16="http://schemas.microsoft.com/office/drawing/2014/main" id="{06FFDE24-34C6-41E0-AD70-3E98B0625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34006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DA3756FE-F68D-4D3E-925A-42A6A64A1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25569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0" name="Rectangle 43">
            <a:extLst>
              <a:ext uri="{FF2B5EF4-FFF2-40B4-BE49-F238E27FC236}">
                <a16:creationId xmlns:a16="http://schemas.microsoft.com/office/drawing/2014/main" id="{A29E148F-0C92-4779-8FE1-17B2679DA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27173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1" name="Rectangle 43">
            <a:extLst>
              <a:ext uri="{FF2B5EF4-FFF2-40B4-BE49-F238E27FC236}">
                <a16:creationId xmlns:a16="http://schemas.microsoft.com/office/drawing/2014/main" id="{EAB19AF2-BBA5-437E-ACCB-EC871A71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31459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4" name="모서리가 둥근 직사각형 395">
            <a:extLst>
              <a:ext uri="{FF2B5EF4-FFF2-40B4-BE49-F238E27FC236}">
                <a16:creationId xmlns:a16="http://schemas.microsoft.com/office/drawing/2014/main" id="{B8EFA148-F814-4421-AC66-53297606AC11}"/>
              </a:ext>
            </a:extLst>
          </p:cNvPr>
          <p:cNvSpPr/>
          <p:nvPr/>
        </p:nvSpPr>
        <p:spPr>
          <a:xfrm>
            <a:off x="10061141" y="5465855"/>
            <a:ext cx="2589524" cy="405960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5" name="모서리가 둥근 직사각형 396">
            <a:extLst>
              <a:ext uri="{FF2B5EF4-FFF2-40B4-BE49-F238E27FC236}">
                <a16:creationId xmlns:a16="http://schemas.microsoft.com/office/drawing/2014/main" id="{06F72680-83DC-484C-946E-45C1DF7F3F3A}"/>
              </a:ext>
            </a:extLst>
          </p:cNvPr>
          <p:cNvSpPr/>
          <p:nvPr/>
        </p:nvSpPr>
        <p:spPr>
          <a:xfrm>
            <a:off x="10061125" y="5315474"/>
            <a:ext cx="258952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286" name="모서리가 둥근 직사각형 395">
            <a:extLst>
              <a:ext uri="{FF2B5EF4-FFF2-40B4-BE49-F238E27FC236}">
                <a16:creationId xmlns:a16="http://schemas.microsoft.com/office/drawing/2014/main" id="{06B5F237-5FD6-4BB8-914C-A900824B0F54}"/>
              </a:ext>
            </a:extLst>
          </p:cNvPr>
          <p:cNvSpPr/>
          <p:nvPr/>
        </p:nvSpPr>
        <p:spPr>
          <a:xfrm>
            <a:off x="8715486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7" name="모서리가 둥근 직사각형 396">
            <a:extLst>
              <a:ext uri="{FF2B5EF4-FFF2-40B4-BE49-F238E27FC236}">
                <a16:creationId xmlns:a16="http://schemas.microsoft.com/office/drawing/2014/main" id="{7351F4A3-08A5-482B-825C-D1854265AABE}"/>
              </a:ext>
            </a:extLst>
          </p:cNvPr>
          <p:cNvSpPr/>
          <p:nvPr/>
        </p:nvSpPr>
        <p:spPr>
          <a:xfrm>
            <a:off x="8715470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380" name="Rectangle 135">
            <a:extLst>
              <a:ext uri="{FF2B5EF4-FFF2-40B4-BE49-F238E27FC236}">
                <a16:creationId xmlns:a16="http://schemas.microsoft.com/office/drawing/2014/main" id="{C79D0566-ED15-44CE-8B20-FB2E3B488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392" y="6236087"/>
            <a:ext cx="968400" cy="3184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382" name="직선 연결선 1471">
            <a:extLst>
              <a:ext uri="{FF2B5EF4-FFF2-40B4-BE49-F238E27FC236}">
                <a16:creationId xmlns:a16="http://schemas.microsoft.com/office/drawing/2014/main" id="{0A1D18B5-9FDB-4E79-BCC3-7BA7C8AB5B14}"/>
              </a:ext>
            </a:extLst>
          </p:cNvPr>
          <p:cNvCxnSpPr>
            <a:cxnSpLocks/>
          </p:cNvCxnSpPr>
          <p:nvPr/>
        </p:nvCxnSpPr>
        <p:spPr>
          <a:xfrm flipV="1">
            <a:off x="9345958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그림 1472">
            <a:extLst>
              <a:ext uri="{FF2B5EF4-FFF2-40B4-BE49-F238E27FC236}">
                <a16:creationId xmlns:a16="http://schemas.microsoft.com/office/drawing/2014/main" id="{C78E13B2-C1C2-4EF3-A462-981B965F1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29" y="5758768"/>
            <a:ext cx="378767" cy="352482"/>
          </a:xfrm>
          <a:prstGeom prst="rect">
            <a:avLst/>
          </a:prstGeom>
        </p:spPr>
      </p:pic>
      <p:sp>
        <p:nvSpPr>
          <p:cNvPr id="385" name="TextBox 384">
            <a:extLst>
              <a:ext uri="{FF2B5EF4-FFF2-40B4-BE49-F238E27FC236}">
                <a16:creationId xmlns:a16="http://schemas.microsoft.com/office/drawing/2014/main" id="{EABB7669-5A0D-4919-AB6D-7F8A594726C2}"/>
              </a:ext>
            </a:extLst>
          </p:cNvPr>
          <p:cNvSpPr txBox="1"/>
          <p:nvPr/>
        </p:nvSpPr>
        <p:spPr>
          <a:xfrm>
            <a:off x="907193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81" name="Rectangle 43">
            <a:extLst>
              <a:ext uri="{FF2B5EF4-FFF2-40B4-BE49-F238E27FC236}">
                <a16:creationId xmlns:a16="http://schemas.microsoft.com/office/drawing/2014/main" id="{1EC0E460-F47A-481A-A5C3-172941224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86" name="Rectangle 43">
            <a:extLst>
              <a:ext uri="{FF2B5EF4-FFF2-40B4-BE49-F238E27FC236}">
                <a16:creationId xmlns:a16="http://schemas.microsoft.com/office/drawing/2014/main" id="{B9E99AE9-27C8-45C2-BCCF-9EC56EF53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31" name="Rectangle 43">
            <a:extLst>
              <a:ext uri="{FF2B5EF4-FFF2-40B4-BE49-F238E27FC236}">
                <a16:creationId xmlns:a16="http://schemas.microsoft.com/office/drawing/2014/main" id="{D6F82CFE-FCA8-433D-B795-E5025BCE0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7907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2" name="Rectangle 43">
            <a:extLst>
              <a:ext uri="{FF2B5EF4-FFF2-40B4-BE49-F238E27FC236}">
                <a16:creationId xmlns:a16="http://schemas.microsoft.com/office/drawing/2014/main" id="{328A5953-2CEB-4057-8F62-D2B137855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9512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3" name="Rectangle 43">
            <a:extLst>
              <a:ext uri="{FF2B5EF4-FFF2-40B4-BE49-F238E27FC236}">
                <a16:creationId xmlns:a16="http://schemas.microsoft.com/office/drawing/2014/main" id="{9CABD3A0-5519-4FB4-8D0D-478D990D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6303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34" name="Rectangle 43">
            <a:extLst>
              <a:ext uri="{FF2B5EF4-FFF2-40B4-BE49-F238E27FC236}">
                <a16:creationId xmlns:a16="http://schemas.microsoft.com/office/drawing/2014/main" id="{4E564CE1-FE9E-482B-8931-171BA0C83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31409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5" name="Rectangle 43">
            <a:extLst>
              <a:ext uri="{FF2B5EF4-FFF2-40B4-BE49-F238E27FC236}">
                <a16:creationId xmlns:a16="http://schemas.microsoft.com/office/drawing/2014/main" id="{C7F98984-2EA2-499A-BD68-85C1A090D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1582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97" name="Rectangle 43">
            <a:extLst>
              <a:ext uri="{FF2B5EF4-FFF2-40B4-BE49-F238E27FC236}">
                <a16:creationId xmlns:a16="http://schemas.microsoft.com/office/drawing/2014/main" id="{0386A975-F4FE-4D66-B4B7-C19E801E3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4699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9" name="Rectangle 43">
            <a:extLst>
              <a:ext uri="{FF2B5EF4-FFF2-40B4-BE49-F238E27FC236}">
                <a16:creationId xmlns:a16="http://schemas.microsoft.com/office/drawing/2014/main" id="{8A8FE325-9F3B-46D4-96C0-A4831937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8311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0" name="Rectangle 43">
            <a:extLst>
              <a:ext uri="{FF2B5EF4-FFF2-40B4-BE49-F238E27FC236}">
                <a16:creationId xmlns:a16="http://schemas.microsoft.com/office/drawing/2014/main" id="{174B9563-C938-4AD6-B299-EF496F454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9896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8" name="Rectangle 43">
            <a:extLst>
              <a:ext uri="{FF2B5EF4-FFF2-40B4-BE49-F238E27FC236}">
                <a16:creationId xmlns:a16="http://schemas.microsoft.com/office/drawing/2014/main" id="{3E1FD03F-E3E7-48CD-9F9A-D0F47196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67696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9" name="Rectangle 43">
            <a:extLst>
              <a:ext uri="{FF2B5EF4-FFF2-40B4-BE49-F238E27FC236}">
                <a16:creationId xmlns:a16="http://schemas.microsoft.com/office/drawing/2014/main" id="{A94E03B9-EEF5-49AD-B511-813BC6F5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3599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9" name="Rectangle 43">
            <a:extLst>
              <a:ext uri="{FF2B5EF4-FFF2-40B4-BE49-F238E27FC236}">
                <a16:creationId xmlns:a16="http://schemas.microsoft.com/office/drawing/2014/main" id="{5EB9925F-4FF8-4490-8D1C-1A7CB1D56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1967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8" name="Rectangle 43">
            <a:extLst>
              <a:ext uri="{FF2B5EF4-FFF2-40B4-BE49-F238E27FC236}">
                <a16:creationId xmlns:a16="http://schemas.microsoft.com/office/drawing/2014/main" id="{D61597EC-5788-415A-B62B-C3C860BB0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7163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FEDC0B97-561A-40AA-B08F-9B4E20536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5669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01" name="Rectangle 43">
            <a:extLst>
              <a:ext uri="{FF2B5EF4-FFF2-40B4-BE49-F238E27FC236}">
                <a16:creationId xmlns:a16="http://schemas.microsoft.com/office/drawing/2014/main" id="{AAC9F155-0112-4CB0-BBBC-9A5359B45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0797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2" name="Rectangle 43">
            <a:extLst>
              <a:ext uri="{FF2B5EF4-FFF2-40B4-BE49-F238E27FC236}">
                <a16:creationId xmlns:a16="http://schemas.microsoft.com/office/drawing/2014/main" id="{DBF86D35-4732-40F5-9712-8ED025DE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236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3" name="Rectangle 43">
            <a:extLst>
              <a:ext uri="{FF2B5EF4-FFF2-40B4-BE49-F238E27FC236}">
                <a16:creationId xmlns:a16="http://schemas.microsoft.com/office/drawing/2014/main" id="{4127C70F-D876-47F3-BB05-9979446A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9233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437" name="직선 연결선 1487">
            <a:extLst>
              <a:ext uri="{FF2B5EF4-FFF2-40B4-BE49-F238E27FC236}">
                <a16:creationId xmlns:a16="http://schemas.microsoft.com/office/drawing/2014/main" id="{FBA07B1F-6C35-4C41-8D56-5BBB7E9A24E9}"/>
              </a:ext>
            </a:extLst>
          </p:cNvPr>
          <p:cNvCxnSpPr>
            <a:cxnSpLocks/>
          </p:cNvCxnSpPr>
          <p:nvPr/>
        </p:nvCxnSpPr>
        <p:spPr>
          <a:xfrm>
            <a:off x="8812885" y="6149771"/>
            <a:ext cx="1000907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73447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73066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8891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5721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85A782A1-757F-4AE2-A0D9-515EBE7B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272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5" name="Rectangle 43">
            <a:extLst>
              <a:ext uri="{FF2B5EF4-FFF2-40B4-BE49-F238E27FC236}">
                <a16:creationId xmlns:a16="http://schemas.microsoft.com/office/drawing/2014/main" id="{D5826F8C-4710-4767-967F-E3CC3D469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1168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DE1854CE-302A-47A6-87AC-C6D94878B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6580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6" name="Rectangle 43">
            <a:extLst>
              <a:ext uri="{FF2B5EF4-FFF2-40B4-BE49-F238E27FC236}">
                <a16:creationId xmlns:a16="http://schemas.microsoft.com/office/drawing/2014/main" id="{1AC788BA-D6AB-4086-8D64-43BF7A05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500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47" name="Rectangle 43">
            <a:extLst>
              <a:ext uri="{FF2B5EF4-FFF2-40B4-BE49-F238E27FC236}">
                <a16:creationId xmlns:a16="http://schemas.microsoft.com/office/drawing/2014/main" id="{5607EB43-F136-42D7-A474-3E527764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0442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43">
            <a:extLst>
              <a:ext uri="{FF2B5EF4-FFF2-40B4-BE49-F238E27FC236}">
                <a16:creationId xmlns:a16="http://schemas.microsoft.com/office/drawing/2014/main" id="{3742D28C-B722-48FA-AA3E-09797667B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2027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9" name="Rectangle 43">
            <a:extLst>
              <a:ext uri="{FF2B5EF4-FFF2-40B4-BE49-F238E27FC236}">
                <a16:creationId xmlns:a16="http://schemas.microsoft.com/office/drawing/2014/main" id="{4BA31401-8360-4236-8988-2418F854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888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6" name="Rectangle 43">
            <a:extLst>
              <a:ext uri="{FF2B5EF4-FFF2-40B4-BE49-F238E27FC236}">
                <a16:creationId xmlns:a16="http://schemas.microsoft.com/office/drawing/2014/main" id="{AC3E18BA-36AE-4ED8-8BBD-2721D82F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7926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269F2F62-D846-4C08-AE2A-809A8B28B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9545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0419DC0D-6628-4624-810D-4AD8F5C43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5859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9" name="Rectangle 43">
            <a:extLst>
              <a:ext uri="{FF2B5EF4-FFF2-40B4-BE49-F238E27FC236}">
                <a16:creationId xmlns:a16="http://schemas.microsoft.com/office/drawing/2014/main" id="{60D17BA6-0558-4B6D-BB1E-83EC0EC8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43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1" name="Rectangle 43">
            <a:extLst>
              <a:ext uri="{FF2B5EF4-FFF2-40B4-BE49-F238E27FC236}">
                <a16:creationId xmlns:a16="http://schemas.microsoft.com/office/drawing/2014/main" id="{F3CD5D6B-9509-48F7-A3FE-F332480C7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67706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2" name="Rectangle 43">
            <a:extLst>
              <a:ext uri="{FF2B5EF4-FFF2-40B4-BE49-F238E27FC236}">
                <a16:creationId xmlns:a16="http://schemas.microsoft.com/office/drawing/2014/main" id="{CA21E1C0-5152-4635-BFAD-54279048D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6930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3" name="Rectangle 43">
            <a:extLst>
              <a:ext uri="{FF2B5EF4-FFF2-40B4-BE49-F238E27FC236}">
                <a16:creationId xmlns:a16="http://schemas.microsoft.com/office/drawing/2014/main" id="{DE30652B-20CE-4301-99CE-F8BFEDE75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09083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4" name="Rectangle 43">
            <a:extLst>
              <a:ext uri="{FF2B5EF4-FFF2-40B4-BE49-F238E27FC236}">
                <a16:creationId xmlns:a16="http://schemas.microsoft.com/office/drawing/2014/main" id="{A521CAD3-5B07-4658-B39E-2D2D58242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25091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5" name="Rectangle 43">
            <a:extLst>
              <a:ext uri="{FF2B5EF4-FFF2-40B4-BE49-F238E27FC236}">
                <a16:creationId xmlns:a16="http://schemas.microsoft.com/office/drawing/2014/main" id="{BF3CD44E-822B-4C65-AABC-D63542891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661057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0" name="Rectangle 43">
            <a:extLst>
              <a:ext uri="{FF2B5EF4-FFF2-40B4-BE49-F238E27FC236}">
                <a16:creationId xmlns:a16="http://schemas.microsoft.com/office/drawing/2014/main" id="{A892642F-46DF-49FC-808E-05E46DB57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891262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1" name="Rectangle 43">
            <a:extLst>
              <a:ext uri="{FF2B5EF4-FFF2-40B4-BE49-F238E27FC236}">
                <a16:creationId xmlns:a16="http://schemas.microsoft.com/office/drawing/2014/main" id="{A4DB5D71-60C2-4A9F-8019-C3A93BCD5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571091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2" name="Rectangle 43">
            <a:extLst>
              <a:ext uri="{FF2B5EF4-FFF2-40B4-BE49-F238E27FC236}">
                <a16:creationId xmlns:a16="http://schemas.microsoft.com/office/drawing/2014/main" id="{A1679666-A4CC-4111-A78B-459853EF2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73117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3" name="Rectangle 43">
            <a:extLst>
              <a:ext uri="{FF2B5EF4-FFF2-40B4-BE49-F238E27FC236}">
                <a16:creationId xmlns:a16="http://schemas.microsoft.com/office/drawing/2014/main" id="{B52CE938-5EAF-44AB-9A01-27F09B286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741100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4" name="Rectangle 43">
            <a:extLst>
              <a:ext uri="{FF2B5EF4-FFF2-40B4-BE49-F238E27FC236}">
                <a16:creationId xmlns:a16="http://schemas.microsoft.com/office/drawing/2014/main" id="{B9BFD7BE-4401-4D4C-B96A-C492FE9B0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05134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7" name="Rectangle 43">
            <a:extLst>
              <a:ext uri="{FF2B5EF4-FFF2-40B4-BE49-F238E27FC236}">
                <a16:creationId xmlns:a16="http://schemas.microsoft.com/office/drawing/2014/main" id="{D1C8B544-1380-4961-A87C-C8D2183A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074" y="8211434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9" name="오른쪽 화살표 372">
            <a:extLst>
              <a:ext uri="{FF2B5EF4-FFF2-40B4-BE49-F238E27FC236}">
                <a16:creationId xmlns:a16="http://schemas.microsoft.com/office/drawing/2014/main" id="{993053FB-8531-4ACC-A6BF-F61420AC5098}"/>
              </a:ext>
            </a:extLst>
          </p:cNvPr>
          <p:cNvSpPr/>
          <p:nvPr/>
        </p:nvSpPr>
        <p:spPr>
          <a:xfrm>
            <a:off x="4301593" y="2446707"/>
            <a:ext cx="6804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3" name="오른쪽 화살표 372">
            <a:extLst>
              <a:ext uri="{FF2B5EF4-FFF2-40B4-BE49-F238E27FC236}">
                <a16:creationId xmlns:a16="http://schemas.microsoft.com/office/drawing/2014/main" id="{8796A70C-5782-43E0-9B33-0CA03D39927A}"/>
              </a:ext>
            </a:extLst>
          </p:cNvPr>
          <p:cNvSpPr/>
          <p:nvPr/>
        </p:nvSpPr>
        <p:spPr>
          <a:xfrm>
            <a:off x="5439966" y="2513496"/>
            <a:ext cx="56664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948724E4-6A51-451C-8643-6D12609A8BA6}"/>
              </a:ext>
            </a:extLst>
          </p:cNvPr>
          <p:cNvCxnSpPr/>
          <p:nvPr/>
        </p:nvCxnSpPr>
        <p:spPr>
          <a:xfrm flipV="1">
            <a:off x="10144844" y="157692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7" name="Picture 20" descr="http://db.cse.ohio-state.edu/images/db.png">
            <a:extLst>
              <a:ext uri="{FF2B5EF4-FFF2-40B4-BE49-F238E27FC236}">
                <a16:creationId xmlns:a16="http://schemas.microsoft.com/office/drawing/2014/main" id="{DF3B47C9-3922-45C7-8B45-5C248CBA097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207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TextBox 397">
            <a:extLst>
              <a:ext uri="{FF2B5EF4-FFF2-40B4-BE49-F238E27FC236}">
                <a16:creationId xmlns:a16="http://schemas.microsoft.com/office/drawing/2014/main" id="{DC4E5C02-E6A7-4ED0-B36A-34A6012F3838}"/>
              </a:ext>
            </a:extLst>
          </p:cNvPr>
          <p:cNvSpPr txBox="1"/>
          <p:nvPr/>
        </p:nvSpPr>
        <p:spPr>
          <a:xfrm>
            <a:off x="9861043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D9DE53A6-32A3-4B34-BB77-9ECDF2A29C6B}"/>
              </a:ext>
            </a:extLst>
          </p:cNvPr>
          <p:cNvSpPr txBox="1"/>
          <p:nvPr/>
        </p:nvSpPr>
        <p:spPr>
          <a:xfrm>
            <a:off x="10368342" y="11652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cxnSp>
        <p:nvCxnSpPr>
          <p:cNvPr id="400" name="직선 연결선 399">
            <a:extLst>
              <a:ext uri="{FF2B5EF4-FFF2-40B4-BE49-F238E27FC236}">
                <a16:creationId xmlns:a16="http://schemas.microsoft.com/office/drawing/2014/main" id="{AB97775D-6983-4094-934D-69DE0A865B90}"/>
              </a:ext>
            </a:extLst>
          </p:cNvPr>
          <p:cNvCxnSpPr/>
          <p:nvPr/>
        </p:nvCxnSpPr>
        <p:spPr>
          <a:xfrm flipV="1">
            <a:off x="10664909" y="159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" name="Picture 20" descr="http://db.cse.ohio-state.edu/images/db.png">
            <a:extLst>
              <a:ext uri="{FF2B5EF4-FFF2-40B4-BE49-F238E27FC236}">
                <a16:creationId xmlns:a16="http://schemas.microsoft.com/office/drawing/2014/main" id="{1165B644-F979-4936-AA5C-D730C66DDB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066" y="1401163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4" name="타원 413">
            <a:extLst>
              <a:ext uri="{FF2B5EF4-FFF2-40B4-BE49-F238E27FC236}">
                <a16:creationId xmlns:a16="http://schemas.microsoft.com/office/drawing/2014/main" id="{E7CEF0C3-9846-47F7-A5A1-EE802C4EF02A}"/>
              </a:ext>
            </a:extLst>
          </p:cNvPr>
          <p:cNvSpPr/>
          <p:nvPr/>
        </p:nvSpPr>
        <p:spPr>
          <a:xfrm>
            <a:off x="10265636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2300" y="1853939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2252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2252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2252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sp>
        <p:nvSpPr>
          <p:cNvPr id="495" name="Rectangle 43">
            <a:extLst>
              <a:ext uri="{FF2B5EF4-FFF2-40B4-BE49-F238E27FC236}">
                <a16:creationId xmlns:a16="http://schemas.microsoft.com/office/drawing/2014/main" id="{07F470E0-B2F6-4C17-A951-4663D0440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2252" y="2567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6" name="Rectangle 43">
            <a:extLst>
              <a:ext uri="{FF2B5EF4-FFF2-40B4-BE49-F238E27FC236}">
                <a16:creationId xmlns:a16="http://schemas.microsoft.com/office/drawing/2014/main" id="{82559E07-FA2C-4AFF-A99E-7C27C47D7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2252" y="23930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4" name="Rectangle 135">
            <a:extLst>
              <a:ext uri="{FF2B5EF4-FFF2-40B4-BE49-F238E27FC236}">
                <a16:creationId xmlns:a16="http://schemas.microsoft.com/office/drawing/2014/main" id="{6AC02552-74C1-4BB2-AEE1-7F681E2E3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4479" y="6272405"/>
            <a:ext cx="968400" cy="90856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05" name="Rectangle 43">
            <a:extLst>
              <a:ext uri="{FF2B5EF4-FFF2-40B4-BE49-F238E27FC236}">
                <a16:creationId xmlns:a16="http://schemas.microsoft.com/office/drawing/2014/main" id="{17AE8D66-599E-4873-8FFA-BB0FB82C8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31769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06" name="Rectangle 43">
            <a:extLst>
              <a:ext uri="{FF2B5EF4-FFF2-40B4-BE49-F238E27FC236}">
                <a16:creationId xmlns:a16="http://schemas.microsoft.com/office/drawing/2014/main" id="{34E6A1F6-BCCE-48EA-A726-8610C0AF3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64689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ZCGCORE_DS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7" name="Rectangle 43">
            <a:extLst>
              <a:ext uri="{FF2B5EF4-FFF2-40B4-BE49-F238E27FC236}">
                <a16:creationId xmlns:a16="http://schemas.microsoft.com/office/drawing/2014/main" id="{624FDA43-CE45-4F93-90FA-A02841875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8114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ZCGBMS_DS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8" name="Rectangle 43">
            <a:extLst>
              <a:ext uri="{FF2B5EF4-FFF2-40B4-BE49-F238E27FC236}">
                <a16:creationId xmlns:a16="http://schemas.microsoft.com/office/drawing/2014/main" id="{097A18F1-860F-4B11-8650-93BEC186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48229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509" name="직선 연결선 1436">
            <a:extLst>
              <a:ext uri="{FF2B5EF4-FFF2-40B4-BE49-F238E27FC236}">
                <a16:creationId xmlns:a16="http://schemas.microsoft.com/office/drawing/2014/main" id="{A2193C1D-594C-4047-8FBF-62F1EE34A590}"/>
              </a:ext>
            </a:extLst>
          </p:cNvPr>
          <p:cNvCxnSpPr>
            <a:cxnSpLocks/>
          </p:cNvCxnSpPr>
          <p:nvPr/>
        </p:nvCxnSpPr>
        <p:spPr>
          <a:xfrm flipV="1">
            <a:off x="11999428" y="59624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직선 연결선 1444">
            <a:extLst>
              <a:ext uri="{FF2B5EF4-FFF2-40B4-BE49-F238E27FC236}">
                <a16:creationId xmlns:a16="http://schemas.microsoft.com/office/drawing/2014/main" id="{65BEE45F-D4A0-4F53-AE9C-2AA2D9DA934E}"/>
              </a:ext>
            </a:extLst>
          </p:cNvPr>
          <p:cNvCxnSpPr>
            <a:cxnSpLocks/>
          </p:cNvCxnSpPr>
          <p:nvPr/>
        </p:nvCxnSpPr>
        <p:spPr>
          <a:xfrm>
            <a:off x="10192758" y="6149771"/>
            <a:ext cx="230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Rectangle 135">
            <a:extLst>
              <a:ext uri="{FF2B5EF4-FFF2-40B4-BE49-F238E27FC236}">
                <a16:creationId xmlns:a16="http://schemas.microsoft.com/office/drawing/2014/main" id="{5C243460-43A3-4903-B233-97B77180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522" y="6272405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D2D02C8A-B76F-4487-8E06-1F431B08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32363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517" name="직선 연결선 1452">
            <a:extLst>
              <a:ext uri="{FF2B5EF4-FFF2-40B4-BE49-F238E27FC236}">
                <a16:creationId xmlns:a16="http://schemas.microsoft.com/office/drawing/2014/main" id="{042D319E-F4AB-454F-B624-54F6C5D59C61}"/>
              </a:ext>
            </a:extLst>
          </p:cNvPr>
          <p:cNvCxnSpPr>
            <a:cxnSpLocks/>
          </p:cNvCxnSpPr>
          <p:nvPr/>
        </p:nvCxnSpPr>
        <p:spPr>
          <a:xfrm flipV="1">
            <a:off x="10784088" y="59624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2691A315-4D93-42ED-B7D8-5C1788629BEB}"/>
              </a:ext>
            </a:extLst>
          </p:cNvPr>
          <p:cNvSpPr txBox="1"/>
          <p:nvPr/>
        </p:nvSpPr>
        <p:spPr>
          <a:xfrm>
            <a:off x="1051006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C3E8842D-B05D-44C6-99F6-466C9A794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488235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F32F1BAF-34D2-46CB-B1F7-1AC3042F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8600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2469A9FD-70BD-4967-88DA-E63D2C62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0205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4" name="Rectangle 43">
            <a:extLst>
              <a:ext uri="{FF2B5EF4-FFF2-40B4-BE49-F238E27FC236}">
                <a16:creationId xmlns:a16="http://schemas.microsoft.com/office/drawing/2014/main" id="{7F539BD5-A393-4F51-A011-257D2C21D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180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05F35AA-B57D-4AFB-B7AF-EDE439F3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3414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B508A729-CDF7-4B12-92AB-3282DC30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6996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7" name="Rectangle 43">
            <a:extLst>
              <a:ext uri="{FF2B5EF4-FFF2-40B4-BE49-F238E27FC236}">
                <a16:creationId xmlns:a16="http://schemas.microsoft.com/office/drawing/2014/main" id="{B69377F9-A005-43AA-9CA9-B959EDA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0991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151EF4B-2ABD-42DF-AB7C-4C17E3962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2611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686548F9-9964-4B18-AB87-CFBC56EC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89126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A452E4BC-E694-4291-90C6-47015B51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729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32" name="Rectangle 43">
            <a:extLst>
              <a:ext uri="{FF2B5EF4-FFF2-40B4-BE49-F238E27FC236}">
                <a16:creationId xmlns:a16="http://schemas.microsoft.com/office/drawing/2014/main" id="{04C94CB6-DC54-486F-BF33-BFFFF310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5114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4" name="Rectangle 43">
            <a:extLst>
              <a:ext uri="{FF2B5EF4-FFF2-40B4-BE49-F238E27FC236}">
                <a16:creationId xmlns:a16="http://schemas.microsoft.com/office/drawing/2014/main" id="{D654C2A1-BE55-405F-BA9E-3B001909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4431" y="69860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ZCGRM_DS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537" name="Picture 20" descr="http://db.cse.ohio-state.edu/images/db.png">
            <a:extLst>
              <a:ext uri="{FF2B5EF4-FFF2-40B4-BE49-F238E27FC236}">
                <a16:creationId xmlns:a16="http://schemas.microsoft.com/office/drawing/2014/main" id="{6243B0B0-8BBF-419A-8A7C-52D9DAEE0A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791" y="5783311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" name="그림 1453">
            <a:extLst>
              <a:ext uri="{FF2B5EF4-FFF2-40B4-BE49-F238E27FC236}">
                <a16:creationId xmlns:a16="http://schemas.microsoft.com/office/drawing/2014/main" id="{B95BC109-F4E5-4B6F-8CB1-916F2FB7B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359" y="5758768"/>
            <a:ext cx="378767" cy="352482"/>
          </a:xfrm>
          <a:prstGeom prst="rect">
            <a:avLst/>
          </a:prstGeom>
        </p:spPr>
      </p:pic>
      <p:cxnSp>
        <p:nvCxnSpPr>
          <p:cNvPr id="374" name="직선 연결선 276">
            <a:extLst>
              <a:ext uri="{FF2B5EF4-FFF2-40B4-BE49-F238E27FC236}">
                <a16:creationId xmlns:a16="http://schemas.microsoft.com/office/drawing/2014/main" id="{026DDBE0-3DC1-4534-8F72-4D13BFA11261}"/>
              </a:ext>
            </a:extLst>
          </p:cNvPr>
          <p:cNvCxnSpPr>
            <a:cxnSpLocks/>
          </p:cNvCxnSpPr>
          <p:nvPr/>
        </p:nvCxnSpPr>
        <p:spPr>
          <a:xfrm flipV="1">
            <a:off x="574534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5" name="그림 277">
            <a:extLst>
              <a:ext uri="{FF2B5EF4-FFF2-40B4-BE49-F238E27FC236}">
                <a16:creationId xmlns:a16="http://schemas.microsoft.com/office/drawing/2014/main" id="{F3925C44-69EE-447C-8461-A7C9D32AE3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1613" y="1376620"/>
            <a:ext cx="378767" cy="352482"/>
          </a:xfrm>
          <a:prstGeom prst="rect">
            <a:avLst/>
          </a:prstGeom>
        </p:spPr>
      </p:pic>
      <p:sp>
        <p:nvSpPr>
          <p:cNvPr id="376" name="Rectangle 135">
            <a:extLst>
              <a:ext uri="{FF2B5EF4-FFF2-40B4-BE49-F238E27FC236}">
                <a16:creationId xmlns:a16="http://schemas.microsoft.com/office/drawing/2014/main" id="{F7178876-0B2D-4664-982F-D0C4F1FF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092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7" name="Rectangle 43">
            <a:extLst>
              <a:ext uri="{FF2B5EF4-FFF2-40B4-BE49-F238E27FC236}">
                <a16:creationId xmlns:a16="http://schemas.microsoft.com/office/drawing/2014/main" id="{E01B4E82-350D-497E-8F81-C662014C6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04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79" name="Rectangle 43">
            <a:extLst>
              <a:ext uri="{FF2B5EF4-FFF2-40B4-BE49-F238E27FC236}">
                <a16:creationId xmlns:a16="http://schemas.microsoft.com/office/drawing/2014/main" id="{6CB31138-210C-427A-9283-67510AAC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044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cxnSp>
        <p:nvCxnSpPr>
          <p:cNvPr id="533" name="직선 연결선 276">
            <a:extLst>
              <a:ext uri="{FF2B5EF4-FFF2-40B4-BE49-F238E27FC236}">
                <a16:creationId xmlns:a16="http://schemas.microsoft.com/office/drawing/2014/main" id="{40845926-7050-440A-B342-2E952830578C}"/>
              </a:ext>
            </a:extLst>
          </p:cNvPr>
          <p:cNvCxnSpPr>
            <a:cxnSpLocks/>
          </p:cNvCxnSpPr>
          <p:nvPr/>
        </p:nvCxnSpPr>
        <p:spPr>
          <a:xfrm flipV="1">
            <a:off x="96477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6" name="그림 277">
            <a:extLst>
              <a:ext uri="{FF2B5EF4-FFF2-40B4-BE49-F238E27FC236}">
                <a16:creationId xmlns:a16="http://schemas.microsoft.com/office/drawing/2014/main" id="{908A0954-53E1-403E-9CE8-6DFD10033B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43" y="1376620"/>
            <a:ext cx="378767" cy="352482"/>
          </a:xfrm>
          <a:prstGeom prst="rect">
            <a:avLst/>
          </a:prstGeom>
        </p:spPr>
      </p:pic>
      <p:sp>
        <p:nvSpPr>
          <p:cNvPr id="539" name="Rectangle 135">
            <a:extLst>
              <a:ext uri="{FF2B5EF4-FFF2-40B4-BE49-F238E27FC236}">
                <a16:creationId xmlns:a16="http://schemas.microsoft.com/office/drawing/2014/main" id="{2376E298-75F1-40CC-A02F-C683BAEC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522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40" name="Rectangle 43">
            <a:extLst>
              <a:ext uri="{FF2B5EF4-FFF2-40B4-BE49-F238E27FC236}">
                <a16:creationId xmlns:a16="http://schemas.microsoft.com/office/drawing/2014/main" id="{33DDE4FA-3D08-4D78-84D2-32F7860B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41" name="Rectangle 43">
            <a:extLst>
              <a:ext uri="{FF2B5EF4-FFF2-40B4-BE49-F238E27FC236}">
                <a16:creationId xmlns:a16="http://schemas.microsoft.com/office/drawing/2014/main" id="{3C5F7C63-D50F-4EE2-B1BE-FBEDC6B8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6935B022-AAFF-4D5E-9CF3-944AA384FD3F}"/>
              </a:ext>
            </a:extLst>
          </p:cNvPr>
          <p:cNvSpPr txBox="1"/>
          <p:nvPr/>
        </p:nvSpPr>
        <p:spPr>
          <a:xfrm>
            <a:off x="67118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43" name="직사각형 1203">
            <a:extLst>
              <a:ext uri="{FF2B5EF4-FFF2-40B4-BE49-F238E27FC236}">
                <a16:creationId xmlns:a16="http://schemas.microsoft.com/office/drawing/2014/main" id="{B839A515-24AE-460A-8EC3-AC2275750DB4}"/>
              </a:ext>
            </a:extLst>
          </p:cNvPr>
          <p:cNvSpPr/>
          <p:nvPr/>
        </p:nvSpPr>
        <p:spPr>
          <a:xfrm>
            <a:off x="5250940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5" name="직사각형 1203">
            <a:extLst>
              <a:ext uri="{FF2B5EF4-FFF2-40B4-BE49-F238E27FC236}">
                <a16:creationId xmlns:a16="http://schemas.microsoft.com/office/drawing/2014/main" id="{C614962E-C753-42A6-8C08-3483ED2E731D}"/>
              </a:ext>
            </a:extLst>
          </p:cNvPr>
          <p:cNvSpPr/>
          <p:nvPr/>
        </p:nvSpPr>
        <p:spPr>
          <a:xfrm>
            <a:off x="12703357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29771FEE-3650-4ACE-B966-C34344549090}"/>
              </a:ext>
            </a:extLst>
          </p:cNvPr>
          <p:cNvSpPr txBox="1"/>
          <p:nvPr/>
        </p:nvSpPr>
        <p:spPr>
          <a:xfrm>
            <a:off x="5476699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cxnSp>
        <p:nvCxnSpPr>
          <p:cNvPr id="551" name="직선 연결선 276">
            <a:extLst>
              <a:ext uri="{FF2B5EF4-FFF2-40B4-BE49-F238E27FC236}">
                <a16:creationId xmlns:a16="http://schemas.microsoft.com/office/drawing/2014/main" id="{E02F6714-165B-40D8-89C0-3F582A03F094}"/>
              </a:ext>
            </a:extLst>
          </p:cNvPr>
          <p:cNvCxnSpPr>
            <a:cxnSpLocks/>
          </p:cNvCxnSpPr>
          <p:nvPr/>
        </p:nvCxnSpPr>
        <p:spPr>
          <a:xfrm flipV="1">
            <a:off x="5576946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2" name="그림 277">
            <a:extLst>
              <a:ext uri="{FF2B5EF4-FFF2-40B4-BE49-F238E27FC236}">
                <a16:creationId xmlns:a16="http://schemas.microsoft.com/office/drawing/2014/main" id="{6165B79A-E7A6-4F4F-B7F8-6B22152251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217" y="5758768"/>
            <a:ext cx="378767" cy="352482"/>
          </a:xfrm>
          <a:prstGeom prst="rect">
            <a:avLst/>
          </a:prstGeom>
        </p:spPr>
      </p:pic>
      <p:sp>
        <p:nvSpPr>
          <p:cNvPr id="553" name="Rectangle 135">
            <a:extLst>
              <a:ext uri="{FF2B5EF4-FFF2-40B4-BE49-F238E27FC236}">
                <a16:creationId xmlns:a16="http://schemas.microsoft.com/office/drawing/2014/main" id="{BC5227DA-7B58-4AD7-A6BC-CDDDC051B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696" y="6236087"/>
            <a:ext cx="968400" cy="31234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54" name="Rectangle 43">
            <a:extLst>
              <a:ext uri="{FF2B5EF4-FFF2-40B4-BE49-F238E27FC236}">
                <a16:creationId xmlns:a16="http://schemas.microsoft.com/office/drawing/2014/main" id="{6E0FCB8D-479E-4EEE-86D9-6C6C87E6B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648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55" name="Rectangle 43">
            <a:extLst>
              <a:ext uri="{FF2B5EF4-FFF2-40B4-BE49-F238E27FC236}">
                <a16:creationId xmlns:a16="http://schemas.microsoft.com/office/drawing/2014/main" id="{2D5CC0E3-2B4F-47E0-9746-A855EDBCB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648" y="645550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C04FA8EE-B9CF-4866-B0CA-D131CF9CC989}"/>
              </a:ext>
            </a:extLst>
          </p:cNvPr>
          <p:cNvSpPr txBox="1"/>
          <p:nvPr/>
        </p:nvSpPr>
        <p:spPr>
          <a:xfrm>
            <a:off x="5275422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57" name="직사각형 1199">
            <a:extLst>
              <a:ext uri="{FF2B5EF4-FFF2-40B4-BE49-F238E27FC236}">
                <a16:creationId xmlns:a16="http://schemas.microsoft.com/office/drawing/2014/main" id="{ABBE9831-1A1D-47E2-8470-FC007153EA80}"/>
              </a:ext>
            </a:extLst>
          </p:cNvPr>
          <p:cNvSpPr/>
          <p:nvPr/>
        </p:nvSpPr>
        <p:spPr>
          <a:xfrm>
            <a:off x="481691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직사각형 1199">
            <a:extLst>
              <a:ext uri="{FF2B5EF4-FFF2-40B4-BE49-F238E27FC236}">
                <a16:creationId xmlns:a16="http://schemas.microsoft.com/office/drawing/2014/main" id="{D26F4E3C-E5B0-45A0-94D4-09E86ED14EC8}"/>
              </a:ext>
            </a:extLst>
          </p:cNvPr>
          <p:cNvSpPr/>
          <p:nvPr/>
        </p:nvSpPr>
        <p:spPr>
          <a:xfrm>
            <a:off x="4556264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직사각형 1199">
            <a:extLst>
              <a:ext uri="{FF2B5EF4-FFF2-40B4-BE49-F238E27FC236}">
                <a16:creationId xmlns:a16="http://schemas.microsoft.com/office/drawing/2014/main" id="{31697AB1-F92B-4188-B663-E72727D29112}"/>
              </a:ext>
            </a:extLst>
          </p:cNvPr>
          <p:cNvSpPr/>
          <p:nvPr/>
        </p:nvSpPr>
        <p:spPr>
          <a:xfrm>
            <a:off x="5095353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0" name="직사각형 1199">
            <a:extLst>
              <a:ext uri="{FF2B5EF4-FFF2-40B4-BE49-F238E27FC236}">
                <a16:creationId xmlns:a16="http://schemas.microsoft.com/office/drawing/2014/main" id="{AFE8AFEA-4AF6-4B6D-B912-0929EDBFD478}"/>
              </a:ext>
            </a:extLst>
          </p:cNvPr>
          <p:cNvSpPr/>
          <p:nvPr/>
        </p:nvSpPr>
        <p:spPr>
          <a:xfrm>
            <a:off x="8035626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1" name="직사각형 1199">
            <a:extLst>
              <a:ext uri="{FF2B5EF4-FFF2-40B4-BE49-F238E27FC236}">
                <a16:creationId xmlns:a16="http://schemas.microsoft.com/office/drawing/2014/main" id="{1BB5377F-DAA7-40EA-ACE2-003C9D580E08}"/>
              </a:ext>
            </a:extLst>
          </p:cNvPr>
          <p:cNvSpPr/>
          <p:nvPr/>
        </p:nvSpPr>
        <p:spPr>
          <a:xfrm>
            <a:off x="8800560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직사각형 1199">
            <a:extLst>
              <a:ext uri="{FF2B5EF4-FFF2-40B4-BE49-F238E27FC236}">
                <a16:creationId xmlns:a16="http://schemas.microsoft.com/office/drawing/2014/main" id="{99D8BE03-562F-445C-A199-A963DEA82A9D}"/>
              </a:ext>
            </a:extLst>
          </p:cNvPr>
          <p:cNvSpPr/>
          <p:nvPr/>
        </p:nvSpPr>
        <p:spPr>
          <a:xfrm>
            <a:off x="9794979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3" name="직사각형 1199">
            <a:extLst>
              <a:ext uri="{FF2B5EF4-FFF2-40B4-BE49-F238E27FC236}">
                <a16:creationId xmlns:a16="http://schemas.microsoft.com/office/drawing/2014/main" id="{5425BE30-F6F4-4C42-90E0-A6694324C191}"/>
              </a:ext>
            </a:extLst>
          </p:cNvPr>
          <p:cNvSpPr/>
          <p:nvPr/>
        </p:nvSpPr>
        <p:spPr>
          <a:xfrm>
            <a:off x="10149717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4" name="직사각형 1199">
            <a:extLst>
              <a:ext uri="{FF2B5EF4-FFF2-40B4-BE49-F238E27FC236}">
                <a16:creationId xmlns:a16="http://schemas.microsoft.com/office/drawing/2014/main" id="{B04E31D8-9F53-4136-95CB-347023E7FD2A}"/>
              </a:ext>
            </a:extLst>
          </p:cNvPr>
          <p:cNvSpPr/>
          <p:nvPr/>
        </p:nvSpPr>
        <p:spPr>
          <a:xfrm>
            <a:off x="12488941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6" name="직선 연결선 276">
            <a:extLst>
              <a:ext uri="{FF2B5EF4-FFF2-40B4-BE49-F238E27FC236}">
                <a16:creationId xmlns:a16="http://schemas.microsoft.com/office/drawing/2014/main" id="{8F374E40-7A35-4840-A27C-BE1B68CADC48}"/>
              </a:ext>
            </a:extLst>
          </p:cNvPr>
          <p:cNvCxnSpPr>
            <a:cxnSpLocks/>
          </p:cNvCxnSpPr>
          <p:nvPr/>
        </p:nvCxnSpPr>
        <p:spPr>
          <a:xfrm flipV="1">
            <a:off x="967755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7" name="그림 277">
            <a:extLst>
              <a:ext uri="{FF2B5EF4-FFF2-40B4-BE49-F238E27FC236}">
                <a16:creationId xmlns:a16="http://schemas.microsoft.com/office/drawing/2014/main" id="{525540EC-95AC-4CFF-B4DD-41F84D4E7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26" y="5764288"/>
            <a:ext cx="378767" cy="352482"/>
          </a:xfrm>
          <a:prstGeom prst="rect">
            <a:avLst/>
          </a:prstGeom>
        </p:spPr>
      </p:pic>
      <p:sp>
        <p:nvSpPr>
          <p:cNvPr id="568" name="Rectangle 135">
            <a:extLst>
              <a:ext uri="{FF2B5EF4-FFF2-40B4-BE49-F238E27FC236}">
                <a16:creationId xmlns:a16="http://schemas.microsoft.com/office/drawing/2014/main" id="{26FD3687-7D57-4A53-86FA-CBD5BED9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5" y="6241607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9" name="Rectangle 43">
            <a:extLst>
              <a:ext uri="{FF2B5EF4-FFF2-40B4-BE49-F238E27FC236}">
                <a16:creationId xmlns:a16="http://schemas.microsoft.com/office/drawing/2014/main" id="{1DBB59B7-F856-46CF-B13E-10FAFFF7D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70" name="Rectangle 43">
            <a:extLst>
              <a:ext uri="{FF2B5EF4-FFF2-40B4-BE49-F238E27FC236}">
                <a16:creationId xmlns:a16="http://schemas.microsoft.com/office/drawing/2014/main" id="{CB1F1F17-6300-41DA-A05C-0FD61B9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46102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F47E6276-BF3C-4C96-A0C4-ED6E030FA041}"/>
              </a:ext>
            </a:extLst>
          </p:cNvPr>
          <p:cNvSpPr txBox="1"/>
          <p:nvPr/>
        </p:nvSpPr>
        <p:spPr>
          <a:xfrm>
            <a:off x="666231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54922A09-D76F-4954-881E-026287076196}"/>
              </a:ext>
            </a:extLst>
          </p:cNvPr>
          <p:cNvSpPr txBox="1"/>
          <p:nvPr/>
        </p:nvSpPr>
        <p:spPr>
          <a:xfrm>
            <a:off x="1730569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87C54884-52C8-4DF4-AAE3-FE7ECD7164B7}"/>
              </a:ext>
            </a:extLst>
          </p:cNvPr>
          <p:cNvSpPr txBox="1"/>
          <p:nvPr/>
        </p:nvSpPr>
        <p:spPr>
          <a:xfrm>
            <a:off x="1730569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5C8E8C0F-23BE-4411-863E-398EC24E40F0}"/>
              </a:ext>
            </a:extLst>
          </p:cNvPr>
          <p:cNvSpPr txBox="1"/>
          <p:nvPr/>
        </p:nvSpPr>
        <p:spPr>
          <a:xfrm>
            <a:off x="1730569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8C4D055E-C662-49BE-AE93-8F8FCADB8627}"/>
              </a:ext>
            </a:extLst>
          </p:cNvPr>
          <p:cNvSpPr txBox="1"/>
          <p:nvPr/>
        </p:nvSpPr>
        <p:spPr>
          <a:xfrm>
            <a:off x="1730569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584" name="TextBox 583">
            <a:extLst>
              <a:ext uri="{FF2B5EF4-FFF2-40B4-BE49-F238E27FC236}">
                <a16:creationId xmlns:a16="http://schemas.microsoft.com/office/drawing/2014/main" id="{10025532-3CE0-4DE9-B02F-2DBA3C7B5089}"/>
              </a:ext>
            </a:extLst>
          </p:cNvPr>
          <p:cNvSpPr txBox="1"/>
          <p:nvPr/>
        </p:nvSpPr>
        <p:spPr>
          <a:xfrm>
            <a:off x="8145297" y="725913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테스트</a:t>
            </a:r>
          </a:p>
        </p:txBody>
      </p:sp>
      <p:sp>
        <p:nvSpPr>
          <p:cNvPr id="342" name="Rectangle 43">
            <a:extLst>
              <a:ext uri="{FF2B5EF4-FFF2-40B4-BE49-F238E27FC236}">
                <a16:creationId xmlns:a16="http://schemas.microsoft.com/office/drawing/2014/main" id="{B4EAB966-377B-4794-834A-E69B80A1E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255" y="22221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 Tomcat</a:t>
            </a:r>
            <a:endParaRPr lang="ko-KR" altLang="en-US" sz="800">
              <a:latin typeface="+mn-ea"/>
            </a:endParaRPr>
          </a:p>
        </p:txBody>
      </p:sp>
      <p:sp>
        <p:nvSpPr>
          <p:cNvPr id="343" name="Rectangle 43">
            <a:extLst>
              <a:ext uri="{FF2B5EF4-FFF2-40B4-BE49-F238E27FC236}">
                <a16:creationId xmlns:a16="http://schemas.microsoft.com/office/drawing/2014/main" id="{05384B61-2A29-4635-99B8-5A0C5CAE3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22221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 Tomcat</a:t>
            </a:r>
            <a:endParaRPr lang="ko-KR" altLang="en-US" sz="800">
              <a:latin typeface="+mn-ea"/>
            </a:endParaRP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EA03F3F0-9AF2-47F7-AE9B-967364187457}"/>
              </a:ext>
            </a:extLst>
          </p:cNvPr>
          <p:cNvSpPr txBox="1"/>
          <p:nvPr/>
        </p:nvSpPr>
        <p:spPr>
          <a:xfrm rot="19441710">
            <a:off x="1212531" y="2388834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PC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939C1A9D-E943-438D-8519-EE571E48829B}"/>
              </a:ext>
            </a:extLst>
          </p:cNvPr>
          <p:cNvSpPr txBox="1"/>
          <p:nvPr/>
        </p:nvSpPr>
        <p:spPr>
          <a:xfrm rot="19441710">
            <a:off x="1301878" y="2946277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전자계약</a:t>
            </a:r>
            <a:endParaRPr lang="en-US" altLang="ko-KR" sz="800"/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3ECDF58A-3F3B-44D1-BA66-82CA21C46BAB}"/>
              </a:ext>
            </a:extLst>
          </p:cNvPr>
          <p:cNvSpPr txBox="1"/>
          <p:nvPr/>
        </p:nvSpPr>
        <p:spPr>
          <a:xfrm rot="19441710">
            <a:off x="1295959" y="345162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전자서류</a:t>
            </a:r>
            <a:endParaRPr lang="en-US" altLang="ko-KR" sz="800"/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01D06FB-80E5-4963-AAED-AC8B3568F1F9}"/>
              </a:ext>
            </a:extLst>
          </p:cNvPr>
          <p:cNvSpPr txBox="1"/>
          <p:nvPr/>
        </p:nvSpPr>
        <p:spPr>
          <a:xfrm>
            <a:off x="6491173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F5BE4BB-3916-4C13-9925-C25DD4DF98E4}"/>
              </a:ext>
            </a:extLst>
          </p:cNvPr>
          <p:cNvSpPr txBox="1"/>
          <p:nvPr/>
        </p:nvSpPr>
        <p:spPr>
          <a:xfrm>
            <a:off x="6491173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B469B741-138C-4D3B-A639-1B02858350F4}"/>
              </a:ext>
            </a:extLst>
          </p:cNvPr>
          <p:cNvSpPr txBox="1"/>
          <p:nvPr/>
        </p:nvSpPr>
        <p:spPr>
          <a:xfrm>
            <a:off x="6491173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7B6B4FAE-2FA5-4E3A-8873-D680502FE242}"/>
              </a:ext>
            </a:extLst>
          </p:cNvPr>
          <p:cNvSpPr txBox="1"/>
          <p:nvPr/>
        </p:nvSpPr>
        <p:spPr>
          <a:xfrm>
            <a:off x="6491173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58" name="Rectangle 43">
            <a:extLst>
              <a:ext uri="{FF2B5EF4-FFF2-40B4-BE49-F238E27FC236}">
                <a16:creationId xmlns:a16="http://schemas.microsoft.com/office/drawing/2014/main" id="{078AE084-417B-44B9-9868-E3FCD37CC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39787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0" name="Rectangle 43">
            <a:extLst>
              <a:ext uri="{FF2B5EF4-FFF2-40B4-BE49-F238E27FC236}">
                <a16:creationId xmlns:a16="http://schemas.microsoft.com/office/drawing/2014/main" id="{99D803A5-874A-4CBA-B063-88D6858D7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413726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5" name="Rectangle 43">
            <a:extLst>
              <a:ext uri="{FF2B5EF4-FFF2-40B4-BE49-F238E27FC236}">
                <a16:creationId xmlns:a16="http://schemas.microsoft.com/office/drawing/2014/main" id="{A47BBBDD-F2D7-4F21-89ED-1741DBA36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39787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498075D4-67E2-4CC5-A7C2-C15AF7DFC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382023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876AE50C-78D8-402B-A069-D20BE3156A81}"/>
              </a:ext>
            </a:extLst>
          </p:cNvPr>
          <p:cNvSpPr txBox="1"/>
          <p:nvPr/>
        </p:nvSpPr>
        <p:spPr>
          <a:xfrm rot="19441710">
            <a:off x="1325075" y="389105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홈페이지</a:t>
            </a:r>
            <a:endParaRPr lang="en-US" altLang="ko-KR" sz="800"/>
          </a:p>
        </p:txBody>
      </p:sp>
      <p:sp>
        <p:nvSpPr>
          <p:cNvPr id="480" name="Rectangle 43">
            <a:extLst>
              <a:ext uri="{FF2B5EF4-FFF2-40B4-BE49-F238E27FC236}">
                <a16:creationId xmlns:a16="http://schemas.microsoft.com/office/drawing/2014/main" id="{81D52608-2996-472B-9D43-645E2D6D4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454402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1" name="Rectangle 43">
            <a:extLst>
              <a:ext uri="{FF2B5EF4-FFF2-40B4-BE49-F238E27FC236}">
                <a16:creationId xmlns:a16="http://schemas.microsoft.com/office/drawing/2014/main" id="{E19E17F1-FB58-4FE3-85F2-68CFAD78C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454402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4D4D9BD1-C459-4AE6-B0A5-56C24A6F7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437731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216E40FC-E423-42E6-AACE-458E6306655B}"/>
              </a:ext>
            </a:extLst>
          </p:cNvPr>
          <p:cNvSpPr txBox="1"/>
          <p:nvPr/>
        </p:nvSpPr>
        <p:spPr>
          <a:xfrm rot="19441710">
            <a:off x="1219933" y="4449339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 </a:t>
            </a:r>
            <a:r>
              <a:rPr lang="ko-KR" altLang="en-US" sz="800"/>
              <a:t>타임스탬프</a:t>
            </a:r>
            <a:endParaRPr lang="en-US" altLang="ko-KR" sz="800"/>
          </a:p>
        </p:txBody>
      </p:sp>
      <p:sp>
        <p:nvSpPr>
          <p:cNvPr id="485" name="Rectangle 43">
            <a:extLst>
              <a:ext uri="{FF2B5EF4-FFF2-40B4-BE49-F238E27FC236}">
                <a16:creationId xmlns:a16="http://schemas.microsoft.com/office/drawing/2014/main" id="{BC35C94C-F4B9-49A4-A174-E4A8D04FC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88" y="47916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10" name="Rectangle 43">
            <a:extLst>
              <a:ext uri="{FF2B5EF4-FFF2-40B4-BE49-F238E27FC236}">
                <a16:creationId xmlns:a16="http://schemas.microsoft.com/office/drawing/2014/main" id="{5EE3637B-A0D9-45C3-BB09-48C044F3F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183" y="47916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F053ED54-08BF-409B-ABC1-676BF17FCA88}"/>
              </a:ext>
            </a:extLst>
          </p:cNvPr>
          <p:cNvSpPr txBox="1"/>
          <p:nvPr/>
        </p:nvSpPr>
        <p:spPr>
          <a:xfrm rot="19441710">
            <a:off x="1385024" y="4749285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감사</a:t>
            </a:r>
            <a:endParaRPr lang="en-US" altLang="ko-KR" sz="800"/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7153470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741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6879449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728476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7692820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091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7418799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105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5800" y="1853938"/>
            <a:ext cx="968400" cy="31483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752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752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3" name="Rectangle 43">
            <a:extLst>
              <a:ext uri="{FF2B5EF4-FFF2-40B4-BE49-F238E27FC236}">
                <a16:creationId xmlns:a16="http://schemas.microsoft.com/office/drawing/2014/main" id="{7F27E237-F6C6-4CFD-A271-B4D56BC5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276250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43">
            <a:extLst>
              <a:ext uri="{FF2B5EF4-FFF2-40B4-BE49-F238E27FC236}">
                <a16:creationId xmlns:a16="http://schemas.microsoft.com/office/drawing/2014/main" id="{40B15CFA-DB19-4C19-A97F-7256384B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29229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5D11725E-7B9E-4C20-848D-54EC85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48150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6" name="Rectangle 43">
            <a:extLst>
              <a:ext uri="{FF2B5EF4-FFF2-40B4-BE49-F238E27FC236}">
                <a16:creationId xmlns:a16="http://schemas.microsoft.com/office/drawing/2014/main" id="{51D35D84-3986-4A80-9067-EF706697D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437909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7" name="Rectangle 43">
            <a:extLst>
              <a:ext uri="{FF2B5EF4-FFF2-40B4-BE49-F238E27FC236}">
                <a16:creationId xmlns:a16="http://schemas.microsoft.com/office/drawing/2014/main" id="{625F1FD0-8366-4C2B-AD68-53DDF7D5C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3943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8" name="Rectangle 43">
            <a:extLst>
              <a:ext uri="{FF2B5EF4-FFF2-40B4-BE49-F238E27FC236}">
                <a16:creationId xmlns:a16="http://schemas.microsoft.com/office/drawing/2014/main" id="{66D91316-2C17-40D5-9934-E1C59A578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377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9" name="Rectangle 43">
            <a:extLst>
              <a:ext uri="{FF2B5EF4-FFF2-40B4-BE49-F238E27FC236}">
                <a16:creationId xmlns:a16="http://schemas.microsoft.com/office/drawing/2014/main" id="{824E24A0-7F58-412E-83CB-2CE1AE98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3351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0" name="Rectangle 43">
            <a:extLst>
              <a:ext uri="{FF2B5EF4-FFF2-40B4-BE49-F238E27FC236}">
                <a16:creationId xmlns:a16="http://schemas.microsoft.com/office/drawing/2014/main" id="{FFED7ADB-678C-4467-8688-30B2517A9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35052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1" name="Rectangle 43">
            <a:extLst>
              <a:ext uri="{FF2B5EF4-FFF2-40B4-BE49-F238E27FC236}">
                <a16:creationId xmlns:a16="http://schemas.microsoft.com/office/drawing/2014/main" id="{94AA24E0-0DC7-4846-8015-94A110D0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752" y="31969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0" name="Rectangle 43">
            <a:extLst>
              <a:ext uri="{FF2B5EF4-FFF2-40B4-BE49-F238E27FC236}">
                <a16:creationId xmlns:a16="http://schemas.microsoft.com/office/drawing/2014/main" id="{E2C8D130-35C0-4E18-B043-4A1484DA7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1" name="Rectangle 43">
            <a:extLst>
              <a:ext uri="{FF2B5EF4-FFF2-40B4-BE49-F238E27FC236}">
                <a16:creationId xmlns:a16="http://schemas.microsoft.com/office/drawing/2014/main" id="{BF04DD76-04F9-4D5A-9389-8A4C6641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2" name="Rectangle 43">
            <a:extLst>
              <a:ext uri="{FF2B5EF4-FFF2-40B4-BE49-F238E27FC236}">
                <a16:creationId xmlns:a16="http://schemas.microsoft.com/office/drawing/2014/main" id="{66654E02-5111-4D95-8F23-C75C26FF5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76250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3" name="Rectangle 43">
            <a:extLst>
              <a:ext uri="{FF2B5EF4-FFF2-40B4-BE49-F238E27FC236}">
                <a16:creationId xmlns:a16="http://schemas.microsoft.com/office/drawing/2014/main" id="{463B7C2C-5AC7-42A2-80C0-25CEAD121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9229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4" name="Rectangle 43">
            <a:extLst>
              <a:ext uri="{FF2B5EF4-FFF2-40B4-BE49-F238E27FC236}">
                <a16:creationId xmlns:a16="http://schemas.microsoft.com/office/drawing/2014/main" id="{C1E90279-9F2A-4834-8DAD-5962D7422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228118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5" name="Rectangle 43">
            <a:extLst>
              <a:ext uri="{FF2B5EF4-FFF2-40B4-BE49-F238E27FC236}">
                <a16:creationId xmlns:a16="http://schemas.microsoft.com/office/drawing/2014/main" id="{278CE4D5-1DBF-41EA-B123-F16B1EE3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465310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2" name="Rectangle 43">
            <a:extLst>
              <a:ext uri="{FF2B5EF4-FFF2-40B4-BE49-F238E27FC236}">
                <a16:creationId xmlns:a16="http://schemas.microsoft.com/office/drawing/2014/main" id="{F1344D9C-324E-44EA-94C5-6C09DC31C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48150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3" name="Rectangle 43">
            <a:extLst>
              <a:ext uri="{FF2B5EF4-FFF2-40B4-BE49-F238E27FC236}">
                <a16:creationId xmlns:a16="http://schemas.microsoft.com/office/drawing/2014/main" id="{7965AD25-2D71-48CA-84AA-A1E6299B7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437909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4" name="Rectangle 43">
            <a:extLst>
              <a:ext uri="{FF2B5EF4-FFF2-40B4-BE49-F238E27FC236}">
                <a16:creationId xmlns:a16="http://schemas.microsoft.com/office/drawing/2014/main" id="{1BC8043C-D9F2-43F7-8E16-4EFB6781A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42171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5" name="Rectangle 43">
            <a:extLst>
              <a:ext uri="{FF2B5EF4-FFF2-40B4-BE49-F238E27FC236}">
                <a16:creationId xmlns:a16="http://schemas.microsoft.com/office/drawing/2014/main" id="{EDC4B2D6-1CCA-4AA6-A299-ED185CDB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3943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9" name="Rectangle 43">
            <a:extLst>
              <a:ext uri="{FF2B5EF4-FFF2-40B4-BE49-F238E27FC236}">
                <a16:creationId xmlns:a16="http://schemas.microsoft.com/office/drawing/2014/main" id="{F5DAA788-C628-4DC0-B290-706104DD7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3351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3" name="Rectangle 43">
            <a:extLst>
              <a:ext uri="{FF2B5EF4-FFF2-40B4-BE49-F238E27FC236}">
                <a16:creationId xmlns:a16="http://schemas.microsoft.com/office/drawing/2014/main" id="{D31FEA92-6B17-4A03-BA93-2E3A0DAE6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4057" y="35052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2" name="Rectangle 43">
            <a:extLst>
              <a:ext uri="{FF2B5EF4-FFF2-40B4-BE49-F238E27FC236}">
                <a16:creationId xmlns:a16="http://schemas.microsoft.com/office/drawing/2014/main" id="{45CC74EF-D45A-41BC-98C8-71EB02D9B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7" name="Rectangle 43">
            <a:extLst>
              <a:ext uri="{FF2B5EF4-FFF2-40B4-BE49-F238E27FC236}">
                <a16:creationId xmlns:a16="http://schemas.microsoft.com/office/drawing/2014/main" id="{B0D87D90-96DE-4D6C-B07F-81B188334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265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65A937B1-5102-401C-AF48-81A0511337CB}"/>
              </a:ext>
            </a:extLst>
          </p:cNvPr>
          <p:cNvSpPr txBox="1"/>
          <p:nvPr/>
        </p:nvSpPr>
        <p:spPr>
          <a:xfrm rot="19441710">
            <a:off x="6215692" y="2630513"/>
            <a:ext cx="36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기간계</a:t>
            </a:r>
            <a:endParaRPr lang="en-US" altLang="ko-KR" sz="800"/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01FF8BF9-2FFE-423E-AAE7-6F2759F9AA4B}"/>
              </a:ext>
            </a:extLst>
          </p:cNvPr>
          <p:cNvSpPr txBox="1"/>
          <p:nvPr/>
        </p:nvSpPr>
        <p:spPr>
          <a:xfrm rot="19441710">
            <a:off x="6311589" y="3247184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  <a:endParaRPr lang="en-US" altLang="ko-KR" sz="800"/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DBC6DDB1-7BAB-4888-8297-7F63E81DD410}"/>
              </a:ext>
            </a:extLst>
          </p:cNvPr>
          <p:cNvSpPr txBox="1"/>
          <p:nvPr/>
        </p:nvSpPr>
        <p:spPr>
          <a:xfrm rot="19441710">
            <a:off x="6216865" y="3936391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포탈</a:t>
            </a:r>
            <a:endParaRPr lang="en-US" altLang="ko-KR" sz="800"/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F1F7639A-0342-4AA2-B240-B8CDA3DB7428}"/>
              </a:ext>
            </a:extLst>
          </p:cNvPr>
          <p:cNvSpPr txBox="1"/>
          <p:nvPr/>
        </p:nvSpPr>
        <p:spPr>
          <a:xfrm rot="19441710">
            <a:off x="6180632" y="4208439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규정관리</a:t>
            </a:r>
            <a:endParaRPr lang="en-US" altLang="ko-KR" sz="800"/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1F0651D7-BAAC-45F4-B23E-5FAE6E4D20AC}"/>
              </a:ext>
            </a:extLst>
          </p:cNvPr>
          <p:cNvSpPr txBox="1"/>
          <p:nvPr/>
        </p:nvSpPr>
        <p:spPr>
          <a:xfrm rot="19441710">
            <a:off x="6342058" y="4573992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인증</a:t>
            </a:r>
            <a:endParaRPr lang="en-US" altLang="ko-KR" sz="800"/>
          </a:p>
        </p:txBody>
      </p:sp>
      <p:sp>
        <p:nvSpPr>
          <p:cNvPr id="416" name="Rectangle 135">
            <a:extLst>
              <a:ext uri="{FF2B5EF4-FFF2-40B4-BE49-F238E27FC236}">
                <a16:creationId xmlns:a16="http://schemas.microsoft.com/office/drawing/2014/main" id="{FA847DA6-0697-4EE0-923C-525661E8F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4106" y="1853939"/>
            <a:ext cx="968400" cy="14121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17" name="Rectangle 43">
            <a:extLst>
              <a:ext uri="{FF2B5EF4-FFF2-40B4-BE49-F238E27FC236}">
                <a16:creationId xmlns:a16="http://schemas.microsoft.com/office/drawing/2014/main" id="{39B5E279-F5D8-4010-9BDD-C3A5B975B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05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418" name="직선 연결선 417">
            <a:extLst>
              <a:ext uri="{FF2B5EF4-FFF2-40B4-BE49-F238E27FC236}">
                <a16:creationId xmlns:a16="http://schemas.microsoft.com/office/drawing/2014/main" id="{D3CF483C-CF4A-4E62-9815-8D8D9F7A5839}"/>
              </a:ext>
            </a:extLst>
          </p:cNvPr>
          <p:cNvCxnSpPr/>
          <p:nvPr/>
        </p:nvCxnSpPr>
        <p:spPr>
          <a:xfrm flipV="1">
            <a:off x="9172841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" name="그림 418">
            <a:extLst>
              <a:ext uri="{FF2B5EF4-FFF2-40B4-BE49-F238E27FC236}">
                <a16:creationId xmlns:a16="http://schemas.microsoft.com/office/drawing/2014/main" id="{CD1E3D87-89E3-40A3-BD29-8B6FEF1EC0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9112" y="1376620"/>
            <a:ext cx="378767" cy="352482"/>
          </a:xfrm>
          <a:prstGeom prst="rect">
            <a:avLst/>
          </a:prstGeom>
        </p:spPr>
      </p:pic>
      <p:sp>
        <p:nvSpPr>
          <p:cNvPr id="420" name="TextBox 419">
            <a:extLst>
              <a:ext uri="{FF2B5EF4-FFF2-40B4-BE49-F238E27FC236}">
                <a16:creationId xmlns:a16="http://schemas.microsoft.com/office/drawing/2014/main" id="{7D1B86A3-913D-48BB-9CE9-501257CE2C13}"/>
              </a:ext>
            </a:extLst>
          </p:cNvPr>
          <p:cNvSpPr txBox="1"/>
          <p:nvPr/>
        </p:nvSpPr>
        <p:spPr>
          <a:xfrm>
            <a:off x="889882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421" name="Rectangle 43">
            <a:extLst>
              <a:ext uri="{FF2B5EF4-FFF2-40B4-BE49-F238E27FC236}">
                <a16:creationId xmlns:a16="http://schemas.microsoft.com/office/drawing/2014/main" id="{9756BB44-8234-4082-8FD0-65F6879A4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05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23" name="Rectangle 43">
            <a:extLst>
              <a:ext uri="{FF2B5EF4-FFF2-40B4-BE49-F238E27FC236}">
                <a16:creationId xmlns:a16="http://schemas.microsoft.com/office/drawing/2014/main" id="{A083B1E0-9F80-42E3-A18B-44F921245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571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4" name="Rectangle 43">
            <a:extLst>
              <a:ext uri="{FF2B5EF4-FFF2-40B4-BE49-F238E27FC236}">
                <a16:creationId xmlns:a16="http://schemas.microsoft.com/office/drawing/2014/main" id="{E46B88CB-D938-43ED-90B9-449D5F52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571" y="30514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5" name="Rectangle 43">
            <a:extLst>
              <a:ext uri="{FF2B5EF4-FFF2-40B4-BE49-F238E27FC236}">
                <a16:creationId xmlns:a16="http://schemas.microsoft.com/office/drawing/2014/main" id="{7FC724C3-D755-418E-9C07-A6C4C481E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058" y="28973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6" name="Rectangle 43">
            <a:extLst>
              <a:ext uri="{FF2B5EF4-FFF2-40B4-BE49-F238E27FC236}">
                <a16:creationId xmlns:a16="http://schemas.microsoft.com/office/drawing/2014/main" id="{01E7EE71-93B3-4B40-AA6D-854661008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571" y="22813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86" name="Rectangle 43">
            <a:extLst>
              <a:ext uri="{FF2B5EF4-FFF2-40B4-BE49-F238E27FC236}">
                <a16:creationId xmlns:a16="http://schemas.microsoft.com/office/drawing/2014/main" id="{00A4A952-8367-4E2E-8E5F-63DA91A2E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571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48" name="TextBox 547">
            <a:extLst>
              <a:ext uri="{FF2B5EF4-FFF2-40B4-BE49-F238E27FC236}">
                <a16:creationId xmlns:a16="http://schemas.microsoft.com/office/drawing/2014/main" id="{EDE5E6F4-A5DE-44EB-8609-C2BD0B2B0B6D}"/>
              </a:ext>
            </a:extLst>
          </p:cNvPr>
          <p:cNvSpPr txBox="1"/>
          <p:nvPr/>
        </p:nvSpPr>
        <p:spPr>
          <a:xfrm rot="19441710">
            <a:off x="8298689" y="2201678"/>
            <a:ext cx="90353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Mobile</a:t>
            </a: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E17B4E43-1749-478A-8229-9610892A3691}"/>
              </a:ext>
            </a:extLst>
          </p:cNvPr>
          <p:cNvSpPr txBox="1"/>
          <p:nvPr/>
        </p:nvSpPr>
        <p:spPr>
          <a:xfrm rot="19441710">
            <a:off x="8364559" y="2875918"/>
            <a:ext cx="64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홈페이지 상담</a:t>
            </a:r>
            <a:endParaRPr lang="en-US" altLang="ko-KR" sz="800"/>
          </a:p>
        </p:txBody>
      </p:sp>
      <p:cxnSp>
        <p:nvCxnSpPr>
          <p:cNvPr id="582" name="직선 연결선 1520">
            <a:extLst>
              <a:ext uri="{FF2B5EF4-FFF2-40B4-BE49-F238E27FC236}">
                <a16:creationId xmlns:a16="http://schemas.microsoft.com/office/drawing/2014/main" id="{E5E645B9-606E-4268-892F-FC7DCAC043B4}"/>
              </a:ext>
            </a:extLst>
          </p:cNvPr>
          <p:cNvCxnSpPr>
            <a:cxnSpLocks/>
          </p:cNvCxnSpPr>
          <p:nvPr/>
        </p:nvCxnSpPr>
        <p:spPr>
          <a:xfrm flipV="1">
            <a:off x="4278839" y="5970530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" name="TextBox 582">
            <a:extLst>
              <a:ext uri="{FF2B5EF4-FFF2-40B4-BE49-F238E27FC236}">
                <a16:creationId xmlns:a16="http://schemas.microsoft.com/office/drawing/2014/main" id="{9FAC20A7-F6BA-4007-B312-6C75E740D22D}"/>
              </a:ext>
            </a:extLst>
          </p:cNvPr>
          <p:cNvSpPr txBox="1"/>
          <p:nvPr/>
        </p:nvSpPr>
        <p:spPr>
          <a:xfrm>
            <a:off x="3999964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TMS</a:t>
            </a:r>
            <a:endParaRPr lang="ko-KR" altLang="en-US" sz="800" b="1"/>
          </a:p>
        </p:txBody>
      </p:sp>
      <p:pic>
        <p:nvPicPr>
          <p:cNvPr id="589" name="그림 1162">
            <a:extLst>
              <a:ext uri="{FF2B5EF4-FFF2-40B4-BE49-F238E27FC236}">
                <a16:creationId xmlns:a16="http://schemas.microsoft.com/office/drawing/2014/main" id="{76D27086-59F5-4674-A990-DFC0EE99A6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999" y="5764288"/>
            <a:ext cx="378767" cy="352482"/>
          </a:xfrm>
          <a:prstGeom prst="rect">
            <a:avLst/>
          </a:prstGeom>
        </p:spPr>
      </p:pic>
      <p:sp>
        <p:nvSpPr>
          <p:cNvPr id="590" name="TextBox 589">
            <a:extLst>
              <a:ext uri="{FF2B5EF4-FFF2-40B4-BE49-F238E27FC236}">
                <a16:creationId xmlns:a16="http://schemas.microsoft.com/office/drawing/2014/main" id="{89084051-C487-4DCB-B294-CE37B69C4E1B}"/>
              </a:ext>
            </a:extLst>
          </p:cNvPr>
          <p:cNvSpPr txBox="1"/>
          <p:nvPr/>
        </p:nvSpPr>
        <p:spPr>
          <a:xfrm>
            <a:off x="4050499" y="5735383"/>
            <a:ext cx="48293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</a:p>
        </p:txBody>
      </p:sp>
      <p:cxnSp>
        <p:nvCxnSpPr>
          <p:cNvPr id="1162" name="직선 연결선 1161">
            <a:extLst>
              <a:ext uri="{FF2B5EF4-FFF2-40B4-BE49-F238E27FC236}">
                <a16:creationId xmlns:a16="http://schemas.microsoft.com/office/drawing/2014/main" id="{C3077B72-9FE8-4C26-AAEF-49A5FDDAD43C}"/>
              </a:ext>
            </a:extLst>
          </p:cNvPr>
          <p:cNvCxnSpPr>
            <a:cxnSpLocks/>
          </p:cNvCxnSpPr>
          <p:nvPr/>
        </p:nvCxnSpPr>
        <p:spPr>
          <a:xfrm flipV="1">
            <a:off x="11406907" y="158763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3" name="그림 1162">
            <a:extLst>
              <a:ext uri="{FF2B5EF4-FFF2-40B4-BE49-F238E27FC236}">
                <a16:creationId xmlns:a16="http://schemas.microsoft.com/office/drawing/2014/main" id="{797F8922-41FF-4963-A19D-0279126869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3178" y="1369763"/>
            <a:ext cx="378767" cy="352482"/>
          </a:xfrm>
          <a:prstGeom prst="rect">
            <a:avLst/>
          </a:prstGeom>
        </p:spPr>
      </p:pic>
      <p:cxnSp>
        <p:nvCxnSpPr>
          <p:cNvPr id="1168" name="직선 연결선 1167">
            <a:extLst>
              <a:ext uri="{FF2B5EF4-FFF2-40B4-BE49-F238E27FC236}">
                <a16:creationId xmlns:a16="http://schemas.microsoft.com/office/drawing/2014/main" id="{AA80925B-992C-49E1-BED8-6A941DEC5604}"/>
              </a:ext>
            </a:extLst>
          </p:cNvPr>
          <p:cNvCxnSpPr>
            <a:cxnSpLocks/>
          </p:cNvCxnSpPr>
          <p:nvPr/>
        </p:nvCxnSpPr>
        <p:spPr>
          <a:xfrm flipV="1">
            <a:off x="11847023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9" name="그림 1168">
            <a:extLst>
              <a:ext uri="{FF2B5EF4-FFF2-40B4-BE49-F238E27FC236}">
                <a16:creationId xmlns:a16="http://schemas.microsoft.com/office/drawing/2014/main" id="{59389320-021F-4015-BA28-7340FEEF37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0032" y="1369763"/>
            <a:ext cx="378767" cy="352482"/>
          </a:xfrm>
          <a:prstGeom prst="rect">
            <a:avLst/>
          </a:prstGeom>
        </p:spPr>
      </p:pic>
      <p:cxnSp>
        <p:nvCxnSpPr>
          <p:cNvPr id="1171" name="직선 연결선 1170">
            <a:extLst>
              <a:ext uri="{FF2B5EF4-FFF2-40B4-BE49-F238E27FC236}">
                <a16:creationId xmlns:a16="http://schemas.microsoft.com/office/drawing/2014/main" id="{B6C6E800-E13C-46ED-BF37-7D8C34CC863E}"/>
              </a:ext>
            </a:extLst>
          </p:cNvPr>
          <p:cNvCxnSpPr>
            <a:cxnSpLocks/>
          </p:cNvCxnSpPr>
          <p:nvPr/>
        </p:nvCxnSpPr>
        <p:spPr>
          <a:xfrm flipV="1">
            <a:off x="12300615" y="157600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2" name="그림 1171">
            <a:extLst>
              <a:ext uri="{FF2B5EF4-FFF2-40B4-BE49-F238E27FC236}">
                <a16:creationId xmlns:a16="http://schemas.microsoft.com/office/drawing/2014/main" id="{08174529-852E-4E90-9024-0284861089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06886" y="1369763"/>
            <a:ext cx="378767" cy="352482"/>
          </a:xfrm>
          <a:prstGeom prst="rect">
            <a:avLst/>
          </a:prstGeom>
        </p:spPr>
      </p:pic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2088624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1122160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558179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1987673" y="126033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cxnSp>
        <p:nvCxnSpPr>
          <p:cNvPr id="1182" name="직선 연결선 1181">
            <a:extLst>
              <a:ext uri="{FF2B5EF4-FFF2-40B4-BE49-F238E27FC236}">
                <a16:creationId xmlns:a16="http://schemas.microsoft.com/office/drawing/2014/main" id="{1DF6D975-1EB4-4AB5-A4C2-3E4E5ED2C292}"/>
              </a:ext>
            </a:extLst>
          </p:cNvPr>
          <p:cNvCxnSpPr>
            <a:cxnSpLocks/>
          </p:cNvCxnSpPr>
          <p:nvPr/>
        </p:nvCxnSpPr>
        <p:spPr>
          <a:xfrm flipV="1">
            <a:off x="11638895" y="176947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4" name="TextBox 1183">
            <a:extLst>
              <a:ext uri="{FF2B5EF4-FFF2-40B4-BE49-F238E27FC236}">
                <a16:creationId xmlns:a16="http://schemas.microsoft.com/office/drawing/2014/main" id="{E3B7C949-F4A9-44C6-A545-49DFE5FD9B4A}"/>
              </a:ext>
            </a:extLst>
          </p:cNvPr>
          <p:cNvSpPr txBox="1"/>
          <p:nvPr/>
        </p:nvSpPr>
        <p:spPr>
          <a:xfrm>
            <a:off x="113178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8239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1247835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cxnSp>
        <p:nvCxnSpPr>
          <p:cNvPr id="592" name="직선 연결선 1161">
            <a:extLst>
              <a:ext uri="{FF2B5EF4-FFF2-40B4-BE49-F238E27FC236}">
                <a16:creationId xmlns:a16="http://schemas.microsoft.com/office/drawing/2014/main" id="{F30B2325-D5F5-4950-9124-774B0AFD81FD}"/>
              </a:ext>
            </a:extLst>
          </p:cNvPr>
          <p:cNvCxnSpPr>
            <a:cxnSpLocks/>
          </p:cNvCxnSpPr>
          <p:nvPr/>
        </p:nvCxnSpPr>
        <p:spPr>
          <a:xfrm flipV="1">
            <a:off x="12537423" y="177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>
            <a:extLst>
              <a:ext uri="{FF2B5EF4-FFF2-40B4-BE49-F238E27FC236}">
                <a16:creationId xmlns:a16="http://schemas.microsoft.com/office/drawing/2014/main" id="{9BC5E5AA-4556-4CE2-AD70-C2616C2D2F6C}"/>
              </a:ext>
            </a:extLst>
          </p:cNvPr>
          <p:cNvSpPr txBox="1"/>
          <p:nvPr/>
        </p:nvSpPr>
        <p:spPr>
          <a:xfrm>
            <a:off x="12277143" y="179100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EAM</a:t>
            </a:r>
            <a:endParaRPr lang="ko-KR" altLang="en-US" sz="800" b="1"/>
          </a:p>
        </p:txBody>
      </p:sp>
      <p:pic>
        <p:nvPicPr>
          <p:cNvPr id="601" name="그림 1162">
            <a:extLst>
              <a:ext uri="{FF2B5EF4-FFF2-40B4-BE49-F238E27FC236}">
                <a16:creationId xmlns:a16="http://schemas.microsoft.com/office/drawing/2014/main" id="{6B0FDFA4-D1F4-464C-89CE-3C5E46D71B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4435" y="1938467"/>
            <a:ext cx="378767" cy="352482"/>
          </a:xfrm>
          <a:prstGeom prst="rect">
            <a:avLst/>
          </a:prstGeom>
        </p:spPr>
      </p:pic>
      <p:pic>
        <p:nvPicPr>
          <p:cNvPr id="602" name="그림 1168">
            <a:extLst>
              <a:ext uri="{FF2B5EF4-FFF2-40B4-BE49-F238E27FC236}">
                <a16:creationId xmlns:a16="http://schemas.microsoft.com/office/drawing/2014/main" id="{3DB3B3E6-6C2C-45DA-B6C4-135C531C4C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1289" y="1938467"/>
            <a:ext cx="378767" cy="352482"/>
          </a:xfrm>
          <a:prstGeom prst="rect">
            <a:avLst/>
          </a:prstGeom>
        </p:spPr>
      </p:pic>
      <p:pic>
        <p:nvPicPr>
          <p:cNvPr id="603" name="그림 1171">
            <a:extLst>
              <a:ext uri="{FF2B5EF4-FFF2-40B4-BE49-F238E27FC236}">
                <a16:creationId xmlns:a16="http://schemas.microsoft.com/office/drawing/2014/main" id="{AF694CAD-4A0B-4139-8E08-59211A50A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8143" y="1938467"/>
            <a:ext cx="378767" cy="352482"/>
          </a:xfrm>
          <a:prstGeom prst="rect">
            <a:avLst/>
          </a:prstGeom>
        </p:spPr>
      </p:pic>
      <p:cxnSp>
        <p:nvCxnSpPr>
          <p:cNvPr id="604" name="Straight Connector 603">
            <a:extLst>
              <a:ext uri="{FF2B5EF4-FFF2-40B4-BE49-F238E27FC236}">
                <a16:creationId xmlns:a16="http://schemas.microsoft.com/office/drawing/2014/main" id="{D59F0E78-436B-4265-BC29-33418FC4801E}"/>
              </a:ext>
            </a:extLst>
          </p:cNvPr>
          <p:cNvCxnSpPr>
            <a:cxnSpLocks/>
          </p:cNvCxnSpPr>
          <p:nvPr/>
        </p:nvCxnSpPr>
        <p:spPr>
          <a:xfrm>
            <a:off x="11920810" y="1982920"/>
            <a:ext cx="372153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5" name="Straight Connector 604">
            <a:extLst>
              <a:ext uri="{FF2B5EF4-FFF2-40B4-BE49-F238E27FC236}">
                <a16:creationId xmlns:a16="http://schemas.microsoft.com/office/drawing/2014/main" id="{BC5338FA-2899-4DF2-B393-408C6D4F93D9}"/>
              </a:ext>
            </a:extLst>
          </p:cNvPr>
          <p:cNvCxnSpPr>
            <a:cxnSpLocks/>
          </p:cNvCxnSpPr>
          <p:nvPr/>
        </p:nvCxnSpPr>
        <p:spPr>
          <a:xfrm flipH="1">
            <a:off x="11921111" y="1982920"/>
            <a:ext cx="371550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Straight Connector 605">
            <a:extLst>
              <a:ext uri="{FF2B5EF4-FFF2-40B4-BE49-F238E27FC236}">
                <a16:creationId xmlns:a16="http://schemas.microsoft.com/office/drawing/2014/main" id="{A0746AF2-1799-420F-A2CA-5FD015E7F489}"/>
              </a:ext>
            </a:extLst>
          </p:cNvPr>
          <p:cNvCxnSpPr>
            <a:cxnSpLocks/>
          </p:cNvCxnSpPr>
          <p:nvPr/>
        </p:nvCxnSpPr>
        <p:spPr>
          <a:xfrm>
            <a:off x="12373247" y="1982920"/>
            <a:ext cx="372153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Straight Connector 606">
            <a:extLst>
              <a:ext uri="{FF2B5EF4-FFF2-40B4-BE49-F238E27FC236}">
                <a16:creationId xmlns:a16="http://schemas.microsoft.com/office/drawing/2014/main" id="{E8DF0E74-FB8A-4B1F-AF2D-BD2D69F5AC8A}"/>
              </a:ext>
            </a:extLst>
          </p:cNvPr>
          <p:cNvCxnSpPr>
            <a:cxnSpLocks/>
          </p:cNvCxnSpPr>
          <p:nvPr/>
        </p:nvCxnSpPr>
        <p:spPr>
          <a:xfrm flipH="1">
            <a:off x="12373548" y="1982920"/>
            <a:ext cx="371550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직선 연결선 1164">
            <a:extLst>
              <a:ext uri="{FF2B5EF4-FFF2-40B4-BE49-F238E27FC236}">
                <a16:creationId xmlns:a16="http://schemas.microsoft.com/office/drawing/2014/main" id="{D091B813-80F8-4130-8753-9FE784702650}"/>
              </a:ext>
            </a:extLst>
          </p:cNvPr>
          <p:cNvCxnSpPr>
            <a:cxnSpLocks/>
          </p:cNvCxnSpPr>
          <p:nvPr/>
        </p:nvCxnSpPr>
        <p:spPr>
          <a:xfrm flipV="1">
            <a:off x="4781594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직선 연결선 1185">
            <a:extLst>
              <a:ext uri="{FF2B5EF4-FFF2-40B4-BE49-F238E27FC236}">
                <a16:creationId xmlns:a16="http://schemas.microsoft.com/office/drawing/2014/main" id="{AC99AC27-6BE8-4758-BDA4-2BFDF5C7C897}"/>
              </a:ext>
            </a:extLst>
          </p:cNvPr>
          <p:cNvCxnSpPr>
            <a:cxnSpLocks/>
          </p:cNvCxnSpPr>
          <p:nvPr/>
        </p:nvCxnSpPr>
        <p:spPr>
          <a:xfrm flipV="1">
            <a:off x="4108853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2" name="TextBox 611">
            <a:extLst>
              <a:ext uri="{FF2B5EF4-FFF2-40B4-BE49-F238E27FC236}">
                <a16:creationId xmlns:a16="http://schemas.microsoft.com/office/drawing/2014/main" id="{217E337A-61F2-4E77-9F4E-8BD3DAE3F3B4}"/>
              </a:ext>
            </a:extLst>
          </p:cNvPr>
          <p:cNvSpPr txBox="1"/>
          <p:nvPr/>
        </p:nvSpPr>
        <p:spPr>
          <a:xfrm>
            <a:off x="3776024" y="117115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8DDACD34-CE90-46CA-91D1-91BF1D675C85}"/>
              </a:ext>
            </a:extLst>
          </p:cNvPr>
          <p:cNvSpPr txBox="1"/>
          <p:nvPr/>
        </p:nvSpPr>
        <p:spPr>
          <a:xfrm>
            <a:off x="452575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pic>
        <p:nvPicPr>
          <p:cNvPr id="614" name="그림 1168">
            <a:extLst>
              <a:ext uri="{FF2B5EF4-FFF2-40B4-BE49-F238E27FC236}">
                <a16:creationId xmlns:a16="http://schemas.microsoft.com/office/drawing/2014/main" id="{9A4DBAD4-09AC-46C3-8BB7-FB1B205B43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549" y="1376620"/>
            <a:ext cx="378767" cy="352482"/>
          </a:xfrm>
          <a:prstGeom prst="rect">
            <a:avLst/>
          </a:prstGeom>
        </p:spPr>
      </p:pic>
      <p:pic>
        <p:nvPicPr>
          <p:cNvPr id="615" name="그림 1182">
            <a:extLst>
              <a:ext uri="{FF2B5EF4-FFF2-40B4-BE49-F238E27FC236}">
                <a16:creationId xmlns:a16="http://schemas.microsoft.com/office/drawing/2014/main" id="{79A5DCFD-0D08-40B2-81E8-31296AF23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692" y="1376620"/>
            <a:ext cx="378767" cy="352482"/>
          </a:xfrm>
          <a:prstGeom prst="rect">
            <a:avLst/>
          </a:prstGeom>
        </p:spPr>
      </p:pic>
      <p:sp>
        <p:nvSpPr>
          <p:cNvPr id="616" name="TextBox 615">
            <a:extLst>
              <a:ext uri="{FF2B5EF4-FFF2-40B4-BE49-F238E27FC236}">
                <a16:creationId xmlns:a16="http://schemas.microsoft.com/office/drawing/2014/main" id="{46A5F509-41EA-476B-B4AF-D833B7AC9F2C}"/>
              </a:ext>
            </a:extLst>
          </p:cNvPr>
          <p:cNvSpPr txBox="1"/>
          <p:nvPr/>
        </p:nvSpPr>
        <p:spPr>
          <a:xfrm>
            <a:off x="4423613" y="1293459"/>
            <a:ext cx="980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/>
              <a:t>대용량메일</a:t>
            </a:r>
            <a:r>
              <a:rPr lang="en-US" altLang="ko-KR" sz="800"/>
              <a:t>/SMS</a:t>
            </a:r>
            <a:r>
              <a:rPr lang="ko-KR" altLang="en-US" sz="800"/>
              <a:t>발송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24F91AB6-2AEA-4C42-99DF-5AD7ABB1861E}"/>
              </a:ext>
            </a:extLst>
          </p:cNvPr>
          <p:cNvSpPr txBox="1"/>
          <p:nvPr/>
        </p:nvSpPr>
        <p:spPr>
          <a:xfrm>
            <a:off x="3682861" y="1293459"/>
            <a:ext cx="84123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대외연계 </a:t>
            </a:r>
            <a:endParaRPr lang="en-US" altLang="ko-KR" sz="800"/>
          </a:p>
          <a:p>
            <a:pPr algn="ctr"/>
            <a:r>
              <a:rPr lang="en-US" altLang="ko-KR" sz="800"/>
              <a:t>(Megatier)</a:t>
            </a:r>
            <a:endParaRPr lang="ko-KR" altLang="en-US" sz="800"/>
          </a:p>
        </p:txBody>
      </p:sp>
      <p:pic>
        <p:nvPicPr>
          <p:cNvPr id="619" name="그림 532">
            <a:extLst>
              <a:ext uri="{FF2B5EF4-FFF2-40B4-BE49-F238E27FC236}">
                <a16:creationId xmlns:a16="http://schemas.microsoft.com/office/drawing/2014/main" id="{C8D5765A-3BB9-4D80-B23C-712DEF4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423" y="62868"/>
            <a:ext cx="603640" cy="306192"/>
          </a:xfrm>
          <a:prstGeom prst="rect">
            <a:avLst/>
          </a:prstGeom>
        </p:spPr>
      </p:pic>
      <p:sp>
        <p:nvSpPr>
          <p:cNvPr id="620" name="TextBox 619">
            <a:extLst>
              <a:ext uri="{FF2B5EF4-FFF2-40B4-BE49-F238E27FC236}">
                <a16:creationId xmlns:a16="http://schemas.microsoft.com/office/drawing/2014/main" id="{B23AA509-B60E-45F8-A8C1-9A6303E2D6B4}"/>
              </a:ext>
            </a:extLst>
          </p:cNvPr>
          <p:cNvSpPr txBox="1"/>
          <p:nvPr/>
        </p:nvSpPr>
        <p:spPr>
          <a:xfrm>
            <a:off x="3835264" y="392437"/>
            <a:ext cx="753303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/>
              <a:t>KICA, VAN</a:t>
            </a:r>
          </a:p>
          <a:p>
            <a:r>
              <a:rPr lang="ko-KR" altLang="en-US" sz="800" b="1"/>
              <a:t>신용평가정보원</a:t>
            </a:r>
            <a:endParaRPr lang="en-US" altLang="ko-KR" sz="800" b="1"/>
          </a:p>
          <a:p>
            <a:r>
              <a:rPr lang="en-US" altLang="ko-KR" sz="800" b="1"/>
              <a:t> …</a:t>
            </a:r>
          </a:p>
        </p:txBody>
      </p:sp>
      <p:cxnSp>
        <p:nvCxnSpPr>
          <p:cNvPr id="626" name="직선 화살표 연결선 48">
            <a:extLst>
              <a:ext uri="{FF2B5EF4-FFF2-40B4-BE49-F238E27FC236}">
                <a16:creationId xmlns:a16="http://schemas.microsoft.com/office/drawing/2014/main" id="{A9E19994-DAB4-430A-B6E2-CD8B938C226C}"/>
              </a:ext>
            </a:extLst>
          </p:cNvPr>
          <p:cNvCxnSpPr>
            <a:cxnSpLocks/>
          </p:cNvCxnSpPr>
          <p:nvPr/>
        </p:nvCxnSpPr>
        <p:spPr>
          <a:xfrm>
            <a:off x="4091388" y="668700"/>
            <a:ext cx="0" cy="50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8" name="구름 1240">
            <a:extLst>
              <a:ext uri="{FF2B5EF4-FFF2-40B4-BE49-F238E27FC236}">
                <a16:creationId xmlns:a16="http://schemas.microsoft.com/office/drawing/2014/main" id="{5923229D-67FA-4647-950F-D93EE576BF58}"/>
              </a:ext>
            </a:extLst>
          </p:cNvPr>
          <p:cNvSpPr/>
          <p:nvPr/>
        </p:nvSpPr>
        <p:spPr>
          <a:xfrm>
            <a:off x="3851493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629" name="TextBox 628">
            <a:extLst>
              <a:ext uri="{FF2B5EF4-FFF2-40B4-BE49-F238E27FC236}">
                <a16:creationId xmlns:a16="http://schemas.microsoft.com/office/drawing/2014/main" id="{2E13216B-7C1B-4413-BD5E-3D2864B0EE6D}"/>
              </a:ext>
            </a:extLst>
          </p:cNvPr>
          <p:cNvSpPr txBox="1"/>
          <p:nvPr/>
        </p:nvSpPr>
        <p:spPr>
          <a:xfrm>
            <a:off x="3892080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631" name="Freeform 133">
            <a:extLst>
              <a:ext uri="{FF2B5EF4-FFF2-40B4-BE49-F238E27FC236}">
                <a16:creationId xmlns:a16="http://schemas.microsoft.com/office/drawing/2014/main" id="{F792F9D1-786E-4832-84E7-92C66345CBE5}"/>
              </a:ext>
            </a:extLst>
          </p:cNvPr>
          <p:cNvSpPr>
            <a:spLocks/>
          </p:cNvSpPr>
          <p:nvPr/>
        </p:nvSpPr>
        <p:spPr bwMode="auto">
          <a:xfrm rot="20190204" flipH="1" flipV="1">
            <a:off x="5470673" y="822625"/>
            <a:ext cx="674161" cy="115348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FD76A114-1BD3-40A0-8818-B83002A3A232}"/>
              </a:ext>
            </a:extLst>
          </p:cNvPr>
          <p:cNvSpPr txBox="1"/>
          <p:nvPr/>
        </p:nvSpPr>
        <p:spPr>
          <a:xfrm>
            <a:off x="5550502" y="833093"/>
            <a:ext cx="491410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내부망</a:t>
            </a:r>
          </a:p>
        </p:txBody>
      </p:sp>
      <p:cxnSp>
        <p:nvCxnSpPr>
          <p:cNvPr id="633" name="직선 화살표 연결선 1251">
            <a:extLst>
              <a:ext uri="{FF2B5EF4-FFF2-40B4-BE49-F238E27FC236}">
                <a16:creationId xmlns:a16="http://schemas.microsoft.com/office/drawing/2014/main" id="{EE3C5C20-81D5-45DF-83AF-7E8A21206542}"/>
              </a:ext>
            </a:extLst>
          </p:cNvPr>
          <p:cNvCxnSpPr>
            <a:cxnSpLocks/>
          </p:cNvCxnSpPr>
          <p:nvPr/>
        </p:nvCxnSpPr>
        <p:spPr>
          <a:xfrm>
            <a:off x="5735903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Rectangle 135">
            <a:extLst>
              <a:ext uri="{FF2B5EF4-FFF2-40B4-BE49-F238E27FC236}">
                <a16:creationId xmlns:a16="http://schemas.microsoft.com/office/drawing/2014/main" id="{34A14CF7-CD20-4C26-B16B-6A15ADF7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264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35" name="Rectangle 43">
            <a:extLst>
              <a:ext uri="{FF2B5EF4-FFF2-40B4-BE49-F238E27FC236}">
                <a16:creationId xmlns:a16="http://schemas.microsoft.com/office/drawing/2014/main" id="{D85C6B63-DF68-4137-AB85-EA58B35C7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216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C885D301-B5A0-4BB7-8BA6-CF06965378CD}"/>
              </a:ext>
            </a:extLst>
          </p:cNvPr>
          <p:cNvSpPr txBox="1"/>
          <p:nvPr/>
        </p:nvSpPr>
        <p:spPr>
          <a:xfrm>
            <a:off x="1171562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DB#1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1725</TotalTime>
  <Words>380</Words>
  <Application>Microsoft Office PowerPoint</Application>
  <PresentationFormat>A3 Paper (297x420 mm)</PresentationFormat>
  <Paragraphs>225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399</cp:revision>
  <cp:lastPrinted>2020-02-05T00:47:28Z</cp:lastPrinted>
  <dcterms:created xsi:type="dcterms:W3CDTF">2019-12-27T02:13:46Z</dcterms:created>
  <dcterms:modified xsi:type="dcterms:W3CDTF">2021-09-29T06:12:58Z</dcterms:modified>
</cp:coreProperties>
</file>