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66"/>
  </p:notesMasterIdLst>
  <p:handoutMasterIdLst>
    <p:handoutMasterId r:id="rId67"/>
  </p:handoutMasterIdLst>
  <p:sldIdLst>
    <p:sldId id="257" r:id="rId2"/>
    <p:sldId id="1076" r:id="rId3"/>
    <p:sldId id="6100" r:id="rId4"/>
    <p:sldId id="4373" r:id="rId5"/>
    <p:sldId id="1839" r:id="rId6"/>
    <p:sldId id="6103" r:id="rId7"/>
    <p:sldId id="1837" r:id="rId8"/>
    <p:sldId id="1838" r:id="rId9"/>
    <p:sldId id="4356" r:id="rId10"/>
    <p:sldId id="4357" r:id="rId11"/>
    <p:sldId id="6078" r:id="rId12"/>
    <p:sldId id="4361" r:id="rId13"/>
    <p:sldId id="4365" r:id="rId14"/>
    <p:sldId id="4368" r:id="rId15"/>
    <p:sldId id="4369" r:id="rId16"/>
    <p:sldId id="4372" r:id="rId17"/>
    <p:sldId id="6076" r:id="rId18"/>
    <p:sldId id="6077" r:id="rId19"/>
    <p:sldId id="4362" r:id="rId20"/>
    <p:sldId id="6075" r:id="rId21"/>
    <p:sldId id="6111" r:id="rId22"/>
    <p:sldId id="1710" r:id="rId23"/>
    <p:sldId id="1715" r:id="rId24"/>
    <p:sldId id="1713" r:id="rId25"/>
    <p:sldId id="1716" r:id="rId26"/>
    <p:sldId id="1714" r:id="rId27"/>
    <p:sldId id="1725" r:id="rId28"/>
    <p:sldId id="1719" r:id="rId29"/>
    <p:sldId id="1720" r:id="rId30"/>
    <p:sldId id="1721" r:id="rId31"/>
    <p:sldId id="1729" r:id="rId32"/>
    <p:sldId id="1730" r:id="rId33"/>
    <p:sldId id="1727" r:id="rId34"/>
    <p:sldId id="1728" r:id="rId35"/>
    <p:sldId id="6104" r:id="rId36"/>
    <p:sldId id="6105" r:id="rId37"/>
    <p:sldId id="256" r:id="rId38"/>
    <p:sldId id="6090" r:id="rId39"/>
    <p:sldId id="6089" r:id="rId40"/>
    <p:sldId id="1717" r:id="rId41"/>
    <p:sldId id="6109" r:id="rId42"/>
    <p:sldId id="6112" r:id="rId43"/>
    <p:sldId id="6093" r:id="rId44"/>
    <p:sldId id="6107" r:id="rId45"/>
    <p:sldId id="6095" r:id="rId46"/>
    <p:sldId id="6096" r:id="rId47"/>
    <p:sldId id="6097" r:id="rId48"/>
    <p:sldId id="6113" r:id="rId49"/>
    <p:sldId id="6099" r:id="rId50"/>
    <p:sldId id="6110" r:id="rId51"/>
    <p:sldId id="1731" r:id="rId52"/>
    <p:sldId id="267" r:id="rId53"/>
    <p:sldId id="272" r:id="rId54"/>
    <p:sldId id="260" r:id="rId55"/>
    <p:sldId id="6079" r:id="rId56"/>
    <p:sldId id="6080" r:id="rId57"/>
    <p:sldId id="6081" r:id="rId58"/>
    <p:sldId id="6101" r:id="rId59"/>
    <p:sldId id="1916" r:id="rId60"/>
    <p:sldId id="6084" r:id="rId61"/>
    <p:sldId id="259" r:id="rId62"/>
    <p:sldId id="262" r:id="rId63"/>
    <p:sldId id="263" r:id="rId64"/>
    <p:sldId id="258" r:id="rId65"/>
  </p:sldIdLst>
  <p:sldSz cx="12192000" cy="6858000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5pPr>
    <a:lvl6pPr marL="2286000" algn="l" defTabSz="914400" rtl="0" eaLnBrk="1" latinLnBrk="1" hangingPunct="1"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6pPr>
    <a:lvl7pPr marL="2743200" algn="l" defTabSz="914400" rtl="0" eaLnBrk="1" latinLnBrk="1" hangingPunct="1"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7pPr>
    <a:lvl8pPr marL="3200400" algn="l" defTabSz="914400" rtl="0" eaLnBrk="1" latinLnBrk="1" hangingPunct="1"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8pPr>
    <a:lvl9pPr marL="3657600" algn="l" defTabSz="914400" rtl="0" eaLnBrk="1" latinLnBrk="1" hangingPunct="1">
      <a:defRPr kumimoji="1" sz="1000" kern="1200">
        <a:solidFill>
          <a:schemeClr val="tx1"/>
        </a:solidFill>
        <a:latin typeface="산돌고딕 M" pitchFamily="18" charset="-127"/>
        <a:ea typeface="산돌고딕 M" pitchFamily="18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121" userDrawn="1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4156" userDrawn="1">
          <p15:clr>
            <a:srgbClr val="A4A3A4"/>
          </p15:clr>
        </p15:guide>
        <p15:guide id="6" orient="horz" pos="52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1" initials="u" lastIdx="1" clrIdx="0"/>
  <p:cmAuthor id="2" name="성호 전" initials="성전" lastIdx="1" clrIdx="1">
    <p:extLst>
      <p:ext uri="{19B8F6BF-5375-455C-9EA6-DF929625EA0E}">
        <p15:presenceInfo xmlns:p15="http://schemas.microsoft.com/office/powerpoint/2012/main" userId="9a52fcf0c6e8bd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DCC"/>
    <a:srgbClr val="FF0066"/>
    <a:srgbClr val="0070C0"/>
    <a:srgbClr val="00B0F0"/>
    <a:srgbClr val="FF9900"/>
    <a:srgbClr val="FFFFCC"/>
    <a:srgbClr val="F5E8C2"/>
    <a:srgbClr val="FF3300"/>
    <a:srgbClr val="9999FF"/>
    <a:srgbClr val="E5EB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69" autoAdjust="0"/>
    <p:restoredTop sz="95383" autoAdjust="0"/>
  </p:normalViewPr>
  <p:slideViewPr>
    <p:cSldViewPr showGuides="1">
      <p:cViewPr>
        <p:scale>
          <a:sx n="75" d="100"/>
          <a:sy n="75" d="100"/>
        </p:scale>
        <p:origin x="762" y="576"/>
      </p:cViewPr>
      <p:guideLst>
        <p:guide pos="121"/>
        <p:guide orient="horz" pos="2160"/>
        <p:guide pos="7559"/>
        <p:guide orient="horz" pos="4156"/>
        <p:guide orient="horz" pos="527"/>
      </p:guideLst>
    </p:cSldViewPr>
  </p:slideViewPr>
  <p:outlineViewPr>
    <p:cViewPr>
      <p:scale>
        <a:sx n="33" d="100"/>
        <a:sy n="33" d="100"/>
      </p:scale>
      <p:origin x="0" y="-750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-2688"/>
    </p:cViewPr>
  </p:sorterViewPr>
  <p:notesViewPr>
    <p:cSldViewPr showGuides="1">
      <p:cViewPr varScale="1">
        <p:scale>
          <a:sx n="77" d="100"/>
          <a:sy n="77" d="100"/>
        </p:scale>
        <p:origin x="4080" y="120"/>
      </p:cViewPr>
      <p:guideLst>
        <p:guide orient="horz" pos="3126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247" cy="496732"/>
          </a:xfrm>
          <a:prstGeom prst="rect">
            <a:avLst/>
          </a:prstGeom>
        </p:spPr>
        <p:txBody>
          <a:bodyPr vert="horz" lIns="92087" tIns="46044" rIns="92087" bIns="46044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827" y="0"/>
            <a:ext cx="2946246" cy="496732"/>
          </a:xfrm>
          <a:prstGeom prst="rect">
            <a:avLst/>
          </a:prstGeom>
        </p:spPr>
        <p:txBody>
          <a:bodyPr vert="horz" lIns="92087" tIns="46044" rIns="92087" bIns="46044" rtlCol="0"/>
          <a:lstStyle>
            <a:lvl1pPr algn="r">
              <a:defRPr sz="1200"/>
            </a:lvl1pPr>
          </a:lstStyle>
          <a:p>
            <a:fld id="{8DC8E881-B4FA-46B8-B819-11EE5DA69D67}" type="datetimeFigureOut">
              <a:rPr lang="ko-KR" altLang="en-US" smtClean="0"/>
              <a:pPr/>
              <a:t>2024-07-29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2" y="9428311"/>
            <a:ext cx="2946247" cy="496731"/>
          </a:xfrm>
          <a:prstGeom prst="rect">
            <a:avLst/>
          </a:prstGeom>
        </p:spPr>
        <p:txBody>
          <a:bodyPr vert="horz" lIns="92087" tIns="46044" rIns="92087" bIns="46044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827" y="9428311"/>
            <a:ext cx="2946246" cy="496731"/>
          </a:xfrm>
          <a:prstGeom prst="rect">
            <a:avLst/>
          </a:prstGeom>
        </p:spPr>
        <p:txBody>
          <a:bodyPr vert="horz" lIns="92087" tIns="46044" rIns="92087" bIns="46044" rtlCol="0" anchor="b"/>
          <a:lstStyle>
            <a:lvl1pPr algn="r">
              <a:defRPr sz="1200"/>
            </a:lvl1pPr>
          </a:lstStyle>
          <a:p>
            <a:fld id="{64A79304-4280-430F-8F6C-0FBCADD74A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864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"/>
            <a:ext cx="2946401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endParaRPr lang="en-GB" altLang="ko-KR" dirty="0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90" y="3"/>
            <a:ext cx="2946401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endParaRPr lang="en-GB" altLang="ko-KR" dirty="0"/>
          </a:p>
        </p:txBody>
      </p:sp>
      <p:sp>
        <p:nvSpPr>
          <p:cNvPr id="3123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1" y="4714877"/>
            <a:ext cx="5438775" cy="4467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GB" noProof="0" dirty="0"/>
              <a:t>마스터 텍스트 스타일을 편집합니다</a:t>
            </a:r>
          </a:p>
          <a:p>
            <a:pPr lvl="1"/>
            <a:r>
              <a:rPr lang="ko-KR" altLang="en-GB" noProof="0" dirty="0"/>
              <a:t>둘째 수준</a:t>
            </a:r>
          </a:p>
          <a:p>
            <a:pPr lvl="2"/>
            <a:r>
              <a:rPr lang="ko-KR" altLang="en-GB" noProof="0" dirty="0"/>
              <a:t>셋째 수준</a:t>
            </a:r>
          </a:p>
          <a:p>
            <a:pPr lvl="3"/>
            <a:r>
              <a:rPr lang="ko-KR" altLang="en-GB" noProof="0" dirty="0"/>
              <a:t>넷째 수준</a:t>
            </a:r>
          </a:p>
          <a:p>
            <a:pPr lvl="4"/>
            <a:r>
              <a:rPr lang="ko-KR" altLang="en-GB" noProof="0" dirty="0"/>
              <a:t>다섯째 수준</a:t>
            </a:r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6"/>
            <a:ext cx="2946401" cy="49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6" tIns="45698" rIns="91396" bIns="45698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endParaRPr lang="en-GB" altLang="ko-KR" dirty="0"/>
          </a:p>
        </p:txBody>
      </p:sp>
      <p:sp>
        <p:nvSpPr>
          <p:cNvPr id="141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90" y="9428166"/>
            <a:ext cx="2946401" cy="496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6" tIns="45698" rIns="91396" bIns="4569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>
              <a:defRPr/>
            </a:pPr>
            <a:fld id="{EC94EA2C-0278-4967-9160-D666E7610469}" type="slidenum">
              <a:rPr lang="en-GB" altLang="ko-KR" smtClean="0"/>
              <a:pPr>
                <a:defRPr/>
              </a:pPr>
              <a:t>‹#›</a:t>
            </a:fld>
            <a:endParaRPr lang="en-GB" altLang="ko-KR" dirty="0"/>
          </a:p>
        </p:txBody>
      </p:sp>
    </p:spTree>
    <p:extLst>
      <p:ext uri="{BB962C8B-B14F-4D97-AF65-F5344CB8AC3E}">
        <p14:creationId xmlns:p14="http://schemas.microsoft.com/office/powerpoint/2010/main" val="29686194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맑은 고딕" panose="020B0503020000020004" pitchFamily="50" charset="-127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14ED1-D705-4645-B89F-2D03A70CCA77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4351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463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675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98196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68259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59019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411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5181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629747" latinLnBrk="1">
              <a:defRPr/>
            </a:pPr>
            <a:fld id="{CA05C933-F782-4D00-82D9-14B050DA31E7}" type="slidenum">
              <a:rPr lang="ko-KR" altLang="en-US" sz="80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pPr defTabSz="629747" latinLnBrk="1">
                <a:defRPr/>
              </a:pPr>
              <a:t>51</a:t>
            </a:fld>
            <a:endParaRPr lang="ko-KR" altLang="en-US" sz="80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451340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E14ED1-D705-4645-B89F-2D03A70CCA77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6112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C3E4D-0F25-42E0-8F63-585232F73E8D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4726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C3E4D-0F25-42E0-8F63-585232F73E8D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3836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C3E4D-0F25-42E0-8F63-585232F73E8D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6515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CC3E4D-0F25-42E0-8F63-585232F73E8D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8173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104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57897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F10710D-1686-4DD3-A8BC-340CC1F919F8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606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본문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12">
            <a:extLst>
              <a:ext uri="{FF2B5EF4-FFF2-40B4-BE49-F238E27FC236}">
                <a16:creationId xmlns:a16="http://schemas.microsoft.com/office/drawing/2014/main" id="{E7FF3C77-3FB2-3E00-07F0-0435B44D1A7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3321" y="476672"/>
            <a:ext cx="12083007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72000" tIns="36000" rIns="72000" bIns="36000" anchor="ctr"/>
          <a:lstStyle/>
          <a:p>
            <a:pPr latinLnBrk="0">
              <a:defRPr/>
            </a:pPr>
            <a:endParaRPr lang="ko-KR" altLang="en-US" dirty="0">
              <a:latin typeface="+mn-lt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2656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본문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2">
            <a:extLst>
              <a:ext uri="{FF2B5EF4-FFF2-40B4-BE49-F238E27FC236}">
                <a16:creationId xmlns:a16="http://schemas.microsoft.com/office/drawing/2014/main" id="{6959E8B7-09D6-A62D-FE42-1D2C24E8E9C5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23321" y="476672"/>
            <a:ext cx="12083007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wrap="none" lIns="72000" tIns="36000" rIns="72000" bIns="36000" anchor="ctr"/>
          <a:lstStyle/>
          <a:p>
            <a:pPr latinLnBrk="0">
              <a:defRPr/>
            </a:pPr>
            <a:endParaRPr lang="ko-KR" altLang="en-US" dirty="0">
              <a:latin typeface="+mn-lt"/>
              <a:ea typeface="나눔고딕" panose="020D0604000000000000" pitchFamily="50" charset="-127"/>
            </a:endParaRPr>
          </a:p>
        </p:txBody>
      </p:sp>
      <p:graphicFrame>
        <p:nvGraphicFramePr>
          <p:cNvPr id="51" name="표 50">
            <a:extLst>
              <a:ext uri="{FF2B5EF4-FFF2-40B4-BE49-F238E27FC236}">
                <a16:creationId xmlns:a16="http://schemas.microsoft.com/office/drawing/2014/main" id="{34C4D169-5874-14C3-E30E-5638DBD07C6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88532674"/>
              </p:ext>
            </p:extLst>
          </p:nvPr>
        </p:nvGraphicFramePr>
        <p:xfrm>
          <a:off x="191344" y="548680"/>
          <a:ext cx="11809313" cy="605196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44976">
                  <a:extLst>
                    <a:ext uri="{9D8B030D-6E8A-4147-A177-3AD203B41FA5}">
                      <a16:colId xmlns:a16="http://schemas.microsoft.com/office/drawing/2014/main" val="3561973793"/>
                    </a:ext>
                  </a:extLst>
                </a:gridCol>
                <a:gridCol w="6168708">
                  <a:extLst>
                    <a:ext uri="{9D8B030D-6E8A-4147-A177-3AD203B41FA5}">
                      <a16:colId xmlns:a16="http://schemas.microsoft.com/office/drawing/2014/main" val="1976662819"/>
                    </a:ext>
                  </a:extLst>
                </a:gridCol>
                <a:gridCol w="2447747">
                  <a:extLst>
                    <a:ext uri="{9D8B030D-6E8A-4147-A177-3AD203B41FA5}">
                      <a16:colId xmlns:a16="http://schemas.microsoft.com/office/drawing/2014/main" val="3165277663"/>
                    </a:ext>
                  </a:extLst>
                </a:gridCol>
                <a:gridCol w="2347882">
                  <a:extLst>
                    <a:ext uri="{9D8B030D-6E8A-4147-A177-3AD203B41FA5}">
                      <a16:colId xmlns:a16="http://schemas.microsoft.com/office/drawing/2014/main" val="2261224354"/>
                    </a:ext>
                  </a:extLst>
                </a:gridCol>
              </a:tblGrid>
              <a:tr h="2557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외부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민간클라우드</a:t>
                      </a:r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과천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외부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645250"/>
                  </a:ext>
                </a:extLst>
              </a:tr>
              <a:tr h="5792889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660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4645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5931" y="1785024"/>
            <a:ext cx="10633846" cy="482841"/>
          </a:xfrm>
          <a:prstGeom prst="rect">
            <a:avLst/>
          </a:prstGeom>
          <a:ln w="12700">
            <a:noFill/>
          </a:ln>
        </p:spPr>
        <p:txBody>
          <a:bodyPr lIns="36000" tIns="36000" rIns="36000" bIns="36000" anchor="ctr"/>
          <a:lstStyle>
            <a:lvl1pPr algn="r">
              <a:lnSpc>
                <a:spcPct val="100000"/>
              </a:lnSpc>
              <a:defRPr sz="2286" b="1" u="none"/>
            </a:lvl1pPr>
          </a:lstStyle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5932" y="2298132"/>
            <a:ext cx="10644954" cy="396376"/>
          </a:xfrm>
          <a:prstGeom prst="rect">
            <a:avLst/>
          </a:prstGeom>
        </p:spPr>
        <p:txBody>
          <a:bodyPr lIns="36000" tIns="36000" rIns="36000" bIns="36000" anchor="ctr"/>
          <a:lstStyle>
            <a:lvl1pPr marL="0" indent="0" algn="r">
              <a:lnSpc>
                <a:spcPct val="100000"/>
              </a:lnSpc>
              <a:buNone/>
              <a:defRPr sz="1429" b="1"/>
            </a:lvl1pPr>
            <a:lvl2pPr marL="215334" indent="0" algn="ctr">
              <a:buNone/>
              <a:defRPr sz="942"/>
            </a:lvl2pPr>
            <a:lvl3pPr marL="430666" indent="0" algn="ctr">
              <a:buNone/>
              <a:defRPr sz="847"/>
            </a:lvl3pPr>
            <a:lvl4pPr marL="646000" indent="0" algn="ctr">
              <a:buNone/>
              <a:defRPr sz="754"/>
            </a:lvl4pPr>
            <a:lvl5pPr marL="861334" indent="0" algn="ctr">
              <a:buNone/>
              <a:defRPr sz="754"/>
            </a:lvl5pPr>
            <a:lvl6pPr marL="1076667" indent="0" algn="ctr">
              <a:buNone/>
              <a:defRPr sz="754"/>
            </a:lvl6pPr>
            <a:lvl7pPr marL="1292001" indent="0" algn="ctr">
              <a:buNone/>
              <a:defRPr sz="754"/>
            </a:lvl7pPr>
            <a:lvl8pPr marL="1507334" indent="0" algn="ctr">
              <a:buNone/>
              <a:defRPr sz="754"/>
            </a:lvl8pPr>
            <a:lvl9pPr marL="1722667" indent="0" algn="ctr">
              <a:buNone/>
              <a:defRPr sz="754"/>
            </a:lvl9pPr>
          </a:lstStyle>
          <a:p>
            <a:r>
              <a:rPr lang="ko-KR" altLang="en-US" dirty="0"/>
              <a:t>마스터 부제목 스타일 편집</a:t>
            </a:r>
            <a:endParaRPr lang="en-US" dirty="0"/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784824" y="2274681"/>
            <a:ext cx="1063384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표 10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48485521"/>
              </p:ext>
            </p:extLst>
          </p:nvPr>
        </p:nvGraphicFramePr>
        <p:xfrm>
          <a:off x="6539318" y="3663112"/>
          <a:ext cx="4873845" cy="1587505"/>
        </p:xfrm>
        <a:graphic>
          <a:graphicData uri="http://schemas.openxmlformats.org/drawingml/2006/table">
            <a:tbl>
              <a:tblPr firstRow="1" firstCol="1" bandRow="1"/>
              <a:tblGrid>
                <a:gridCol w="1329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44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문서번호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버      전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단      계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작 성 자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75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ko-KR" altLang="en-US" sz="1000" b="0" kern="100" dirty="0" err="1"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최종작성일</a:t>
                      </a: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ko-KR" sz="1000" b="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88615" marR="88615" marT="36195" marB="3619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6793548"/>
                  </a:ext>
                </a:extLst>
              </a:tr>
            </a:tbl>
          </a:graphicData>
        </a:graphic>
      </p:graphicFrame>
      <p:sp>
        <p:nvSpPr>
          <p:cNvPr id="14" name="텍스트 개체 틀 12"/>
          <p:cNvSpPr>
            <a:spLocks noGrp="1"/>
          </p:cNvSpPr>
          <p:nvPr>
            <p:ph type="body" sz="quarter" idx="11"/>
          </p:nvPr>
        </p:nvSpPr>
        <p:spPr>
          <a:xfrm>
            <a:off x="7893428" y="4009997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215334" indent="0">
              <a:buNone/>
              <a:defRPr sz="471"/>
            </a:lvl2pPr>
            <a:lvl3pPr marL="430666" indent="0">
              <a:buNone/>
              <a:defRPr sz="471"/>
            </a:lvl3pPr>
            <a:lvl4pPr marL="646000" indent="0">
              <a:buNone/>
              <a:defRPr sz="471"/>
            </a:lvl4pPr>
            <a:lvl5pPr marL="861334" indent="0">
              <a:buNone/>
              <a:defRPr sz="471"/>
            </a:lvl5pPr>
          </a:lstStyle>
          <a:p>
            <a:pPr lvl="0"/>
            <a:endParaRPr lang="ko-KR" altLang="en-US" dirty="0"/>
          </a:p>
        </p:txBody>
      </p:sp>
      <p:sp>
        <p:nvSpPr>
          <p:cNvPr id="15" name="텍스트 개체 틀 12"/>
          <p:cNvSpPr>
            <a:spLocks noGrp="1"/>
          </p:cNvSpPr>
          <p:nvPr>
            <p:ph type="body" sz="quarter" idx="12"/>
          </p:nvPr>
        </p:nvSpPr>
        <p:spPr>
          <a:xfrm>
            <a:off x="7893428" y="4325451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215334" indent="0">
              <a:buNone/>
              <a:defRPr sz="471"/>
            </a:lvl2pPr>
            <a:lvl3pPr marL="430666" indent="0">
              <a:buNone/>
              <a:defRPr sz="471"/>
            </a:lvl3pPr>
            <a:lvl4pPr marL="646000" indent="0">
              <a:buNone/>
              <a:defRPr sz="471"/>
            </a:lvl4pPr>
            <a:lvl5pPr marL="861334" indent="0">
              <a:buNone/>
              <a:defRPr sz="471"/>
            </a:lvl5pPr>
          </a:lstStyle>
          <a:p>
            <a:pPr lvl="0"/>
            <a:endParaRPr lang="ko-KR" altLang="en-US" dirty="0"/>
          </a:p>
        </p:txBody>
      </p:sp>
      <p:sp>
        <p:nvSpPr>
          <p:cNvPr id="16" name="텍스트 개체 틀 12"/>
          <p:cNvSpPr>
            <a:spLocks noGrp="1"/>
          </p:cNvSpPr>
          <p:nvPr>
            <p:ph type="body" sz="quarter" idx="13"/>
          </p:nvPr>
        </p:nvSpPr>
        <p:spPr>
          <a:xfrm>
            <a:off x="7893428" y="4640906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215334" indent="0">
              <a:buNone/>
              <a:defRPr sz="471"/>
            </a:lvl2pPr>
            <a:lvl3pPr marL="430666" indent="0">
              <a:buNone/>
              <a:defRPr sz="471"/>
            </a:lvl3pPr>
            <a:lvl4pPr marL="646000" indent="0">
              <a:buNone/>
              <a:defRPr sz="471"/>
            </a:lvl4pPr>
            <a:lvl5pPr marL="861334" indent="0">
              <a:buNone/>
              <a:defRPr sz="471"/>
            </a:lvl5pPr>
          </a:lstStyle>
          <a:p>
            <a:pPr lvl="0"/>
            <a:endParaRPr lang="ko-KR" altLang="en-US" dirty="0"/>
          </a:p>
        </p:txBody>
      </p:sp>
      <p:sp>
        <p:nvSpPr>
          <p:cNvPr id="4" name="직사각형 3"/>
          <p:cNvSpPr/>
          <p:nvPr userDrawn="1"/>
        </p:nvSpPr>
        <p:spPr>
          <a:xfrm>
            <a:off x="2842263" y="6136216"/>
            <a:ext cx="6545531" cy="370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333256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43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Copyright </a:t>
            </a:r>
            <a:r>
              <a:rPr kumimoji="0" lang="en-US" altLang="ko-KR" sz="643" b="0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© 2024 </a:t>
            </a:r>
            <a:r>
              <a:rPr kumimoji="0" lang="en-US" altLang="ko-KR" sz="643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by </a:t>
            </a:r>
            <a:r>
              <a:rPr kumimoji="0" lang="ko-KR" altLang="en-US" sz="643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국민권익위원회</a:t>
            </a:r>
            <a:r>
              <a:rPr kumimoji="0" lang="en-US" altLang="ko-KR" sz="643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kumimoji="0" lang="ko-KR" altLang="en-US" sz="643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한국지능정보사회진흥원</a:t>
            </a:r>
            <a:endParaRPr kumimoji="0" lang="ko-KR" altLang="ko-KR" sz="643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0" marR="0" lvl="0" indent="0" algn="l" defTabSz="333256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43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국민권익위원회</a:t>
            </a:r>
            <a:r>
              <a:rPr kumimoji="0" lang="en-US" altLang="ko-KR" sz="643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. </a:t>
            </a:r>
            <a:r>
              <a:rPr kumimoji="0" lang="ko-KR" altLang="en-US" sz="643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한국지능정보사회진흥원</a:t>
            </a:r>
            <a:r>
              <a:rPr kumimoji="0" lang="ko-KR" altLang="ko-KR" sz="643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의</a:t>
            </a:r>
            <a:r>
              <a:rPr kumimoji="0" lang="ko-KR" altLang="ko-KR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 사전 승인 없이 본 내용의 전부 또는 일부에 대한 복사</a:t>
            </a:r>
            <a:r>
              <a:rPr kumimoji="0" lang="en-US" altLang="ko-KR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ko-KR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전재</a:t>
            </a:r>
            <a:r>
              <a:rPr kumimoji="0" lang="en-US" altLang="ko-KR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ko-KR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배포</a:t>
            </a:r>
            <a:r>
              <a:rPr kumimoji="0" lang="en-US" altLang="ko-KR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kumimoji="0" lang="ko-KR" altLang="ko-KR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사용을 금합니다</a:t>
            </a:r>
            <a:r>
              <a:rPr kumimoji="0" lang="en-US" altLang="ko-KR" sz="64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Times New Roman" panose="02020603050405020304" pitchFamily="18" charset="0"/>
              </a:rPr>
              <a:t>.</a:t>
            </a:r>
            <a:endParaRPr kumimoji="0" lang="ko-KR" altLang="en-US" sz="64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직사각형 4"/>
          <p:cNvSpPr/>
          <p:nvPr userDrawn="1"/>
        </p:nvSpPr>
        <p:spPr>
          <a:xfrm>
            <a:off x="5249695" y="5604352"/>
            <a:ext cx="1680268" cy="3122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429" b="1" dirty="0" err="1">
                <a:latin typeface="+mn-ea"/>
                <a:ea typeface="+mn-ea"/>
              </a:rPr>
              <a:t>아리시스</a:t>
            </a:r>
            <a:r>
              <a:rPr lang="ko-KR" altLang="en-US" sz="1429" b="1" dirty="0">
                <a:latin typeface="+mn-ea"/>
                <a:ea typeface="+mn-ea"/>
              </a:rPr>
              <a:t> 컨소시엄</a:t>
            </a:r>
          </a:p>
        </p:txBody>
      </p:sp>
      <p:sp>
        <p:nvSpPr>
          <p:cNvPr id="12" name="직사각형 11"/>
          <p:cNvSpPr/>
          <p:nvPr userDrawn="1"/>
        </p:nvSpPr>
        <p:spPr>
          <a:xfrm>
            <a:off x="1059084" y="554429"/>
            <a:ext cx="1256755" cy="21993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ko-KR" altLang="en-US" sz="1429" b="1" dirty="0">
                <a:latin typeface="+mn-ea"/>
                <a:ea typeface="+mn-ea"/>
              </a:rPr>
              <a:t>국민권익위원회</a:t>
            </a:r>
          </a:p>
        </p:txBody>
      </p:sp>
      <p:sp>
        <p:nvSpPr>
          <p:cNvPr id="13" name="직사각형 12"/>
          <p:cNvSpPr/>
          <p:nvPr userDrawn="1"/>
        </p:nvSpPr>
        <p:spPr>
          <a:xfrm>
            <a:off x="8739507" y="1186996"/>
            <a:ext cx="2672206" cy="17036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ko-KR" altLang="en-US" sz="1107" b="1" dirty="0">
                <a:latin typeface="+mn-ea"/>
                <a:ea typeface="+mn-ea"/>
              </a:rPr>
              <a:t>범정부 </a:t>
            </a:r>
            <a:r>
              <a:rPr lang="en-US" altLang="ko-KR" sz="1107" b="1" dirty="0">
                <a:latin typeface="+mn-ea"/>
                <a:ea typeface="+mn-ea"/>
              </a:rPr>
              <a:t>AI</a:t>
            </a:r>
            <a:r>
              <a:rPr lang="ko-KR" altLang="en-US" sz="1107" b="1" dirty="0">
                <a:latin typeface="+mn-ea"/>
                <a:ea typeface="+mn-ea"/>
              </a:rPr>
              <a:t>기반 </a:t>
            </a:r>
            <a:r>
              <a:rPr lang="ko-KR" altLang="en-US" sz="1107" b="1" dirty="0" err="1">
                <a:latin typeface="+mn-ea"/>
                <a:ea typeface="+mn-ea"/>
              </a:rPr>
              <a:t>통합콜센터</a:t>
            </a:r>
            <a:r>
              <a:rPr lang="ko-KR" altLang="en-US" sz="1107" b="1" dirty="0">
                <a:latin typeface="+mn-ea"/>
                <a:ea typeface="+mn-ea"/>
              </a:rPr>
              <a:t> 서비스 </a:t>
            </a:r>
            <a:r>
              <a:rPr lang="ko-KR" altLang="en-US" sz="1107" b="1">
                <a:latin typeface="+mn-ea"/>
                <a:ea typeface="+mn-ea"/>
              </a:rPr>
              <a:t>구축 </a:t>
            </a:r>
            <a:r>
              <a:rPr lang="en-US" altLang="ko-KR" sz="1107" b="1">
                <a:latin typeface="+mn-ea"/>
                <a:ea typeface="+mn-ea"/>
              </a:rPr>
              <a:t>2</a:t>
            </a:r>
            <a:r>
              <a:rPr lang="ko-KR" altLang="en-US" sz="1107" b="1">
                <a:latin typeface="+mn-ea"/>
                <a:ea typeface="+mn-ea"/>
              </a:rPr>
              <a:t>차</a:t>
            </a:r>
            <a:endParaRPr lang="ko-KR" altLang="en-US" sz="1107" b="1" dirty="0">
              <a:latin typeface="+mn-ea"/>
              <a:ea typeface="+mn-ea"/>
            </a:endParaRPr>
          </a:p>
        </p:txBody>
      </p:sp>
      <p:sp>
        <p:nvSpPr>
          <p:cNvPr id="17" name="텍스트 개체 틀 12"/>
          <p:cNvSpPr>
            <a:spLocks noGrp="1"/>
          </p:cNvSpPr>
          <p:nvPr>
            <p:ph type="body" sz="quarter" idx="16"/>
          </p:nvPr>
        </p:nvSpPr>
        <p:spPr>
          <a:xfrm>
            <a:off x="7893428" y="3690808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215334" indent="0">
              <a:buNone/>
              <a:defRPr sz="471"/>
            </a:lvl2pPr>
            <a:lvl3pPr marL="430666" indent="0">
              <a:buNone/>
              <a:defRPr sz="471"/>
            </a:lvl3pPr>
            <a:lvl4pPr marL="646000" indent="0">
              <a:buNone/>
              <a:defRPr sz="471"/>
            </a:lvl4pPr>
            <a:lvl5pPr marL="861334" indent="0">
              <a:buNone/>
              <a:defRPr sz="471"/>
            </a:lvl5pPr>
          </a:lstStyle>
          <a:p>
            <a:pPr lvl="0"/>
            <a:endParaRPr lang="ko-KR" altLang="en-US" dirty="0"/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7"/>
          </p:nvPr>
        </p:nvSpPr>
        <p:spPr>
          <a:xfrm>
            <a:off x="7893428" y="4953323"/>
            <a:ext cx="3544615" cy="25200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1000"/>
            </a:lvl1pPr>
            <a:lvl2pPr marL="215334" indent="0">
              <a:buNone/>
              <a:defRPr sz="471"/>
            </a:lvl2pPr>
            <a:lvl3pPr marL="430666" indent="0">
              <a:buNone/>
              <a:defRPr sz="471"/>
            </a:lvl3pPr>
            <a:lvl4pPr marL="646000" indent="0">
              <a:buNone/>
              <a:defRPr sz="471"/>
            </a:lvl4pPr>
            <a:lvl5pPr marL="861334" indent="0">
              <a:buNone/>
              <a:defRPr sz="471"/>
            </a:lvl5pPr>
          </a:lstStyle>
          <a:p>
            <a:pPr lvl="0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7158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개정이력/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2769828" y="821363"/>
            <a:ext cx="6646154" cy="41789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92" b="1" u="sng"/>
            </a:lvl1pPr>
            <a:lvl2pPr marL="422037" indent="0">
              <a:buNone/>
              <a:defRPr sz="923"/>
            </a:lvl2pPr>
            <a:lvl3pPr marL="844073" indent="0">
              <a:buNone/>
              <a:defRPr sz="923"/>
            </a:lvl3pPr>
            <a:lvl4pPr marL="1266110" indent="0">
              <a:buNone/>
              <a:defRPr sz="923"/>
            </a:lvl4pPr>
            <a:lvl5pPr marL="1688147" indent="0">
              <a:buNone/>
              <a:defRPr sz="923"/>
            </a:lvl5pPr>
          </a:lstStyle>
          <a:p>
            <a:pPr lvl="0"/>
            <a:endParaRPr lang="ko-KR" altLang="en-US" dirty="0"/>
          </a:p>
        </p:txBody>
      </p:sp>
      <p:sp>
        <p:nvSpPr>
          <p:cNvPr id="2" name="Rectangle 78">
            <a:extLst>
              <a:ext uri="{FF2B5EF4-FFF2-40B4-BE49-F238E27FC236}">
                <a16:creationId xmlns:a16="http://schemas.microsoft.com/office/drawing/2014/main" id="{1F462CB4-CEBE-476F-337A-8D935A8A210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5983513" y="6554368"/>
            <a:ext cx="389850" cy="18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 sz="1000">
                <a:solidFill>
                  <a:schemeClr val="tx1"/>
                </a:solidFill>
                <a:latin typeface="맑은 고딕" panose="020B0604020202020204" pitchFamily="34" charset="0"/>
                <a:ea typeface="굴림" panose="020B0600000101010101" pitchFamily="50" charset="-127"/>
              </a:defRPr>
            </a:lvl1pPr>
            <a:lvl2pPr marL="742950" indent="-285750">
              <a:defRPr kumimoji="1" sz="1000">
                <a:solidFill>
                  <a:schemeClr val="tx1"/>
                </a:solidFill>
                <a:latin typeface="맑은 고딕" panose="020B0604020202020204" pitchFamily="34" charset="0"/>
                <a:ea typeface="굴림" panose="020B0600000101010101" pitchFamily="50" charset="-127"/>
              </a:defRPr>
            </a:lvl2pPr>
            <a:lvl3pPr marL="1143000" indent="-228600">
              <a:defRPr kumimoji="1" sz="1000">
                <a:solidFill>
                  <a:schemeClr val="tx1"/>
                </a:solidFill>
                <a:latin typeface="맑은 고딕" panose="020B0604020202020204" pitchFamily="34" charset="0"/>
                <a:ea typeface="굴림" panose="020B0600000101010101" pitchFamily="50" charset="-127"/>
              </a:defRPr>
            </a:lvl3pPr>
            <a:lvl4pPr marL="1600200" indent="-228600">
              <a:defRPr kumimoji="1" sz="1000">
                <a:solidFill>
                  <a:schemeClr val="tx1"/>
                </a:solidFill>
                <a:latin typeface="맑은 고딕" panose="020B0604020202020204" pitchFamily="34" charset="0"/>
                <a:ea typeface="굴림" panose="020B0600000101010101" pitchFamily="50" charset="-127"/>
              </a:defRPr>
            </a:lvl4pPr>
            <a:lvl5pPr marL="2057400" indent="-228600">
              <a:defRPr kumimoji="1" sz="1000">
                <a:solidFill>
                  <a:schemeClr val="tx1"/>
                </a:solidFill>
                <a:latin typeface="맑은 고딕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맑은 고딕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맑은 고딕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맑은 고딕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맑은 고딕" panose="020B0604020202020204" pitchFamily="34" charset="0"/>
                <a:ea typeface="굴림" panose="020B0600000101010101" pitchFamily="50" charset="-127"/>
              </a:defRPr>
            </a:lvl9pPr>
          </a:lstStyle>
          <a:p>
            <a:pPr eaLnBrk="1" latinLnBrk="1" hangingPunct="1"/>
            <a:r>
              <a:rPr lang="en-US" altLang="ko-KR" sz="571" dirty="0">
                <a:solidFill>
                  <a:srgbClr val="40404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 </a:t>
            </a:r>
            <a:fld id="{544978A4-B3BE-4256-9F20-FD73E1507F55}" type="slidenum">
              <a:rPr lang="en-US" altLang="ko-KR" sz="571">
                <a:solidFill>
                  <a:srgbClr val="40404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pPr eaLnBrk="1" latinLnBrk="1" hangingPunct="1"/>
              <a:t>‹#›</a:t>
            </a:fld>
            <a:r>
              <a:rPr lang="en-US" altLang="ko-KR" sz="571" dirty="0">
                <a:solidFill>
                  <a:srgbClr val="40404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-</a:t>
            </a:r>
          </a:p>
        </p:txBody>
      </p:sp>
    </p:spTree>
    <p:extLst>
      <p:ext uri="{BB962C8B-B14F-4D97-AF65-F5344CB8AC3E}">
        <p14:creationId xmlns:p14="http://schemas.microsoft.com/office/powerpoint/2010/main" val="387736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0330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71" r:id="rId3"/>
    <p:sldLayoutId id="2147483672" r:id="rId4"/>
    <p:sldLayoutId id="2147483675" r:id="rId5"/>
  </p:sldLayoutIdLst>
  <p:txStyles>
    <p:titleStyle>
      <a:lvl1pPr marL="359517" indent="-359517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산돌고딕 M" pitchFamily="18" charset="-127"/>
          <a:ea typeface="산돌고딕 M" pitchFamily="18" charset="-127"/>
          <a:cs typeface="+mj-cs"/>
        </a:defRPr>
      </a:lvl1pPr>
      <a:lvl2pPr marL="359517" indent="-359517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산돌고딕 M" pitchFamily="18" charset="-127"/>
          <a:ea typeface="산돌고딕 M" pitchFamily="18" charset="-127"/>
        </a:defRPr>
      </a:lvl2pPr>
      <a:lvl3pPr marL="359517" indent="-359517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산돌고딕 M" pitchFamily="18" charset="-127"/>
          <a:ea typeface="산돌고딕 M" pitchFamily="18" charset="-127"/>
        </a:defRPr>
      </a:lvl3pPr>
      <a:lvl4pPr marL="359517" indent="-359517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산돌고딕 M" pitchFamily="18" charset="-127"/>
          <a:ea typeface="산돌고딕 M" pitchFamily="18" charset="-127"/>
        </a:defRPr>
      </a:lvl4pPr>
      <a:lvl5pPr marL="359517" indent="-359517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산돌고딕 M" pitchFamily="18" charset="-127"/>
          <a:ea typeface="산돌고딕 M" pitchFamily="18" charset="-127"/>
        </a:defRPr>
      </a:lvl5pPr>
      <a:lvl6pPr marL="922238" indent="-359517" algn="l" rtl="0" fontAlgn="base" latinLnBrk="1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굴림" pitchFamily="50" charset="-127"/>
          <a:ea typeface="굴림" pitchFamily="50" charset="-127"/>
        </a:defRPr>
      </a:lvl6pPr>
      <a:lvl7pPr marL="1484960" indent="-359517" algn="l" rtl="0" fontAlgn="base" latinLnBrk="1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굴림" pitchFamily="50" charset="-127"/>
          <a:ea typeface="굴림" pitchFamily="50" charset="-127"/>
        </a:defRPr>
      </a:lvl7pPr>
      <a:lvl8pPr marL="2047682" indent="-359517" algn="l" rtl="0" fontAlgn="base" latinLnBrk="1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굴림" pitchFamily="50" charset="-127"/>
          <a:ea typeface="굴림" pitchFamily="50" charset="-127"/>
        </a:defRPr>
      </a:lvl8pPr>
      <a:lvl9pPr marL="2610404" indent="-359517" algn="l" rtl="0" fontAlgn="base" latinLnBrk="1">
        <a:lnSpc>
          <a:spcPct val="120000"/>
        </a:lnSpc>
        <a:spcBef>
          <a:spcPct val="0"/>
        </a:spcBef>
        <a:spcAft>
          <a:spcPct val="0"/>
        </a:spcAft>
        <a:buFont typeface="Wingdings" pitchFamily="2" charset="2"/>
        <a:defRPr kumimoji="1" sz="2339">
          <a:solidFill>
            <a:schemeClr val="tx1"/>
          </a:solidFill>
          <a:latin typeface="굴림" pitchFamily="50" charset="-127"/>
          <a:ea typeface="굴림" pitchFamily="50" charset="-127"/>
        </a:defRPr>
      </a:lvl9pPr>
    </p:titleStyle>
    <p:bodyStyle>
      <a:lvl1pPr marL="422041" indent="-422041" algn="l" rtl="0" eaLnBrk="0" fontAlgn="base" latinLnBrk="1" hangingPunct="0">
        <a:lnSpc>
          <a:spcPct val="120000"/>
        </a:lnSpc>
        <a:spcBef>
          <a:spcPct val="0"/>
        </a:spcBef>
        <a:spcAft>
          <a:spcPct val="0"/>
        </a:spcAft>
        <a:buChar char="•"/>
        <a:defRPr kumimoji="1" sz="1846">
          <a:solidFill>
            <a:schemeClr val="tx1"/>
          </a:solidFill>
          <a:latin typeface="산돌고딕 M" pitchFamily="18" charset="-127"/>
          <a:ea typeface="산돌고딕 M" pitchFamily="18" charset="-127"/>
          <a:cs typeface="+mn-cs"/>
        </a:defRPr>
      </a:lvl1pPr>
      <a:lvl2pPr marL="945685" indent="-351701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3446">
          <a:solidFill>
            <a:schemeClr val="tx1"/>
          </a:solidFill>
          <a:latin typeface="산돌고딕 M" pitchFamily="18" charset="-127"/>
          <a:ea typeface="산돌고딕 M" pitchFamily="18" charset="-127"/>
        </a:defRPr>
      </a:lvl2pPr>
      <a:lvl3pPr marL="1461513" indent="-281361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954">
          <a:solidFill>
            <a:schemeClr val="tx1"/>
          </a:solidFill>
          <a:latin typeface="산돌고딕 M" pitchFamily="18" charset="-127"/>
          <a:ea typeface="산돌고딕 M" pitchFamily="18" charset="-127"/>
        </a:defRPr>
      </a:lvl3pPr>
      <a:lvl4pPr marL="1977342" indent="-281361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462">
          <a:solidFill>
            <a:schemeClr val="tx1"/>
          </a:solidFill>
          <a:latin typeface="산돌고딕 M" pitchFamily="18" charset="-127"/>
          <a:ea typeface="산돌고딕 M" pitchFamily="18" charset="-127"/>
        </a:defRPr>
      </a:lvl4pPr>
      <a:lvl5pPr marL="2532248" indent="-281361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462">
          <a:solidFill>
            <a:schemeClr val="tx1"/>
          </a:solidFill>
          <a:latin typeface="산돌고딕 M" pitchFamily="18" charset="-127"/>
          <a:ea typeface="산돌고딕 M" pitchFamily="18" charset="-127"/>
        </a:defRPr>
      </a:lvl5pPr>
      <a:lvl6pPr marL="3094970" indent="-281361" algn="l" rtl="0" fontAlgn="base" latinLnBrk="1">
        <a:spcBef>
          <a:spcPct val="20000"/>
        </a:spcBef>
        <a:spcAft>
          <a:spcPct val="0"/>
        </a:spcAft>
        <a:buChar char="»"/>
        <a:defRPr kumimoji="1" sz="2462">
          <a:solidFill>
            <a:schemeClr val="tx1"/>
          </a:solidFill>
          <a:latin typeface="+mn-lt"/>
          <a:ea typeface="+mn-ea"/>
        </a:defRPr>
      </a:lvl6pPr>
      <a:lvl7pPr marL="3657691" indent="-281361" algn="l" rtl="0" fontAlgn="base" latinLnBrk="1">
        <a:spcBef>
          <a:spcPct val="20000"/>
        </a:spcBef>
        <a:spcAft>
          <a:spcPct val="0"/>
        </a:spcAft>
        <a:buChar char="»"/>
        <a:defRPr kumimoji="1" sz="2462">
          <a:solidFill>
            <a:schemeClr val="tx1"/>
          </a:solidFill>
          <a:latin typeface="+mn-lt"/>
          <a:ea typeface="+mn-ea"/>
        </a:defRPr>
      </a:lvl7pPr>
      <a:lvl8pPr marL="4220413" indent="-281361" algn="l" rtl="0" fontAlgn="base" latinLnBrk="1">
        <a:spcBef>
          <a:spcPct val="20000"/>
        </a:spcBef>
        <a:spcAft>
          <a:spcPct val="0"/>
        </a:spcAft>
        <a:buChar char="»"/>
        <a:defRPr kumimoji="1" sz="2462">
          <a:solidFill>
            <a:schemeClr val="tx1"/>
          </a:solidFill>
          <a:latin typeface="+mn-lt"/>
          <a:ea typeface="+mn-ea"/>
        </a:defRPr>
      </a:lvl8pPr>
      <a:lvl9pPr marL="4783135" indent="-281361" algn="l" rtl="0" fontAlgn="base" latinLnBrk="1">
        <a:spcBef>
          <a:spcPct val="20000"/>
        </a:spcBef>
        <a:spcAft>
          <a:spcPct val="0"/>
        </a:spcAft>
        <a:buChar char="»"/>
        <a:defRPr kumimoji="1" sz="2462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5" Type="http://schemas.openxmlformats.org/officeDocument/2006/relationships/image" Target="../media/image48.png"/><Relationship Id="rId4" Type="http://schemas.microsoft.com/office/2007/relationships/hdphoto" Target="../media/hdphoto9.wdp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0.png"/><Relationship Id="rId4" Type="http://schemas.microsoft.com/office/2007/relationships/hdphoto" Target="../media/hdphoto12.wdp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2.png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microsoft.com/office/2007/relationships/hdphoto" Target="../media/hdphoto12.wdp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microsoft.com/office/2007/relationships/hdphoto" Target="../media/hdphoto11.wdp"/><Relationship Id="rId4" Type="http://schemas.openxmlformats.org/officeDocument/2006/relationships/image" Target="../media/image5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7.png"/><Relationship Id="rId7" Type="http://schemas.openxmlformats.org/officeDocument/2006/relationships/image" Target="../media/image7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emf"/><Relationship Id="rId5" Type="http://schemas.microsoft.com/office/2007/relationships/hdphoto" Target="../media/hdphoto11.wdp"/><Relationship Id="rId4" Type="http://schemas.openxmlformats.org/officeDocument/2006/relationships/image" Target="../media/image5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29.png"/><Relationship Id="rId21" Type="http://schemas.microsoft.com/office/2007/relationships/hdphoto" Target="../media/hdphoto1.wdp"/><Relationship Id="rId34" Type="http://schemas.microsoft.com/office/2007/relationships/hdphoto" Target="../media/hdphoto5.wdp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28.png"/><Relationship Id="rId33" Type="http://schemas.openxmlformats.org/officeDocument/2006/relationships/image" Target="../media/image34.png"/><Relationship Id="rId38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7.png"/><Relationship Id="rId32" Type="http://schemas.microsoft.com/office/2007/relationships/hdphoto" Target="../media/hdphoto4.wdp"/><Relationship Id="rId37" Type="http://schemas.openxmlformats.org/officeDocument/2006/relationships/image" Target="../media/image3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microsoft.com/office/2007/relationships/hdphoto" Target="../media/hdphoto2.wdp"/><Relationship Id="rId28" Type="http://schemas.openxmlformats.org/officeDocument/2006/relationships/image" Target="../media/image31.png"/><Relationship Id="rId36" Type="http://schemas.microsoft.com/office/2007/relationships/hdphoto" Target="../media/hdphoto6.wdp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3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6.png"/><Relationship Id="rId27" Type="http://schemas.openxmlformats.org/officeDocument/2006/relationships/image" Target="../media/image30.png"/><Relationship Id="rId30" Type="http://schemas.microsoft.com/office/2007/relationships/hdphoto" Target="../media/hdphoto3.wdp"/><Relationship Id="rId35" Type="http://schemas.openxmlformats.org/officeDocument/2006/relationships/image" Target="../media/image35.png"/><Relationship Id="rId8" Type="http://schemas.openxmlformats.org/officeDocument/2006/relationships/image" Target="../media/image13.png"/><Relationship Id="rId3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microsoft.com/office/2007/relationships/hdphoto" Target="../media/hdphoto13.wdp"/><Relationship Id="rId7" Type="http://schemas.openxmlformats.org/officeDocument/2006/relationships/image" Target="../media/image77.png"/><Relationship Id="rId12" Type="http://schemas.openxmlformats.org/officeDocument/2006/relationships/image" Target="../media/image8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4.wdp"/><Relationship Id="rId11" Type="http://schemas.microsoft.com/office/2007/relationships/hdphoto" Target="../media/hdphoto16.wdp"/><Relationship Id="rId5" Type="http://schemas.openxmlformats.org/officeDocument/2006/relationships/image" Target="../media/image76.png"/><Relationship Id="rId10" Type="http://schemas.openxmlformats.org/officeDocument/2006/relationships/image" Target="../media/image79.png"/><Relationship Id="rId4" Type="http://schemas.openxmlformats.org/officeDocument/2006/relationships/image" Target="../media/image75.png"/><Relationship Id="rId9" Type="http://schemas.openxmlformats.org/officeDocument/2006/relationships/image" Target="../media/image7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png"/><Relationship Id="rId4" Type="http://schemas.openxmlformats.org/officeDocument/2006/relationships/image" Target="../media/image7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microsoft.com/office/2007/relationships/hdphoto" Target="../media/hdphoto13.wdp"/><Relationship Id="rId7" Type="http://schemas.openxmlformats.org/officeDocument/2006/relationships/image" Target="../media/image8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openxmlformats.org/officeDocument/2006/relationships/image" Target="../media/image85.emf"/><Relationship Id="rId5" Type="http://schemas.openxmlformats.org/officeDocument/2006/relationships/image" Target="../media/image83.png"/><Relationship Id="rId10" Type="http://schemas.microsoft.com/office/2007/relationships/hdphoto" Target="../media/hdphoto14.wdp"/><Relationship Id="rId4" Type="http://schemas.openxmlformats.org/officeDocument/2006/relationships/image" Target="../media/image75.png"/><Relationship Id="rId9" Type="http://schemas.openxmlformats.org/officeDocument/2006/relationships/image" Target="../media/image76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sv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28.png"/><Relationship Id="rId39" Type="http://schemas.openxmlformats.org/officeDocument/2006/relationships/image" Target="../media/image31.png"/><Relationship Id="rId21" Type="http://schemas.microsoft.com/office/2007/relationships/hdphoto" Target="../media/hdphoto1.wdp"/><Relationship Id="rId34" Type="http://schemas.microsoft.com/office/2007/relationships/hdphoto" Target="../media/hdphoto6.wdp"/><Relationship Id="rId42" Type="http://schemas.openxmlformats.org/officeDocument/2006/relationships/image" Target="../media/image40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3.png"/><Relationship Id="rId41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7.png"/><Relationship Id="rId32" Type="http://schemas.microsoft.com/office/2007/relationships/hdphoto" Target="../media/hdphoto5.wdp"/><Relationship Id="rId37" Type="http://schemas.openxmlformats.org/officeDocument/2006/relationships/image" Target="../media/image30.png"/><Relationship Id="rId40" Type="http://schemas.openxmlformats.org/officeDocument/2006/relationships/image" Target="../media/image39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microsoft.com/office/2007/relationships/hdphoto" Target="../media/hdphoto2.wdp"/><Relationship Id="rId28" Type="http://schemas.microsoft.com/office/2007/relationships/hdphoto" Target="../media/hdphoto3.wdp"/><Relationship Id="rId36" Type="http://schemas.openxmlformats.org/officeDocument/2006/relationships/image" Target="../media/image37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4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6.png"/><Relationship Id="rId27" Type="http://schemas.openxmlformats.org/officeDocument/2006/relationships/image" Target="../media/image32.png"/><Relationship Id="rId30" Type="http://schemas.microsoft.com/office/2007/relationships/hdphoto" Target="../media/hdphoto4.wdp"/><Relationship Id="rId35" Type="http://schemas.openxmlformats.org/officeDocument/2006/relationships/image" Target="../media/image36.png"/><Relationship Id="rId43" Type="http://schemas.microsoft.com/office/2007/relationships/hdphoto" Target="../media/hdphoto8.wdp"/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29.png"/><Relationship Id="rId33" Type="http://schemas.openxmlformats.org/officeDocument/2006/relationships/image" Target="../media/image35.png"/><Relationship Id="rId38" Type="http://schemas.openxmlformats.org/officeDocument/2006/relationships/image" Target="../media/image38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제목 5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/>
              <a:t>아키텍처설계서</a:t>
            </a:r>
            <a:endParaRPr lang="ko-KR" altLang="en-US" dirty="0"/>
          </a:p>
        </p:txBody>
      </p:sp>
      <p:sp>
        <p:nvSpPr>
          <p:cNvPr id="54" name="부제목 5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별첨</a:t>
            </a:r>
            <a:r>
              <a:rPr lang="en-US" altLang="ko-KR" dirty="0"/>
              <a:t>1.</a:t>
            </a:r>
            <a:r>
              <a:rPr lang="ko-KR" altLang="en-US" dirty="0" err="1"/>
              <a:t>권익위</a:t>
            </a:r>
            <a:r>
              <a:rPr lang="ko-KR" altLang="en-US" dirty="0"/>
              <a:t> 목표 구성도</a:t>
            </a:r>
          </a:p>
        </p:txBody>
      </p:sp>
      <p:sp>
        <p:nvSpPr>
          <p:cNvPr id="56" name="텍스트 개체 틀 5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ko-KR"/>
              <a:t>0.9</a:t>
            </a:r>
            <a:endParaRPr lang="ko-KR" altLang="en-US" dirty="0"/>
          </a:p>
        </p:txBody>
      </p:sp>
      <p:sp>
        <p:nvSpPr>
          <p:cNvPr id="57" name="텍스트 개체 틀 56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ko-KR" altLang="en-US" dirty="0"/>
              <a:t>설계</a:t>
            </a:r>
          </a:p>
        </p:txBody>
      </p:sp>
      <p:sp>
        <p:nvSpPr>
          <p:cNvPr id="58" name="텍스트 개체 틀 5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/>
              <a:t>이종훈</a:t>
            </a:r>
            <a:endParaRPr lang="ko-KR" altLang="en-US" dirty="0"/>
          </a:p>
        </p:txBody>
      </p:sp>
      <p:sp>
        <p:nvSpPr>
          <p:cNvPr id="2" name="텍스트 개체 틀 13">
            <a:extLst>
              <a:ext uri="{FF2B5EF4-FFF2-40B4-BE49-F238E27FC236}">
                <a16:creationId xmlns:a16="http://schemas.microsoft.com/office/drawing/2014/main" id="{37B837D2-A262-7B73-EC16-C0ECECE782C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altLang="ko-KR"/>
              <a:t>2024GW-APP-2040-</a:t>
            </a:r>
            <a:r>
              <a:rPr lang="ko-KR" altLang="en-US"/>
              <a:t>별첨</a:t>
            </a:r>
            <a:endParaRPr lang="ko-KR" altLang="en-US" dirty="0"/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ko-KR"/>
              <a:t>2024.06.28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5753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0" name="그룹 469">
            <a:extLst>
              <a:ext uri="{FF2B5EF4-FFF2-40B4-BE49-F238E27FC236}">
                <a16:creationId xmlns:a16="http://schemas.microsoft.com/office/drawing/2014/main" id="{75E05946-5309-7F0F-A7C2-50BEBBAC6E54}"/>
              </a:ext>
            </a:extLst>
          </p:cNvPr>
          <p:cNvGrpSpPr/>
          <p:nvPr/>
        </p:nvGrpSpPr>
        <p:grpSpPr>
          <a:xfrm>
            <a:off x="192088" y="836712"/>
            <a:ext cx="11807825" cy="5757311"/>
            <a:chOff x="387579" y="836712"/>
            <a:chExt cx="11443660" cy="5757311"/>
          </a:xfrm>
        </p:grpSpPr>
        <p:sp>
          <p:nvSpPr>
            <p:cNvPr id="761" name="직사각형 760">
              <a:extLst>
                <a:ext uri="{FF2B5EF4-FFF2-40B4-BE49-F238E27FC236}">
                  <a16:creationId xmlns:a16="http://schemas.microsoft.com/office/drawing/2014/main" id="{9E742459-DCE9-4C9C-4494-63C78A91B603}"/>
                </a:ext>
              </a:extLst>
            </p:cNvPr>
            <p:cNvSpPr/>
            <p:nvPr/>
          </p:nvSpPr>
          <p:spPr>
            <a:xfrm>
              <a:off x="3390915" y="3235109"/>
              <a:ext cx="7253425" cy="302459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ko-KR" altLang="en-US" sz="900" b="1" ker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과천</a:t>
              </a:r>
              <a:r>
                <a:rPr lang="en-US" altLang="ko-KR" sz="900" b="1" ker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900" b="1" ker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권익위</a:t>
              </a:r>
              <a:r>
                <a:rPr lang="en-US" altLang="ko-KR" sz="900" b="1" ker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827" name="직사각형 826">
              <a:extLst>
                <a:ext uri="{FF2B5EF4-FFF2-40B4-BE49-F238E27FC236}">
                  <a16:creationId xmlns:a16="http://schemas.microsoft.com/office/drawing/2014/main" id="{5117AC26-3DB7-CEFF-CAE1-3200EF33800A}"/>
                </a:ext>
              </a:extLst>
            </p:cNvPr>
            <p:cNvSpPr/>
            <p:nvPr/>
          </p:nvSpPr>
          <p:spPr>
            <a:xfrm>
              <a:off x="2069437" y="4010059"/>
              <a:ext cx="1259710" cy="1869574"/>
            </a:xfrm>
            <a:prstGeom prst="rect">
              <a:avLst/>
            </a:prstGeom>
            <a:solidFill>
              <a:srgbClr val="66CCFF">
                <a:alpha val="18000"/>
              </a:srgb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latinLnBrk="0"/>
              <a:r>
                <a:rPr lang="ko-KR" altLang="en-US" sz="8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과천 </a:t>
              </a:r>
              <a:r>
                <a:rPr lang="en-US" altLang="ko-KR" sz="8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8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기상청</a:t>
              </a:r>
              <a:r>
                <a:rPr lang="en-US" altLang="ko-KR" sz="8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95" name="직사각형 494">
              <a:extLst>
                <a:ext uri="{FF2B5EF4-FFF2-40B4-BE49-F238E27FC236}">
                  <a16:creationId xmlns:a16="http://schemas.microsoft.com/office/drawing/2014/main" id="{2F444F73-5638-B372-6607-9A9D69D378DA}"/>
                </a:ext>
              </a:extLst>
            </p:cNvPr>
            <p:cNvSpPr/>
            <p:nvPr/>
          </p:nvSpPr>
          <p:spPr bwMode="auto">
            <a:xfrm>
              <a:off x="996329" y="836712"/>
              <a:ext cx="2383142" cy="1662888"/>
            </a:xfrm>
            <a:prstGeom prst="rect">
              <a:avLst/>
            </a:prstGeom>
            <a:solidFill>
              <a:srgbClr val="66CCFF">
                <a:alpha val="18000"/>
              </a:srgb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 latinLnBrk="0">
                <a:defRPr/>
              </a:pPr>
              <a:endParaRPr lang="en-US" altLang="ko-KR" sz="1108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496" name="연결선: 꺾임 495">
              <a:extLst>
                <a:ext uri="{FF2B5EF4-FFF2-40B4-BE49-F238E27FC236}">
                  <a16:creationId xmlns:a16="http://schemas.microsoft.com/office/drawing/2014/main" id="{5A55622B-061A-3C5F-D79C-262281047045}"/>
                </a:ext>
              </a:extLst>
            </p:cNvPr>
            <p:cNvCxnSpPr>
              <a:cxnSpLocks/>
              <a:endCxn id="1017" idx="2"/>
            </p:cNvCxnSpPr>
            <p:nvPr/>
          </p:nvCxnSpPr>
          <p:spPr>
            <a:xfrm flipV="1">
              <a:off x="4306174" y="5105905"/>
              <a:ext cx="4885135" cy="1317589"/>
            </a:xfrm>
            <a:prstGeom prst="bentConnector2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8" name="직사각형 497">
              <a:extLst>
                <a:ext uri="{FF2B5EF4-FFF2-40B4-BE49-F238E27FC236}">
                  <a16:creationId xmlns:a16="http://schemas.microsoft.com/office/drawing/2014/main" id="{4887015B-97AC-59F1-5990-D2F1335A3AB7}"/>
                </a:ext>
              </a:extLst>
            </p:cNvPr>
            <p:cNvSpPr/>
            <p:nvPr/>
          </p:nvSpPr>
          <p:spPr bwMode="auto">
            <a:xfrm>
              <a:off x="3556156" y="836712"/>
              <a:ext cx="3333594" cy="1662888"/>
            </a:xfrm>
            <a:prstGeom prst="rect">
              <a:avLst/>
            </a:prstGeom>
            <a:solidFill>
              <a:srgbClr val="66CCFF">
                <a:alpha val="18000"/>
              </a:srgb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 latinLnBrk="0">
                <a:defRPr/>
              </a:pPr>
              <a:endParaRPr lang="en-US" altLang="ko-KR" sz="1108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499" name="그룹 498">
              <a:extLst>
                <a:ext uri="{FF2B5EF4-FFF2-40B4-BE49-F238E27FC236}">
                  <a16:creationId xmlns:a16="http://schemas.microsoft.com/office/drawing/2014/main" id="{17B303BC-BB6B-749D-A30B-E634388031F2}"/>
                </a:ext>
              </a:extLst>
            </p:cNvPr>
            <p:cNvGrpSpPr/>
            <p:nvPr/>
          </p:nvGrpSpPr>
          <p:grpSpPr>
            <a:xfrm>
              <a:off x="6053729" y="2795469"/>
              <a:ext cx="976502" cy="358853"/>
              <a:chOff x="6427856" y="2130265"/>
              <a:chExt cx="976502" cy="477633"/>
            </a:xfrm>
          </p:grpSpPr>
          <p:pic>
            <p:nvPicPr>
              <p:cNvPr id="646" name="Picture 510">
                <a:extLst>
                  <a:ext uri="{FF2B5EF4-FFF2-40B4-BE49-F238E27FC236}">
                    <a16:creationId xmlns:a16="http://schemas.microsoft.com/office/drawing/2014/main" id="{114FF93A-096E-60A6-6DCB-F316A93129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27856" y="2130265"/>
                <a:ext cx="976502" cy="477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647" name="TextBox 5">
                <a:extLst>
                  <a:ext uri="{FF2B5EF4-FFF2-40B4-BE49-F238E27FC236}">
                    <a16:creationId xmlns:a16="http://schemas.microsoft.com/office/drawing/2014/main" id="{D57CA6B8-D53D-57FE-9E97-A3D61A9B09D0}"/>
                  </a:ext>
                </a:extLst>
              </p:cNvPr>
              <p:cNvSpPr txBox="1"/>
              <p:nvPr/>
            </p:nvSpPr>
            <p:spPr>
              <a:xfrm>
                <a:off x="6621266" y="2249786"/>
                <a:ext cx="606331" cy="285285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/>
                <a:r>
                  <a:rPr lang="ko-KR" altLang="en-US" sz="700" b="1" dirty="0" err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국통망</a:t>
                </a:r>
                <a:endPara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/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외부</a:t>
                </a:r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-1G)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cxnSp>
          <p:nvCxnSpPr>
            <p:cNvPr id="501" name="직선 연결선 500">
              <a:extLst>
                <a:ext uri="{FF2B5EF4-FFF2-40B4-BE49-F238E27FC236}">
                  <a16:creationId xmlns:a16="http://schemas.microsoft.com/office/drawing/2014/main" id="{92CD413C-D21C-8973-ED93-5C94F7270E9B}"/>
                </a:ext>
              </a:extLst>
            </p:cNvPr>
            <p:cNvCxnSpPr>
              <a:cxnSpLocks/>
              <a:stCxn id="646" idx="2"/>
              <a:endCxn id="509" idx="0"/>
            </p:cNvCxnSpPr>
            <p:nvPr/>
          </p:nvCxnSpPr>
          <p:spPr>
            <a:xfrm flipH="1">
              <a:off x="6537567" y="3154322"/>
              <a:ext cx="4413" cy="21742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8" name="직선 연결선 507">
              <a:extLst>
                <a:ext uri="{FF2B5EF4-FFF2-40B4-BE49-F238E27FC236}">
                  <a16:creationId xmlns:a16="http://schemas.microsoft.com/office/drawing/2014/main" id="{56A7527A-8171-AF49-A604-883290A8A6B5}"/>
                </a:ext>
              </a:extLst>
            </p:cNvPr>
            <p:cNvCxnSpPr>
              <a:cxnSpLocks/>
              <a:stCxn id="510" idx="3"/>
              <a:endCxn id="897" idx="1"/>
            </p:cNvCxnSpPr>
            <p:nvPr/>
          </p:nvCxnSpPr>
          <p:spPr>
            <a:xfrm flipV="1">
              <a:off x="6765429" y="4588432"/>
              <a:ext cx="284312" cy="36827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9" name="직사각형 508">
              <a:extLst>
                <a:ext uri="{FF2B5EF4-FFF2-40B4-BE49-F238E27FC236}">
                  <a16:creationId xmlns:a16="http://schemas.microsoft.com/office/drawing/2014/main" id="{16760278-F7ED-1E35-79CF-A4495969F7F8}"/>
                </a:ext>
              </a:extLst>
            </p:cNvPr>
            <p:cNvSpPr/>
            <p:nvPr/>
          </p:nvSpPr>
          <p:spPr>
            <a:xfrm>
              <a:off x="6309704" y="3371744"/>
              <a:ext cx="455725" cy="202405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</a:p>
          </p:txBody>
        </p:sp>
        <p:sp>
          <p:nvSpPr>
            <p:cNvPr id="510" name="직사각형 509">
              <a:extLst>
                <a:ext uri="{FF2B5EF4-FFF2-40B4-BE49-F238E27FC236}">
                  <a16:creationId xmlns:a16="http://schemas.microsoft.com/office/drawing/2014/main" id="{93943C19-D150-8482-0782-791F69EA2347}"/>
                </a:ext>
              </a:extLst>
            </p:cNvPr>
            <p:cNvSpPr/>
            <p:nvPr/>
          </p:nvSpPr>
          <p:spPr>
            <a:xfrm>
              <a:off x="6309704" y="4808533"/>
              <a:ext cx="455725" cy="296345"/>
            </a:xfrm>
            <a:prstGeom prst="rect">
              <a:avLst/>
            </a:prstGeom>
            <a:solidFill>
              <a:srgbClr val="F2CDCC">
                <a:alpha val="50000"/>
              </a:srgbClr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백본</a:t>
              </a:r>
            </a:p>
          </p:txBody>
        </p:sp>
        <p:cxnSp>
          <p:nvCxnSpPr>
            <p:cNvPr id="896" name="직선 연결선 895">
              <a:extLst>
                <a:ext uri="{FF2B5EF4-FFF2-40B4-BE49-F238E27FC236}">
                  <a16:creationId xmlns:a16="http://schemas.microsoft.com/office/drawing/2014/main" id="{6EE4A09B-416F-DA25-7D13-315A96F39B51}"/>
                </a:ext>
              </a:extLst>
            </p:cNvPr>
            <p:cNvCxnSpPr>
              <a:cxnSpLocks/>
              <a:stCxn id="510" idx="3"/>
              <a:endCxn id="906" idx="1"/>
            </p:cNvCxnSpPr>
            <p:nvPr/>
          </p:nvCxnSpPr>
          <p:spPr>
            <a:xfrm>
              <a:off x="6765429" y="4956706"/>
              <a:ext cx="919154" cy="228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7" name="직사각형 896">
              <a:extLst>
                <a:ext uri="{FF2B5EF4-FFF2-40B4-BE49-F238E27FC236}">
                  <a16:creationId xmlns:a16="http://schemas.microsoft.com/office/drawing/2014/main" id="{FC134246-DCA4-4323-B6D6-E5E34A719CDC}"/>
                </a:ext>
              </a:extLst>
            </p:cNvPr>
            <p:cNvSpPr/>
            <p:nvPr/>
          </p:nvSpPr>
          <p:spPr>
            <a:xfrm>
              <a:off x="7049741" y="4472270"/>
              <a:ext cx="455725" cy="232324"/>
            </a:xfrm>
            <a:prstGeom prst="rect">
              <a:avLst/>
            </a:prstGeom>
            <a:solidFill>
              <a:srgbClr val="F2CDCC">
                <a:alpha val="50000"/>
              </a:srgbClr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L4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</a:p>
          </p:txBody>
        </p:sp>
        <p:cxnSp>
          <p:nvCxnSpPr>
            <p:cNvPr id="898" name="직선 연결선 897">
              <a:extLst>
                <a:ext uri="{FF2B5EF4-FFF2-40B4-BE49-F238E27FC236}">
                  <a16:creationId xmlns:a16="http://schemas.microsoft.com/office/drawing/2014/main" id="{DBFD1AEC-5941-746A-A0A3-CDA5F0F596D1}"/>
                </a:ext>
              </a:extLst>
            </p:cNvPr>
            <p:cNvCxnSpPr>
              <a:cxnSpLocks/>
              <a:stCxn id="897" idx="3"/>
              <a:endCxn id="637" idx="1"/>
            </p:cNvCxnSpPr>
            <p:nvPr/>
          </p:nvCxnSpPr>
          <p:spPr>
            <a:xfrm>
              <a:off x="7505466" y="4588432"/>
              <a:ext cx="193594" cy="64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99" name="그룹 898">
              <a:extLst>
                <a:ext uri="{FF2B5EF4-FFF2-40B4-BE49-F238E27FC236}">
                  <a16:creationId xmlns:a16="http://schemas.microsoft.com/office/drawing/2014/main" id="{23D55BF2-9DEB-3AD4-1038-4CC4B49EBD6F}"/>
                </a:ext>
              </a:extLst>
            </p:cNvPr>
            <p:cNvGrpSpPr/>
            <p:nvPr/>
          </p:nvGrpSpPr>
          <p:grpSpPr>
            <a:xfrm>
              <a:off x="7736604" y="4439146"/>
              <a:ext cx="350116" cy="279320"/>
              <a:chOff x="2332703" y="6046155"/>
              <a:chExt cx="663838" cy="478474"/>
            </a:xfrm>
          </p:grpSpPr>
          <p:grpSp>
            <p:nvGrpSpPr>
              <p:cNvPr id="638" name="그룹 637">
                <a:extLst>
                  <a:ext uri="{FF2B5EF4-FFF2-40B4-BE49-F238E27FC236}">
                    <a16:creationId xmlns:a16="http://schemas.microsoft.com/office/drawing/2014/main" id="{D569EF07-41ED-CB47-AB3B-5B56DAA832FD}"/>
                  </a:ext>
                </a:extLst>
              </p:cNvPr>
              <p:cNvGrpSpPr/>
              <p:nvPr/>
            </p:nvGrpSpPr>
            <p:grpSpPr>
              <a:xfrm>
                <a:off x="2332703" y="6046253"/>
                <a:ext cx="320696" cy="478376"/>
                <a:chOff x="10079668" y="9158320"/>
                <a:chExt cx="258808" cy="428545"/>
              </a:xfrm>
            </p:grpSpPr>
            <p:sp>
              <p:nvSpPr>
                <p:cNvPr id="643" name="모서리가 둥근 직사각형 260">
                  <a:extLst>
                    <a:ext uri="{FF2B5EF4-FFF2-40B4-BE49-F238E27FC236}">
                      <a16:creationId xmlns:a16="http://schemas.microsoft.com/office/drawing/2014/main" id="{94C9FC57-4B27-FA50-D038-9BECB1EFDF76}"/>
                    </a:ext>
                  </a:extLst>
                </p:cNvPr>
                <p:cNvSpPr/>
                <p:nvPr/>
              </p:nvSpPr>
              <p:spPr>
                <a:xfrm>
                  <a:off x="10079668" y="9158320"/>
                  <a:ext cx="258808" cy="428545"/>
                </a:xfrm>
                <a:prstGeom prst="roundRect">
                  <a:avLst>
                    <a:gd name="adj" fmla="val 7005"/>
                  </a:avLst>
                </a:prstGeom>
                <a:solidFill>
                  <a:schemeClr val="bg1"/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>
                  <a:defPPr>
                    <a:defRPr lang="ko-KR"/>
                  </a:defPPr>
                  <a:lvl1pPr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sp>
              <p:nvSpPr>
                <p:cNvPr id="644" name="직사각형 643">
                  <a:extLst>
                    <a:ext uri="{FF2B5EF4-FFF2-40B4-BE49-F238E27FC236}">
                      <a16:creationId xmlns:a16="http://schemas.microsoft.com/office/drawing/2014/main" id="{8DF360C5-4174-827E-7E26-549BEB8DF7BF}"/>
                    </a:ext>
                  </a:extLst>
                </p:cNvPr>
                <p:cNvSpPr/>
                <p:nvPr/>
              </p:nvSpPr>
              <p:spPr>
                <a:xfrm>
                  <a:off x="10253767" y="9200501"/>
                  <a:ext cx="48958" cy="34418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>
                  <a:defPPr>
                    <a:defRPr lang="ko-KR"/>
                  </a:defPPr>
                  <a:lvl1pPr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cxnSp>
              <p:nvCxnSpPr>
                <p:cNvPr id="645" name="직선 연결선 644">
                  <a:extLst>
                    <a:ext uri="{FF2B5EF4-FFF2-40B4-BE49-F238E27FC236}">
                      <a16:creationId xmlns:a16="http://schemas.microsoft.com/office/drawing/2014/main" id="{ED54EA73-AAA1-BA45-EEAC-A4BA0527651C}"/>
                    </a:ext>
                  </a:extLst>
                </p:cNvPr>
                <p:cNvCxnSpPr/>
                <p:nvPr/>
              </p:nvCxnSpPr>
              <p:spPr>
                <a:xfrm>
                  <a:off x="10120828" y="9228888"/>
                  <a:ext cx="76583" cy="0"/>
                </a:xfrm>
                <a:prstGeom prst="line">
                  <a:avLst/>
                </a:prstGeom>
                <a:ln w="19050">
                  <a:solidFill>
                    <a:srgbClr val="A6A6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39" name="그룹 638">
                <a:extLst>
                  <a:ext uri="{FF2B5EF4-FFF2-40B4-BE49-F238E27FC236}">
                    <a16:creationId xmlns:a16="http://schemas.microsoft.com/office/drawing/2014/main" id="{B3AC4A23-A40D-85AE-95B5-E27E9459F9A7}"/>
                  </a:ext>
                </a:extLst>
              </p:cNvPr>
              <p:cNvGrpSpPr/>
              <p:nvPr/>
            </p:nvGrpSpPr>
            <p:grpSpPr>
              <a:xfrm>
                <a:off x="2675845" y="6046155"/>
                <a:ext cx="320696" cy="478376"/>
                <a:chOff x="10079668" y="9158320"/>
                <a:chExt cx="258808" cy="428545"/>
              </a:xfrm>
            </p:grpSpPr>
            <p:sp>
              <p:nvSpPr>
                <p:cNvPr id="640" name="모서리가 둥근 직사각형 260">
                  <a:extLst>
                    <a:ext uri="{FF2B5EF4-FFF2-40B4-BE49-F238E27FC236}">
                      <a16:creationId xmlns:a16="http://schemas.microsoft.com/office/drawing/2014/main" id="{6ED2A1C7-B624-2619-BE5A-11EABE5462B8}"/>
                    </a:ext>
                  </a:extLst>
                </p:cNvPr>
                <p:cNvSpPr/>
                <p:nvPr/>
              </p:nvSpPr>
              <p:spPr>
                <a:xfrm>
                  <a:off x="10079668" y="9158320"/>
                  <a:ext cx="258808" cy="428545"/>
                </a:xfrm>
                <a:prstGeom prst="roundRect">
                  <a:avLst>
                    <a:gd name="adj" fmla="val 7005"/>
                  </a:avLst>
                </a:prstGeom>
                <a:solidFill>
                  <a:schemeClr val="bg1"/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>
                  <a:defPPr>
                    <a:defRPr lang="ko-KR"/>
                  </a:defPPr>
                  <a:lvl1pPr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sp>
              <p:nvSpPr>
                <p:cNvPr id="641" name="직사각형 640">
                  <a:extLst>
                    <a:ext uri="{FF2B5EF4-FFF2-40B4-BE49-F238E27FC236}">
                      <a16:creationId xmlns:a16="http://schemas.microsoft.com/office/drawing/2014/main" id="{D2614B70-B2EE-CB2F-7C70-68F610C35416}"/>
                    </a:ext>
                  </a:extLst>
                </p:cNvPr>
                <p:cNvSpPr/>
                <p:nvPr/>
              </p:nvSpPr>
              <p:spPr>
                <a:xfrm>
                  <a:off x="10253767" y="9200501"/>
                  <a:ext cx="48958" cy="34418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>
                  <a:defPPr>
                    <a:defRPr lang="ko-KR"/>
                  </a:defPPr>
                  <a:lvl1pPr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10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cxnSp>
              <p:nvCxnSpPr>
                <p:cNvPr id="642" name="직선 연결선 641">
                  <a:extLst>
                    <a:ext uri="{FF2B5EF4-FFF2-40B4-BE49-F238E27FC236}">
                      <a16:creationId xmlns:a16="http://schemas.microsoft.com/office/drawing/2014/main" id="{6ADF3F7D-6116-A781-B0FD-5533D0F8617A}"/>
                    </a:ext>
                  </a:extLst>
                </p:cNvPr>
                <p:cNvCxnSpPr/>
                <p:nvPr/>
              </p:nvCxnSpPr>
              <p:spPr>
                <a:xfrm>
                  <a:off x="10120828" y="9228888"/>
                  <a:ext cx="76583" cy="0"/>
                </a:xfrm>
                <a:prstGeom prst="line">
                  <a:avLst/>
                </a:prstGeom>
                <a:ln w="19050">
                  <a:solidFill>
                    <a:srgbClr val="A6A6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00" name="그룹 899">
              <a:extLst>
                <a:ext uri="{FF2B5EF4-FFF2-40B4-BE49-F238E27FC236}">
                  <a16:creationId xmlns:a16="http://schemas.microsoft.com/office/drawing/2014/main" id="{341DC396-D8A4-593D-E381-9CA24FCA3767}"/>
                </a:ext>
              </a:extLst>
            </p:cNvPr>
            <p:cNvGrpSpPr/>
            <p:nvPr/>
          </p:nvGrpSpPr>
          <p:grpSpPr>
            <a:xfrm>
              <a:off x="7697813" y="4268960"/>
              <a:ext cx="439595" cy="504581"/>
              <a:chOff x="5884923" y="1835860"/>
              <a:chExt cx="2299727" cy="1294814"/>
            </a:xfrm>
          </p:grpSpPr>
          <p:sp>
            <p:nvSpPr>
              <p:cNvPr id="636" name="사각형: 둥근 모서리 635">
                <a:extLst>
                  <a:ext uri="{FF2B5EF4-FFF2-40B4-BE49-F238E27FC236}">
                    <a16:creationId xmlns:a16="http://schemas.microsoft.com/office/drawing/2014/main" id="{830265E4-979E-E172-88FC-7E9E065ADD62}"/>
                  </a:ext>
                </a:extLst>
              </p:cNvPr>
              <p:cNvSpPr/>
              <p:nvPr/>
            </p:nvSpPr>
            <p:spPr>
              <a:xfrm>
                <a:off x="5884923" y="1835860"/>
                <a:ext cx="2299727" cy="372582"/>
              </a:xfrm>
              <a:prstGeom prst="roundRect">
                <a:avLst>
                  <a:gd name="adj" fmla="val 11950"/>
                </a:avLst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ESB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37" name="직사각형 636">
                <a:extLst>
                  <a:ext uri="{FF2B5EF4-FFF2-40B4-BE49-F238E27FC236}">
                    <a16:creationId xmlns:a16="http://schemas.microsoft.com/office/drawing/2014/main" id="{EB4E7569-4C79-CD81-6C72-7ACBE5A425B9}"/>
                  </a:ext>
                </a:extLst>
              </p:cNvPr>
              <p:cNvSpPr/>
              <p:nvPr/>
            </p:nvSpPr>
            <p:spPr bwMode="auto">
              <a:xfrm>
                <a:off x="5891448" y="2183945"/>
                <a:ext cx="2281154" cy="946729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50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cxnSp>
          <p:nvCxnSpPr>
            <p:cNvPr id="901" name="직선 연결선 900">
              <a:extLst>
                <a:ext uri="{FF2B5EF4-FFF2-40B4-BE49-F238E27FC236}">
                  <a16:creationId xmlns:a16="http://schemas.microsoft.com/office/drawing/2014/main" id="{B1F25B9A-B6AF-00F7-BE7E-9447A99349DB}"/>
                </a:ext>
              </a:extLst>
            </p:cNvPr>
            <p:cNvCxnSpPr>
              <a:cxnSpLocks/>
              <a:stCxn id="510" idx="0"/>
              <a:endCxn id="509" idx="2"/>
            </p:cNvCxnSpPr>
            <p:nvPr/>
          </p:nvCxnSpPr>
          <p:spPr>
            <a:xfrm flipV="1">
              <a:off x="6537567" y="3574149"/>
              <a:ext cx="0" cy="123438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2" name="직사각형 901">
              <a:extLst>
                <a:ext uri="{FF2B5EF4-FFF2-40B4-BE49-F238E27FC236}">
                  <a16:creationId xmlns:a16="http://schemas.microsoft.com/office/drawing/2014/main" id="{4BA3A361-6A9C-2CEE-FB9C-DCA5704E1B4E}"/>
                </a:ext>
              </a:extLst>
            </p:cNvPr>
            <p:cNvSpPr/>
            <p:nvPr/>
          </p:nvSpPr>
          <p:spPr>
            <a:xfrm>
              <a:off x="6309704" y="3649715"/>
              <a:ext cx="455725" cy="202405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DDOS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903" name="직사각형 902">
              <a:extLst>
                <a:ext uri="{FF2B5EF4-FFF2-40B4-BE49-F238E27FC236}">
                  <a16:creationId xmlns:a16="http://schemas.microsoft.com/office/drawing/2014/main" id="{F27CFF50-7C0A-41DC-8681-CFB7870D2B2A}"/>
                </a:ext>
              </a:extLst>
            </p:cNvPr>
            <p:cNvSpPr/>
            <p:nvPr/>
          </p:nvSpPr>
          <p:spPr>
            <a:xfrm>
              <a:off x="6309704" y="3931477"/>
              <a:ext cx="455725" cy="202405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IPS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904" name="직사각형 903">
              <a:extLst>
                <a:ext uri="{FF2B5EF4-FFF2-40B4-BE49-F238E27FC236}">
                  <a16:creationId xmlns:a16="http://schemas.microsoft.com/office/drawing/2014/main" id="{ECA80207-D33D-10A9-D51C-1CAA644CE583}"/>
                </a:ext>
              </a:extLst>
            </p:cNvPr>
            <p:cNvSpPr/>
            <p:nvPr/>
          </p:nvSpPr>
          <p:spPr>
            <a:xfrm>
              <a:off x="6309704" y="4215087"/>
              <a:ext cx="455725" cy="202405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UTM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906" name="직사각형 905">
              <a:extLst>
                <a:ext uri="{FF2B5EF4-FFF2-40B4-BE49-F238E27FC236}">
                  <a16:creationId xmlns:a16="http://schemas.microsoft.com/office/drawing/2014/main" id="{4A123F46-7C08-4DBE-79CC-316C3CD5ADA4}"/>
                </a:ext>
              </a:extLst>
            </p:cNvPr>
            <p:cNvSpPr/>
            <p:nvPr/>
          </p:nvSpPr>
          <p:spPr>
            <a:xfrm>
              <a:off x="7684583" y="4847664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UTM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cxnSp>
          <p:nvCxnSpPr>
            <p:cNvPr id="908" name="직선 연결선 907">
              <a:extLst>
                <a:ext uri="{FF2B5EF4-FFF2-40B4-BE49-F238E27FC236}">
                  <a16:creationId xmlns:a16="http://schemas.microsoft.com/office/drawing/2014/main" id="{2DC5668E-F993-F3C3-8029-F44856B615CF}"/>
                </a:ext>
              </a:extLst>
            </p:cNvPr>
            <p:cNvCxnSpPr>
              <a:cxnSpLocks/>
              <a:stCxn id="1017" idx="1"/>
              <a:endCxn id="906" idx="3"/>
            </p:cNvCxnSpPr>
            <p:nvPr/>
          </p:nvCxnSpPr>
          <p:spPr>
            <a:xfrm flipH="1">
              <a:off x="8140308" y="4957733"/>
              <a:ext cx="717387" cy="125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9" name="그룹 908">
              <a:extLst>
                <a:ext uri="{FF2B5EF4-FFF2-40B4-BE49-F238E27FC236}">
                  <a16:creationId xmlns:a16="http://schemas.microsoft.com/office/drawing/2014/main" id="{FAE0F5D1-FC58-7DD1-C79B-9D89F5CD2EF4}"/>
                </a:ext>
              </a:extLst>
            </p:cNvPr>
            <p:cNvGrpSpPr/>
            <p:nvPr/>
          </p:nvGrpSpPr>
          <p:grpSpPr>
            <a:xfrm>
              <a:off x="8713387" y="2779921"/>
              <a:ext cx="976502" cy="358853"/>
              <a:chOff x="8700952" y="2130265"/>
              <a:chExt cx="976502" cy="477633"/>
            </a:xfrm>
          </p:grpSpPr>
          <p:pic>
            <p:nvPicPr>
              <p:cNvPr id="634" name="Picture 510">
                <a:extLst>
                  <a:ext uri="{FF2B5EF4-FFF2-40B4-BE49-F238E27FC236}">
                    <a16:creationId xmlns:a16="http://schemas.microsoft.com/office/drawing/2014/main" id="{C8B4893F-B5B0-5E0B-24E8-F51AA138D6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00952" y="2130265"/>
                <a:ext cx="976502" cy="477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635" name="TextBox 527">
                <a:extLst>
                  <a:ext uri="{FF2B5EF4-FFF2-40B4-BE49-F238E27FC236}">
                    <a16:creationId xmlns:a16="http://schemas.microsoft.com/office/drawing/2014/main" id="{C2F19E30-6846-7C21-0A3F-6EAE4D595BA5}"/>
                  </a:ext>
                </a:extLst>
              </p:cNvPr>
              <p:cNvSpPr txBox="1"/>
              <p:nvPr/>
            </p:nvSpPr>
            <p:spPr>
              <a:xfrm>
                <a:off x="8894363" y="2249786"/>
                <a:ext cx="606331" cy="285285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/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민간</a:t>
                </a:r>
                <a:endPara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/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클라우드</a:t>
                </a:r>
              </a:p>
            </p:txBody>
          </p:sp>
        </p:grpSp>
        <p:cxnSp>
          <p:nvCxnSpPr>
            <p:cNvPr id="910" name="직선 연결선 909">
              <a:extLst>
                <a:ext uri="{FF2B5EF4-FFF2-40B4-BE49-F238E27FC236}">
                  <a16:creationId xmlns:a16="http://schemas.microsoft.com/office/drawing/2014/main" id="{A1C3346A-18E3-281F-15FE-560A194A9E34}"/>
                </a:ext>
              </a:extLst>
            </p:cNvPr>
            <p:cNvCxnSpPr>
              <a:cxnSpLocks/>
              <a:stCxn id="1017" idx="0"/>
              <a:endCxn id="911" idx="2"/>
            </p:cNvCxnSpPr>
            <p:nvPr/>
          </p:nvCxnSpPr>
          <p:spPr>
            <a:xfrm flipV="1">
              <a:off x="9191309" y="3686944"/>
              <a:ext cx="3842" cy="112261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1" name="직사각형 910">
              <a:extLst>
                <a:ext uri="{FF2B5EF4-FFF2-40B4-BE49-F238E27FC236}">
                  <a16:creationId xmlns:a16="http://schemas.microsoft.com/office/drawing/2014/main" id="{6A1A4260-8034-78E2-669B-5110E07B9F82}"/>
                </a:ext>
              </a:extLst>
            </p:cNvPr>
            <p:cNvSpPr/>
            <p:nvPr/>
          </p:nvSpPr>
          <p:spPr>
            <a:xfrm>
              <a:off x="8967288" y="3464298"/>
              <a:ext cx="455725" cy="22264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</a:p>
          </p:txBody>
        </p:sp>
        <p:sp>
          <p:nvSpPr>
            <p:cNvPr id="912" name="직사각형 911">
              <a:extLst>
                <a:ext uri="{FF2B5EF4-FFF2-40B4-BE49-F238E27FC236}">
                  <a16:creationId xmlns:a16="http://schemas.microsoft.com/office/drawing/2014/main" id="{775E986B-D947-D7B2-2560-87C552C0686E}"/>
                </a:ext>
              </a:extLst>
            </p:cNvPr>
            <p:cNvSpPr/>
            <p:nvPr/>
          </p:nvSpPr>
          <p:spPr>
            <a:xfrm>
              <a:off x="8967288" y="3800549"/>
              <a:ext cx="455725" cy="22264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FW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914" name="직사각형 913">
              <a:extLst>
                <a:ext uri="{FF2B5EF4-FFF2-40B4-BE49-F238E27FC236}">
                  <a16:creationId xmlns:a16="http://schemas.microsoft.com/office/drawing/2014/main" id="{48AD3E39-7291-48B9-2F2F-173A6D13EC06}"/>
                </a:ext>
              </a:extLst>
            </p:cNvPr>
            <p:cNvSpPr/>
            <p:nvPr/>
          </p:nvSpPr>
          <p:spPr>
            <a:xfrm>
              <a:off x="8967288" y="4134959"/>
              <a:ext cx="455725" cy="22264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IPS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915" name="직선 연결선 914">
              <a:extLst>
                <a:ext uri="{FF2B5EF4-FFF2-40B4-BE49-F238E27FC236}">
                  <a16:creationId xmlns:a16="http://schemas.microsoft.com/office/drawing/2014/main" id="{6E0B45E0-6D28-F40E-91FB-AEC0C4E6FCC7}"/>
                </a:ext>
              </a:extLst>
            </p:cNvPr>
            <p:cNvCxnSpPr>
              <a:cxnSpLocks/>
              <a:stCxn id="634" idx="2"/>
              <a:endCxn id="911" idx="0"/>
            </p:cNvCxnSpPr>
            <p:nvPr/>
          </p:nvCxnSpPr>
          <p:spPr>
            <a:xfrm flipH="1">
              <a:off x="9195151" y="3138774"/>
              <a:ext cx="6487" cy="32552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21" name="그룹 920">
              <a:extLst>
                <a:ext uri="{FF2B5EF4-FFF2-40B4-BE49-F238E27FC236}">
                  <a16:creationId xmlns:a16="http://schemas.microsoft.com/office/drawing/2014/main" id="{E365EE8A-1897-1A6E-0EB9-E68A81EBCB10}"/>
                </a:ext>
              </a:extLst>
            </p:cNvPr>
            <p:cNvGrpSpPr/>
            <p:nvPr/>
          </p:nvGrpSpPr>
          <p:grpSpPr>
            <a:xfrm>
              <a:off x="4036026" y="2932228"/>
              <a:ext cx="976502" cy="358853"/>
              <a:chOff x="4090397" y="2130265"/>
              <a:chExt cx="976502" cy="477633"/>
            </a:xfrm>
          </p:grpSpPr>
          <p:pic>
            <p:nvPicPr>
              <p:cNvPr id="632" name="Picture 510">
                <a:extLst>
                  <a:ext uri="{FF2B5EF4-FFF2-40B4-BE49-F238E27FC236}">
                    <a16:creationId xmlns:a16="http://schemas.microsoft.com/office/drawing/2014/main" id="{6279F5A3-A993-A8D5-DE27-BD526131BCC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90397" y="2130265"/>
                <a:ext cx="976502" cy="477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633" name="TextBox 544">
                <a:extLst>
                  <a:ext uri="{FF2B5EF4-FFF2-40B4-BE49-F238E27FC236}">
                    <a16:creationId xmlns:a16="http://schemas.microsoft.com/office/drawing/2014/main" id="{81DC23DF-163F-9118-1D06-47415260AF16}"/>
                  </a:ext>
                </a:extLst>
              </p:cNvPr>
              <p:cNvSpPr txBox="1"/>
              <p:nvPr/>
            </p:nvSpPr>
            <p:spPr>
              <a:xfrm>
                <a:off x="4301373" y="2187603"/>
                <a:ext cx="630291" cy="409651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/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인터넷</a:t>
                </a:r>
                <a:endPara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/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(200M * 2)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cxnSp>
          <p:nvCxnSpPr>
            <p:cNvPr id="922" name="직선 연결선 921">
              <a:extLst>
                <a:ext uri="{FF2B5EF4-FFF2-40B4-BE49-F238E27FC236}">
                  <a16:creationId xmlns:a16="http://schemas.microsoft.com/office/drawing/2014/main" id="{96AD6F45-76DC-6A5D-94E7-32B3F46EE832}"/>
                </a:ext>
              </a:extLst>
            </p:cNvPr>
            <p:cNvCxnSpPr>
              <a:cxnSpLocks/>
              <a:stCxn id="632" idx="2"/>
              <a:endCxn id="923" idx="0"/>
            </p:cNvCxnSpPr>
            <p:nvPr/>
          </p:nvCxnSpPr>
          <p:spPr>
            <a:xfrm flipH="1">
              <a:off x="4519865" y="3291081"/>
              <a:ext cx="4412" cy="17529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3" name="직사각형 922">
              <a:extLst>
                <a:ext uri="{FF2B5EF4-FFF2-40B4-BE49-F238E27FC236}">
                  <a16:creationId xmlns:a16="http://schemas.microsoft.com/office/drawing/2014/main" id="{5913B58F-F672-9AD7-9D93-CBC45839615F}"/>
                </a:ext>
              </a:extLst>
            </p:cNvPr>
            <p:cNvSpPr/>
            <p:nvPr/>
          </p:nvSpPr>
          <p:spPr>
            <a:xfrm>
              <a:off x="4292002" y="3466377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</a:p>
          </p:txBody>
        </p:sp>
        <p:sp>
          <p:nvSpPr>
            <p:cNvPr id="924" name="직사각형 923">
              <a:extLst>
                <a:ext uri="{FF2B5EF4-FFF2-40B4-BE49-F238E27FC236}">
                  <a16:creationId xmlns:a16="http://schemas.microsoft.com/office/drawing/2014/main" id="{BD186285-EE64-085D-34F3-F629B9B74638}"/>
                </a:ext>
              </a:extLst>
            </p:cNvPr>
            <p:cNvSpPr/>
            <p:nvPr/>
          </p:nvSpPr>
          <p:spPr>
            <a:xfrm>
              <a:off x="4198391" y="4856163"/>
              <a:ext cx="455725" cy="296345"/>
            </a:xfrm>
            <a:prstGeom prst="rect">
              <a:avLst/>
            </a:prstGeom>
            <a:solidFill>
              <a:srgbClr val="F2CDCC">
                <a:alpha val="50000"/>
              </a:srgbClr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백본</a:t>
              </a:r>
            </a:p>
          </p:txBody>
        </p:sp>
        <p:cxnSp>
          <p:nvCxnSpPr>
            <p:cNvPr id="925" name="직선 연결선 924">
              <a:extLst>
                <a:ext uri="{FF2B5EF4-FFF2-40B4-BE49-F238E27FC236}">
                  <a16:creationId xmlns:a16="http://schemas.microsoft.com/office/drawing/2014/main" id="{0C7D8E18-53AF-45FA-93E6-F96FE7068EDF}"/>
                </a:ext>
              </a:extLst>
            </p:cNvPr>
            <p:cNvCxnSpPr>
              <a:cxnSpLocks/>
              <a:stCxn id="926" idx="0"/>
              <a:endCxn id="923" idx="2"/>
            </p:cNvCxnSpPr>
            <p:nvPr/>
          </p:nvCxnSpPr>
          <p:spPr>
            <a:xfrm flipV="1">
              <a:off x="4519865" y="3689023"/>
              <a:ext cx="0" cy="44556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6" name="직사각형 925">
              <a:extLst>
                <a:ext uri="{FF2B5EF4-FFF2-40B4-BE49-F238E27FC236}">
                  <a16:creationId xmlns:a16="http://schemas.microsoft.com/office/drawing/2014/main" id="{D1DF7593-7555-BAC4-FCF9-0BBA7154DBAA}"/>
                </a:ext>
              </a:extLst>
            </p:cNvPr>
            <p:cNvSpPr/>
            <p:nvPr/>
          </p:nvSpPr>
          <p:spPr>
            <a:xfrm>
              <a:off x="4292002" y="4134589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FW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927" name="직사각형 926">
              <a:extLst>
                <a:ext uri="{FF2B5EF4-FFF2-40B4-BE49-F238E27FC236}">
                  <a16:creationId xmlns:a16="http://schemas.microsoft.com/office/drawing/2014/main" id="{2E0BB4A7-BB81-1327-980F-D8082065A7B8}"/>
                </a:ext>
              </a:extLst>
            </p:cNvPr>
            <p:cNvSpPr/>
            <p:nvPr/>
          </p:nvSpPr>
          <p:spPr>
            <a:xfrm>
              <a:off x="3912347" y="4134589"/>
              <a:ext cx="311267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재택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928" name="직선 연결선 927">
              <a:extLst>
                <a:ext uri="{FF2B5EF4-FFF2-40B4-BE49-F238E27FC236}">
                  <a16:creationId xmlns:a16="http://schemas.microsoft.com/office/drawing/2014/main" id="{CE7ABDBC-BED1-CA47-8301-623101547455}"/>
                </a:ext>
              </a:extLst>
            </p:cNvPr>
            <p:cNvCxnSpPr>
              <a:cxnSpLocks/>
              <a:stCxn id="927" idx="0"/>
              <a:endCxn id="923" idx="2"/>
            </p:cNvCxnSpPr>
            <p:nvPr/>
          </p:nvCxnSpPr>
          <p:spPr>
            <a:xfrm flipV="1">
              <a:off x="4067981" y="3689023"/>
              <a:ext cx="451884" cy="44556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0" name="직선 연결선 929">
              <a:extLst>
                <a:ext uri="{FF2B5EF4-FFF2-40B4-BE49-F238E27FC236}">
                  <a16:creationId xmlns:a16="http://schemas.microsoft.com/office/drawing/2014/main" id="{E552EF93-B203-A807-AFE8-752247D30173}"/>
                </a:ext>
              </a:extLst>
            </p:cNvPr>
            <p:cNvCxnSpPr>
              <a:cxnSpLocks/>
              <a:stCxn id="927" idx="2"/>
              <a:endCxn id="924" idx="0"/>
            </p:cNvCxnSpPr>
            <p:nvPr/>
          </p:nvCxnSpPr>
          <p:spPr>
            <a:xfrm>
              <a:off x="4067981" y="4357235"/>
              <a:ext cx="358273" cy="4989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2" name="직선 연결선 931">
              <a:extLst>
                <a:ext uri="{FF2B5EF4-FFF2-40B4-BE49-F238E27FC236}">
                  <a16:creationId xmlns:a16="http://schemas.microsoft.com/office/drawing/2014/main" id="{4779BFA1-B365-E4C2-2D62-9DF5EEB8E5C3}"/>
                </a:ext>
              </a:extLst>
            </p:cNvPr>
            <p:cNvCxnSpPr>
              <a:cxnSpLocks/>
              <a:endCxn id="1007" idx="1"/>
            </p:cNvCxnSpPr>
            <p:nvPr/>
          </p:nvCxnSpPr>
          <p:spPr>
            <a:xfrm>
              <a:off x="4000812" y="5574477"/>
              <a:ext cx="201862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3" name="TextBox 660">
              <a:extLst>
                <a:ext uri="{FF2B5EF4-FFF2-40B4-BE49-F238E27FC236}">
                  <a16:creationId xmlns:a16="http://schemas.microsoft.com/office/drawing/2014/main" id="{14FFDBD2-B3D7-4AB0-0815-82CE6E2A0026}"/>
                </a:ext>
              </a:extLst>
            </p:cNvPr>
            <p:cNvSpPr txBox="1"/>
            <p:nvPr/>
          </p:nvSpPr>
          <p:spPr>
            <a:xfrm>
              <a:off x="3453908" y="5714520"/>
              <a:ext cx="920684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국민콜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 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110</a:t>
              </a: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(10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개 기관 상담사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grpSp>
          <p:nvGrpSpPr>
            <p:cNvPr id="946" name="그룹 945">
              <a:extLst>
                <a:ext uri="{FF2B5EF4-FFF2-40B4-BE49-F238E27FC236}">
                  <a16:creationId xmlns:a16="http://schemas.microsoft.com/office/drawing/2014/main" id="{A265D35B-B911-56EF-A93A-15774E09D75A}"/>
                </a:ext>
              </a:extLst>
            </p:cNvPr>
            <p:cNvGrpSpPr/>
            <p:nvPr/>
          </p:nvGrpSpPr>
          <p:grpSpPr>
            <a:xfrm>
              <a:off x="7680989" y="3723770"/>
              <a:ext cx="454116" cy="466666"/>
              <a:chOff x="6182425" y="5600077"/>
              <a:chExt cx="497566" cy="564700"/>
            </a:xfrm>
          </p:grpSpPr>
          <p:grpSp>
            <p:nvGrpSpPr>
              <p:cNvPr id="620" name="그룹 619">
                <a:extLst>
                  <a:ext uri="{FF2B5EF4-FFF2-40B4-BE49-F238E27FC236}">
                    <a16:creationId xmlns:a16="http://schemas.microsoft.com/office/drawing/2014/main" id="{53AAF583-729C-EF59-6577-5E4851D610A7}"/>
                  </a:ext>
                </a:extLst>
              </p:cNvPr>
              <p:cNvGrpSpPr/>
              <p:nvPr/>
            </p:nvGrpSpPr>
            <p:grpSpPr>
              <a:xfrm>
                <a:off x="6262959" y="5807681"/>
                <a:ext cx="327168" cy="280604"/>
                <a:chOff x="2332703" y="6081100"/>
                <a:chExt cx="663838" cy="478470"/>
              </a:xfrm>
            </p:grpSpPr>
            <p:grpSp>
              <p:nvGrpSpPr>
                <p:cNvPr id="624" name="그룹 623">
                  <a:extLst>
                    <a:ext uri="{FF2B5EF4-FFF2-40B4-BE49-F238E27FC236}">
                      <a16:creationId xmlns:a16="http://schemas.microsoft.com/office/drawing/2014/main" id="{1F8411F3-A40F-1928-66E7-F472D0402DCC}"/>
                    </a:ext>
                  </a:extLst>
                </p:cNvPr>
                <p:cNvGrpSpPr/>
                <p:nvPr/>
              </p:nvGrpSpPr>
              <p:grpSpPr>
                <a:xfrm>
                  <a:off x="2332703" y="6081194"/>
                  <a:ext cx="320696" cy="478376"/>
                  <a:chOff x="10079668" y="9189621"/>
                  <a:chExt cx="258808" cy="428545"/>
                </a:xfrm>
              </p:grpSpPr>
              <p:sp>
                <p:nvSpPr>
                  <p:cNvPr id="629" name="모서리가 둥근 직사각형 260">
                    <a:extLst>
                      <a:ext uri="{FF2B5EF4-FFF2-40B4-BE49-F238E27FC236}">
                        <a16:creationId xmlns:a16="http://schemas.microsoft.com/office/drawing/2014/main" id="{F82345E5-EF71-9C30-D1F5-2D1E2E2B35A0}"/>
                      </a:ext>
                    </a:extLst>
                  </p:cNvPr>
                  <p:cNvSpPr/>
                  <p:nvPr/>
                </p:nvSpPr>
                <p:spPr>
                  <a:xfrm>
                    <a:off x="10079668" y="9189621"/>
                    <a:ext cx="258808" cy="428545"/>
                  </a:xfrm>
                  <a:prstGeom prst="roundRect">
                    <a:avLst>
                      <a:gd name="adj" fmla="val 7005"/>
                    </a:avLst>
                  </a:prstGeom>
                  <a:solidFill>
                    <a:schemeClr val="bg1"/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8160" tIns="38160" rIns="38160" bIns="38160" rtlCol="0" anchor="ctr"/>
                  <a:lstStyle>
                    <a:defPPr>
                      <a:defRPr lang="ko-KR"/>
                    </a:defPPr>
                    <a:lvl1pPr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 sz="700" dirty="0" err="1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/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  <a:cs typeface="KoPubWorld돋움체 Light" panose="00000300000000000000" pitchFamily="2" charset="-127"/>
                    </a:endParaRPr>
                  </a:p>
                </p:txBody>
              </p:sp>
              <p:sp>
                <p:nvSpPr>
                  <p:cNvPr id="630" name="직사각형 629">
                    <a:extLst>
                      <a:ext uri="{FF2B5EF4-FFF2-40B4-BE49-F238E27FC236}">
                        <a16:creationId xmlns:a16="http://schemas.microsoft.com/office/drawing/2014/main" id="{EE86B190-9DC1-39F1-891E-244A3FA03E40}"/>
                      </a:ext>
                    </a:extLst>
                  </p:cNvPr>
                  <p:cNvSpPr/>
                  <p:nvPr/>
                </p:nvSpPr>
                <p:spPr>
                  <a:xfrm>
                    <a:off x="10253767" y="9200501"/>
                    <a:ext cx="48958" cy="34418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8160" tIns="38160" rIns="38160" bIns="38160" rtlCol="0" anchor="ctr"/>
                  <a:lstStyle>
                    <a:defPPr>
                      <a:defRPr lang="ko-KR"/>
                    </a:defPPr>
                    <a:lvl1pPr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 sz="700" dirty="0" err="1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/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  <a:cs typeface="KoPubWorld돋움체 Light" panose="00000300000000000000" pitchFamily="2" charset="-127"/>
                    </a:endParaRPr>
                  </a:p>
                </p:txBody>
              </p:sp>
              <p:cxnSp>
                <p:nvCxnSpPr>
                  <p:cNvPr id="631" name="직선 연결선 630">
                    <a:extLst>
                      <a:ext uri="{FF2B5EF4-FFF2-40B4-BE49-F238E27FC236}">
                        <a16:creationId xmlns:a16="http://schemas.microsoft.com/office/drawing/2014/main" id="{669EC457-61F4-34F2-E7F2-D3B50E1A4FEE}"/>
                      </a:ext>
                    </a:extLst>
                  </p:cNvPr>
                  <p:cNvCxnSpPr/>
                  <p:nvPr/>
                </p:nvCxnSpPr>
                <p:spPr>
                  <a:xfrm>
                    <a:off x="10120828" y="9228888"/>
                    <a:ext cx="76583" cy="0"/>
                  </a:xfrm>
                  <a:prstGeom prst="line">
                    <a:avLst/>
                  </a:prstGeom>
                  <a:ln w="19050">
                    <a:solidFill>
                      <a:srgbClr val="A6A6A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625" name="그룹 624">
                  <a:extLst>
                    <a:ext uri="{FF2B5EF4-FFF2-40B4-BE49-F238E27FC236}">
                      <a16:creationId xmlns:a16="http://schemas.microsoft.com/office/drawing/2014/main" id="{F3A229DF-4AA3-D4BA-1005-9DF71DBFD1FA}"/>
                    </a:ext>
                  </a:extLst>
                </p:cNvPr>
                <p:cNvGrpSpPr/>
                <p:nvPr/>
              </p:nvGrpSpPr>
              <p:grpSpPr>
                <a:xfrm>
                  <a:off x="2675845" y="6081100"/>
                  <a:ext cx="320696" cy="478376"/>
                  <a:chOff x="10079668" y="9189625"/>
                  <a:chExt cx="258808" cy="428545"/>
                </a:xfrm>
              </p:grpSpPr>
              <p:sp>
                <p:nvSpPr>
                  <p:cNvPr id="626" name="모서리가 둥근 직사각형 260">
                    <a:extLst>
                      <a:ext uri="{FF2B5EF4-FFF2-40B4-BE49-F238E27FC236}">
                        <a16:creationId xmlns:a16="http://schemas.microsoft.com/office/drawing/2014/main" id="{B8FDC5D3-75C7-90CD-56F3-CBEF3B86B6C6}"/>
                      </a:ext>
                    </a:extLst>
                  </p:cNvPr>
                  <p:cNvSpPr/>
                  <p:nvPr/>
                </p:nvSpPr>
                <p:spPr>
                  <a:xfrm>
                    <a:off x="10079668" y="9189625"/>
                    <a:ext cx="258808" cy="428545"/>
                  </a:xfrm>
                  <a:prstGeom prst="roundRect">
                    <a:avLst>
                      <a:gd name="adj" fmla="val 7005"/>
                    </a:avLst>
                  </a:prstGeom>
                  <a:solidFill>
                    <a:schemeClr val="bg1"/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8160" tIns="38160" rIns="38160" bIns="38160" rtlCol="0" anchor="ctr"/>
                  <a:lstStyle>
                    <a:defPPr>
                      <a:defRPr lang="ko-KR"/>
                    </a:defPPr>
                    <a:lvl1pPr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 sz="700" dirty="0" err="1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/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  <a:cs typeface="KoPubWorld돋움체 Light" panose="00000300000000000000" pitchFamily="2" charset="-127"/>
                    </a:endParaRPr>
                  </a:p>
                </p:txBody>
              </p:sp>
              <p:sp>
                <p:nvSpPr>
                  <p:cNvPr id="627" name="직사각형 626">
                    <a:extLst>
                      <a:ext uri="{FF2B5EF4-FFF2-40B4-BE49-F238E27FC236}">
                        <a16:creationId xmlns:a16="http://schemas.microsoft.com/office/drawing/2014/main" id="{CAAD7FA2-9F6E-7D78-7CF4-DF6DABA2D5B2}"/>
                      </a:ext>
                    </a:extLst>
                  </p:cNvPr>
                  <p:cNvSpPr/>
                  <p:nvPr/>
                </p:nvSpPr>
                <p:spPr>
                  <a:xfrm>
                    <a:off x="10253767" y="9200501"/>
                    <a:ext cx="48958" cy="34418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8160" tIns="38160" rIns="38160" bIns="38160" rtlCol="0" anchor="ctr"/>
                  <a:lstStyle>
                    <a:defPPr>
                      <a:defRPr lang="ko-KR"/>
                    </a:defPPr>
                    <a:lvl1pPr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rtl="0" fontAlgn="base" latinLnBrk="1">
                      <a:spcBef>
                        <a:spcPct val="0"/>
                      </a:spcBef>
                      <a:spcAft>
                        <a:spcPct val="0"/>
                      </a:spcAft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kumimoji="1" sz="10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 sz="700" dirty="0" err="1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/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  <a:cs typeface="KoPubWorld돋움체 Light" panose="00000300000000000000" pitchFamily="2" charset="-127"/>
                    </a:endParaRPr>
                  </a:p>
                </p:txBody>
              </p:sp>
              <p:cxnSp>
                <p:nvCxnSpPr>
                  <p:cNvPr id="628" name="직선 연결선 627">
                    <a:extLst>
                      <a:ext uri="{FF2B5EF4-FFF2-40B4-BE49-F238E27FC236}">
                        <a16:creationId xmlns:a16="http://schemas.microsoft.com/office/drawing/2014/main" id="{BD7F9FA8-65B3-2380-DE9F-496EE173168F}"/>
                      </a:ext>
                    </a:extLst>
                  </p:cNvPr>
                  <p:cNvCxnSpPr/>
                  <p:nvPr/>
                </p:nvCxnSpPr>
                <p:spPr>
                  <a:xfrm>
                    <a:off x="10120828" y="9228888"/>
                    <a:ext cx="76583" cy="0"/>
                  </a:xfrm>
                  <a:prstGeom prst="line">
                    <a:avLst/>
                  </a:prstGeom>
                  <a:ln w="19050">
                    <a:solidFill>
                      <a:srgbClr val="A6A6A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621" name="그룹 620">
                <a:extLst>
                  <a:ext uri="{FF2B5EF4-FFF2-40B4-BE49-F238E27FC236}">
                    <a16:creationId xmlns:a16="http://schemas.microsoft.com/office/drawing/2014/main" id="{24D557FB-1366-97D7-CA28-CEA57BAB9721}"/>
                  </a:ext>
                </a:extLst>
              </p:cNvPr>
              <p:cNvGrpSpPr/>
              <p:nvPr/>
            </p:nvGrpSpPr>
            <p:grpSpPr>
              <a:xfrm>
                <a:off x="6182425" y="5600077"/>
                <a:ext cx="497566" cy="564700"/>
                <a:chOff x="5884923" y="1835860"/>
                <a:chExt cx="2299727" cy="1294814"/>
              </a:xfrm>
            </p:grpSpPr>
            <p:sp>
              <p:nvSpPr>
                <p:cNvPr id="622" name="사각형: 둥근 모서리 621">
                  <a:extLst>
                    <a:ext uri="{FF2B5EF4-FFF2-40B4-BE49-F238E27FC236}">
                      <a16:creationId xmlns:a16="http://schemas.microsoft.com/office/drawing/2014/main" id="{0A34BA06-4C50-2BE7-C72D-EDA98A7733BE}"/>
                    </a:ext>
                  </a:extLst>
                </p:cNvPr>
                <p:cNvSpPr/>
                <p:nvPr/>
              </p:nvSpPr>
              <p:spPr>
                <a:xfrm>
                  <a:off x="5884923" y="1835860"/>
                  <a:ext cx="2299727" cy="372582"/>
                </a:xfrm>
                <a:prstGeom prst="roundRect">
                  <a:avLst>
                    <a:gd name="adj" fmla="val 11950"/>
                  </a:avLst>
                </a:prstGeom>
                <a:solidFill>
                  <a:schemeClr val="bg1">
                    <a:lumMod val="50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ko-KR"/>
                  </a:defPPr>
                  <a:lvl1pPr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1pPr>
                  <a:lvl2pPr marL="4572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2pPr>
                  <a:lvl3pPr marL="9144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3pPr>
                  <a:lvl4pPr marL="13716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4pPr>
                  <a:lvl5pPr marL="18288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9pPr>
                </a:lstStyle>
                <a:p>
                  <a:pPr algn="ctr" latinLnBrk="0"/>
                  <a:r>
                    <a:rPr lang="en-US" altLang="ko-KR" sz="700" b="1" kern="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Rix고딕 B" panose="02020603020101020101" pitchFamily="18" charset="-127"/>
                      <a:ea typeface="Rix고딕 B" panose="02020603020101020101" pitchFamily="18" charset="-127"/>
                    </a:rPr>
                    <a:t>VDI</a:t>
                  </a:r>
                  <a:endPara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endParaRPr>
                </a:p>
              </p:txBody>
            </p:sp>
            <p:sp>
              <p:nvSpPr>
                <p:cNvPr id="623" name="직사각형 622">
                  <a:extLst>
                    <a:ext uri="{FF2B5EF4-FFF2-40B4-BE49-F238E27FC236}">
                      <a16:creationId xmlns:a16="http://schemas.microsoft.com/office/drawing/2014/main" id="{406B7594-32A3-1A53-673C-E0C2F69104F8}"/>
                    </a:ext>
                  </a:extLst>
                </p:cNvPr>
                <p:cNvSpPr/>
                <p:nvPr/>
              </p:nvSpPr>
              <p:spPr bwMode="auto">
                <a:xfrm>
                  <a:off x="5891448" y="2183945"/>
                  <a:ext cx="2281154" cy="946729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chemeClr val="bg1">
                      <a:lumMod val="50000"/>
                      <a:alpha val="50000"/>
                    </a:schemeClr>
                  </a:solidFill>
                  <a:prstDash val="solid"/>
                </a:ln>
                <a:effectLst/>
              </p:spPr>
              <p:txBody>
                <a:bodyPr wrap="none" lIns="98608" tIns="88615" rIns="98608" bIns="49303" rtlCol="0" anchor="t"/>
                <a:lstStyle>
                  <a:defPPr>
                    <a:defRPr lang="ko-KR"/>
                  </a:defPPr>
                  <a:lvl1pPr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1pPr>
                  <a:lvl2pPr marL="4572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2pPr>
                  <a:lvl3pPr marL="9144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3pPr>
                  <a:lvl4pPr marL="13716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4pPr>
                  <a:lvl5pPr marL="1828800" algn="l" rtl="0" fontAlgn="base" latinLnBrk="1">
                    <a:spcBef>
                      <a:spcPct val="0"/>
                    </a:spcBef>
                    <a:spcAft>
                      <a:spcPct val="0"/>
                    </a:spcAft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5pPr>
                  <a:lvl6pPr marL="2286000" algn="l" defTabSz="914400" rtl="0" eaLnBrk="1" latinLnBrk="1" hangingPunct="1"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6pPr>
                  <a:lvl7pPr marL="2743200" algn="l" defTabSz="914400" rtl="0" eaLnBrk="1" latinLnBrk="1" hangingPunct="1"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7pPr>
                  <a:lvl8pPr marL="3200400" algn="l" defTabSz="914400" rtl="0" eaLnBrk="1" latinLnBrk="1" hangingPunct="1"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8pPr>
                  <a:lvl9pPr marL="3657600" algn="l" defTabSz="914400" rtl="0" eaLnBrk="1" latinLnBrk="1" hangingPunct="1">
                    <a:defRPr kumimoji="1" sz="1000" kern="1200">
                      <a:solidFill>
                        <a:schemeClr val="tx1"/>
                      </a:solidFill>
                      <a:latin typeface="산돌고딕 M" pitchFamily="18" charset="-127"/>
                      <a:ea typeface="산돌고딕 M" pitchFamily="18" charset="-127"/>
                      <a:cs typeface="+mn-cs"/>
                    </a:defRPr>
                  </a:lvl9pPr>
                </a:lstStyle>
                <a:p>
                  <a:pPr algn="ctr" latinLnBrk="0">
                    <a:defRPr/>
                  </a:pPr>
                  <a:endPara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endParaRPr>
                </a:p>
              </p:txBody>
            </p:sp>
          </p:grpSp>
        </p:grpSp>
        <p:sp>
          <p:nvSpPr>
            <p:cNvPr id="947" name="직사각형 946">
              <a:extLst>
                <a:ext uri="{FF2B5EF4-FFF2-40B4-BE49-F238E27FC236}">
                  <a16:creationId xmlns:a16="http://schemas.microsoft.com/office/drawing/2014/main" id="{65F85269-C6AD-B07E-326C-CE4EAAEF7A42}"/>
                </a:ext>
              </a:extLst>
            </p:cNvPr>
            <p:cNvSpPr/>
            <p:nvPr/>
          </p:nvSpPr>
          <p:spPr>
            <a:xfrm>
              <a:off x="7104112" y="3939548"/>
              <a:ext cx="497565" cy="158793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FW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948" name="직선 연결선 947">
              <a:extLst>
                <a:ext uri="{FF2B5EF4-FFF2-40B4-BE49-F238E27FC236}">
                  <a16:creationId xmlns:a16="http://schemas.microsoft.com/office/drawing/2014/main" id="{544F3C29-FFD8-A5FF-30DA-6DB6FDEDEDB3}"/>
                </a:ext>
              </a:extLst>
            </p:cNvPr>
            <p:cNvCxnSpPr>
              <a:cxnSpLocks/>
              <a:stCxn id="947" idx="1"/>
              <a:endCxn id="510" idx="3"/>
            </p:cNvCxnSpPr>
            <p:nvPr/>
          </p:nvCxnSpPr>
          <p:spPr>
            <a:xfrm flipH="1">
              <a:off x="6765429" y="4018945"/>
              <a:ext cx="338683" cy="93776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9" name="직선 연결선 948">
              <a:extLst>
                <a:ext uri="{FF2B5EF4-FFF2-40B4-BE49-F238E27FC236}">
                  <a16:creationId xmlns:a16="http://schemas.microsoft.com/office/drawing/2014/main" id="{5FFE725C-79AC-24FF-AA1D-E428E1FB61A0}"/>
                </a:ext>
              </a:extLst>
            </p:cNvPr>
            <p:cNvCxnSpPr>
              <a:cxnSpLocks/>
              <a:stCxn id="947" idx="3"/>
              <a:endCxn id="623" idx="1"/>
            </p:cNvCxnSpPr>
            <p:nvPr/>
          </p:nvCxnSpPr>
          <p:spPr>
            <a:xfrm>
              <a:off x="7601677" y="4018945"/>
              <a:ext cx="80600" cy="88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1" name="그룹 520">
              <a:extLst>
                <a:ext uri="{FF2B5EF4-FFF2-40B4-BE49-F238E27FC236}">
                  <a16:creationId xmlns:a16="http://schemas.microsoft.com/office/drawing/2014/main" id="{E0731ADA-6C72-3C8A-7F90-EA81710899E1}"/>
                </a:ext>
              </a:extLst>
            </p:cNvPr>
            <p:cNvGrpSpPr/>
            <p:nvPr/>
          </p:nvGrpSpPr>
          <p:grpSpPr>
            <a:xfrm>
              <a:off x="416603" y="5900505"/>
              <a:ext cx="605014" cy="693518"/>
              <a:chOff x="5869569" y="1890468"/>
              <a:chExt cx="2326114" cy="1335437"/>
            </a:xfrm>
          </p:grpSpPr>
          <p:sp>
            <p:nvSpPr>
              <p:cNvPr id="611" name="직사각형 610">
                <a:extLst>
                  <a:ext uri="{FF2B5EF4-FFF2-40B4-BE49-F238E27FC236}">
                    <a16:creationId xmlns:a16="http://schemas.microsoft.com/office/drawing/2014/main" id="{6D2FEE8D-518A-3EF9-BF8A-11F27DA751E2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12" name="사각형: 둥근 모서리 611">
                <a:extLst>
                  <a:ext uri="{FF2B5EF4-FFF2-40B4-BE49-F238E27FC236}">
                    <a16:creationId xmlns:a16="http://schemas.microsoft.com/office/drawing/2014/main" id="{EEEE2A8F-310F-3F08-9312-6C90143DC95D}"/>
                  </a:ext>
                </a:extLst>
              </p:cNvPr>
              <p:cNvSpPr/>
              <p:nvPr/>
            </p:nvSpPr>
            <p:spPr>
              <a:xfrm>
                <a:off x="5869569" y="1890468"/>
                <a:ext cx="2326114" cy="40984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국토교통부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과천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4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동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530" name="직사각형 529">
              <a:extLst>
                <a:ext uri="{FF2B5EF4-FFF2-40B4-BE49-F238E27FC236}">
                  <a16:creationId xmlns:a16="http://schemas.microsoft.com/office/drawing/2014/main" id="{7329D818-49C1-D906-3AE3-921A31F4497A}"/>
                </a:ext>
              </a:extLst>
            </p:cNvPr>
            <p:cNvSpPr/>
            <p:nvPr/>
          </p:nvSpPr>
          <p:spPr>
            <a:xfrm>
              <a:off x="864365" y="6305401"/>
              <a:ext cx="335091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지하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1</a:t>
              </a:r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층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FDF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grpSp>
          <p:nvGrpSpPr>
            <p:cNvPr id="534" name="그룹 533">
              <a:extLst>
                <a:ext uri="{FF2B5EF4-FFF2-40B4-BE49-F238E27FC236}">
                  <a16:creationId xmlns:a16="http://schemas.microsoft.com/office/drawing/2014/main" id="{EB2869A4-9D27-1158-EB4B-F8B25A246945}"/>
                </a:ext>
              </a:extLst>
            </p:cNvPr>
            <p:cNvGrpSpPr/>
            <p:nvPr/>
          </p:nvGrpSpPr>
          <p:grpSpPr>
            <a:xfrm>
              <a:off x="1783436" y="6087615"/>
              <a:ext cx="605014" cy="493282"/>
              <a:chOff x="5869569" y="1926032"/>
              <a:chExt cx="2326114" cy="949863"/>
            </a:xfrm>
          </p:grpSpPr>
          <p:sp>
            <p:nvSpPr>
              <p:cNvPr id="609" name="직사각형 608">
                <a:extLst>
                  <a:ext uri="{FF2B5EF4-FFF2-40B4-BE49-F238E27FC236}">
                    <a16:creationId xmlns:a16="http://schemas.microsoft.com/office/drawing/2014/main" id="{2263CD2F-8046-7D40-527E-CD5A96D4AE65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6919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10" name="사각형: 둥근 모서리 609">
                <a:extLst>
                  <a:ext uri="{FF2B5EF4-FFF2-40B4-BE49-F238E27FC236}">
                    <a16:creationId xmlns:a16="http://schemas.microsoft.com/office/drawing/2014/main" id="{EE33B66A-9F56-1ADA-7CD2-4FAD63CB7873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과천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안내동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535" name="직사각형 534">
              <a:extLst>
                <a:ext uri="{FF2B5EF4-FFF2-40B4-BE49-F238E27FC236}">
                  <a16:creationId xmlns:a16="http://schemas.microsoft.com/office/drawing/2014/main" id="{C653F999-53C7-736F-66F6-FDEB064DA0ED}"/>
                </a:ext>
              </a:extLst>
            </p:cNvPr>
            <p:cNvSpPr/>
            <p:nvPr/>
          </p:nvSpPr>
          <p:spPr>
            <a:xfrm>
              <a:off x="1930153" y="6308716"/>
              <a:ext cx="380724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지하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1</a:t>
              </a:r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층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FDF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536" name="직선 연결선 535">
              <a:extLst>
                <a:ext uri="{FF2B5EF4-FFF2-40B4-BE49-F238E27FC236}">
                  <a16:creationId xmlns:a16="http://schemas.microsoft.com/office/drawing/2014/main" id="{96644877-0637-56CF-0CCB-201ED7380B9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6735" y="5492957"/>
              <a:ext cx="156" cy="18681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7" name="직선 연결선 536">
              <a:extLst>
                <a:ext uri="{FF2B5EF4-FFF2-40B4-BE49-F238E27FC236}">
                  <a16:creationId xmlns:a16="http://schemas.microsoft.com/office/drawing/2014/main" id="{24842051-EAC7-B584-FC56-46C54FBDFAE8}"/>
                </a:ext>
              </a:extLst>
            </p:cNvPr>
            <p:cNvCxnSpPr>
              <a:cxnSpLocks/>
              <a:stCxn id="530" idx="3"/>
              <a:endCxn id="535" idx="1"/>
            </p:cNvCxnSpPr>
            <p:nvPr/>
          </p:nvCxnSpPr>
          <p:spPr>
            <a:xfrm>
              <a:off x="1199456" y="6416724"/>
              <a:ext cx="730697" cy="331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8" name="직사각형 537">
              <a:extLst>
                <a:ext uri="{FF2B5EF4-FFF2-40B4-BE49-F238E27FC236}">
                  <a16:creationId xmlns:a16="http://schemas.microsoft.com/office/drawing/2014/main" id="{A0179EA5-62B9-2E43-2A99-FBC59D7B6D07}"/>
                </a:ext>
              </a:extLst>
            </p:cNvPr>
            <p:cNvSpPr/>
            <p:nvPr/>
          </p:nvSpPr>
          <p:spPr>
            <a:xfrm>
              <a:off x="9778351" y="4844796"/>
              <a:ext cx="342393" cy="22264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39" name="직사각형 538">
              <a:extLst>
                <a:ext uri="{FF2B5EF4-FFF2-40B4-BE49-F238E27FC236}">
                  <a16:creationId xmlns:a16="http://schemas.microsoft.com/office/drawing/2014/main" id="{FF8448D2-37B3-63E8-EAE6-939CF8D71952}"/>
                </a:ext>
              </a:extLst>
            </p:cNvPr>
            <p:cNvSpPr/>
            <p:nvPr/>
          </p:nvSpPr>
          <p:spPr>
            <a:xfrm>
              <a:off x="10218019" y="4843478"/>
              <a:ext cx="342393" cy="22264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540" name="직선 연결선 539">
              <a:extLst>
                <a:ext uri="{FF2B5EF4-FFF2-40B4-BE49-F238E27FC236}">
                  <a16:creationId xmlns:a16="http://schemas.microsoft.com/office/drawing/2014/main" id="{950A8AF0-13DD-A391-E62D-1F8850522F7E}"/>
                </a:ext>
              </a:extLst>
            </p:cNvPr>
            <p:cNvCxnSpPr>
              <a:cxnSpLocks/>
              <a:stCxn id="1017" idx="3"/>
              <a:endCxn id="538" idx="1"/>
            </p:cNvCxnSpPr>
            <p:nvPr/>
          </p:nvCxnSpPr>
          <p:spPr>
            <a:xfrm flipV="1">
              <a:off x="9524923" y="4956119"/>
              <a:ext cx="253428" cy="161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1" name="직선 연결선 540">
              <a:extLst>
                <a:ext uri="{FF2B5EF4-FFF2-40B4-BE49-F238E27FC236}">
                  <a16:creationId xmlns:a16="http://schemas.microsoft.com/office/drawing/2014/main" id="{6533FE23-C599-5852-D5C3-AE2FD694F57B}"/>
                </a:ext>
              </a:extLst>
            </p:cNvPr>
            <p:cNvCxnSpPr>
              <a:cxnSpLocks/>
              <a:stCxn id="539" idx="1"/>
              <a:endCxn id="538" idx="3"/>
            </p:cNvCxnSpPr>
            <p:nvPr/>
          </p:nvCxnSpPr>
          <p:spPr>
            <a:xfrm flipH="1">
              <a:off x="10120744" y="4954801"/>
              <a:ext cx="97275" cy="131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2" name="직선 연결선 541">
              <a:extLst>
                <a:ext uri="{FF2B5EF4-FFF2-40B4-BE49-F238E27FC236}">
                  <a16:creationId xmlns:a16="http://schemas.microsoft.com/office/drawing/2014/main" id="{1074E366-39A7-00E6-F082-EA169950FACE}"/>
                </a:ext>
              </a:extLst>
            </p:cNvPr>
            <p:cNvCxnSpPr>
              <a:cxnSpLocks/>
              <a:stCxn id="539" idx="0"/>
            </p:cNvCxnSpPr>
            <p:nvPr/>
          </p:nvCxnSpPr>
          <p:spPr>
            <a:xfrm flipV="1">
              <a:off x="10389216" y="4485367"/>
              <a:ext cx="4575" cy="35811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3" name="직사각형 542">
              <a:extLst>
                <a:ext uri="{FF2B5EF4-FFF2-40B4-BE49-F238E27FC236}">
                  <a16:creationId xmlns:a16="http://schemas.microsoft.com/office/drawing/2014/main" id="{23AF1DD4-9027-42E9-BD49-9BA61AF246C4}"/>
                </a:ext>
              </a:extLst>
            </p:cNvPr>
            <p:cNvSpPr/>
            <p:nvPr/>
          </p:nvSpPr>
          <p:spPr>
            <a:xfrm>
              <a:off x="9254872" y="5687301"/>
              <a:ext cx="455725" cy="232324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 pitchFamily="18" charset="-127"/>
                </a:rPr>
                <a:t>L4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 pitchFamily="18" charset="-127"/>
                </a:rPr>
                <a:t>스위치</a:t>
              </a:r>
            </a:p>
          </p:txBody>
        </p:sp>
        <p:cxnSp>
          <p:nvCxnSpPr>
            <p:cNvPr id="551" name="직선 연결선 550">
              <a:extLst>
                <a:ext uri="{FF2B5EF4-FFF2-40B4-BE49-F238E27FC236}">
                  <a16:creationId xmlns:a16="http://schemas.microsoft.com/office/drawing/2014/main" id="{DACD8392-593F-105B-DC13-654EF697B59C}"/>
                </a:ext>
              </a:extLst>
            </p:cNvPr>
            <p:cNvCxnSpPr>
              <a:cxnSpLocks/>
              <a:stCxn id="1017" idx="2"/>
              <a:endCxn id="543" idx="0"/>
            </p:cNvCxnSpPr>
            <p:nvPr/>
          </p:nvCxnSpPr>
          <p:spPr>
            <a:xfrm>
              <a:off x="9191309" y="5105905"/>
              <a:ext cx="291426" cy="58139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2" name="직사각형 551">
              <a:extLst>
                <a:ext uri="{FF2B5EF4-FFF2-40B4-BE49-F238E27FC236}">
                  <a16:creationId xmlns:a16="http://schemas.microsoft.com/office/drawing/2014/main" id="{92133D5E-74CA-7BA4-26D5-12F8C4762369}"/>
                </a:ext>
              </a:extLst>
            </p:cNvPr>
            <p:cNvSpPr/>
            <p:nvPr/>
          </p:nvSpPr>
          <p:spPr>
            <a:xfrm>
              <a:off x="9768408" y="5692140"/>
              <a:ext cx="455725" cy="222646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 err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망연계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553" name="직선 연결선 552">
              <a:extLst>
                <a:ext uri="{FF2B5EF4-FFF2-40B4-BE49-F238E27FC236}">
                  <a16:creationId xmlns:a16="http://schemas.microsoft.com/office/drawing/2014/main" id="{5C3A7DB2-809A-F03D-D4CD-994B1FFC1B6A}"/>
                </a:ext>
              </a:extLst>
            </p:cNvPr>
            <p:cNvCxnSpPr>
              <a:cxnSpLocks/>
              <a:stCxn id="552" idx="1"/>
              <a:endCxn id="543" idx="3"/>
            </p:cNvCxnSpPr>
            <p:nvPr/>
          </p:nvCxnSpPr>
          <p:spPr>
            <a:xfrm flipH="1">
              <a:off x="9710597" y="5803463"/>
              <a:ext cx="57811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4" name="직사각형 553">
              <a:extLst>
                <a:ext uri="{FF2B5EF4-FFF2-40B4-BE49-F238E27FC236}">
                  <a16:creationId xmlns:a16="http://schemas.microsoft.com/office/drawing/2014/main" id="{86B12F62-7787-A5B8-6A76-A4E9042C40F1}"/>
                </a:ext>
              </a:extLst>
            </p:cNvPr>
            <p:cNvSpPr/>
            <p:nvPr/>
          </p:nvSpPr>
          <p:spPr>
            <a:xfrm>
              <a:off x="10289398" y="5687301"/>
              <a:ext cx="455725" cy="232324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 pitchFamily="18" charset="-127"/>
                </a:rPr>
                <a:t>L4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 pitchFamily="18" charset="-127"/>
                </a:rPr>
                <a:t>스위치</a:t>
              </a:r>
            </a:p>
          </p:txBody>
        </p:sp>
        <p:cxnSp>
          <p:nvCxnSpPr>
            <p:cNvPr id="555" name="직선 연결선 554">
              <a:extLst>
                <a:ext uri="{FF2B5EF4-FFF2-40B4-BE49-F238E27FC236}">
                  <a16:creationId xmlns:a16="http://schemas.microsoft.com/office/drawing/2014/main" id="{C47E88CF-30DA-02C7-E093-829D8C04D4B6}"/>
                </a:ext>
              </a:extLst>
            </p:cNvPr>
            <p:cNvCxnSpPr>
              <a:cxnSpLocks/>
              <a:stCxn id="552" idx="3"/>
              <a:endCxn id="554" idx="1"/>
            </p:cNvCxnSpPr>
            <p:nvPr/>
          </p:nvCxnSpPr>
          <p:spPr>
            <a:xfrm>
              <a:off x="10224133" y="5803463"/>
              <a:ext cx="65265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56" name="그룹 555">
              <a:extLst>
                <a:ext uri="{FF2B5EF4-FFF2-40B4-BE49-F238E27FC236}">
                  <a16:creationId xmlns:a16="http://schemas.microsoft.com/office/drawing/2014/main" id="{5A425062-270D-0897-904C-2F2B9141C191}"/>
                </a:ext>
              </a:extLst>
            </p:cNvPr>
            <p:cNvGrpSpPr/>
            <p:nvPr/>
          </p:nvGrpSpPr>
          <p:grpSpPr>
            <a:xfrm>
              <a:off x="11064552" y="5644286"/>
              <a:ext cx="551210" cy="312041"/>
              <a:chOff x="1434601" y="3366089"/>
              <a:chExt cx="551210" cy="312041"/>
            </a:xfrm>
          </p:grpSpPr>
          <p:pic>
            <p:nvPicPr>
              <p:cNvPr id="607" name="Picture 510">
                <a:extLst>
                  <a:ext uri="{FF2B5EF4-FFF2-40B4-BE49-F238E27FC236}">
                    <a16:creationId xmlns:a16="http://schemas.microsoft.com/office/drawing/2014/main" id="{21D1D8EA-431B-21CE-023B-0B7DF9ECB1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4601" y="3366089"/>
                <a:ext cx="551210" cy="2696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608" name="TextBox 881">
                <a:extLst>
                  <a:ext uri="{FF2B5EF4-FFF2-40B4-BE49-F238E27FC236}">
                    <a16:creationId xmlns:a16="http://schemas.microsoft.com/office/drawing/2014/main" id="{6C792E6A-6631-DF21-DD49-2026A2A90B44}"/>
                  </a:ext>
                </a:extLst>
              </p:cNvPr>
              <p:cNvSpPr txBox="1"/>
              <p:nvPr/>
            </p:nvSpPr>
            <p:spPr>
              <a:xfrm>
                <a:off x="1457098" y="3370353"/>
                <a:ext cx="501100" cy="307777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/>
                <a:r>
                  <a:rPr lang="ko-KR" altLang="en-US" sz="700" b="1" dirty="0" err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국통망</a:t>
                </a:r>
                <a:endPara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/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내부</a:t>
                </a:r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cxnSp>
          <p:nvCxnSpPr>
            <p:cNvPr id="557" name="직선 연결선 556">
              <a:extLst>
                <a:ext uri="{FF2B5EF4-FFF2-40B4-BE49-F238E27FC236}">
                  <a16:creationId xmlns:a16="http://schemas.microsoft.com/office/drawing/2014/main" id="{3B840A1B-EFC5-F5A1-673F-09A6E1DD9900}"/>
                </a:ext>
              </a:extLst>
            </p:cNvPr>
            <p:cNvCxnSpPr>
              <a:cxnSpLocks/>
              <a:stCxn id="554" idx="3"/>
              <a:endCxn id="608" idx="1"/>
            </p:cNvCxnSpPr>
            <p:nvPr/>
          </p:nvCxnSpPr>
          <p:spPr>
            <a:xfrm flipV="1">
              <a:off x="10745123" y="5802439"/>
              <a:ext cx="341926" cy="102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8" name="직선 연결선 557">
              <a:extLst>
                <a:ext uri="{FF2B5EF4-FFF2-40B4-BE49-F238E27FC236}">
                  <a16:creationId xmlns:a16="http://schemas.microsoft.com/office/drawing/2014/main" id="{4EEDB851-9999-2C71-4428-B015096B3789}"/>
                </a:ext>
              </a:extLst>
            </p:cNvPr>
            <p:cNvCxnSpPr>
              <a:cxnSpLocks/>
              <a:stCxn id="559" idx="1"/>
              <a:endCxn id="535" idx="3"/>
            </p:cNvCxnSpPr>
            <p:nvPr/>
          </p:nvCxnSpPr>
          <p:spPr>
            <a:xfrm flipH="1" flipV="1">
              <a:off x="2310877" y="6420039"/>
              <a:ext cx="2008873" cy="381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9" name="직사각형 558">
              <a:extLst>
                <a:ext uri="{FF2B5EF4-FFF2-40B4-BE49-F238E27FC236}">
                  <a16:creationId xmlns:a16="http://schemas.microsoft.com/office/drawing/2014/main" id="{BC314968-C189-A3D7-9179-2C133FAFA18E}"/>
                </a:ext>
              </a:extLst>
            </p:cNvPr>
            <p:cNvSpPr/>
            <p:nvPr/>
          </p:nvSpPr>
          <p:spPr>
            <a:xfrm>
              <a:off x="4319750" y="6312531"/>
              <a:ext cx="368567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지하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1</a:t>
              </a:r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층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FDF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grpSp>
          <p:nvGrpSpPr>
            <p:cNvPr id="560" name="그룹 559">
              <a:extLst>
                <a:ext uri="{FF2B5EF4-FFF2-40B4-BE49-F238E27FC236}">
                  <a16:creationId xmlns:a16="http://schemas.microsoft.com/office/drawing/2014/main" id="{104727C9-9764-BA1D-0EBE-2F631EC28182}"/>
                </a:ext>
              </a:extLst>
            </p:cNvPr>
            <p:cNvGrpSpPr/>
            <p:nvPr/>
          </p:nvGrpSpPr>
          <p:grpSpPr>
            <a:xfrm>
              <a:off x="1033553" y="921895"/>
              <a:ext cx="605014" cy="675049"/>
              <a:chOff x="5869569" y="1926032"/>
              <a:chExt cx="2326114" cy="1299873"/>
            </a:xfrm>
          </p:grpSpPr>
          <p:sp>
            <p:nvSpPr>
              <p:cNvPr id="605" name="직사각형 604">
                <a:extLst>
                  <a:ext uri="{FF2B5EF4-FFF2-40B4-BE49-F238E27FC236}">
                    <a16:creationId xmlns:a16="http://schemas.microsoft.com/office/drawing/2014/main" id="{AF071690-8A80-EACD-1F56-03FA2190C52F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06" name="사각형: 둥근 모서리 605">
                <a:extLst>
                  <a:ext uri="{FF2B5EF4-FFF2-40B4-BE49-F238E27FC236}">
                    <a16:creationId xmlns:a16="http://schemas.microsoft.com/office/drawing/2014/main" id="{7D404C7E-31B2-0A38-DB48-DEE27F385188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식약처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재택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563" name="직사각형 562">
              <a:extLst>
                <a:ext uri="{FF2B5EF4-FFF2-40B4-BE49-F238E27FC236}">
                  <a16:creationId xmlns:a16="http://schemas.microsoft.com/office/drawing/2014/main" id="{4D184D5E-8970-28AA-484D-543100802C30}"/>
                </a:ext>
              </a:extLst>
            </p:cNvPr>
            <p:cNvSpPr/>
            <p:nvPr/>
          </p:nvSpPr>
          <p:spPr>
            <a:xfrm>
              <a:off x="1455652" y="1485354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grpSp>
          <p:nvGrpSpPr>
            <p:cNvPr id="564" name="그룹 563">
              <a:extLst>
                <a:ext uri="{FF2B5EF4-FFF2-40B4-BE49-F238E27FC236}">
                  <a16:creationId xmlns:a16="http://schemas.microsoft.com/office/drawing/2014/main" id="{E13F477C-3D89-B7A4-8FE9-FEFC9314ACBB}"/>
                </a:ext>
              </a:extLst>
            </p:cNvPr>
            <p:cNvGrpSpPr/>
            <p:nvPr/>
          </p:nvGrpSpPr>
          <p:grpSpPr>
            <a:xfrm>
              <a:off x="1851226" y="921895"/>
              <a:ext cx="605014" cy="675049"/>
              <a:chOff x="5869569" y="1926032"/>
              <a:chExt cx="2326114" cy="1299873"/>
            </a:xfrm>
          </p:grpSpPr>
          <p:sp>
            <p:nvSpPr>
              <p:cNvPr id="603" name="직사각형 602">
                <a:extLst>
                  <a:ext uri="{FF2B5EF4-FFF2-40B4-BE49-F238E27FC236}">
                    <a16:creationId xmlns:a16="http://schemas.microsoft.com/office/drawing/2014/main" id="{68F85358-20DD-083E-4C2F-D6710B8952B7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04" name="사각형: 둥근 모서리 603">
                <a:extLst>
                  <a:ext uri="{FF2B5EF4-FFF2-40B4-BE49-F238E27FC236}">
                    <a16:creationId xmlns:a16="http://schemas.microsoft.com/office/drawing/2014/main" id="{3719DB69-D6E4-CCCE-4524-C35E7271CBFA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110 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재택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567" name="직사각형 566">
              <a:extLst>
                <a:ext uri="{FF2B5EF4-FFF2-40B4-BE49-F238E27FC236}">
                  <a16:creationId xmlns:a16="http://schemas.microsoft.com/office/drawing/2014/main" id="{09E58E99-E28A-F946-94F1-2FC814F6AF4B}"/>
                </a:ext>
              </a:extLst>
            </p:cNvPr>
            <p:cNvSpPr/>
            <p:nvPr/>
          </p:nvSpPr>
          <p:spPr>
            <a:xfrm>
              <a:off x="2273325" y="1485354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grpSp>
          <p:nvGrpSpPr>
            <p:cNvPr id="568" name="그룹 567">
              <a:extLst>
                <a:ext uri="{FF2B5EF4-FFF2-40B4-BE49-F238E27FC236}">
                  <a16:creationId xmlns:a16="http://schemas.microsoft.com/office/drawing/2014/main" id="{5BAEBFE8-F3FA-624C-C0FA-BE9D13E7D234}"/>
                </a:ext>
              </a:extLst>
            </p:cNvPr>
            <p:cNvGrpSpPr/>
            <p:nvPr/>
          </p:nvGrpSpPr>
          <p:grpSpPr>
            <a:xfrm>
              <a:off x="2675778" y="921895"/>
              <a:ext cx="605014" cy="675049"/>
              <a:chOff x="5869569" y="1926032"/>
              <a:chExt cx="2326114" cy="1299873"/>
            </a:xfrm>
          </p:grpSpPr>
          <p:sp>
            <p:nvSpPr>
              <p:cNvPr id="601" name="직사각형 600">
                <a:extLst>
                  <a:ext uri="{FF2B5EF4-FFF2-40B4-BE49-F238E27FC236}">
                    <a16:creationId xmlns:a16="http://schemas.microsoft.com/office/drawing/2014/main" id="{3DDB517F-1A26-3421-D8A2-1A113F9F79A1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02" name="사각형: 둥근 모서리 601">
                <a:extLst>
                  <a:ext uri="{FF2B5EF4-FFF2-40B4-BE49-F238E27FC236}">
                    <a16:creationId xmlns:a16="http://schemas.microsoft.com/office/drawing/2014/main" id="{E0ABA294-1972-AEE5-73CB-DEB1C118D6FF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여가부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571" name="직사각형 570">
              <a:extLst>
                <a:ext uri="{FF2B5EF4-FFF2-40B4-BE49-F238E27FC236}">
                  <a16:creationId xmlns:a16="http://schemas.microsoft.com/office/drawing/2014/main" id="{6570631C-F5AF-6073-51BF-1DCF88E8687D}"/>
                </a:ext>
              </a:extLst>
            </p:cNvPr>
            <p:cNvSpPr/>
            <p:nvPr/>
          </p:nvSpPr>
          <p:spPr>
            <a:xfrm>
              <a:off x="3071664" y="1485354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1366</a:t>
              </a:r>
            </a:p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grpSp>
          <p:nvGrpSpPr>
            <p:cNvPr id="572" name="그룹 571">
              <a:extLst>
                <a:ext uri="{FF2B5EF4-FFF2-40B4-BE49-F238E27FC236}">
                  <a16:creationId xmlns:a16="http://schemas.microsoft.com/office/drawing/2014/main" id="{E72010DD-7E07-02AA-C690-8A0D8A76CAE1}"/>
                </a:ext>
              </a:extLst>
            </p:cNvPr>
            <p:cNvGrpSpPr/>
            <p:nvPr/>
          </p:nvGrpSpPr>
          <p:grpSpPr>
            <a:xfrm>
              <a:off x="1033553" y="1784331"/>
              <a:ext cx="605014" cy="683844"/>
              <a:chOff x="5869569" y="1909096"/>
              <a:chExt cx="2326114" cy="1316809"/>
            </a:xfrm>
          </p:grpSpPr>
          <p:sp>
            <p:nvSpPr>
              <p:cNvPr id="599" name="직사각형 598">
                <a:extLst>
                  <a:ext uri="{FF2B5EF4-FFF2-40B4-BE49-F238E27FC236}">
                    <a16:creationId xmlns:a16="http://schemas.microsoft.com/office/drawing/2014/main" id="{FAF98FF7-1E23-88FD-6629-994F9CF18C58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00" name="사각형: 둥근 모서리 599">
                <a:extLst>
                  <a:ext uri="{FF2B5EF4-FFF2-40B4-BE49-F238E27FC236}">
                    <a16:creationId xmlns:a16="http://schemas.microsoft.com/office/drawing/2014/main" id="{07164C17-BE08-1543-D928-2ACB9BECE296}"/>
                  </a:ext>
                </a:extLst>
              </p:cNvPr>
              <p:cNvSpPr/>
              <p:nvPr/>
            </p:nvSpPr>
            <p:spPr>
              <a:xfrm>
                <a:off x="5869569" y="1909096"/>
                <a:ext cx="2326114" cy="372584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국가유산청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대전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575" name="직사각형 574">
              <a:extLst>
                <a:ext uri="{FF2B5EF4-FFF2-40B4-BE49-F238E27FC236}">
                  <a16:creationId xmlns:a16="http://schemas.microsoft.com/office/drawing/2014/main" id="{DCCA1BA5-E188-F6B8-DE8A-1817B202CA35}"/>
                </a:ext>
              </a:extLst>
            </p:cNvPr>
            <p:cNvSpPr/>
            <p:nvPr/>
          </p:nvSpPr>
          <p:spPr>
            <a:xfrm>
              <a:off x="1455652" y="2191676"/>
              <a:ext cx="258642" cy="222646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grpSp>
          <p:nvGrpSpPr>
            <p:cNvPr id="966" name="그룹 965">
              <a:extLst>
                <a:ext uri="{FF2B5EF4-FFF2-40B4-BE49-F238E27FC236}">
                  <a16:creationId xmlns:a16="http://schemas.microsoft.com/office/drawing/2014/main" id="{9DB5076A-7FFB-E56D-35D1-72C178465883}"/>
                </a:ext>
              </a:extLst>
            </p:cNvPr>
            <p:cNvGrpSpPr/>
            <p:nvPr/>
          </p:nvGrpSpPr>
          <p:grpSpPr>
            <a:xfrm>
              <a:off x="3604384" y="927096"/>
              <a:ext cx="605014" cy="559599"/>
              <a:chOff x="5869569" y="1926032"/>
              <a:chExt cx="2326114" cy="1299873"/>
            </a:xfrm>
          </p:grpSpPr>
          <p:sp>
            <p:nvSpPr>
              <p:cNvPr id="597" name="직사각형 596">
                <a:extLst>
                  <a:ext uri="{FF2B5EF4-FFF2-40B4-BE49-F238E27FC236}">
                    <a16:creationId xmlns:a16="http://schemas.microsoft.com/office/drawing/2014/main" id="{C14665C6-C34F-98AB-E032-3DAFA9A89933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598" name="사각형: 둥근 모서리 597">
                <a:extLst>
                  <a:ext uri="{FF2B5EF4-FFF2-40B4-BE49-F238E27FC236}">
                    <a16:creationId xmlns:a16="http://schemas.microsoft.com/office/drawing/2014/main" id="{4C940EDB-BDB7-7365-02B2-7554904C5D01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보훈부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(2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차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969" name="직사각형 968">
              <a:extLst>
                <a:ext uri="{FF2B5EF4-FFF2-40B4-BE49-F238E27FC236}">
                  <a16:creationId xmlns:a16="http://schemas.microsoft.com/office/drawing/2014/main" id="{83167281-CBDA-2AA1-9702-FC1B86081A83}"/>
                </a:ext>
              </a:extLst>
            </p:cNvPr>
            <p:cNvSpPr/>
            <p:nvPr/>
          </p:nvSpPr>
          <p:spPr>
            <a:xfrm>
              <a:off x="3985648" y="1345046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grpSp>
          <p:nvGrpSpPr>
            <p:cNvPr id="970" name="그룹 969">
              <a:extLst>
                <a:ext uri="{FF2B5EF4-FFF2-40B4-BE49-F238E27FC236}">
                  <a16:creationId xmlns:a16="http://schemas.microsoft.com/office/drawing/2014/main" id="{4ECDA569-4FC4-FE7B-1C81-87CEC6F07468}"/>
                </a:ext>
              </a:extLst>
            </p:cNvPr>
            <p:cNvGrpSpPr/>
            <p:nvPr/>
          </p:nvGrpSpPr>
          <p:grpSpPr>
            <a:xfrm>
              <a:off x="4606549" y="927096"/>
              <a:ext cx="605014" cy="557345"/>
              <a:chOff x="5869569" y="1926032"/>
              <a:chExt cx="2326114" cy="1299873"/>
            </a:xfrm>
          </p:grpSpPr>
          <p:sp>
            <p:nvSpPr>
              <p:cNvPr id="594" name="직사각형 593">
                <a:extLst>
                  <a:ext uri="{FF2B5EF4-FFF2-40B4-BE49-F238E27FC236}">
                    <a16:creationId xmlns:a16="http://schemas.microsoft.com/office/drawing/2014/main" id="{0CC98DB1-6B4C-E715-B8BC-DB8C2615ED81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596" name="사각형: 둥근 모서리 595">
                <a:extLst>
                  <a:ext uri="{FF2B5EF4-FFF2-40B4-BE49-F238E27FC236}">
                    <a16:creationId xmlns:a16="http://schemas.microsoft.com/office/drawing/2014/main" id="{9D7E15C1-5D2A-B65A-D446-C2BC805C6AC3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식약처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(2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차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973" name="직사각형 972">
              <a:extLst>
                <a:ext uri="{FF2B5EF4-FFF2-40B4-BE49-F238E27FC236}">
                  <a16:creationId xmlns:a16="http://schemas.microsoft.com/office/drawing/2014/main" id="{E70ACD27-348A-6A89-4A98-78EC847B26B4}"/>
                </a:ext>
              </a:extLst>
            </p:cNvPr>
            <p:cNvSpPr/>
            <p:nvPr/>
          </p:nvSpPr>
          <p:spPr>
            <a:xfrm>
              <a:off x="4987813" y="1345046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grpSp>
          <p:nvGrpSpPr>
            <p:cNvPr id="974" name="그룹 973">
              <a:extLst>
                <a:ext uri="{FF2B5EF4-FFF2-40B4-BE49-F238E27FC236}">
                  <a16:creationId xmlns:a16="http://schemas.microsoft.com/office/drawing/2014/main" id="{8AE7DD3C-E754-4AB7-5A73-43766CEFC3BF}"/>
                </a:ext>
              </a:extLst>
            </p:cNvPr>
            <p:cNvGrpSpPr/>
            <p:nvPr/>
          </p:nvGrpSpPr>
          <p:grpSpPr>
            <a:xfrm>
              <a:off x="5609581" y="927096"/>
              <a:ext cx="605014" cy="557345"/>
              <a:chOff x="5869569" y="1926032"/>
              <a:chExt cx="2326114" cy="1299873"/>
            </a:xfrm>
          </p:grpSpPr>
          <p:sp>
            <p:nvSpPr>
              <p:cNvPr id="592" name="직사각형 591">
                <a:extLst>
                  <a:ext uri="{FF2B5EF4-FFF2-40B4-BE49-F238E27FC236}">
                    <a16:creationId xmlns:a16="http://schemas.microsoft.com/office/drawing/2014/main" id="{40571314-0308-0CB2-C12D-9BD2AA3335E9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593" name="사각형: 둥근 모서리 592">
                <a:extLst>
                  <a:ext uri="{FF2B5EF4-FFF2-40B4-BE49-F238E27FC236}">
                    <a16:creationId xmlns:a16="http://schemas.microsoft.com/office/drawing/2014/main" id="{DD7E9493-DAFF-A248-2DCB-0819ECC46EE7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기상청</a:t>
                </a:r>
              </a:p>
            </p:txBody>
          </p:sp>
        </p:grpSp>
        <p:sp>
          <p:nvSpPr>
            <p:cNvPr id="977" name="직사각형 976">
              <a:extLst>
                <a:ext uri="{FF2B5EF4-FFF2-40B4-BE49-F238E27FC236}">
                  <a16:creationId xmlns:a16="http://schemas.microsoft.com/office/drawing/2014/main" id="{AA5BFD54-FC7B-91FD-65FF-3A12F64B2461}"/>
                </a:ext>
              </a:extLst>
            </p:cNvPr>
            <p:cNvSpPr/>
            <p:nvPr/>
          </p:nvSpPr>
          <p:spPr>
            <a:xfrm>
              <a:off x="5990845" y="1345046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grpSp>
          <p:nvGrpSpPr>
            <p:cNvPr id="978" name="그룹 977">
              <a:extLst>
                <a:ext uri="{FF2B5EF4-FFF2-40B4-BE49-F238E27FC236}">
                  <a16:creationId xmlns:a16="http://schemas.microsoft.com/office/drawing/2014/main" id="{308A3555-EE19-8F18-3132-6BC92D01F460}"/>
                </a:ext>
              </a:extLst>
            </p:cNvPr>
            <p:cNvGrpSpPr/>
            <p:nvPr/>
          </p:nvGrpSpPr>
          <p:grpSpPr>
            <a:xfrm>
              <a:off x="4781460" y="1790249"/>
              <a:ext cx="605014" cy="559599"/>
              <a:chOff x="5869569" y="1926032"/>
              <a:chExt cx="2326114" cy="1299873"/>
            </a:xfrm>
          </p:grpSpPr>
          <p:sp>
            <p:nvSpPr>
              <p:cNvPr id="590" name="직사각형 589">
                <a:extLst>
                  <a:ext uri="{FF2B5EF4-FFF2-40B4-BE49-F238E27FC236}">
                    <a16:creationId xmlns:a16="http://schemas.microsoft.com/office/drawing/2014/main" id="{C7459105-941D-9C4E-0BA8-0D3C8DBE1A50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591" name="사각형: 둥근 모서리 590">
                <a:extLst>
                  <a:ext uri="{FF2B5EF4-FFF2-40B4-BE49-F238E27FC236}">
                    <a16:creationId xmlns:a16="http://schemas.microsoft.com/office/drawing/2014/main" id="{C63231FB-1893-7C79-10B7-D314FA1776FF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공정위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(2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차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981" name="직사각형 980">
              <a:extLst>
                <a:ext uri="{FF2B5EF4-FFF2-40B4-BE49-F238E27FC236}">
                  <a16:creationId xmlns:a16="http://schemas.microsoft.com/office/drawing/2014/main" id="{5B5FF6B4-9506-548E-6D8D-BEF0447AE542}"/>
                </a:ext>
              </a:extLst>
            </p:cNvPr>
            <p:cNvSpPr/>
            <p:nvPr/>
          </p:nvSpPr>
          <p:spPr>
            <a:xfrm>
              <a:off x="5162724" y="2208199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grpSp>
          <p:nvGrpSpPr>
            <p:cNvPr id="982" name="그룹 981">
              <a:extLst>
                <a:ext uri="{FF2B5EF4-FFF2-40B4-BE49-F238E27FC236}">
                  <a16:creationId xmlns:a16="http://schemas.microsoft.com/office/drawing/2014/main" id="{458A3B53-7425-9336-1626-F0482B06E1BB}"/>
                </a:ext>
              </a:extLst>
            </p:cNvPr>
            <p:cNvGrpSpPr/>
            <p:nvPr/>
          </p:nvGrpSpPr>
          <p:grpSpPr>
            <a:xfrm>
              <a:off x="5564316" y="1797945"/>
              <a:ext cx="605014" cy="557345"/>
              <a:chOff x="5869569" y="1926032"/>
              <a:chExt cx="2326114" cy="1299873"/>
            </a:xfrm>
          </p:grpSpPr>
          <p:sp>
            <p:nvSpPr>
              <p:cNvPr id="586" name="직사각형 585">
                <a:extLst>
                  <a:ext uri="{FF2B5EF4-FFF2-40B4-BE49-F238E27FC236}">
                    <a16:creationId xmlns:a16="http://schemas.microsoft.com/office/drawing/2014/main" id="{123A071C-11DF-62F6-39C9-8E5F22B78BAB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588" name="사각형: 둥근 모서리 587">
                <a:extLst>
                  <a:ext uri="{FF2B5EF4-FFF2-40B4-BE49-F238E27FC236}">
                    <a16:creationId xmlns:a16="http://schemas.microsoft.com/office/drawing/2014/main" id="{5590C43E-E09B-82CC-9626-692A9C21F61E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미래부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1003" name="직사각형 1002">
              <a:extLst>
                <a:ext uri="{FF2B5EF4-FFF2-40B4-BE49-F238E27FC236}">
                  <a16:creationId xmlns:a16="http://schemas.microsoft.com/office/drawing/2014/main" id="{F10FFBAC-8C62-7088-2937-2113D0938433}"/>
                </a:ext>
              </a:extLst>
            </p:cNvPr>
            <p:cNvSpPr/>
            <p:nvPr/>
          </p:nvSpPr>
          <p:spPr>
            <a:xfrm>
              <a:off x="5913844" y="2215895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cxnSp>
          <p:nvCxnSpPr>
            <p:cNvPr id="1004" name="직선 연결선 1003">
              <a:extLst>
                <a:ext uri="{FF2B5EF4-FFF2-40B4-BE49-F238E27FC236}">
                  <a16:creationId xmlns:a16="http://schemas.microsoft.com/office/drawing/2014/main" id="{1CD59DEF-BBD4-0218-BC66-686D20BEDE5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87900" y="2507855"/>
              <a:ext cx="2336377" cy="4326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6" name="연결선: 꺾임 1005">
              <a:extLst>
                <a:ext uri="{FF2B5EF4-FFF2-40B4-BE49-F238E27FC236}">
                  <a16:creationId xmlns:a16="http://schemas.microsoft.com/office/drawing/2014/main" id="{AF712552-D74A-96C0-26F6-74EB28789592}"/>
                </a:ext>
              </a:extLst>
            </p:cNvPr>
            <p:cNvCxnSpPr>
              <a:cxnSpLocks/>
              <a:stCxn id="924" idx="3"/>
              <a:endCxn id="1017" idx="2"/>
            </p:cNvCxnSpPr>
            <p:nvPr/>
          </p:nvCxnSpPr>
          <p:spPr>
            <a:xfrm>
              <a:off x="4654116" y="5004336"/>
              <a:ext cx="4537193" cy="101569"/>
            </a:xfrm>
            <a:prstGeom prst="bentConnector4">
              <a:avLst>
                <a:gd name="adj1" fmla="val 979"/>
                <a:gd name="adj2" fmla="val 408427"/>
              </a:avLst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7" name="직사각형 1006">
              <a:extLst>
                <a:ext uri="{FF2B5EF4-FFF2-40B4-BE49-F238E27FC236}">
                  <a16:creationId xmlns:a16="http://schemas.microsoft.com/office/drawing/2014/main" id="{1F2F48DF-6CCD-21C7-34C6-0AA76E0AB497}"/>
                </a:ext>
              </a:extLst>
            </p:cNvPr>
            <p:cNvSpPr/>
            <p:nvPr/>
          </p:nvSpPr>
          <p:spPr>
            <a:xfrm>
              <a:off x="4202674" y="5463154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L2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</a:p>
          </p:txBody>
        </p:sp>
        <p:grpSp>
          <p:nvGrpSpPr>
            <p:cNvPr id="1008" name="그룹 1007">
              <a:extLst>
                <a:ext uri="{FF2B5EF4-FFF2-40B4-BE49-F238E27FC236}">
                  <a16:creationId xmlns:a16="http://schemas.microsoft.com/office/drawing/2014/main" id="{452627E0-5F1F-A965-8D99-8A87544DDD23}"/>
                </a:ext>
              </a:extLst>
            </p:cNvPr>
            <p:cNvGrpSpPr/>
            <p:nvPr/>
          </p:nvGrpSpPr>
          <p:grpSpPr>
            <a:xfrm>
              <a:off x="2642684" y="1784331"/>
              <a:ext cx="605014" cy="683844"/>
              <a:chOff x="5869569" y="1909096"/>
              <a:chExt cx="2326114" cy="1316809"/>
            </a:xfrm>
          </p:grpSpPr>
          <p:sp>
            <p:nvSpPr>
              <p:cNvPr id="584" name="직사각형 583">
                <a:extLst>
                  <a:ext uri="{FF2B5EF4-FFF2-40B4-BE49-F238E27FC236}">
                    <a16:creationId xmlns:a16="http://schemas.microsoft.com/office/drawing/2014/main" id="{714D0B1E-4DA6-8387-FB9D-07913EC9650F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585" name="사각형: 둥근 모서리 584">
                <a:extLst>
                  <a:ext uri="{FF2B5EF4-FFF2-40B4-BE49-F238E27FC236}">
                    <a16:creationId xmlns:a16="http://schemas.microsoft.com/office/drawing/2014/main" id="{F5FFB9BC-37E7-49C2-869E-5E44843DC9DA}"/>
                  </a:ext>
                </a:extLst>
              </p:cNvPr>
              <p:cNvSpPr/>
              <p:nvPr/>
            </p:nvSpPr>
            <p:spPr>
              <a:xfrm>
                <a:off x="5869569" y="1909096"/>
                <a:ext cx="2326114" cy="372584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한국전력공사</a:t>
                </a:r>
              </a:p>
            </p:txBody>
          </p:sp>
        </p:grpSp>
        <p:sp>
          <p:nvSpPr>
            <p:cNvPr id="1009" name="직사각형 1008">
              <a:extLst>
                <a:ext uri="{FF2B5EF4-FFF2-40B4-BE49-F238E27FC236}">
                  <a16:creationId xmlns:a16="http://schemas.microsoft.com/office/drawing/2014/main" id="{774438BD-5933-D6FB-E23D-8DA774494FAF}"/>
                </a:ext>
              </a:extLst>
            </p:cNvPr>
            <p:cNvSpPr/>
            <p:nvPr/>
          </p:nvSpPr>
          <p:spPr>
            <a:xfrm>
              <a:off x="3064783" y="2191676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sp>
          <p:nvSpPr>
            <p:cNvPr id="1010" name="TextBox 10">
              <a:extLst>
                <a:ext uri="{FF2B5EF4-FFF2-40B4-BE49-F238E27FC236}">
                  <a16:creationId xmlns:a16="http://schemas.microsoft.com/office/drawing/2014/main" id="{429D93E6-9F43-E66A-E117-416C746CA231}"/>
                </a:ext>
              </a:extLst>
            </p:cNvPr>
            <p:cNvSpPr txBox="1"/>
            <p:nvPr/>
          </p:nvSpPr>
          <p:spPr>
            <a:xfrm>
              <a:off x="2648760" y="1951913"/>
              <a:ext cx="461596" cy="200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콜센터</a:t>
              </a:r>
            </a:p>
          </p:txBody>
        </p:sp>
        <p:sp>
          <p:nvSpPr>
            <p:cNvPr id="1011" name="직사각형 1010">
              <a:extLst>
                <a:ext uri="{FF2B5EF4-FFF2-40B4-BE49-F238E27FC236}">
                  <a16:creationId xmlns:a16="http://schemas.microsoft.com/office/drawing/2014/main" id="{E8BA202C-27DC-520C-D656-F8A9ADABFD11}"/>
                </a:ext>
              </a:extLst>
            </p:cNvPr>
            <p:cNvSpPr/>
            <p:nvPr/>
          </p:nvSpPr>
          <p:spPr bwMode="auto">
            <a:xfrm>
              <a:off x="3622094" y="1854483"/>
              <a:ext cx="1063163" cy="53909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 latinLnBrk="0">
                <a:defRPr/>
              </a:pPr>
              <a:endParaRPr lang="en-US" altLang="ko-KR" sz="1108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12" name="사각형: 둥근 모서리 1011">
              <a:extLst>
                <a:ext uri="{FF2B5EF4-FFF2-40B4-BE49-F238E27FC236}">
                  <a16:creationId xmlns:a16="http://schemas.microsoft.com/office/drawing/2014/main" id="{6D18720A-E743-B474-D245-923E2D455E2A}"/>
                </a:ext>
              </a:extLst>
            </p:cNvPr>
            <p:cNvSpPr/>
            <p:nvPr/>
          </p:nvSpPr>
          <p:spPr>
            <a:xfrm>
              <a:off x="3613897" y="1777152"/>
              <a:ext cx="1063163" cy="145816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부패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+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공익신고</a:t>
              </a:r>
            </a:p>
          </p:txBody>
        </p:sp>
        <p:sp>
          <p:nvSpPr>
            <p:cNvPr id="1013" name="직사각형 1012">
              <a:extLst>
                <a:ext uri="{FF2B5EF4-FFF2-40B4-BE49-F238E27FC236}">
                  <a16:creationId xmlns:a16="http://schemas.microsoft.com/office/drawing/2014/main" id="{13FE0E94-3C53-8992-83BB-5113570232B8}"/>
                </a:ext>
              </a:extLst>
            </p:cNvPr>
            <p:cNvSpPr/>
            <p:nvPr/>
          </p:nvSpPr>
          <p:spPr>
            <a:xfrm>
              <a:off x="3654191" y="1974641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SSL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sp>
          <p:nvSpPr>
            <p:cNvPr id="1014" name="TextBox 36">
              <a:extLst>
                <a:ext uri="{FF2B5EF4-FFF2-40B4-BE49-F238E27FC236}">
                  <a16:creationId xmlns:a16="http://schemas.microsoft.com/office/drawing/2014/main" id="{4A5E01DE-E034-F209-ED11-DEE707F349CE}"/>
                </a:ext>
              </a:extLst>
            </p:cNvPr>
            <p:cNvSpPr txBox="1"/>
            <p:nvPr/>
          </p:nvSpPr>
          <p:spPr>
            <a:xfrm>
              <a:off x="3537383" y="2154721"/>
              <a:ext cx="461596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1398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부패</a:t>
              </a:r>
            </a:p>
          </p:txBody>
        </p:sp>
        <p:sp>
          <p:nvSpPr>
            <p:cNvPr id="1015" name="TextBox 38">
              <a:extLst>
                <a:ext uri="{FF2B5EF4-FFF2-40B4-BE49-F238E27FC236}">
                  <a16:creationId xmlns:a16="http://schemas.microsoft.com/office/drawing/2014/main" id="{D8C12133-F5D5-D372-42E1-89AF4360FED9}"/>
                </a:ext>
              </a:extLst>
            </p:cNvPr>
            <p:cNvSpPr txBox="1"/>
            <p:nvPr/>
          </p:nvSpPr>
          <p:spPr>
            <a:xfrm>
              <a:off x="4169647" y="1943352"/>
              <a:ext cx="584644" cy="415498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서울종합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민원센터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미사용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17" name="직사각형 1016">
              <a:extLst>
                <a:ext uri="{FF2B5EF4-FFF2-40B4-BE49-F238E27FC236}">
                  <a16:creationId xmlns:a16="http://schemas.microsoft.com/office/drawing/2014/main" id="{8F720A6C-7306-F789-797A-17CE1DA0DF1B}"/>
                </a:ext>
              </a:extLst>
            </p:cNvPr>
            <p:cNvSpPr/>
            <p:nvPr/>
          </p:nvSpPr>
          <p:spPr>
            <a:xfrm>
              <a:off x="8857695" y="4809560"/>
              <a:ext cx="667228" cy="296345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 pitchFamily="18" charset="-127"/>
                </a:rPr>
                <a:t>L3</a:t>
              </a:r>
            </a:p>
          </p:txBody>
        </p:sp>
        <p:sp>
          <p:nvSpPr>
            <p:cNvPr id="1034" name="직사각형 1033">
              <a:extLst>
                <a:ext uri="{FF2B5EF4-FFF2-40B4-BE49-F238E27FC236}">
                  <a16:creationId xmlns:a16="http://schemas.microsoft.com/office/drawing/2014/main" id="{7B23759A-E0B4-BA03-7807-BA9BEBBF23FF}"/>
                </a:ext>
              </a:extLst>
            </p:cNvPr>
            <p:cNvSpPr/>
            <p:nvPr/>
          </p:nvSpPr>
          <p:spPr>
            <a:xfrm>
              <a:off x="3546587" y="4134589"/>
              <a:ext cx="311267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 err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식약처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1035" name="직선 연결선 1034">
              <a:extLst>
                <a:ext uri="{FF2B5EF4-FFF2-40B4-BE49-F238E27FC236}">
                  <a16:creationId xmlns:a16="http://schemas.microsoft.com/office/drawing/2014/main" id="{8E4D1130-0C23-4A4D-4E22-A922AEB018D5}"/>
                </a:ext>
              </a:extLst>
            </p:cNvPr>
            <p:cNvCxnSpPr>
              <a:cxnSpLocks/>
              <a:stCxn id="1034" idx="0"/>
              <a:endCxn id="923" idx="2"/>
            </p:cNvCxnSpPr>
            <p:nvPr/>
          </p:nvCxnSpPr>
          <p:spPr>
            <a:xfrm flipV="1">
              <a:off x="3702221" y="3689023"/>
              <a:ext cx="817644" cy="44556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6" name="직선 연결선 1035">
              <a:extLst>
                <a:ext uri="{FF2B5EF4-FFF2-40B4-BE49-F238E27FC236}">
                  <a16:creationId xmlns:a16="http://schemas.microsoft.com/office/drawing/2014/main" id="{8FB3417B-50E4-DDA8-B11F-133CF3EBB163}"/>
                </a:ext>
              </a:extLst>
            </p:cNvPr>
            <p:cNvCxnSpPr>
              <a:cxnSpLocks/>
              <a:stCxn id="1034" idx="2"/>
              <a:endCxn id="924" idx="0"/>
            </p:cNvCxnSpPr>
            <p:nvPr/>
          </p:nvCxnSpPr>
          <p:spPr>
            <a:xfrm>
              <a:off x="3702221" y="4357235"/>
              <a:ext cx="724033" cy="4989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8" name="직사각형 1037">
              <a:extLst>
                <a:ext uri="{FF2B5EF4-FFF2-40B4-BE49-F238E27FC236}">
                  <a16:creationId xmlns:a16="http://schemas.microsoft.com/office/drawing/2014/main" id="{862ED33C-9239-4297-44D7-2D7542DEDC41}"/>
                </a:ext>
              </a:extLst>
            </p:cNvPr>
            <p:cNvSpPr/>
            <p:nvPr/>
          </p:nvSpPr>
          <p:spPr>
            <a:xfrm>
              <a:off x="5353073" y="4141372"/>
              <a:ext cx="436426" cy="65214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통합 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39" name="직사각형 1038">
              <a:extLst>
                <a:ext uri="{FF2B5EF4-FFF2-40B4-BE49-F238E27FC236}">
                  <a16:creationId xmlns:a16="http://schemas.microsoft.com/office/drawing/2014/main" id="{DE747E16-1678-3314-497C-AD1A08BB3AD8}"/>
                </a:ext>
              </a:extLst>
            </p:cNvPr>
            <p:cNvSpPr/>
            <p:nvPr/>
          </p:nvSpPr>
          <p:spPr>
            <a:xfrm>
              <a:off x="5401661" y="4310007"/>
              <a:ext cx="324293" cy="222646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기관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40" name="직사각형 1039">
              <a:extLst>
                <a:ext uri="{FF2B5EF4-FFF2-40B4-BE49-F238E27FC236}">
                  <a16:creationId xmlns:a16="http://schemas.microsoft.com/office/drawing/2014/main" id="{4796EBDE-9235-7D03-64F7-433C62D48796}"/>
                </a:ext>
              </a:extLst>
            </p:cNvPr>
            <p:cNvSpPr/>
            <p:nvPr/>
          </p:nvSpPr>
          <p:spPr>
            <a:xfrm>
              <a:off x="5401785" y="4546976"/>
              <a:ext cx="324293" cy="222646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1398</a:t>
              </a: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1041" name="직선 연결선 1040">
              <a:extLst>
                <a:ext uri="{FF2B5EF4-FFF2-40B4-BE49-F238E27FC236}">
                  <a16:creationId xmlns:a16="http://schemas.microsoft.com/office/drawing/2014/main" id="{082D6EF1-4CA3-7D74-F99C-596FB1A9581A}"/>
                </a:ext>
              </a:extLst>
            </p:cNvPr>
            <p:cNvCxnSpPr>
              <a:cxnSpLocks/>
              <a:endCxn id="923" idx="2"/>
            </p:cNvCxnSpPr>
            <p:nvPr/>
          </p:nvCxnSpPr>
          <p:spPr>
            <a:xfrm flipV="1">
              <a:off x="2985283" y="3689023"/>
              <a:ext cx="1534582" cy="54834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2" name="직선 연결선 1041">
              <a:extLst>
                <a:ext uri="{FF2B5EF4-FFF2-40B4-BE49-F238E27FC236}">
                  <a16:creationId xmlns:a16="http://schemas.microsoft.com/office/drawing/2014/main" id="{D46C5ECE-297A-8C4A-6810-FBDE6DEA06D5}"/>
                </a:ext>
              </a:extLst>
            </p:cNvPr>
            <p:cNvCxnSpPr>
              <a:cxnSpLocks/>
              <a:stCxn id="1007" idx="0"/>
              <a:endCxn id="924" idx="2"/>
            </p:cNvCxnSpPr>
            <p:nvPr/>
          </p:nvCxnSpPr>
          <p:spPr>
            <a:xfrm flipH="1" flipV="1">
              <a:off x="4426254" y="5152508"/>
              <a:ext cx="4283" cy="31064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43" name="그룹 1042">
              <a:extLst>
                <a:ext uri="{FF2B5EF4-FFF2-40B4-BE49-F238E27FC236}">
                  <a16:creationId xmlns:a16="http://schemas.microsoft.com/office/drawing/2014/main" id="{425F032B-A6D9-A6A3-CE50-1225C7767BFA}"/>
                </a:ext>
              </a:extLst>
            </p:cNvPr>
            <p:cNvGrpSpPr/>
            <p:nvPr/>
          </p:nvGrpSpPr>
          <p:grpSpPr>
            <a:xfrm>
              <a:off x="10120744" y="4227187"/>
              <a:ext cx="551210" cy="269612"/>
              <a:chOff x="1434601" y="3366089"/>
              <a:chExt cx="551210" cy="269612"/>
            </a:xfrm>
          </p:grpSpPr>
          <p:pic>
            <p:nvPicPr>
              <p:cNvPr id="582" name="Picture 510">
                <a:extLst>
                  <a:ext uri="{FF2B5EF4-FFF2-40B4-BE49-F238E27FC236}">
                    <a16:creationId xmlns:a16="http://schemas.microsoft.com/office/drawing/2014/main" id="{8C607011-FACE-762C-88A8-B8443A341E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4601" y="3366089"/>
                <a:ext cx="551210" cy="2696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583" name="TextBox 3">
                <a:extLst>
                  <a:ext uri="{FF2B5EF4-FFF2-40B4-BE49-F238E27FC236}">
                    <a16:creationId xmlns:a16="http://schemas.microsoft.com/office/drawing/2014/main" id="{A8E6B355-CA20-4A2C-8ECB-395E6AA6491E}"/>
                  </a:ext>
                </a:extLst>
              </p:cNvPr>
              <p:cNvSpPr txBox="1"/>
              <p:nvPr/>
            </p:nvSpPr>
            <p:spPr>
              <a:xfrm>
                <a:off x="1457098" y="3424214"/>
                <a:ext cx="501100" cy="200055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/>
                <a:r>
                  <a:rPr lang="ko-KR" altLang="en-US" sz="700" b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융합망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grpSp>
          <p:nvGrpSpPr>
            <p:cNvPr id="1044" name="그룹 1043">
              <a:extLst>
                <a:ext uri="{FF2B5EF4-FFF2-40B4-BE49-F238E27FC236}">
                  <a16:creationId xmlns:a16="http://schemas.microsoft.com/office/drawing/2014/main" id="{AE0383AC-23DA-50C5-4294-2A08C8412A24}"/>
                </a:ext>
              </a:extLst>
            </p:cNvPr>
            <p:cNvGrpSpPr/>
            <p:nvPr/>
          </p:nvGrpSpPr>
          <p:grpSpPr>
            <a:xfrm>
              <a:off x="11225275" y="2823717"/>
              <a:ext cx="605014" cy="830290"/>
              <a:chOff x="5869569" y="1890468"/>
              <a:chExt cx="2326114" cy="1598805"/>
            </a:xfrm>
          </p:grpSpPr>
          <p:sp>
            <p:nvSpPr>
              <p:cNvPr id="580" name="직사각형 579">
                <a:extLst>
                  <a:ext uri="{FF2B5EF4-FFF2-40B4-BE49-F238E27FC236}">
                    <a16:creationId xmlns:a16="http://schemas.microsoft.com/office/drawing/2014/main" id="{7954437C-9842-CD8C-7F34-BC815FA350F2}"/>
                  </a:ext>
                </a:extLst>
              </p:cNvPr>
              <p:cNvSpPr/>
              <p:nvPr/>
            </p:nvSpPr>
            <p:spPr bwMode="auto">
              <a:xfrm>
                <a:off x="5891449" y="2183943"/>
                <a:ext cx="2281154" cy="130533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581" name="사각형: 둥근 모서리 580">
                <a:extLst>
                  <a:ext uri="{FF2B5EF4-FFF2-40B4-BE49-F238E27FC236}">
                    <a16:creationId xmlns:a16="http://schemas.microsoft.com/office/drawing/2014/main" id="{64ED947B-C850-E879-BAC5-E7F465B6C973}"/>
                  </a:ext>
                </a:extLst>
              </p:cNvPr>
              <p:cNvSpPr/>
              <p:nvPr/>
            </p:nvSpPr>
            <p:spPr>
              <a:xfrm>
                <a:off x="5869569" y="1890468"/>
                <a:ext cx="2326114" cy="40984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농촌진흥청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전주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1047" name="직사각형 1046">
              <a:extLst>
                <a:ext uri="{FF2B5EF4-FFF2-40B4-BE49-F238E27FC236}">
                  <a16:creationId xmlns:a16="http://schemas.microsoft.com/office/drawing/2014/main" id="{5A4EC66B-83DB-C9B4-8439-B0473D012FE2}"/>
                </a:ext>
              </a:extLst>
            </p:cNvPr>
            <p:cNvSpPr/>
            <p:nvPr/>
          </p:nvSpPr>
          <p:spPr>
            <a:xfrm>
              <a:off x="11530175" y="3416642"/>
              <a:ext cx="258642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기관 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PBX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48" name="타원 1047">
              <a:extLst>
                <a:ext uri="{FF2B5EF4-FFF2-40B4-BE49-F238E27FC236}">
                  <a16:creationId xmlns:a16="http://schemas.microsoft.com/office/drawing/2014/main" id="{9E127C60-A63C-387F-FE5F-94F4AE908CF6}"/>
                </a:ext>
              </a:extLst>
            </p:cNvPr>
            <p:cNvSpPr/>
            <p:nvPr/>
          </p:nvSpPr>
          <p:spPr>
            <a:xfrm>
              <a:off x="11270365" y="3436062"/>
              <a:ext cx="183805" cy="18380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MG</a:t>
              </a:r>
              <a:endParaRPr lang="ko-KR" altLang="en-US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049" name="직선 연결선 1048">
              <a:extLst>
                <a:ext uri="{FF2B5EF4-FFF2-40B4-BE49-F238E27FC236}">
                  <a16:creationId xmlns:a16="http://schemas.microsoft.com/office/drawing/2014/main" id="{22EFBB1E-106F-4A52-0B12-35EA2EFA8CE4}"/>
                </a:ext>
              </a:extLst>
            </p:cNvPr>
            <p:cNvCxnSpPr>
              <a:cxnSpLocks/>
              <a:stCxn id="1047" idx="1"/>
              <a:endCxn id="1048" idx="6"/>
            </p:cNvCxnSpPr>
            <p:nvPr/>
          </p:nvCxnSpPr>
          <p:spPr>
            <a:xfrm flipH="1">
              <a:off x="11454170" y="3527965"/>
              <a:ext cx="76005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0" name="직사각형 1049">
              <a:extLst>
                <a:ext uri="{FF2B5EF4-FFF2-40B4-BE49-F238E27FC236}">
                  <a16:creationId xmlns:a16="http://schemas.microsoft.com/office/drawing/2014/main" id="{9321B4CB-C5C1-0CEE-A8CE-64CB108138A3}"/>
                </a:ext>
              </a:extLst>
            </p:cNvPr>
            <p:cNvSpPr/>
            <p:nvPr/>
          </p:nvSpPr>
          <p:spPr>
            <a:xfrm>
              <a:off x="10901561" y="3102585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51" name="직사각형 1050">
              <a:extLst>
                <a:ext uri="{FF2B5EF4-FFF2-40B4-BE49-F238E27FC236}">
                  <a16:creationId xmlns:a16="http://schemas.microsoft.com/office/drawing/2014/main" id="{2F7CF177-5399-3226-0818-FFBE043E5A35}"/>
                </a:ext>
              </a:extLst>
            </p:cNvPr>
            <p:cNvSpPr/>
            <p:nvPr/>
          </p:nvSpPr>
          <p:spPr>
            <a:xfrm>
              <a:off x="11280683" y="3102585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1052" name="직선 연결선 1051">
              <a:extLst>
                <a:ext uri="{FF2B5EF4-FFF2-40B4-BE49-F238E27FC236}">
                  <a16:creationId xmlns:a16="http://schemas.microsoft.com/office/drawing/2014/main" id="{7968527D-872D-0C0F-FF00-B562EF4BE3B4}"/>
                </a:ext>
              </a:extLst>
            </p:cNvPr>
            <p:cNvCxnSpPr>
              <a:cxnSpLocks/>
              <a:stCxn id="1051" idx="1"/>
              <a:endCxn id="1050" idx="3"/>
            </p:cNvCxnSpPr>
            <p:nvPr/>
          </p:nvCxnSpPr>
          <p:spPr>
            <a:xfrm flipH="1">
              <a:off x="11148504" y="3185765"/>
              <a:ext cx="132179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3" name="직선 연결선 1052">
              <a:extLst>
                <a:ext uri="{FF2B5EF4-FFF2-40B4-BE49-F238E27FC236}">
                  <a16:creationId xmlns:a16="http://schemas.microsoft.com/office/drawing/2014/main" id="{38C78886-2560-BD76-F354-2AB7457301D7}"/>
                </a:ext>
              </a:extLst>
            </p:cNvPr>
            <p:cNvCxnSpPr>
              <a:cxnSpLocks/>
              <a:stCxn id="582" idx="3"/>
              <a:endCxn id="1050" idx="1"/>
            </p:cNvCxnSpPr>
            <p:nvPr/>
          </p:nvCxnSpPr>
          <p:spPr>
            <a:xfrm flipV="1">
              <a:off x="10671954" y="3185765"/>
              <a:ext cx="229607" cy="11762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4" name="그룹 1053">
              <a:extLst>
                <a:ext uri="{FF2B5EF4-FFF2-40B4-BE49-F238E27FC236}">
                  <a16:creationId xmlns:a16="http://schemas.microsoft.com/office/drawing/2014/main" id="{B98C221E-2A1D-6FC9-A4C6-704E25AA6D4F}"/>
                </a:ext>
              </a:extLst>
            </p:cNvPr>
            <p:cNvGrpSpPr/>
            <p:nvPr/>
          </p:nvGrpSpPr>
          <p:grpSpPr>
            <a:xfrm>
              <a:off x="11225275" y="3731190"/>
              <a:ext cx="605014" cy="830290"/>
              <a:chOff x="5869569" y="1890468"/>
              <a:chExt cx="2326114" cy="1598805"/>
            </a:xfrm>
          </p:grpSpPr>
          <p:sp>
            <p:nvSpPr>
              <p:cNvPr id="578" name="직사각형 577">
                <a:extLst>
                  <a:ext uri="{FF2B5EF4-FFF2-40B4-BE49-F238E27FC236}">
                    <a16:creationId xmlns:a16="http://schemas.microsoft.com/office/drawing/2014/main" id="{8C8BC9C8-0D35-B0AD-9F1E-7F62FBDFB0B1}"/>
                  </a:ext>
                </a:extLst>
              </p:cNvPr>
              <p:cNvSpPr/>
              <p:nvPr/>
            </p:nvSpPr>
            <p:spPr bwMode="auto">
              <a:xfrm>
                <a:off x="5891449" y="2183943"/>
                <a:ext cx="2281154" cy="130533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579" name="사각형: 둥근 모서리 578">
                <a:extLst>
                  <a:ext uri="{FF2B5EF4-FFF2-40B4-BE49-F238E27FC236}">
                    <a16:creationId xmlns:a16="http://schemas.microsoft.com/office/drawing/2014/main" id="{32F1BAB2-684F-50BE-F313-43D2B1C57FB1}"/>
                  </a:ext>
                </a:extLst>
              </p:cNvPr>
              <p:cNvSpPr/>
              <p:nvPr/>
            </p:nvSpPr>
            <p:spPr>
              <a:xfrm>
                <a:off x="5869569" y="1890468"/>
                <a:ext cx="2326114" cy="40984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농림검역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김천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1057" name="직사각형 1056">
              <a:extLst>
                <a:ext uri="{FF2B5EF4-FFF2-40B4-BE49-F238E27FC236}">
                  <a16:creationId xmlns:a16="http://schemas.microsoft.com/office/drawing/2014/main" id="{E8F48546-8905-3AEA-E8D5-74B2C1C45793}"/>
                </a:ext>
              </a:extLst>
            </p:cNvPr>
            <p:cNvSpPr/>
            <p:nvPr/>
          </p:nvSpPr>
          <p:spPr>
            <a:xfrm>
              <a:off x="11530175" y="4324115"/>
              <a:ext cx="258642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기관 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PBX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58" name="타원 1057">
              <a:extLst>
                <a:ext uri="{FF2B5EF4-FFF2-40B4-BE49-F238E27FC236}">
                  <a16:creationId xmlns:a16="http://schemas.microsoft.com/office/drawing/2014/main" id="{1117BCC1-2897-C1A4-55A4-420CCD31EA7E}"/>
                </a:ext>
              </a:extLst>
            </p:cNvPr>
            <p:cNvSpPr/>
            <p:nvPr/>
          </p:nvSpPr>
          <p:spPr>
            <a:xfrm>
              <a:off x="11270365" y="4343535"/>
              <a:ext cx="183805" cy="18380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MG</a:t>
              </a:r>
              <a:endParaRPr lang="ko-KR" altLang="en-US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059" name="직선 연결선 1058">
              <a:extLst>
                <a:ext uri="{FF2B5EF4-FFF2-40B4-BE49-F238E27FC236}">
                  <a16:creationId xmlns:a16="http://schemas.microsoft.com/office/drawing/2014/main" id="{8C6B5D12-F81C-2166-191F-A9C0AE8F7805}"/>
                </a:ext>
              </a:extLst>
            </p:cNvPr>
            <p:cNvCxnSpPr>
              <a:cxnSpLocks/>
              <a:stCxn id="1057" idx="1"/>
              <a:endCxn id="1058" idx="6"/>
            </p:cNvCxnSpPr>
            <p:nvPr/>
          </p:nvCxnSpPr>
          <p:spPr>
            <a:xfrm flipH="1">
              <a:off x="11454170" y="4435438"/>
              <a:ext cx="76005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0" name="직사각형 1059">
              <a:extLst>
                <a:ext uri="{FF2B5EF4-FFF2-40B4-BE49-F238E27FC236}">
                  <a16:creationId xmlns:a16="http://schemas.microsoft.com/office/drawing/2014/main" id="{619CAD30-A338-83A8-309A-DBDD8E52FBD8}"/>
                </a:ext>
              </a:extLst>
            </p:cNvPr>
            <p:cNvSpPr/>
            <p:nvPr/>
          </p:nvSpPr>
          <p:spPr>
            <a:xfrm>
              <a:off x="10901561" y="4010058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61" name="직사각형 1060">
              <a:extLst>
                <a:ext uri="{FF2B5EF4-FFF2-40B4-BE49-F238E27FC236}">
                  <a16:creationId xmlns:a16="http://schemas.microsoft.com/office/drawing/2014/main" id="{4F8BD596-14CC-1961-9341-085E6A1A82B3}"/>
                </a:ext>
              </a:extLst>
            </p:cNvPr>
            <p:cNvSpPr/>
            <p:nvPr/>
          </p:nvSpPr>
          <p:spPr>
            <a:xfrm>
              <a:off x="11280683" y="4010058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1062" name="직선 연결선 1061">
              <a:extLst>
                <a:ext uri="{FF2B5EF4-FFF2-40B4-BE49-F238E27FC236}">
                  <a16:creationId xmlns:a16="http://schemas.microsoft.com/office/drawing/2014/main" id="{91F39A1D-DA53-C681-E841-1B809861F548}"/>
                </a:ext>
              </a:extLst>
            </p:cNvPr>
            <p:cNvCxnSpPr>
              <a:cxnSpLocks/>
              <a:stCxn id="1061" idx="1"/>
              <a:endCxn id="1060" idx="3"/>
            </p:cNvCxnSpPr>
            <p:nvPr/>
          </p:nvCxnSpPr>
          <p:spPr>
            <a:xfrm flipH="1">
              <a:off x="11148504" y="4093238"/>
              <a:ext cx="132179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63" name="그룹 1062">
              <a:extLst>
                <a:ext uri="{FF2B5EF4-FFF2-40B4-BE49-F238E27FC236}">
                  <a16:creationId xmlns:a16="http://schemas.microsoft.com/office/drawing/2014/main" id="{9E910BAE-CF5E-ABE7-4684-8B10CA9548D2}"/>
                </a:ext>
              </a:extLst>
            </p:cNvPr>
            <p:cNvGrpSpPr/>
            <p:nvPr/>
          </p:nvGrpSpPr>
          <p:grpSpPr>
            <a:xfrm>
              <a:off x="11225275" y="4615648"/>
              <a:ext cx="605014" cy="830290"/>
              <a:chOff x="5869569" y="1890468"/>
              <a:chExt cx="2326114" cy="1598805"/>
            </a:xfrm>
          </p:grpSpPr>
          <p:sp>
            <p:nvSpPr>
              <p:cNvPr id="576" name="직사각형 575">
                <a:extLst>
                  <a:ext uri="{FF2B5EF4-FFF2-40B4-BE49-F238E27FC236}">
                    <a16:creationId xmlns:a16="http://schemas.microsoft.com/office/drawing/2014/main" id="{00502FA2-D061-02F7-C26E-8E2B1F1DF852}"/>
                  </a:ext>
                </a:extLst>
              </p:cNvPr>
              <p:cNvSpPr/>
              <p:nvPr/>
            </p:nvSpPr>
            <p:spPr bwMode="auto">
              <a:xfrm>
                <a:off x="5891449" y="2183943"/>
                <a:ext cx="2281154" cy="130533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577" name="사각형: 둥근 모서리 576">
                <a:extLst>
                  <a:ext uri="{FF2B5EF4-FFF2-40B4-BE49-F238E27FC236}">
                    <a16:creationId xmlns:a16="http://schemas.microsoft.com/office/drawing/2014/main" id="{6BB6A18E-1C4F-1F44-F644-598F889E92B0}"/>
                  </a:ext>
                </a:extLst>
              </p:cNvPr>
              <p:cNvSpPr/>
              <p:nvPr/>
            </p:nvSpPr>
            <p:spPr>
              <a:xfrm>
                <a:off x="5869569" y="1890468"/>
                <a:ext cx="2326114" cy="40984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sz="1000" kern="1200">
                    <a:solidFill>
                      <a:schemeClr val="tx1"/>
                    </a:solidFill>
                    <a:latin typeface="산돌고딕 M" pitchFamily="18" charset="-127"/>
                    <a:ea typeface="산돌고딕 M" pitchFamily="18" charset="-127"/>
                    <a:cs typeface="+mn-cs"/>
                  </a:defRPr>
                </a:lvl9pPr>
              </a:lstStyle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환경부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세종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1066" name="직사각형 1065">
              <a:extLst>
                <a:ext uri="{FF2B5EF4-FFF2-40B4-BE49-F238E27FC236}">
                  <a16:creationId xmlns:a16="http://schemas.microsoft.com/office/drawing/2014/main" id="{AF28B80C-22D3-B90B-E149-6E7CC4041944}"/>
                </a:ext>
              </a:extLst>
            </p:cNvPr>
            <p:cNvSpPr/>
            <p:nvPr/>
          </p:nvSpPr>
          <p:spPr>
            <a:xfrm>
              <a:off x="11530175" y="5208573"/>
              <a:ext cx="258642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기관 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PBX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67" name="타원 1066">
              <a:extLst>
                <a:ext uri="{FF2B5EF4-FFF2-40B4-BE49-F238E27FC236}">
                  <a16:creationId xmlns:a16="http://schemas.microsoft.com/office/drawing/2014/main" id="{BAA09D00-0F47-8198-D5D5-470C0F9A1E11}"/>
                </a:ext>
              </a:extLst>
            </p:cNvPr>
            <p:cNvSpPr/>
            <p:nvPr/>
          </p:nvSpPr>
          <p:spPr>
            <a:xfrm>
              <a:off x="11270365" y="5227993"/>
              <a:ext cx="183805" cy="18380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MG</a:t>
              </a:r>
              <a:endParaRPr lang="ko-KR" altLang="en-US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068" name="직선 연결선 1067">
              <a:extLst>
                <a:ext uri="{FF2B5EF4-FFF2-40B4-BE49-F238E27FC236}">
                  <a16:creationId xmlns:a16="http://schemas.microsoft.com/office/drawing/2014/main" id="{527B032E-54FD-5DCA-4DE2-F91BFAFD4EBA}"/>
                </a:ext>
              </a:extLst>
            </p:cNvPr>
            <p:cNvCxnSpPr>
              <a:cxnSpLocks/>
              <a:stCxn id="1066" idx="1"/>
              <a:endCxn id="1067" idx="6"/>
            </p:cNvCxnSpPr>
            <p:nvPr/>
          </p:nvCxnSpPr>
          <p:spPr>
            <a:xfrm flipH="1">
              <a:off x="11454170" y="5319896"/>
              <a:ext cx="76005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9" name="직사각형 1068">
              <a:extLst>
                <a:ext uri="{FF2B5EF4-FFF2-40B4-BE49-F238E27FC236}">
                  <a16:creationId xmlns:a16="http://schemas.microsoft.com/office/drawing/2014/main" id="{9F8A439F-EDAF-6AE0-600F-43372A2F8AC0}"/>
                </a:ext>
              </a:extLst>
            </p:cNvPr>
            <p:cNvSpPr/>
            <p:nvPr/>
          </p:nvSpPr>
          <p:spPr>
            <a:xfrm>
              <a:off x="10901561" y="4894516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70" name="직사각형 1069">
              <a:extLst>
                <a:ext uri="{FF2B5EF4-FFF2-40B4-BE49-F238E27FC236}">
                  <a16:creationId xmlns:a16="http://schemas.microsoft.com/office/drawing/2014/main" id="{464E176D-78B7-B16D-B8DD-94FC42ED8B29}"/>
                </a:ext>
              </a:extLst>
            </p:cNvPr>
            <p:cNvSpPr/>
            <p:nvPr/>
          </p:nvSpPr>
          <p:spPr>
            <a:xfrm>
              <a:off x="11280683" y="4894516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1071" name="직선 연결선 1070">
              <a:extLst>
                <a:ext uri="{FF2B5EF4-FFF2-40B4-BE49-F238E27FC236}">
                  <a16:creationId xmlns:a16="http://schemas.microsoft.com/office/drawing/2014/main" id="{1D8D7283-3AA0-EF9A-5C83-C5343597E1CF}"/>
                </a:ext>
              </a:extLst>
            </p:cNvPr>
            <p:cNvCxnSpPr>
              <a:cxnSpLocks/>
              <a:stCxn id="1070" idx="1"/>
              <a:endCxn id="1069" idx="3"/>
            </p:cNvCxnSpPr>
            <p:nvPr/>
          </p:nvCxnSpPr>
          <p:spPr>
            <a:xfrm flipH="1">
              <a:off x="11148504" y="4977696"/>
              <a:ext cx="132179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2" name="직선 연결선 1071">
              <a:extLst>
                <a:ext uri="{FF2B5EF4-FFF2-40B4-BE49-F238E27FC236}">
                  <a16:creationId xmlns:a16="http://schemas.microsoft.com/office/drawing/2014/main" id="{D39A0422-8B43-3F82-A01A-97A7CE40CFEB}"/>
                </a:ext>
              </a:extLst>
            </p:cNvPr>
            <p:cNvCxnSpPr>
              <a:cxnSpLocks/>
              <a:stCxn id="582" idx="3"/>
              <a:endCxn id="1069" idx="1"/>
            </p:cNvCxnSpPr>
            <p:nvPr/>
          </p:nvCxnSpPr>
          <p:spPr>
            <a:xfrm>
              <a:off x="10671954" y="4361993"/>
              <a:ext cx="229607" cy="615703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3" name="직선 연결선 1072">
              <a:extLst>
                <a:ext uri="{FF2B5EF4-FFF2-40B4-BE49-F238E27FC236}">
                  <a16:creationId xmlns:a16="http://schemas.microsoft.com/office/drawing/2014/main" id="{2B6F380F-6E0C-C0B1-2484-44FDB0B0AF38}"/>
                </a:ext>
              </a:extLst>
            </p:cNvPr>
            <p:cNvCxnSpPr>
              <a:cxnSpLocks/>
              <a:stCxn id="582" idx="3"/>
              <a:endCxn id="1060" idx="1"/>
            </p:cNvCxnSpPr>
            <p:nvPr/>
          </p:nvCxnSpPr>
          <p:spPr>
            <a:xfrm flipV="1">
              <a:off x="10671954" y="4093238"/>
              <a:ext cx="229607" cy="26875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5" name="직사각형 1074">
              <a:extLst>
                <a:ext uri="{FF2B5EF4-FFF2-40B4-BE49-F238E27FC236}">
                  <a16:creationId xmlns:a16="http://schemas.microsoft.com/office/drawing/2014/main" id="{C9AFD4AD-97FB-F213-3744-B83A73C82D0C}"/>
                </a:ext>
              </a:extLst>
            </p:cNvPr>
            <p:cNvSpPr/>
            <p:nvPr/>
          </p:nvSpPr>
          <p:spPr>
            <a:xfrm>
              <a:off x="4881285" y="4141374"/>
              <a:ext cx="444932" cy="652148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 err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여가부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1366</a:t>
              </a: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77" name="직사각형 1076">
              <a:extLst>
                <a:ext uri="{FF2B5EF4-FFF2-40B4-BE49-F238E27FC236}">
                  <a16:creationId xmlns:a16="http://schemas.microsoft.com/office/drawing/2014/main" id="{D8071569-9867-A867-7222-61C1380BB4D8}"/>
                </a:ext>
              </a:extLst>
            </p:cNvPr>
            <p:cNvSpPr/>
            <p:nvPr/>
          </p:nvSpPr>
          <p:spPr bwMode="auto">
            <a:xfrm>
              <a:off x="6256550" y="1863468"/>
              <a:ext cx="582818" cy="539094"/>
            </a:xfrm>
            <a:prstGeom prst="rect">
              <a:avLst/>
            </a:prstGeom>
            <a:solidFill>
              <a:srgbClr val="66CCFF">
                <a:alpha val="18000"/>
              </a:srgb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 latinLnBrk="0">
                <a:defRPr/>
              </a:pPr>
              <a:endParaRPr lang="en-US" altLang="ko-KR" sz="1108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78" name="사각형: 둥근 모서리 1077">
              <a:extLst>
                <a:ext uri="{FF2B5EF4-FFF2-40B4-BE49-F238E27FC236}">
                  <a16:creationId xmlns:a16="http://schemas.microsoft.com/office/drawing/2014/main" id="{85BA695F-AD24-C1EF-9097-862FCBB8BAFA}"/>
                </a:ext>
              </a:extLst>
            </p:cNvPr>
            <p:cNvSpPr/>
            <p:nvPr/>
          </p:nvSpPr>
          <p:spPr>
            <a:xfrm>
              <a:off x="6248353" y="1786137"/>
              <a:ext cx="605014" cy="145816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통합전산센터</a:t>
              </a:r>
            </a:p>
          </p:txBody>
        </p:sp>
        <p:sp>
          <p:nvSpPr>
            <p:cNvPr id="1079" name="직사각형 1078">
              <a:extLst>
                <a:ext uri="{FF2B5EF4-FFF2-40B4-BE49-F238E27FC236}">
                  <a16:creationId xmlns:a16="http://schemas.microsoft.com/office/drawing/2014/main" id="{784074E0-D048-4DBC-362D-3F2B8F99D592}"/>
                </a:ext>
              </a:extLst>
            </p:cNvPr>
            <p:cNvSpPr/>
            <p:nvPr/>
          </p:nvSpPr>
          <p:spPr>
            <a:xfrm>
              <a:off x="6548437" y="2229702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endParaRPr>
            </a:p>
          </p:txBody>
        </p:sp>
        <p:sp>
          <p:nvSpPr>
            <p:cNvPr id="1080" name="TextBox 506">
              <a:extLst>
                <a:ext uri="{FF2B5EF4-FFF2-40B4-BE49-F238E27FC236}">
                  <a16:creationId xmlns:a16="http://schemas.microsoft.com/office/drawing/2014/main" id="{1CD9A52A-B6C1-4AF7-517A-12C255596CA3}"/>
                </a:ext>
              </a:extLst>
            </p:cNvPr>
            <p:cNvSpPr txBox="1"/>
            <p:nvPr/>
          </p:nvSpPr>
          <p:spPr>
            <a:xfrm>
              <a:off x="6149849" y="1905816"/>
              <a:ext cx="461596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민원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분석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연계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서버</a:t>
              </a:r>
            </a:p>
          </p:txBody>
        </p:sp>
        <p:cxnSp>
          <p:nvCxnSpPr>
            <p:cNvPr id="1083" name="연결선: 꺾임 1082">
              <a:extLst>
                <a:ext uri="{FF2B5EF4-FFF2-40B4-BE49-F238E27FC236}">
                  <a16:creationId xmlns:a16="http://schemas.microsoft.com/office/drawing/2014/main" id="{6F0FEF2C-14A9-DB99-EDE9-AB0B85F88AB3}"/>
                </a:ext>
              </a:extLst>
            </p:cNvPr>
            <p:cNvCxnSpPr>
              <a:cxnSpLocks/>
              <a:stCxn id="498" idx="2"/>
              <a:endCxn id="632" idx="0"/>
            </p:cNvCxnSpPr>
            <p:nvPr/>
          </p:nvCxnSpPr>
          <p:spPr>
            <a:xfrm rot="5400000">
              <a:off x="4657301" y="2366576"/>
              <a:ext cx="432628" cy="698676"/>
            </a:xfrm>
            <a:prstGeom prst="bentConnector3">
              <a:avLst>
                <a:gd name="adj1" fmla="val 50000"/>
              </a:avLst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5" name="직사각형 1084">
              <a:extLst>
                <a:ext uri="{FF2B5EF4-FFF2-40B4-BE49-F238E27FC236}">
                  <a16:creationId xmlns:a16="http://schemas.microsoft.com/office/drawing/2014/main" id="{FB736F41-1B15-13F6-99B3-83E4795BD7CD}"/>
                </a:ext>
              </a:extLst>
            </p:cNvPr>
            <p:cNvSpPr/>
            <p:nvPr/>
          </p:nvSpPr>
          <p:spPr>
            <a:xfrm>
              <a:off x="5915723" y="4156559"/>
              <a:ext cx="324293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통전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87" name="TextBox 61">
              <a:extLst>
                <a:ext uri="{FF2B5EF4-FFF2-40B4-BE49-F238E27FC236}">
                  <a16:creationId xmlns:a16="http://schemas.microsoft.com/office/drawing/2014/main" id="{9F333FEE-B62A-4524-1B75-36B5B66B6E77}"/>
                </a:ext>
              </a:extLst>
            </p:cNvPr>
            <p:cNvSpPr txBox="1"/>
            <p:nvPr/>
          </p:nvSpPr>
          <p:spPr>
            <a:xfrm rot="20794824">
              <a:off x="7159320" y="1287421"/>
              <a:ext cx="1685660" cy="461665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5pPr>
              <a:lvl6pPr marL="22860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6pPr>
              <a:lvl7pPr marL="27432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7pPr>
              <a:lvl8pPr marL="32004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8pPr>
              <a:lvl9pPr marL="3657600" algn="l" defTabSz="914400" rtl="0" eaLnBrk="1" latinLnBrk="1" hangingPunct="1">
                <a:defRPr kumimoji="1" sz="1000" kern="1200">
                  <a:solidFill>
                    <a:schemeClr val="tx1"/>
                  </a:solidFill>
                  <a:latin typeface="산돌고딕 M" pitchFamily="18" charset="-127"/>
                  <a:ea typeface="산돌고딕 M" pitchFamily="18" charset="-127"/>
                  <a:cs typeface="+mn-cs"/>
                </a:defRPr>
              </a:lvl9pPr>
            </a:lstStyle>
            <a:p>
              <a:pPr algn="ctr"/>
              <a:r>
                <a:rPr lang="ko-KR" altLang="en-US" sz="2400" dirty="0" err="1"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보완중</a:t>
              </a:r>
              <a:endParaRPr lang="ko-KR" altLang="en-US" sz="24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05" name="직사각형 704">
              <a:extLst>
                <a:ext uri="{FF2B5EF4-FFF2-40B4-BE49-F238E27FC236}">
                  <a16:creationId xmlns:a16="http://schemas.microsoft.com/office/drawing/2014/main" id="{EE0E9CE1-80BD-189F-5A71-6C32E4661232}"/>
                </a:ext>
              </a:extLst>
            </p:cNvPr>
            <p:cNvSpPr/>
            <p:nvPr/>
          </p:nvSpPr>
          <p:spPr>
            <a:xfrm>
              <a:off x="2811791" y="4731856"/>
              <a:ext cx="455725" cy="296345"/>
            </a:xfrm>
            <a:prstGeom prst="rect">
              <a:avLst/>
            </a:prstGeom>
            <a:solidFill>
              <a:srgbClr val="F2CDCC">
                <a:alpha val="50000"/>
              </a:srgbClr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707" name="직선 연결선 706">
              <a:extLst>
                <a:ext uri="{FF2B5EF4-FFF2-40B4-BE49-F238E27FC236}">
                  <a16:creationId xmlns:a16="http://schemas.microsoft.com/office/drawing/2014/main" id="{E8EB4264-6DEE-AFD2-D7AF-393E57FA73C0}"/>
                </a:ext>
              </a:extLst>
            </p:cNvPr>
            <p:cNvCxnSpPr>
              <a:cxnSpLocks/>
              <a:stCxn id="741" idx="2"/>
              <a:endCxn id="705" idx="0"/>
            </p:cNvCxnSpPr>
            <p:nvPr/>
          </p:nvCxnSpPr>
          <p:spPr>
            <a:xfrm>
              <a:off x="3039654" y="4378770"/>
              <a:ext cx="0" cy="35308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9" name="TextBox 708">
              <a:extLst>
                <a:ext uri="{FF2B5EF4-FFF2-40B4-BE49-F238E27FC236}">
                  <a16:creationId xmlns:a16="http://schemas.microsoft.com/office/drawing/2014/main" id="{2AB69BAC-310A-FF99-AC16-A7C1D0ED620A}"/>
                </a:ext>
              </a:extLst>
            </p:cNvPr>
            <p:cNvSpPr txBox="1"/>
            <p:nvPr/>
          </p:nvSpPr>
          <p:spPr>
            <a:xfrm>
              <a:off x="2039920" y="5604199"/>
              <a:ext cx="701280" cy="200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기상청 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(7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층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710" name="직사각형 709">
              <a:extLst>
                <a:ext uri="{FF2B5EF4-FFF2-40B4-BE49-F238E27FC236}">
                  <a16:creationId xmlns:a16="http://schemas.microsoft.com/office/drawing/2014/main" id="{4FC7904E-C9D2-5260-3E63-0FC93518994E}"/>
                </a:ext>
              </a:extLst>
            </p:cNvPr>
            <p:cNvSpPr/>
            <p:nvPr/>
          </p:nvSpPr>
          <p:spPr>
            <a:xfrm>
              <a:off x="2811791" y="5324365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L2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</a:p>
          </p:txBody>
        </p:sp>
        <p:cxnSp>
          <p:nvCxnSpPr>
            <p:cNvPr id="711" name="직선 연결선 710">
              <a:extLst>
                <a:ext uri="{FF2B5EF4-FFF2-40B4-BE49-F238E27FC236}">
                  <a16:creationId xmlns:a16="http://schemas.microsoft.com/office/drawing/2014/main" id="{48874054-1924-5223-65AC-FED13E8E79E4}"/>
                </a:ext>
              </a:extLst>
            </p:cNvPr>
            <p:cNvCxnSpPr>
              <a:cxnSpLocks/>
              <a:stCxn id="710" idx="0"/>
              <a:endCxn id="705" idx="2"/>
            </p:cNvCxnSpPr>
            <p:nvPr/>
          </p:nvCxnSpPr>
          <p:spPr>
            <a:xfrm flipV="1">
              <a:off x="3039654" y="5028201"/>
              <a:ext cx="0" cy="29616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2" name="직선 연결선 711">
              <a:extLst>
                <a:ext uri="{FF2B5EF4-FFF2-40B4-BE49-F238E27FC236}">
                  <a16:creationId xmlns:a16="http://schemas.microsoft.com/office/drawing/2014/main" id="{ED21A12C-AE61-2649-4752-28BDA1121EE2}"/>
                </a:ext>
              </a:extLst>
            </p:cNvPr>
            <p:cNvCxnSpPr>
              <a:cxnSpLocks/>
              <a:stCxn id="710" idx="1"/>
            </p:cNvCxnSpPr>
            <p:nvPr/>
          </p:nvCxnSpPr>
          <p:spPr>
            <a:xfrm flipH="1">
              <a:off x="2435718" y="5435688"/>
              <a:ext cx="376073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3" name="직사각형 712">
              <a:extLst>
                <a:ext uri="{FF2B5EF4-FFF2-40B4-BE49-F238E27FC236}">
                  <a16:creationId xmlns:a16="http://schemas.microsoft.com/office/drawing/2014/main" id="{E8BDC896-B13C-A07A-C9BE-B5267A797A2A}"/>
                </a:ext>
              </a:extLst>
            </p:cNvPr>
            <p:cNvSpPr/>
            <p:nvPr/>
          </p:nvSpPr>
          <p:spPr>
            <a:xfrm>
              <a:off x="2288545" y="4768705"/>
              <a:ext cx="311267" cy="22264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기상청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714" name="직선 연결선 713">
              <a:extLst>
                <a:ext uri="{FF2B5EF4-FFF2-40B4-BE49-F238E27FC236}">
                  <a16:creationId xmlns:a16="http://schemas.microsoft.com/office/drawing/2014/main" id="{BD0AFF39-43D2-4C5B-77F9-31AEF7015246}"/>
                </a:ext>
              </a:extLst>
            </p:cNvPr>
            <p:cNvCxnSpPr>
              <a:cxnSpLocks/>
              <a:stCxn id="713" idx="3"/>
              <a:endCxn id="705" idx="1"/>
            </p:cNvCxnSpPr>
            <p:nvPr/>
          </p:nvCxnSpPr>
          <p:spPr>
            <a:xfrm>
              <a:off x="2599812" y="4880028"/>
              <a:ext cx="211979" cy="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5" name="그룹 714">
              <a:extLst>
                <a:ext uri="{FF2B5EF4-FFF2-40B4-BE49-F238E27FC236}">
                  <a16:creationId xmlns:a16="http://schemas.microsoft.com/office/drawing/2014/main" id="{D265E97B-0F0F-AD67-8A94-4DB4A6BCA3CE}"/>
                </a:ext>
              </a:extLst>
            </p:cNvPr>
            <p:cNvGrpSpPr/>
            <p:nvPr/>
          </p:nvGrpSpPr>
          <p:grpSpPr>
            <a:xfrm>
              <a:off x="1491371" y="4747116"/>
              <a:ext cx="551210" cy="269612"/>
              <a:chOff x="1434601" y="3366089"/>
              <a:chExt cx="551210" cy="269612"/>
            </a:xfrm>
          </p:grpSpPr>
          <p:pic>
            <p:nvPicPr>
              <p:cNvPr id="716" name="Picture 510">
                <a:extLst>
                  <a:ext uri="{FF2B5EF4-FFF2-40B4-BE49-F238E27FC236}">
                    <a16:creationId xmlns:a16="http://schemas.microsoft.com/office/drawing/2014/main" id="{6455398A-1D75-6B02-F938-19B4F4D134D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4601" y="3366089"/>
                <a:ext cx="551210" cy="2696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717" name="TextBox 716">
                <a:extLst>
                  <a:ext uri="{FF2B5EF4-FFF2-40B4-BE49-F238E27FC236}">
                    <a16:creationId xmlns:a16="http://schemas.microsoft.com/office/drawing/2014/main" id="{36E48CD9-F9DF-74BD-1361-125A01EEC3CD}"/>
                  </a:ext>
                </a:extLst>
              </p:cNvPr>
              <p:cNvSpPr txBox="1"/>
              <p:nvPr/>
            </p:nvSpPr>
            <p:spPr>
              <a:xfrm>
                <a:off x="1457098" y="3424214"/>
                <a:ext cx="501100" cy="200055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KT VPN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cxnSp>
          <p:nvCxnSpPr>
            <p:cNvPr id="718" name="직선 연결선 717">
              <a:extLst>
                <a:ext uri="{FF2B5EF4-FFF2-40B4-BE49-F238E27FC236}">
                  <a16:creationId xmlns:a16="http://schemas.microsoft.com/office/drawing/2014/main" id="{EF346833-A426-8F63-4E0C-A197CD17D01D}"/>
                </a:ext>
              </a:extLst>
            </p:cNvPr>
            <p:cNvCxnSpPr>
              <a:cxnSpLocks/>
              <a:stCxn id="713" idx="1"/>
              <a:endCxn id="716" idx="3"/>
            </p:cNvCxnSpPr>
            <p:nvPr/>
          </p:nvCxnSpPr>
          <p:spPr>
            <a:xfrm flipH="1">
              <a:off x="2042581" y="4880028"/>
              <a:ext cx="245964" cy="189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19" name="그룹 718">
              <a:extLst>
                <a:ext uri="{FF2B5EF4-FFF2-40B4-BE49-F238E27FC236}">
                  <a16:creationId xmlns:a16="http://schemas.microsoft.com/office/drawing/2014/main" id="{1C7CDEB8-2914-41DB-D6A8-381AE767F01D}"/>
                </a:ext>
              </a:extLst>
            </p:cNvPr>
            <p:cNvGrpSpPr/>
            <p:nvPr/>
          </p:nvGrpSpPr>
          <p:grpSpPr>
            <a:xfrm>
              <a:off x="387579" y="3220455"/>
              <a:ext cx="605014" cy="675049"/>
              <a:chOff x="5869569" y="1926032"/>
              <a:chExt cx="2326114" cy="1299873"/>
            </a:xfrm>
          </p:grpSpPr>
          <p:sp>
            <p:nvSpPr>
              <p:cNvPr id="720" name="직사각형 719">
                <a:extLst>
                  <a:ext uri="{FF2B5EF4-FFF2-40B4-BE49-F238E27FC236}">
                    <a16:creationId xmlns:a16="http://schemas.microsoft.com/office/drawing/2014/main" id="{FA5D2ED7-E198-00A3-563D-8E5E0725C86D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721" name="사각형: 둥근 모서리 720">
                <a:extLst>
                  <a:ext uri="{FF2B5EF4-FFF2-40B4-BE49-F238E27FC236}">
                    <a16:creationId xmlns:a16="http://schemas.microsoft.com/office/drawing/2014/main" id="{A2D2ABD3-9CC5-B708-23B6-78A568196DEF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기상청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재택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724" name="직사각형 723">
              <a:extLst>
                <a:ext uri="{FF2B5EF4-FFF2-40B4-BE49-F238E27FC236}">
                  <a16:creationId xmlns:a16="http://schemas.microsoft.com/office/drawing/2014/main" id="{04EDBA2D-C9F1-2D1B-491A-CDC78C3FAEB7}"/>
                </a:ext>
              </a:extLst>
            </p:cNvPr>
            <p:cNvSpPr/>
            <p:nvPr/>
          </p:nvSpPr>
          <p:spPr>
            <a:xfrm>
              <a:off x="835341" y="3520117"/>
              <a:ext cx="311267" cy="22264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725" name="직선 연결선 724">
              <a:extLst>
                <a:ext uri="{FF2B5EF4-FFF2-40B4-BE49-F238E27FC236}">
                  <a16:creationId xmlns:a16="http://schemas.microsoft.com/office/drawing/2014/main" id="{CF86CB87-637B-F620-929C-36791E7977CE}"/>
                </a:ext>
              </a:extLst>
            </p:cNvPr>
            <p:cNvCxnSpPr>
              <a:cxnSpLocks/>
              <a:stCxn id="716" idx="0"/>
              <a:endCxn id="724" idx="3"/>
            </p:cNvCxnSpPr>
            <p:nvPr/>
          </p:nvCxnSpPr>
          <p:spPr>
            <a:xfrm flipH="1" flipV="1">
              <a:off x="1146608" y="3631440"/>
              <a:ext cx="620368" cy="111567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6" name="그룹 725">
              <a:extLst>
                <a:ext uri="{FF2B5EF4-FFF2-40B4-BE49-F238E27FC236}">
                  <a16:creationId xmlns:a16="http://schemas.microsoft.com/office/drawing/2014/main" id="{12484282-A016-D4A4-332B-DAC235E5EC6B}"/>
                </a:ext>
              </a:extLst>
            </p:cNvPr>
            <p:cNvGrpSpPr/>
            <p:nvPr/>
          </p:nvGrpSpPr>
          <p:grpSpPr>
            <a:xfrm>
              <a:off x="387579" y="4055065"/>
              <a:ext cx="605014" cy="675049"/>
              <a:chOff x="5869569" y="1926032"/>
              <a:chExt cx="2326114" cy="1299873"/>
            </a:xfrm>
          </p:grpSpPr>
          <p:sp>
            <p:nvSpPr>
              <p:cNvPr id="727" name="직사각형 726">
                <a:extLst>
                  <a:ext uri="{FF2B5EF4-FFF2-40B4-BE49-F238E27FC236}">
                    <a16:creationId xmlns:a16="http://schemas.microsoft.com/office/drawing/2014/main" id="{3AD1C0B8-D690-EDF1-1BB0-034BC5E975AD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728" name="사각형: 둥근 모서리 727">
                <a:extLst>
                  <a:ext uri="{FF2B5EF4-FFF2-40B4-BE49-F238E27FC236}">
                    <a16:creationId xmlns:a16="http://schemas.microsoft.com/office/drawing/2014/main" id="{FA135C7B-A7EB-A3F9-E2EE-07BCCFD62762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기상청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대전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731" name="직사각형 730">
              <a:extLst>
                <a:ext uri="{FF2B5EF4-FFF2-40B4-BE49-F238E27FC236}">
                  <a16:creationId xmlns:a16="http://schemas.microsoft.com/office/drawing/2014/main" id="{702F89AC-0DF6-B970-9D63-0BCA5CAF8855}"/>
                </a:ext>
              </a:extLst>
            </p:cNvPr>
            <p:cNvSpPr/>
            <p:nvPr/>
          </p:nvSpPr>
          <p:spPr>
            <a:xfrm>
              <a:off x="835341" y="4354727"/>
              <a:ext cx="311267" cy="22264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732" name="직선 연결선 731">
              <a:extLst>
                <a:ext uri="{FF2B5EF4-FFF2-40B4-BE49-F238E27FC236}">
                  <a16:creationId xmlns:a16="http://schemas.microsoft.com/office/drawing/2014/main" id="{30B85CD2-E5D2-E128-0756-00414730537F}"/>
                </a:ext>
              </a:extLst>
            </p:cNvPr>
            <p:cNvCxnSpPr>
              <a:cxnSpLocks/>
              <a:stCxn id="716" idx="0"/>
              <a:endCxn id="731" idx="3"/>
            </p:cNvCxnSpPr>
            <p:nvPr/>
          </p:nvCxnSpPr>
          <p:spPr>
            <a:xfrm flipH="1" flipV="1">
              <a:off x="1146608" y="4466050"/>
              <a:ext cx="620368" cy="28106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3" name="그룹 732">
              <a:extLst>
                <a:ext uri="{FF2B5EF4-FFF2-40B4-BE49-F238E27FC236}">
                  <a16:creationId xmlns:a16="http://schemas.microsoft.com/office/drawing/2014/main" id="{AE5A4925-FC31-6616-BF2F-AB798449778B}"/>
                </a:ext>
              </a:extLst>
            </p:cNvPr>
            <p:cNvGrpSpPr/>
            <p:nvPr/>
          </p:nvGrpSpPr>
          <p:grpSpPr>
            <a:xfrm>
              <a:off x="418755" y="5065084"/>
              <a:ext cx="605014" cy="693518"/>
              <a:chOff x="5869569" y="1890468"/>
              <a:chExt cx="2326114" cy="1335437"/>
            </a:xfrm>
          </p:grpSpPr>
          <p:sp>
            <p:nvSpPr>
              <p:cNvPr id="734" name="직사각형 733">
                <a:extLst>
                  <a:ext uri="{FF2B5EF4-FFF2-40B4-BE49-F238E27FC236}">
                    <a16:creationId xmlns:a16="http://schemas.microsoft.com/office/drawing/2014/main" id="{28AFCCF1-122B-7FC4-117E-E48FF617A70F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735" name="사각형: 둥근 모서리 734">
                <a:extLst>
                  <a:ext uri="{FF2B5EF4-FFF2-40B4-BE49-F238E27FC236}">
                    <a16:creationId xmlns:a16="http://schemas.microsoft.com/office/drawing/2014/main" id="{EC084893-0078-99EE-374D-A3C5D6585553}"/>
                  </a:ext>
                </a:extLst>
              </p:cNvPr>
              <p:cNvSpPr/>
              <p:nvPr/>
            </p:nvSpPr>
            <p:spPr>
              <a:xfrm>
                <a:off x="5869569" y="1890468"/>
                <a:ext cx="2326114" cy="40984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국토교통부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세종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738" name="직사각형 737">
              <a:extLst>
                <a:ext uri="{FF2B5EF4-FFF2-40B4-BE49-F238E27FC236}">
                  <a16:creationId xmlns:a16="http://schemas.microsoft.com/office/drawing/2014/main" id="{6B56EEBE-63DD-5996-3B17-B96B91B0FFA8}"/>
                </a:ext>
              </a:extLst>
            </p:cNvPr>
            <p:cNvSpPr/>
            <p:nvPr/>
          </p:nvSpPr>
          <p:spPr>
            <a:xfrm>
              <a:off x="705586" y="5543432"/>
              <a:ext cx="258642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기관 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PBX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739" name="타원 738">
              <a:extLst>
                <a:ext uri="{FF2B5EF4-FFF2-40B4-BE49-F238E27FC236}">
                  <a16:creationId xmlns:a16="http://schemas.microsoft.com/office/drawing/2014/main" id="{416F7055-59B3-288B-ADB9-BE2C662A839B}"/>
                </a:ext>
              </a:extLst>
            </p:cNvPr>
            <p:cNvSpPr/>
            <p:nvPr/>
          </p:nvSpPr>
          <p:spPr>
            <a:xfrm>
              <a:off x="445776" y="5562852"/>
              <a:ext cx="183805" cy="18380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MG</a:t>
              </a:r>
              <a:endParaRPr lang="ko-KR" altLang="en-US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740" name="직선 연결선 739">
              <a:extLst>
                <a:ext uri="{FF2B5EF4-FFF2-40B4-BE49-F238E27FC236}">
                  <a16:creationId xmlns:a16="http://schemas.microsoft.com/office/drawing/2014/main" id="{ADDB3840-51A5-83EB-4BD1-9D1A6F7A29C6}"/>
                </a:ext>
              </a:extLst>
            </p:cNvPr>
            <p:cNvCxnSpPr>
              <a:cxnSpLocks/>
              <a:stCxn id="738" idx="1"/>
              <a:endCxn id="739" idx="6"/>
            </p:cNvCxnSpPr>
            <p:nvPr/>
          </p:nvCxnSpPr>
          <p:spPr>
            <a:xfrm flipH="1">
              <a:off x="629581" y="5654755"/>
              <a:ext cx="76005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1" name="직사각형 740">
              <a:extLst>
                <a:ext uri="{FF2B5EF4-FFF2-40B4-BE49-F238E27FC236}">
                  <a16:creationId xmlns:a16="http://schemas.microsoft.com/office/drawing/2014/main" id="{92B26DD0-7570-0D02-1DD2-2BBB4B690AFA}"/>
                </a:ext>
              </a:extLst>
            </p:cNvPr>
            <p:cNvSpPr/>
            <p:nvPr/>
          </p:nvSpPr>
          <p:spPr>
            <a:xfrm>
              <a:off x="2811791" y="4156124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FW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742" name="직선 연결선 741">
              <a:extLst>
                <a:ext uri="{FF2B5EF4-FFF2-40B4-BE49-F238E27FC236}">
                  <a16:creationId xmlns:a16="http://schemas.microsoft.com/office/drawing/2014/main" id="{E59EC9A2-3651-1479-7BFA-CEAA2830EE85}"/>
                </a:ext>
              </a:extLst>
            </p:cNvPr>
            <p:cNvCxnSpPr>
              <a:cxnSpLocks/>
              <a:stCxn id="612" idx="0"/>
              <a:endCxn id="734" idx="2"/>
            </p:cNvCxnSpPr>
            <p:nvPr/>
          </p:nvCxnSpPr>
          <p:spPr>
            <a:xfrm flipV="1">
              <a:off x="719110" y="5758602"/>
              <a:ext cx="1996" cy="141903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3" name="직선 연결선 762">
              <a:extLst>
                <a:ext uri="{FF2B5EF4-FFF2-40B4-BE49-F238E27FC236}">
                  <a16:creationId xmlns:a16="http://schemas.microsoft.com/office/drawing/2014/main" id="{261BC5CC-9C25-006E-580D-3DCF21838A90}"/>
                </a:ext>
              </a:extLst>
            </p:cNvPr>
            <p:cNvCxnSpPr>
              <a:cxnSpLocks/>
              <a:stCxn id="509" idx="1"/>
              <a:endCxn id="1085" idx="0"/>
            </p:cNvCxnSpPr>
            <p:nvPr/>
          </p:nvCxnSpPr>
          <p:spPr>
            <a:xfrm flipH="1">
              <a:off x="6077870" y="3472947"/>
              <a:ext cx="231834" cy="68361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0" name="직선 연결선 779">
              <a:extLst>
                <a:ext uri="{FF2B5EF4-FFF2-40B4-BE49-F238E27FC236}">
                  <a16:creationId xmlns:a16="http://schemas.microsoft.com/office/drawing/2014/main" id="{F7129E8F-674A-48C9-2CCD-F7704C4C4811}"/>
                </a:ext>
              </a:extLst>
            </p:cNvPr>
            <p:cNvCxnSpPr>
              <a:cxnSpLocks/>
              <a:stCxn id="510" idx="0"/>
              <a:endCxn id="1085" idx="2"/>
            </p:cNvCxnSpPr>
            <p:nvPr/>
          </p:nvCxnSpPr>
          <p:spPr>
            <a:xfrm flipH="1" flipV="1">
              <a:off x="6077870" y="4379205"/>
              <a:ext cx="459697" cy="4293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9" name="연결선: 꺾임 788">
              <a:extLst>
                <a:ext uri="{FF2B5EF4-FFF2-40B4-BE49-F238E27FC236}">
                  <a16:creationId xmlns:a16="http://schemas.microsoft.com/office/drawing/2014/main" id="{25B167EA-F401-2F3B-A946-557EF9EC618A}"/>
                </a:ext>
              </a:extLst>
            </p:cNvPr>
            <p:cNvCxnSpPr>
              <a:cxnSpLocks/>
              <a:stCxn id="705" idx="3"/>
              <a:endCxn id="1017" idx="2"/>
            </p:cNvCxnSpPr>
            <p:nvPr/>
          </p:nvCxnSpPr>
          <p:spPr>
            <a:xfrm>
              <a:off x="3267516" y="4880029"/>
              <a:ext cx="5923793" cy="225876"/>
            </a:xfrm>
            <a:prstGeom prst="bentConnector4">
              <a:avLst>
                <a:gd name="adj1" fmla="val 3591"/>
                <a:gd name="adj2" fmla="val 568546"/>
              </a:avLst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9" name="직사각형 818">
              <a:extLst>
                <a:ext uri="{FF2B5EF4-FFF2-40B4-BE49-F238E27FC236}">
                  <a16:creationId xmlns:a16="http://schemas.microsoft.com/office/drawing/2014/main" id="{66EE4D42-BB88-784F-F367-53DAB6C7BF1F}"/>
                </a:ext>
              </a:extLst>
            </p:cNvPr>
            <p:cNvSpPr/>
            <p:nvPr/>
          </p:nvSpPr>
          <p:spPr>
            <a:xfrm>
              <a:off x="4973815" y="5334615"/>
              <a:ext cx="286638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UTM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832" name="연결선: 꺾임 831">
              <a:extLst>
                <a:ext uri="{FF2B5EF4-FFF2-40B4-BE49-F238E27FC236}">
                  <a16:creationId xmlns:a16="http://schemas.microsoft.com/office/drawing/2014/main" id="{520DA41A-333F-1812-5688-CFDFF91DFEDA}"/>
                </a:ext>
              </a:extLst>
            </p:cNvPr>
            <p:cNvCxnSpPr>
              <a:cxnSpLocks/>
              <a:stCxn id="926" idx="3"/>
              <a:endCxn id="1017" idx="2"/>
            </p:cNvCxnSpPr>
            <p:nvPr/>
          </p:nvCxnSpPr>
          <p:spPr>
            <a:xfrm>
              <a:off x="4747727" y="4245912"/>
              <a:ext cx="4443582" cy="859993"/>
            </a:xfrm>
            <a:prstGeom prst="bentConnector4">
              <a:avLst>
                <a:gd name="adj1" fmla="val 2041"/>
                <a:gd name="adj2" fmla="val 120674"/>
              </a:avLst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CA15E65E-C45F-D49D-B948-0A7E1F131523}"/>
                </a:ext>
              </a:extLst>
            </p:cNvPr>
            <p:cNvGrpSpPr/>
            <p:nvPr/>
          </p:nvGrpSpPr>
          <p:grpSpPr>
            <a:xfrm>
              <a:off x="10272464" y="1014974"/>
              <a:ext cx="1418142" cy="1132841"/>
              <a:chOff x="10272464" y="928007"/>
              <a:chExt cx="1418142" cy="1132841"/>
            </a:xfrm>
          </p:grpSpPr>
          <p:sp>
            <p:nvSpPr>
              <p:cNvPr id="17" name="직사각형 16">
                <a:extLst>
                  <a:ext uri="{FF2B5EF4-FFF2-40B4-BE49-F238E27FC236}">
                    <a16:creationId xmlns:a16="http://schemas.microsoft.com/office/drawing/2014/main" id="{43D61ABF-D101-EC05-5AA5-4877065F0223}"/>
                  </a:ext>
                </a:extLst>
              </p:cNvPr>
              <p:cNvSpPr/>
              <p:nvPr/>
            </p:nvSpPr>
            <p:spPr>
              <a:xfrm>
                <a:off x="10272464" y="1034565"/>
                <a:ext cx="1418142" cy="1026283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B5DEA4B-005D-F17D-2617-164842DE3B42}"/>
                  </a:ext>
                </a:extLst>
              </p:cNvPr>
              <p:cNvSpPr txBox="1"/>
              <p:nvPr/>
            </p:nvSpPr>
            <p:spPr>
              <a:xfrm>
                <a:off x="10817630" y="928007"/>
                <a:ext cx="409086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0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범례</a:t>
                </a:r>
              </a:p>
            </p:txBody>
          </p:sp>
          <p:sp>
            <p:nvSpPr>
              <p:cNvPr id="19" name="직사각형 18">
                <a:extLst>
                  <a:ext uri="{FF2B5EF4-FFF2-40B4-BE49-F238E27FC236}">
                    <a16:creationId xmlns:a16="http://schemas.microsoft.com/office/drawing/2014/main" id="{EEA86458-51F2-31E6-9BB7-8A25D7CB0192}"/>
                  </a:ext>
                </a:extLst>
              </p:cNvPr>
              <p:cNvSpPr/>
              <p:nvPr/>
            </p:nvSpPr>
            <p:spPr>
              <a:xfrm>
                <a:off x="10368248" y="1631931"/>
                <a:ext cx="378475" cy="156562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rgbClr val="4EA72E"/>
                </a:solidFill>
                <a:prstDash val="solid"/>
                <a:miter lim="800000"/>
              </a:ln>
              <a:effectLst/>
            </p:spPr>
            <p:txBody>
              <a:bodyPr lIns="0" r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700" b="1" i="0" u="none" strike="noStrike" kern="0" cap="none" spc="0" normalizeH="0" baseline="0" noProof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20" name="직사각형 19">
                <a:extLst>
                  <a:ext uri="{FF2B5EF4-FFF2-40B4-BE49-F238E27FC236}">
                    <a16:creationId xmlns:a16="http://schemas.microsoft.com/office/drawing/2014/main" id="{7F0D9A6D-12FE-5D51-95F2-EF4FA130BEAF}"/>
                  </a:ext>
                </a:extLst>
              </p:cNvPr>
              <p:cNvSpPr/>
              <p:nvPr/>
            </p:nvSpPr>
            <p:spPr>
              <a:xfrm>
                <a:off x="10370902" y="1437709"/>
                <a:ext cx="372421" cy="145955"/>
              </a:xfrm>
              <a:prstGeom prst="rect">
                <a:avLst/>
              </a:prstGeom>
              <a:solidFill>
                <a:srgbClr val="F2CDCC"/>
              </a:solidFill>
              <a:ln w="9525" cap="flat" cmpd="sng" algn="ctr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>
                <a:glow rad="63500">
                  <a:srgbClr val="FF0000">
                    <a:alpha val="50000"/>
                  </a:srgbClr>
                </a:glow>
              </a:effectLst>
            </p:spPr>
            <p:txBody>
              <a:bodyPr lIns="0" rIns="0" rtlCol="0" anchor="ctr"/>
              <a:lstStyle/>
              <a:p>
                <a:pPr algn="ctr" latinLnBrk="0"/>
                <a:endParaRPr lang="ko-KR" altLang="en-US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D3CF321-27B0-156D-5DCD-4283C2ADF648}"/>
                  </a:ext>
                </a:extLst>
              </p:cNvPr>
              <p:cNvSpPr txBox="1"/>
              <p:nvPr/>
            </p:nvSpPr>
            <p:spPr>
              <a:xfrm>
                <a:off x="10793363" y="1399435"/>
                <a:ext cx="801823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kern="0" dirty="0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재활용 장비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999CF59-440A-21ED-1860-E9314FF28937}"/>
                  </a:ext>
                </a:extLst>
              </p:cNvPr>
              <p:cNvSpPr txBox="1"/>
              <p:nvPr/>
            </p:nvSpPr>
            <p:spPr>
              <a:xfrm>
                <a:off x="10793363" y="1594878"/>
                <a:ext cx="865943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900" kern="0" dirty="0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1</a:t>
                </a:r>
                <a:r>
                  <a:rPr lang="ko-KR" altLang="en-US" sz="900" kern="0" dirty="0" err="1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차구축</a:t>
                </a:r>
                <a:r>
                  <a:rPr lang="ko-KR" altLang="en-US" sz="900" kern="0" dirty="0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 장비</a:t>
                </a:r>
              </a:p>
            </p:txBody>
          </p: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1457D763-2085-5DDD-711F-C134B5DEE26D}"/>
                  </a:ext>
                </a:extLst>
              </p:cNvPr>
              <p:cNvSpPr/>
              <p:nvPr/>
            </p:nvSpPr>
            <p:spPr>
              <a:xfrm>
                <a:off x="10368248" y="1237393"/>
                <a:ext cx="372420" cy="152049"/>
              </a:xfrm>
              <a:prstGeom prst="rect">
                <a:avLst/>
              </a:prstGeom>
              <a:solidFill>
                <a:srgbClr val="F2CDCC"/>
              </a:solidFill>
              <a:ln w="9525" cap="flat" cmpd="sng" algn="ctr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endParaRPr lang="ko-KR" altLang="en-US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055107A-5938-426D-A6C2-1F65C50977B0}"/>
                  </a:ext>
                </a:extLst>
              </p:cNvPr>
              <p:cNvSpPr txBox="1"/>
              <p:nvPr/>
            </p:nvSpPr>
            <p:spPr>
              <a:xfrm>
                <a:off x="10793363" y="1203992"/>
                <a:ext cx="68640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kern="0" dirty="0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기존 장비</a:t>
                </a:r>
              </a:p>
            </p:txBody>
          </p:sp>
          <p:sp>
            <p:nvSpPr>
              <p:cNvPr id="25" name="직사각형 24">
                <a:extLst>
                  <a:ext uri="{FF2B5EF4-FFF2-40B4-BE49-F238E27FC236}">
                    <a16:creationId xmlns:a16="http://schemas.microsoft.com/office/drawing/2014/main" id="{B1916570-9A95-6AFC-1FDC-516FB39796E3}"/>
                  </a:ext>
                </a:extLst>
              </p:cNvPr>
              <p:cNvSpPr/>
              <p:nvPr/>
            </p:nvSpPr>
            <p:spPr>
              <a:xfrm>
                <a:off x="10368248" y="1836759"/>
                <a:ext cx="378475" cy="156562"/>
              </a:xfrm>
              <a:prstGeom prst="rect">
                <a:avLst/>
              </a:prstGeom>
              <a:solidFill>
                <a:srgbClr val="00B0F0"/>
              </a:solidFill>
              <a:ln w="9525" cap="flat" cmpd="sng" algn="ctr">
                <a:solidFill>
                  <a:schemeClr val="bg1">
                    <a:lumMod val="65000"/>
                  </a:schemeClr>
                </a:solidFill>
                <a:prstDash val="solid"/>
                <a:miter lim="800000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endParaRPr lang="ko-KR" altLang="en-US" sz="8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83DAEFB-4A01-B2F7-8AB8-AEAD2A3B4029}"/>
                  </a:ext>
                </a:extLst>
              </p:cNvPr>
              <p:cNvSpPr txBox="1"/>
              <p:nvPr/>
            </p:nvSpPr>
            <p:spPr>
              <a:xfrm>
                <a:off x="10793363" y="1790320"/>
                <a:ext cx="68640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kern="0" dirty="0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신규 장비</a:t>
                </a:r>
              </a:p>
            </p:txBody>
          </p:sp>
        </p:grp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F19F7437-760E-7FFD-D071-9D0F217D3B5B}"/>
                </a:ext>
              </a:extLst>
            </p:cNvPr>
            <p:cNvGrpSpPr/>
            <p:nvPr/>
          </p:nvGrpSpPr>
          <p:grpSpPr>
            <a:xfrm>
              <a:off x="1110416" y="1170352"/>
              <a:ext cx="330465" cy="310180"/>
              <a:chOff x="2196486" y="1143804"/>
              <a:chExt cx="330465" cy="310180"/>
            </a:xfrm>
          </p:grpSpPr>
          <p:sp>
            <p:nvSpPr>
              <p:cNvPr id="3" name="Text Box 60">
                <a:extLst>
                  <a:ext uri="{FF2B5EF4-FFF2-40B4-BE49-F238E27FC236}">
                    <a16:creationId xmlns:a16="http://schemas.microsoft.com/office/drawing/2014/main" id="{C7BDCB59-6A80-8E43-DBE9-650D0F6A43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" name="그룹 3">
                <a:extLst>
                  <a:ext uri="{FF2B5EF4-FFF2-40B4-BE49-F238E27FC236}">
                    <a16:creationId xmlns:a16="http://schemas.microsoft.com/office/drawing/2014/main" id="{F2C87FE5-D78C-6300-FADA-7F0AB07DAD50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" name="Picture 3">
                  <a:extLst>
                    <a:ext uri="{FF2B5EF4-FFF2-40B4-BE49-F238E27FC236}">
                      <a16:creationId xmlns:a16="http://schemas.microsoft.com/office/drawing/2014/main" id="{79AB173E-B473-16DE-24FF-BB5ECDEEE8B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6" name="Google Shape;717;p130">
                  <a:extLst>
                    <a:ext uri="{FF2B5EF4-FFF2-40B4-BE49-F238E27FC236}">
                      <a16:creationId xmlns:a16="http://schemas.microsoft.com/office/drawing/2014/main" id="{DF98A4F9-6EAE-7758-387B-0F6F514947A9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7" name="Google Shape;718;p130">
                    <a:extLst>
                      <a:ext uri="{FF2B5EF4-FFF2-40B4-BE49-F238E27FC236}">
                        <a16:creationId xmlns:a16="http://schemas.microsoft.com/office/drawing/2014/main" id="{D14F9118-E1C7-ABEB-511C-7FE81A25FB45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8" name="Google Shape;719;p130">
                    <a:extLst>
                      <a:ext uri="{FF2B5EF4-FFF2-40B4-BE49-F238E27FC236}">
                        <a16:creationId xmlns:a16="http://schemas.microsoft.com/office/drawing/2014/main" id="{242CA8B6-F6AC-0627-2E0F-41658A692C35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" name="Google Shape;720;p130">
                    <a:extLst>
                      <a:ext uri="{FF2B5EF4-FFF2-40B4-BE49-F238E27FC236}">
                        <a16:creationId xmlns:a16="http://schemas.microsoft.com/office/drawing/2014/main" id="{245C8818-DC84-925F-2608-8614D37C8588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A98E2A54-D951-1C5C-FE6A-5992FC25FD7A}"/>
                </a:ext>
              </a:extLst>
            </p:cNvPr>
            <p:cNvGrpSpPr/>
            <p:nvPr/>
          </p:nvGrpSpPr>
          <p:grpSpPr>
            <a:xfrm>
              <a:off x="1932177" y="1170352"/>
              <a:ext cx="330465" cy="310180"/>
              <a:chOff x="2196486" y="1143804"/>
              <a:chExt cx="330465" cy="310180"/>
            </a:xfrm>
          </p:grpSpPr>
          <p:sp>
            <p:nvSpPr>
              <p:cNvPr id="12" name="Text Box 60">
                <a:extLst>
                  <a:ext uri="{FF2B5EF4-FFF2-40B4-BE49-F238E27FC236}">
                    <a16:creationId xmlns:a16="http://schemas.microsoft.com/office/drawing/2014/main" id="{27E5C6E4-E102-F7A0-155A-44EBF7036E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42D3CBB0-7465-6231-0705-5AC996F213C5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14" name="Picture 3">
                  <a:extLst>
                    <a:ext uri="{FF2B5EF4-FFF2-40B4-BE49-F238E27FC236}">
                      <a16:creationId xmlns:a16="http://schemas.microsoft.com/office/drawing/2014/main" id="{82239DE1-15C0-3AAB-342D-AD3F5835014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5" name="Google Shape;717;p130">
                  <a:extLst>
                    <a:ext uri="{FF2B5EF4-FFF2-40B4-BE49-F238E27FC236}">
                      <a16:creationId xmlns:a16="http://schemas.microsoft.com/office/drawing/2014/main" id="{97660244-75B0-D710-E8FA-BB1BE4B3E981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27" name="Google Shape;718;p130">
                    <a:extLst>
                      <a:ext uri="{FF2B5EF4-FFF2-40B4-BE49-F238E27FC236}">
                        <a16:creationId xmlns:a16="http://schemas.microsoft.com/office/drawing/2014/main" id="{E714D50B-ACAC-9816-7C69-19B8DC7E0DAC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8" name="Google Shape;719;p130">
                    <a:extLst>
                      <a:ext uri="{FF2B5EF4-FFF2-40B4-BE49-F238E27FC236}">
                        <a16:creationId xmlns:a16="http://schemas.microsoft.com/office/drawing/2014/main" id="{8B1DEF19-631B-1807-D183-8EB976BEED26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" name="Google Shape;720;p130">
                    <a:extLst>
                      <a:ext uri="{FF2B5EF4-FFF2-40B4-BE49-F238E27FC236}">
                        <a16:creationId xmlns:a16="http://schemas.microsoft.com/office/drawing/2014/main" id="{5DA342FA-3770-A1CC-545F-A7BBB9469013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512CBC4B-CD66-F124-9801-6F68298B47D2}"/>
                </a:ext>
              </a:extLst>
            </p:cNvPr>
            <p:cNvGrpSpPr/>
            <p:nvPr/>
          </p:nvGrpSpPr>
          <p:grpSpPr>
            <a:xfrm>
              <a:off x="2741199" y="1172629"/>
              <a:ext cx="330465" cy="310180"/>
              <a:chOff x="2196486" y="1143804"/>
              <a:chExt cx="330465" cy="310180"/>
            </a:xfrm>
          </p:grpSpPr>
          <p:sp>
            <p:nvSpPr>
              <p:cNvPr id="32" name="Text Box 60">
                <a:extLst>
                  <a:ext uri="{FF2B5EF4-FFF2-40B4-BE49-F238E27FC236}">
                    <a16:creationId xmlns:a16="http://schemas.microsoft.com/office/drawing/2014/main" id="{445DAB53-6AD2-88FB-A218-EA0AAB8DA8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33" name="그룹 32">
                <a:extLst>
                  <a:ext uri="{FF2B5EF4-FFF2-40B4-BE49-F238E27FC236}">
                    <a16:creationId xmlns:a16="http://schemas.microsoft.com/office/drawing/2014/main" id="{8E87CC80-F248-855D-76ED-90AF413BE243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34" name="Picture 3">
                  <a:extLst>
                    <a:ext uri="{FF2B5EF4-FFF2-40B4-BE49-F238E27FC236}">
                      <a16:creationId xmlns:a16="http://schemas.microsoft.com/office/drawing/2014/main" id="{55913D1F-5015-F8BB-ABE2-372A350DAA3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35" name="Google Shape;717;p130">
                  <a:extLst>
                    <a:ext uri="{FF2B5EF4-FFF2-40B4-BE49-F238E27FC236}">
                      <a16:creationId xmlns:a16="http://schemas.microsoft.com/office/drawing/2014/main" id="{533E88CE-D1C3-B3ED-7808-134EF2239193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36" name="Google Shape;718;p130">
                    <a:extLst>
                      <a:ext uri="{FF2B5EF4-FFF2-40B4-BE49-F238E27FC236}">
                        <a16:creationId xmlns:a16="http://schemas.microsoft.com/office/drawing/2014/main" id="{1F19003F-8866-DF7D-4A5C-492B991E3E1E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7" name="Google Shape;719;p130">
                    <a:extLst>
                      <a:ext uri="{FF2B5EF4-FFF2-40B4-BE49-F238E27FC236}">
                        <a16:creationId xmlns:a16="http://schemas.microsoft.com/office/drawing/2014/main" id="{EA3FF39E-220B-9D3C-9166-1BE7FFE04907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8" name="Google Shape;720;p130">
                    <a:extLst>
                      <a:ext uri="{FF2B5EF4-FFF2-40B4-BE49-F238E27FC236}">
                        <a16:creationId xmlns:a16="http://schemas.microsoft.com/office/drawing/2014/main" id="{2508EAAF-4A61-67A8-E801-1F767EFC9A5F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11A8243D-C8C6-0CA9-F35F-2A9FC4869D2B}"/>
                </a:ext>
              </a:extLst>
            </p:cNvPr>
            <p:cNvGrpSpPr/>
            <p:nvPr/>
          </p:nvGrpSpPr>
          <p:grpSpPr>
            <a:xfrm>
              <a:off x="1110514" y="2053659"/>
              <a:ext cx="330465" cy="310180"/>
              <a:chOff x="2196486" y="1143804"/>
              <a:chExt cx="330465" cy="310180"/>
            </a:xfrm>
          </p:grpSpPr>
          <p:sp>
            <p:nvSpPr>
              <p:cNvPr id="40" name="Text Box 60">
                <a:extLst>
                  <a:ext uri="{FF2B5EF4-FFF2-40B4-BE49-F238E27FC236}">
                    <a16:creationId xmlns:a16="http://schemas.microsoft.com/office/drawing/2014/main" id="{DF38FA37-AB4B-342E-F42E-BAFF1629D1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CA5683E8-600E-B3CB-727E-4DF5F043BD15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2" name="Picture 3">
                  <a:extLst>
                    <a:ext uri="{FF2B5EF4-FFF2-40B4-BE49-F238E27FC236}">
                      <a16:creationId xmlns:a16="http://schemas.microsoft.com/office/drawing/2014/main" id="{3733C33B-3398-4100-0F13-111FE92D5E3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3" name="Google Shape;717;p130">
                  <a:extLst>
                    <a:ext uri="{FF2B5EF4-FFF2-40B4-BE49-F238E27FC236}">
                      <a16:creationId xmlns:a16="http://schemas.microsoft.com/office/drawing/2014/main" id="{F486C09E-DAB8-10FE-2F71-733D02E2331B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4" name="Google Shape;718;p130">
                    <a:extLst>
                      <a:ext uri="{FF2B5EF4-FFF2-40B4-BE49-F238E27FC236}">
                        <a16:creationId xmlns:a16="http://schemas.microsoft.com/office/drawing/2014/main" id="{6D16A491-620A-2EED-6D74-E77D2E2CF148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" name="Google Shape;719;p130">
                    <a:extLst>
                      <a:ext uri="{FF2B5EF4-FFF2-40B4-BE49-F238E27FC236}">
                        <a16:creationId xmlns:a16="http://schemas.microsoft.com/office/drawing/2014/main" id="{11E8B1CC-B806-4449-2E9E-112D8B1FC6B8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" name="Google Shape;720;p130">
                    <a:extLst>
                      <a:ext uri="{FF2B5EF4-FFF2-40B4-BE49-F238E27FC236}">
                        <a16:creationId xmlns:a16="http://schemas.microsoft.com/office/drawing/2014/main" id="{A2D22DB4-27A2-8842-BCDD-F9826EF65CD2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6C5F329D-D9B2-500F-2DAF-3B45CCF48077}"/>
                </a:ext>
              </a:extLst>
            </p:cNvPr>
            <p:cNvGrpSpPr/>
            <p:nvPr/>
          </p:nvGrpSpPr>
          <p:grpSpPr>
            <a:xfrm>
              <a:off x="3677303" y="1137969"/>
              <a:ext cx="330465" cy="310180"/>
              <a:chOff x="2196486" y="1143804"/>
              <a:chExt cx="330465" cy="310180"/>
            </a:xfrm>
          </p:grpSpPr>
          <p:sp>
            <p:nvSpPr>
              <p:cNvPr id="48" name="Text Box 60">
                <a:extLst>
                  <a:ext uri="{FF2B5EF4-FFF2-40B4-BE49-F238E27FC236}">
                    <a16:creationId xmlns:a16="http://schemas.microsoft.com/office/drawing/2014/main" id="{C833B3E2-8DE0-02BA-5AA0-C9D31929C8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9" name="그룹 48">
                <a:extLst>
                  <a:ext uri="{FF2B5EF4-FFF2-40B4-BE49-F238E27FC236}">
                    <a16:creationId xmlns:a16="http://schemas.microsoft.com/office/drawing/2014/main" id="{04E9DC21-AEED-2E80-3F87-1FDFEB83D86B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0" name="Picture 3">
                  <a:extLst>
                    <a:ext uri="{FF2B5EF4-FFF2-40B4-BE49-F238E27FC236}">
                      <a16:creationId xmlns:a16="http://schemas.microsoft.com/office/drawing/2014/main" id="{D66BA66C-43B1-9D99-61D3-6CC899467A2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1" name="Google Shape;717;p130">
                  <a:extLst>
                    <a:ext uri="{FF2B5EF4-FFF2-40B4-BE49-F238E27FC236}">
                      <a16:creationId xmlns:a16="http://schemas.microsoft.com/office/drawing/2014/main" id="{A3F9274C-02C0-8AE8-1775-9F821B4F8F36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2" name="Google Shape;718;p130">
                    <a:extLst>
                      <a:ext uri="{FF2B5EF4-FFF2-40B4-BE49-F238E27FC236}">
                        <a16:creationId xmlns:a16="http://schemas.microsoft.com/office/drawing/2014/main" id="{BB8D4BE2-CDB7-4944-37E2-6DC01D2785AF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" name="Google Shape;719;p130">
                    <a:extLst>
                      <a:ext uri="{FF2B5EF4-FFF2-40B4-BE49-F238E27FC236}">
                        <a16:creationId xmlns:a16="http://schemas.microsoft.com/office/drawing/2014/main" id="{6F14672F-F65F-5CBB-672D-8AE9CEB0A69F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" name="Google Shape;720;p130">
                    <a:extLst>
                      <a:ext uri="{FF2B5EF4-FFF2-40B4-BE49-F238E27FC236}">
                        <a16:creationId xmlns:a16="http://schemas.microsoft.com/office/drawing/2014/main" id="{A41B959A-AE87-F624-96BF-93A17594951B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825609EE-DE25-343C-B6A5-EEF313CFC7CF}"/>
                </a:ext>
              </a:extLst>
            </p:cNvPr>
            <p:cNvGrpSpPr/>
            <p:nvPr/>
          </p:nvGrpSpPr>
          <p:grpSpPr>
            <a:xfrm>
              <a:off x="4676746" y="1146255"/>
              <a:ext cx="330465" cy="310180"/>
              <a:chOff x="2196486" y="1143804"/>
              <a:chExt cx="330465" cy="310180"/>
            </a:xfrm>
          </p:grpSpPr>
          <p:sp>
            <p:nvSpPr>
              <p:cNvPr id="56" name="Text Box 60">
                <a:extLst>
                  <a:ext uri="{FF2B5EF4-FFF2-40B4-BE49-F238E27FC236}">
                    <a16:creationId xmlns:a16="http://schemas.microsoft.com/office/drawing/2014/main" id="{924BA74D-8066-D867-081E-985D9A18E5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7" name="그룹 56">
                <a:extLst>
                  <a:ext uri="{FF2B5EF4-FFF2-40B4-BE49-F238E27FC236}">
                    <a16:creationId xmlns:a16="http://schemas.microsoft.com/office/drawing/2014/main" id="{35DD753C-72C2-2701-B45B-194F65F86723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8" name="Picture 3">
                  <a:extLst>
                    <a:ext uri="{FF2B5EF4-FFF2-40B4-BE49-F238E27FC236}">
                      <a16:creationId xmlns:a16="http://schemas.microsoft.com/office/drawing/2014/main" id="{CDF23EFA-BF8A-65CD-2903-E4D3C546DB5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9" name="Google Shape;717;p130">
                  <a:extLst>
                    <a:ext uri="{FF2B5EF4-FFF2-40B4-BE49-F238E27FC236}">
                      <a16:creationId xmlns:a16="http://schemas.microsoft.com/office/drawing/2014/main" id="{DA7B7541-4D0D-5906-32DF-B48C513E5DE4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60" name="Google Shape;718;p130">
                    <a:extLst>
                      <a:ext uri="{FF2B5EF4-FFF2-40B4-BE49-F238E27FC236}">
                        <a16:creationId xmlns:a16="http://schemas.microsoft.com/office/drawing/2014/main" id="{EC435C2C-44E6-10D1-962C-CCB26BDF623D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" name="Google Shape;719;p130">
                    <a:extLst>
                      <a:ext uri="{FF2B5EF4-FFF2-40B4-BE49-F238E27FC236}">
                        <a16:creationId xmlns:a16="http://schemas.microsoft.com/office/drawing/2014/main" id="{08085B6D-3333-B302-075C-20026F7B6D94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" name="Google Shape;720;p130">
                    <a:extLst>
                      <a:ext uri="{FF2B5EF4-FFF2-40B4-BE49-F238E27FC236}">
                        <a16:creationId xmlns:a16="http://schemas.microsoft.com/office/drawing/2014/main" id="{E63325EB-051F-143E-7BDA-6FE2EC37C06C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0F4C77B1-CCED-8D19-3C21-AC665F389977}"/>
                </a:ext>
              </a:extLst>
            </p:cNvPr>
            <p:cNvGrpSpPr/>
            <p:nvPr/>
          </p:nvGrpSpPr>
          <p:grpSpPr>
            <a:xfrm>
              <a:off x="5693527" y="1139703"/>
              <a:ext cx="330465" cy="310180"/>
              <a:chOff x="2196486" y="1143804"/>
              <a:chExt cx="330465" cy="310180"/>
            </a:xfrm>
          </p:grpSpPr>
          <p:sp>
            <p:nvSpPr>
              <p:cNvPr id="905" name="Text Box 60">
                <a:extLst>
                  <a:ext uri="{FF2B5EF4-FFF2-40B4-BE49-F238E27FC236}">
                    <a16:creationId xmlns:a16="http://schemas.microsoft.com/office/drawing/2014/main" id="{8AF136B3-BA5E-546A-F317-8776CB0430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907" name="그룹 906">
                <a:extLst>
                  <a:ext uri="{FF2B5EF4-FFF2-40B4-BE49-F238E27FC236}">
                    <a16:creationId xmlns:a16="http://schemas.microsoft.com/office/drawing/2014/main" id="{BDD73637-FAFD-17CD-2BE2-9E9D5A8CC6BB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913" name="Picture 3">
                  <a:extLst>
                    <a:ext uri="{FF2B5EF4-FFF2-40B4-BE49-F238E27FC236}">
                      <a16:creationId xmlns:a16="http://schemas.microsoft.com/office/drawing/2014/main" id="{94E5D30F-B6F4-313D-AFB7-073DA4713F9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916" name="Google Shape;717;p130">
                  <a:extLst>
                    <a:ext uri="{FF2B5EF4-FFF2-40B4-BE49-F238E27FC236}">
                      <a16:creationId xmlns:a16="http://schemas.microsoft.com/office/drawing/2014/main" id="{898FC00C-6BA2-96B2-8F2E-6F8F26424BBB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917" name="Google Shape;718;p130">
                    <a:extLst>
                      <a:ext uri="{FF2B5EF4-FFF2-40B4-BE49-F238E27FC236}">
                        <a16:creationId xmlns:a16="http://schemas.microsoft.com/office/drawing/2014/main" id="{CCF464B1-B66A-5D3D-FA24-E3C8A5C311F3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8" name="Google Shape;719;p130">
                    <a:extLst>
                      <a:ext uri="{FF2B5EF4-FFF2-40B4-BE49-F238E27FC236}">
                        <a16:creationId xmlns:a16="http://schemas.microsoft.com/office/drawing/2014/main" id="{6040F364-28CD-00F9-C1D9-1246E816CB8D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19" name="Google Shape;720;p130">
                    <a:extLst>
                      <a:ext uri="{FF2B5EF4-FFF2-40B4-BE49-F238E27FC236}">
                        <a16:creationId xmlns:a16="http://schemas.microsoft.com/office/drawing/2014/main" id="{2E6A2C75-9905-B90E-8453-B1E3E818C499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920" name="그룹 919">
              <a:extLst>
                <a:ext uri="{FF2B5EF4-FFF2-40B4-BE49-F238E27FC236}">
                  <a16:creationId xmlns:a16="http://schemas.microsoft.com/office/drawing/2014/main" id="{06522EC4-DCF9-3564-1217-D57BF1A4EA3C}"/>
                </a:ext>
              </a:extLst>
            </p:cNvPr>
            <p:cNvGrpSpPr/>
            <p:nvPr/>
          </p:nvGrpSpPr>
          <p:grpSpPr>
            <a:xfrm>
              <a:off x="5638453" y="2011422"/>
              <a:ext cx="330465" cy="310180"/>
              <a:chOff x="2196486" y="1143804"/>
              <a:chExt cx="330465" cy="310180"/>
            </a:xfrm>
          </p:grpSpPr>
          <p:sp>
            <p:nvSpPr>
              <p:cNvPr id="929" name="Text Box 60">
                <a:extLst>
                  <a:ext uri="{FF2B5EF4-FFF2-40B4-BE49-F238E27FC236}">
                    <a16:creationId xmlns:a16="http://schemas.microsoft.com/office/drawing/2014/main" id="{1659C30E-6830-9A11-5CD3-9B26D5C7EC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934" name="그룹 933">
                <a:extLst>
                  <a:ext uri="{FF2B5EF4-FFF2-40B4-BE49-F238E27FC236}">
                    <a16:creationId xmlns:a16="http://schemas.microsoft.com/office/drawing/2014/main" id="{6D36AC1D-6CE4-C131-9A4E-25FB285CED9A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935" name="Picture 3">
                  <a:extLst>
                    <a:ext uri="{FF2B5EF4-FFF2-40B4-BE49-F238E27FC236}">
                      <a16:creationId xmlns:a16="http://schemas.microsoft.com/office/drawing/2014/main" id="{46185E99-5D90-9885-365B-7D26E1FD471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936" name="Google Shape;717;p130">
                  <a:extLst>
                    <a:ext uri="{FF2B5EF4-FFF2-40B4-BE49-F238E27FC236}">
                      <a16:creationId xmlns:a16="http://schemas.microsoft.com/office/drawing/2014/main" id="{139B7441-BEF7-8FC0-AC24-91D58DC25BF6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937" name="Google Shape;718;p130">
                    <a:extLst>
                      <a:ext uri="{FF2B5EF4-FFF2-40B4-BE49-F238E27FC236}">
                        <a16:creationId xmlns:a16="http://schemas.microsoft.com/office/drawing/2014/main" id="{C5313CEC-5C4F-19EF-395D-9D14571077BB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8" name="Google Shape;719;p130">
                    <a:extLst>
                      <a:ext uri="{FF2B5EF4-FFF2-40B4-BE49-F238E27FC236}">
                        <a16:creationId xmlns:a16="http://schemas.microsoft.com/office/drawing/2014/main" id="{A7064607-6D18-EFFD-1862-298B58AF3139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39" name="Google Shape;720;p130">
                    <a:extLst>
                      <a:ext uri="{FF2B5EF4-FFF2-40B4-BE49-F238E27FC236}">
                        <a16:creationId xmlns:a16="http://schemas.microsoft.com/office/drawing/2014/main" id="{92A885D3-C7FF-0D54-D327-E33C03DC43E5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940" name="그룹 939">
              <a:extLst>
                <a:ext uri="{FF2B5EF4-FFF2-40B4-BE49-F238E27FC236}">
                  <a16:creationId xmlns:a16="http://schemas.microsoft.com/office/drawing/2014/main" id="{F74DB21B-81E7-B4AB-2E61-98103C4E2DF3}"/>
                </a:ext>
              </a:extLst>
            </p:cNvPr>
            <p:cNvGrpSpPr/>
            <p:nvPr/>
          </p:nvGrpSpPr>
          <p:grpSpPr>
            <a:xfrm>
              <a:off x="4854930" y="2012266"/>
              <a:ext cx="330465" cy="310180"/>
              <a:chOff x="2196486" y="1143804"/>
              <a:chExt cx="330465" cy="310180"/>
            </a:xfrm>
          </p:grpSpPr>
          <p:sp>
            <p:nvSpPr>
              <p:cNvPr id="941" name="Text Box 60">
                <a:extLst>
                  <a:ext uri="{FF2B5EF4-FFF2-40B4-BE49-F238E27FC236}">
                    <a16:creationId xmlns:a16="http://schemas.microsoft.com/office/drawing/2014/main" id="{88570AB4-9038-4598-0C36-5D2102701F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942" name="그룹 941">
                <a:extLst>
                  <a:ext uri="{FF2B5EF4-FFF2-40B4-BE49-F238E27FC236}">
                    <a16:creationId xmlns:a16="http://schemas.microsoft.com/office/drawing/2014/main" id="{CAE360A2-2086-212B-6558-69561DE3F68C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943" name="Picture 3">
                  <a:extLst>
                    <a:ext uri="{FF2B5EF4-FFF2-40B4-BE49-F238E27FC236}">
                      <a16:creationId xmlns:a16="http://schemas.microsoft.com/office/drawing/2014/main" id="{5C01A6E0-E1BD-4186-26BB-FC3672E630A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944" name="Google Shape;717;p130">
                  <a:extLst>
                    <a:ext uri="{FF2B5EF4-FFF2-40B4-BE49-F238E27FC236}">
                      <a16:creationId xmlns:a16="http://schemas.microsoft.com/office/drawing/2014/main" id="{C567B53D-996E-3F20-4A68-11E6ADDB2266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945" name="Google Shape;718;p130">
                    <a:extLst>
                      <a:ext uri="{FF2B5EF4-FFF2-40B4-BE49-F238E27FC236}">
                        <a16:creationId xmlns:a16="http://schemas.microsoft.com/office/drawing/2014/main" id="{C57F521F-09B9-42A7-80F1-231C0DE0A5A7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50" name="Google Shape;719;p130">
                    <a:extLst>
                      <a:ext uri="{FF2B5EF4-FFF2-40B4-BE49-F238E27FC236}">
                        <a16:creationId xmlns:a16="http://schemas.microsoft.com/office/drawing/2014/main" id="{49759472-2FE2-422F-9AF0-45D08A947DD4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51" name="Google Shape;720;p130">
                    <a:extLst>
                      <a:ext uri="{FF2B5EF4-FFF2-40B4-BE49-F238E27FC236}">
                        <a16:creationId xmlns:a16="http://schemas.microsoft.com/office/drawing/2014/main" id="{214867F9-BD18-3DCF-FA7C-E9547CB97095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952" name="그룹 951">
              <a:extLst>
                <a:ext uri="{FF2B5EF4-FFF2-40B4-BE49-F238E27FC236}">
                  <a16:creationId xmlns:a16="http://schemas.microsoft.com/office/drawing/2014/main" id="{20C87B7F-5E3E-1058-DF04-17161ABAA826}"/>
                </a:ext>
              </a:extLst>
            </p:cNvPr>
            <p:cNvGrpSpPr/>
            <p:nvPr/>
          </p:nvGrpSpPr>
          <p:grpSpPr>
            <a:xfrm>
              <a:off x="3956868" y="1994115"/>
              <a:ext cx="330465" cy="310180"/>
              <a:chOff x="2196486" y="1143804"/>
              <a:chExt cx="330465" cy="310180"/>
            </a:xfrm>
          </p:grpSpPr>
          <p:sp>
            <p:nvSpPr>
              <p:cNvPr id="953" name="Text Box 60">
                <a:extLst>
                  <a:ext uri="{FF2B5EF4-FFF2-40B4-BE49-F238E27FC236}">
                    <a16:creationId xmlns:a16="http://schemas.microsoft.com/office/drawing/2014/main" id="{01022EF9-D850-D4D8-BEE3-03A0B619DF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954" name="그룹 953">
                <a:extLst>
                  <a:ext uri="{FF2B5EF4-FFF2-40B4-BE49-F238E27FC236}">
                    <a16:creationId xmlns:a16="http://schemas.microsoft.com/office/drawing/2014/main" id="{593AF36B-4A89-804D-A696-CD234A5865E9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955" name="Picture 3">
                  <a:extLst>
                    <a:ext uri="{FF2B5EF4-FFF2-40B4-BE49-F238E27FC236}">
                      <a16:creationId xmlns:a16="http://schemas.microsoft.com/office/drawing/2014/main" id="{27532577-3862-8F57-5A55-2CB70EF994D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956" name="Google Shape;717;p130">
                  <a:extLst>
                    <a:ext uri="{FF2B5EF4-FFF2-40B4-BE49-F238E27FC236}">
                      <a16:creationId xmlns:a16="http://schemas.microsoft.com/office/drawing/2014/main" id="{A8731228-2C4E-EE57-E308-11275C644533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957" name="Google Shape;718;p130">
                    <a:extLst>
                      <a:ext uri="{FF2B5EF4-FFF2-40B4-BE49-F238E27FC236}">
                        <a16:creationId xmlns:a16="http://schemas.microsoft.com/office/drawing/2014/main" id="{63A86A2C-4BC4-7FC4-59E6-4DAB6B8E7171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58" name="Google Shape;719;p130">
                    <a:extLst>
                      <a:ext uri="{FF2B5EF4-FFF2-40B4-BE49-F238E27FC236}">
                        <a16:creationId xmlns:a16="http://schemas.microsoft.com/office/drawing/2014/main" id="{070F0111-296F-E01F-8CB4-245C797BD7DC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959" name="Google Shape;720;p130">
                    <a:extLst>
                      <a:ext uri="{FF2B5EF4-FFF2-40B4-BE49-F238E27FC236}">
                        <a16:creationId xmlns:a16="http://schemas.microsoft.com/office/drawing/2014/main" id="{A6A95961-B020-027E-4A3F-9299CD7434D6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48" name="그룹 447">
              <a:extLst>
                <a:ext uri="{FF2B5EF4-FFF2-40B4-BE49-F238E27FC236}">
                  <a16:creationId xmlns:a16="http://schemas.microsoft.com/office/drawing/2014/main" id="{BE8AED74-A668-C2E9-05BB-4141732FA255}"/>
                </a:ext>
              </a:extLst>
            </p:cNvPr>
            <p:cNvGrpSpPr/>
            <p:nvPr/>
          </p:nvGrpSpPr>
          <p:grpSpPr>
            <a:xfrm>
              <a:off x="466007" y="3459675"/>
              <a:ext cx="330465" cy="310180"/>
              <a:chOff x="2196486" y="1143804"/>
              <a:chExt cx="330465" cy="310180"/>
            </a:xfrm>
          </p:grpSpPr>
          <p:sp>
            <p:nvSpPr>
              <p:cNvPr id="449" name="Text Box 60">
                <a:extLst>
                  <a:ext uri="{FF2B5EF4-FFF2-40B4-BE49-F238E27FC236}">
                    <a16:creationId xmlns:a16="http://schemas.microsoft.com/office/drawing/2014/main" id="{98E27CF4-E5AD-8015-F405-949A7F12AA9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50" name="그룹 449">
                <a:extLst>
                  <a:ext uri="{FF2B5EF4-FFF2-40B4-BE49-F238E27FC236}">
                    <a16:creationId xmlns:a16="http://schemas.microsoft.com/office/drawing/2014/main" id="{68A77F59-CBA5-5E13-BBD0-A0E6750220F3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51" name="Picture 3">
                  <a:extLst>
                    <a:ext uri="{FF2B5EF4-FFF2-40B4-BE49-F238E27FC236}">
                      <a16:creationId xmlns:a16="http://schemas.microsoft.com/office/drawing/2014/main" id="{A3E57B3A-D791-69DA-7382-4E88E632B34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52" name="Google Shape;717;p130">
                  <a:extLst>
                    <a:ext uri="{FF2B5EF4-FFF2-40B4-BE49-F238E27FC236}">
                      <a16:creationId xmlns:a16="http://schemas.microsoft.com/office/drawing/2014/main" id="{9A1856C5-EC4C-1F97-373B-1DBF8F488A06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53" name="Google Shape;718;p130">
                    <a:extLst>
                      <a:ext uri="{FF2B5EF4-FFF2-40B4-BE49-F238E27FC236}">
                        <a16:creationId xmlns:a16="http://schemas.microsoft.com/office/drawing/2014/main" id="{EE40DD5D-2194-FD4F-33CE-E62E64895181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4" name="Google Shape;719;p130">
                    <a:extLst>
                      <a:ext uri="{FF2B5EF4-FFF2-40B4-BE49-F238E27FC236}">
                        <a16:creationId xmlns:a16="http://schemas.microsoft.com/office/drawing/2014/main" id="{957C760A-EACF-FA94-50DC-788EE3FDAC1C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5" name="Google Shape;720;p130">
                    <a:extLst>
                      <a:ext uri="{FF2B5EF4-FFF2-40B4-BE49-F238E27FC236}">
                        <a16:creationId xmlns:a16="http://schemas.microsoft.com/office/drawing/2014/main" id="{E6A3C2EC-57A4-4AB0-46FA-A1DC430BB9C3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56" name="그룹 455">
              <a:extLst>
                <a:ext uri="{FF2B5EF4-FFF2-40B4-BE49-F238E27FC236}">
                  <a16:creationId xmlns:a16="http://schemas.microsoft.com/office/drawing/2014/main" id="{1CA5DA44-E9B1-B485-1EE7-CBB302A501D5}"/>
                </a:ext>
              </a:extLst>
            </p:cNvPr>
            <p:cNvGrpSpPr/>
            <p:nvPr/>
          </p:nvGrpSpPr>
          <p:grpSpPr>
            <a:xfrm>
              <a:off x="457344" y="4288814"/>
              <a:ext cx="330465" cy="310180"/>
              <a:chOff x="2196486" y="1143804"/>
              <a:chExt cx="330465" cy="310180"/>
            </a:xfrm>
          </p:grpSpPr>
          <p:sp>
            <p:nvSpPr>
              <p:cNvPr id="457" name="Text Box 60">
                <a:extLst>
                  <a:ext uri="{FF2B5EF4-FFF2-40B4-BE49-F238E27FC236}">
                    <a16:creationId xmlns:a16="http://schemas.microsoft.com/office/drawing/2014/main" id="{9112EC8D-CE86-3B58-BF72-194E928CA2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58" name="그룹 457">
                <a:extLst>
                  <a:ext uri="{FF2B5EF4-FFF2-40B4-BE49-F238E27FC236}">
                    <a16:creationId xmlns:a16="http://schemas.microsoft.com/office/drawing/2014/main" id="{80749FE9-1A92-329F-106F-6381804367AB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59" name="Picture 3">
                  <a:extLst>
                    <a:ext uri="{FF2B5EF4-FFF2-40B4-BE49-F238E27FC236}">
                      <a16:creationId xmlns:a16="http://schemas.microsoft.com/office/drawing/2014/main" id="{79CCBC65-76A9-1647-EA53-2C21E3694CE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60" name="Google Shape;717;p130">
                  <a:extLst>
                    <a:ext uri="{FF2B5EF4-FFF2-40B4-BE49-F238E27FC236}">
                      <a16:creationId xmlns:a16="http://schemas.microsoft.com/office/drawing/2014/main" id="{88486B3D-D05E-6377-3C00-1D0BE86D12FE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61" name="Google Shape;718;p130">
                    <a:extLst>
                      <a:ext uri="{FF2B5EF4-FFF2-40B4-BE49-F238E27FC236}">
                        <a16:creationId xmlns:a16="http://schemas.microsoft.com/office/drawing/2014/main" id="{3CBD4484-7B9C-7E5F-AEC8-2396ED626EE3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2" name="Google Shape;719;p130">
                    <a:extLst>
                      <a:ext uri="{FF2B5EF4-FFF2-40B4-BE49-F238E27FC236}">
                        <a16:creationId xmlns:a16="http://schemas.microsoft.com/office/drawing/2014/main" id="{24342502-9D53-5D05-ED4A-51D1A7111574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3" name="Google Shape;720;p130">
                    <a:extLst>
                      <a:ext uri="{FF2B5EF4-FFF2-40B4-BE49-F238E27FC236}">
                        <a16:creationId xmlns:a16="http://schemas.microsoft.com/office/drawing/2014/main" id="{62667BB8-5A6D-E73F-39FA-A0BFFED3800D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64" name="그룹 463">
              <a:extLst>
                <a:ext uri="{FF2B5EF4-FFF2-40B4-BE49-F238E27FC236}">
                  <a16:creationId xmlns:a16="http://schemas.microsoft.com/office/drawing/2014/main" id="{C7713128-A45C-347C-83A3-A0995DA07199}"/>
                </a:ext>
              </a:extLst>
            </p:cNvPr>
            <p:cNvGrpSpPr/>
            <p:nvPr/>
          </p:nvGrpSpPr>
          <p:grpSpPr>
            <a:xfrm>
              <a:off x="487284" y="5302486"/>
              <a:ext cx="330465" cy="310180"/>
              <a:chOff x="2196486" y="1143804"/>
              <a:chExt cx="330465" cy="310180"/>
            </a:xfrm>
          </p:grpSpPr>
          <p:sp>
            <p:nvSpPr>
              <p:cNvPr id="465" name="Text Box 60">
                <a:extLst>
                  <a:ext uri="{FF2B5EF4-FFF2-40B4-BE49-F238E27FC236}">
                    <a16:creationId xmlns:a16="http://schemas.microsoft.com/office/drawing/2014/main" id="{BECB9564-6E09-36FE-1586-056F0C4483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66" name="그룹 465">
                <a:extLst>
                  <a:ext uri="{FF2B5EF4-FFF2-40B4-BE49-F238E27FC236}">
                    <a16:creationId xmlns:a16="http://schemas.microsoft.com/office/drawing/2014/main" id="{F2ADE532-58BF-49E5-D20B-D5394ED1E742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67" name="Picture 3">
                  <a:extLst>
                    <a:ext uri="{FF2B5EF4-FFF2-40B4-BE49-F238E27FC236}">
                      <a16:creationId xmlns:a16="http://schemas.microsoft.com/office/drawing/2014/main" id="{11AC8590-F649-421A-64B1-CD49B9A3123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68" name="Google Shape;717;p130">
                  <a:extLst>
                    <a:ext uri="{FF2B5EF4-FFF2-40B4-BE49-F238E27FC236}">
                      <a16:creationId xmlns:a16="http://schemas.microsoft.com/office/drawing/2014/main" id="{65B77658-897C-B542-B776-234FCB81DACF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69" name="Google Shape;718;p130">
                    <a:extLst>
                      <a:ext uri="{FF2B5EF4-FFF2-40B4-BE49-F238E27FC236}">
                        <a16:creationId xmlns:a16="http://schemas.microsoft.com/office/drawing/2014/main" id="{C2C8714D-DAA4-05CB-93EA-D1390E43D53B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1" name="Google Shape;719;p130">
                    <a:extLst>
                      <a:ext uri="{FF2B5EF4-FFF2-40B4-BE49-F238E27FC236}">
                        <a16:creationId xmlns:a16="http://schemas.microsoft.com/office/drawing/2014/main" id="{A4D1C741-7B7E-9B82-C1D7-F7EAD24095B9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2" name="Google Shape;720;p130">
                    <a:extLst>
                      <a:ext uri="{FF2B5EF4-FFF2-40B4-BE49-F238E27FC236}">
                        <a16:creationId xmlns:a16="http://schemas.microsoft.com/office/drawing/2014/main" id="{6633EFE9-D282-F8C8-783C-05BAF0F1E1D9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73" name="그룹 472">
              <a:extLst>
                <a:ext uri="{FF2B5EF4-FFF2-40B4-BE49-F238E27FC236}">
                  <a16:creationId xmlns:a16="http://schemas.microsoft.com/office/drawing/2014/main" id="{48B1047A-1C17-024F-13C4-1239204BA861}"/>
                </a:ext>
              </a:extLst>
            </p:cNvPr>
            <p:cNvGrpSpPr/>
            <p:nvPr/>
          </p:nvGrpSpPr>
          <p:grpSpPr>
            <a:xfrm>
              <a:off x="487271" y="6184924"/>
              <a:ext cx="330465" cy="310180"/>
              <a:chOff x="2196486" y="1143804"/>
              <a:chExt cx="330465" cy="310180"/>
            </a:xfrm>
          </p:grpSpPr>
          <p:sp>
            <p:nvSpPr>
              <p:cNvPr id="474" name="Text Box 60">
                <a:extLst>
                  <a:ext uri="{FF2B5EF4-FFF2-40B4-BE49-F238E27FC236}">
                    <a16:creationId xmlns:a16="http://schemas.microsoft.com/office/drawing/2014/main" id="{39B08FB5-C9FF-B773-F2D8-DB7ACB1A60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75" name="그룹 474">
                <a:extLst>
                  <a:ext uri="{FF2B5EF4-FFF2-40B4-BE49-F238E27FC236}">
                    <a16:creationId xmlns:a16="http://schemas.microsoft.com/office/drawing/2014/main" id="{BBB95310-B01E-08CF-F2CF-CB75623C3E47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76" name="Picture 3">
                  <a:extLst>
                    <a:ext uri="{FF2B5EF4-FFF2-40B4-BE49-F238E27FC236}">
                      <a16:creationId xmlns:a16="http://schemas.microsoft.com/office/drawing/2014/main" id="{A34B3949-234D-74D9-B0E4-FE00AC68DF0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77" name="Google Shape;717;p130">
                  <a:extLst>
                    <a:ext uri="{FF2B5EF4-FFF2-40B4-BE49-F238E27FC236}">
                      <a16:creationId xmlns:a16="http://schemas.microsoft.com/office/drawing/2014/main" id="{11955E28-F870-3BA9-8375-0CA7699402AA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78" name="Google Shape;718;p130">
                    <a:extLst>
                      <a:ext uri="{FF2B5EF4-FFF2-40B4-BE49-F238E27FC236}">
                        <a16:creationId xmlns:a16="http://schemas.microsoft.com/office/drawing/2014/main" id="{42E601A1-93C8-C63B-91A0-D7DF630531A4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9" name="Google Shape;719;p130">
                    <a:extLst>
                      <a:ext uri="{FF2B5EF4-FFF2-40B4-BE49-F238E27FC236}">
                        <a16:creationId xmlns:a16="http://schemas.microsoft.com/office/drawing/2014/main" id="{579EC419-A775-D2EA-C5C2-44BC0ECC6E89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0" name="Google Shape;720;p130">
                    <a:extLst>
                      <a:ext uri="{FF2B5EF4-FFF2-40B4-BE49-F238E27FC236}">
                        <a16:creationId xmlns:a16="http://schemas.microsoft.com/office/drawing/2014/main" id="{3C769716-5E09-9C51-D061-8A3EB1A8FEB6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81" name="그룹 480">
              <a:extLst>
                <a:ext uri="{FF2B5EF4-FFF2-40B4-BE49-F238E27FC236}">
                  <a16:creationId xmlns:a16="http://schemas.microsoft.com/office/drawing/2014/main" id="{882B7866-0C45-D5EF-37EF-601C68DA4335}"/>
                </a:ext>
              </a:extLst>
            </p:cNvPr>
            <p:cNvGrpSpPr/>
            <p:nvPr/>
          </p:nvGrpSpPr>
          <p:grpSpPr>
            <a:xfrm>
              <a:off x="2707331" y="2111716"/>
              <a:ext cx="330465" cy="310180"/>
              <a:chOff x="2196486" y="1143804"/>
              <a:chExt cx="330465" cy="310180"/>
            </a:xfrm>
          </p:grpSpPr>
          <p:sp>
            <p:nvSpPr>
              <p:cNvPr id="482" name="Text Box 60">
                <a:extLst>
                  <a:ext uri="{FF2B5EF4-FFF2-40B4-BE49-F238E27FC236}">
                    <a16:creationId xmlns:a16="http://schemas.microsoft.com/office/drawing/2014/main" id="{D4D5EB4F-FF84-DC59-EF3E-B80095455A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83" name="그룹 482">
                <a:extLst>
                  <a:ext uri="{FF2B5EF4-FFF2-40B4-BE49-F238E27FC236}">
                    <a16:creationId xmlns:a16="http://schemas.microsoft.com/office/drawing/2014/main" id="{3C6AE1BA-F4FA-DF04-B797-9BE1BA0258EB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84" name="Picture 3">
                  <a:extLst>
                    <a:ext uri="{FF2B5EF4-FFF2-40B4-BE49-F238E27FC236}">
                      <a16:creationId xmlns:a16="http://schemas.microsoft.com/office/drawing/2014/main" id="{7E833272-BEB7-1A81-0BA7-DE3864405DC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85" name="Google Shape;717;p130">
                  <a:extLst>
                    <a:ext uri="{FF2B5EF4-FFF2-40B4-BE49-F238E27FC236}">
                      <a16:creationId xmlns:a16="http://schemas.microsoft.com/office/drawing/2014/main" id="{D1FC8F7C-B977-D6FC-1B8C-8E8C34C9677B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86" name="Google Shape;718;p130">
                    <a:extLst>
                      <a:ext uri="{FF2B5EF4-FFF2-40B4-BE49-F238E27FC236}">
                        <a16:creationId xmlns:a16="http://schemas.microsoft.com/office/drawing/2014/main" id="{96ADCBA4-228D-635E-EBC8-3825E365CC58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7" name="Google Shape;719;p130">
                    <a:extLst>
                      <a:ext uri="{FF2B5EF4-FFF2-40B4-BE49-F238E27FC236}">
                        <a16:creationId xmlns:a16="http://schemas.microsoft.com/office/drawing/2014/main" id="{A1E5C865-6400-C8BE-39B4-DFE2F269A46F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8" name="Google Shape;720;p130">
                    <a:extLst>
                      <a:ext uri="{FF2B5EF4-FFF2-40B4-BE49-F238E27FC236}">
                        <a16:creationId xmlns:a16="http://schemas.microsoft.com/office/drawing/2014/main" id="{117C433E-953E-BCAD-D0C2-9CB99F148901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89" name="그룹 488">
              <a:extLst>
                <a:ext uri="{FF2B5EF4-FFF2-40B4-BE49-F238E27FC236}">
                  <a16:creationId xmlns:a16="http://schemas.microsoft.com/office/drawing/2014/main" id="{D08DF812-EF1D-1E05-B453-D419BBC03990}"/>
                </a:ext>
              </a:extLst>
            </p:cNvPr>
            <p:cNvGrpSpPr/>
            <p:nvPr/>
          </p:nvGrpSpPr>
          <p:grpSpPr>
            <a:xfrm>
              <a:off x="11542298" y="3987562"/>
              <a:ext cx="280474" cy="334750"/>
              <a:chOff x="2196486" y="1143804"/>
              <a:chExt cx="330465" cy="310180"/>
            </a:xfrm>
          </p:grpSpPr>
          <p:sp>
            <p:nvSpPr>
              <p:cNvPr id="490" name="Text Box 60">
                <a:extLst>
                  <a:ext uri="{FF2B5EF4-FFF2-40B4-BE49-F238E27FC236}">
                    <a16:creationId xmlns:a16="http://schemas.microsoft.com/office/drawing/2014/main" id="{2AF7C694-ABC5-E838-D1AF-BA0A3E38CA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91" name="그룹 490">
                <a:extLst>
                  <a:ext uri="{FF2B5EF4-FFF2-40B4-BE49-F238E27FC236}">
                    <a16:creationId xmlns:a16="http://schemas.microsoft.com/office/drawing/2014/main" id="{2D93E425-717F-2819-1038-FF4FBA4D00DC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92" name="Picture 3">
                  <a:extLst>
                    <a:ext uri="{FF2B5EF4-FFF2-40B4-BE49-F238E27FC236}">
                      <a16:creationId xmlns:a16="http://schemas.microsoft.com/office/drawing/2014/main" id="{81A8918E-A9D8-2E88-1528-5BE7E50D6DE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93" name="Google Shape;717;p130">
                  <a:extLst>
                    <a:ext uri="{FF2B5EF4-FFF2-40B4-BE49-F238E27FC236}">
                      <a16:creationId xmlns:a16="http://schemas.microsoft.com/office/drawing/2014/main" id="{7753504B-663C-6FFC-D18D-1ADDFB219CAD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94" name="Google Shape;718;p130">
                    <a:extLst>
                      <a:ext uri="{FF2B5EF4-FFF2-40B4-BE49-F238E27FC236}">
                        <a16:creationId xmlns:a16="http://schemas.microsoft.com/office/drawing/2014/main" id="{486A9BD2-B361-5CC1-3877-6BD21D812178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7" name="Google Shape;719;p130">
                    <a:extLst>
                      <a:ext uri="{FF2B5EF4-FFF2-40B4-BE49-F238E27FC236}">
                        <a16:creationId xmlns:a16="http://schemas.microsoft.com/office/drawing/2014/main" id="{517E9D4D-E053-F7D7-054F-50ED49F6F6FB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0" name="Google Shape;720;p130">
                    <a:extLst>
                      <a:ext uri="{FF2B5EF4-FFF2-40B4-BE49-F238E27FC236}">
                        <a16:creationId xmlns:a16="http://schemas.microsoft.com/office/drawing/2014/main" id="{10F6726D-499E-3A9A-B5EF-E05953FF91F2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02" name="그룹 501">
              <a:extLst>
                <a:ext uri="{FF2B5EF4-FFF2-40B4-BE49-F238E27FC236}">
                  <a16:creationId xmlns:a16="http://schemas.microsoft.com/office/drawing/2014/main" id="{EBCBAE9D-F228-D653-D4D3-5A155152B856}"/>
                </a:ext>
              </a:extLst>
            </p:cNvPr>
            <p:cNvGrpSpPr/>
            <p:nvPr/>
          </p:nvGrpSpPr>
          <p:grpSpPr>
            <a:xfrm>
              <a:off x="11550765" y="3092386"/>
              <a:ext cx="280474" cy="334750"/>
              <a:chOff x="2196486" y="1143804"/>
              <a:chExt cx="330465" cy="310180"/>
            </a:xfrm>
          </p:grpSpPr>
          <p:sp>
            <p:nvSpPr>
              <p:cNvPr id="503" name="Text Box 60">
                <a:extLst>
                  <a:ext uri="{FF2B5EF4-FFF2-40B4-BE49-F238E27FC236}">
                    <a16:creationId xmlns:a16="http://schemas.microsoft.com/office/drawing/2014/main" id="{AF4A43A2-7391-DC66-3AC8-A9084326A7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04" name="그룹 503">
                <a:extLst>
                  <a:ext uri="{FF2B5EF4-FFF2-40B4-BE49-F238E27FC236}">
                    <a16:creationId xmlns:a16="http://schemas.microsoft.com/office/drawing/2014/main" id="{CFD35428-F566-E7CA-3C3B-97DA926A1047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05" name="Picture 3">
                  <a:extLst>
                    <a:ext uri="{FF2B5EF4-FFF2-40B4-BE49-F238E27FC236}">
                      <a16:creationId xmlns:a16="http://schemas.microsoft.com/office/drawing/2014/main" id="{A0FA90EA-B4E2-774E-1750-55C66183FB3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06" name="Google Shape;717;p130">
                  <a:extLst>
                    <a:ext uri="{FF2B5EF4-FFF2-40B4-BE49-F238E27FC236}">
                      <a16:creationId xmlns:a16="http://schemas.microsoft.com/office/drawing/2014/main" id="{FB7C1DF9-8681-E5ED-060D-2EF7C27F29E9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07" name="Google Shape;718;p130">
                    <a:extLst>
                      <a:ext uri="{FF2B5EF4-FFF2-40B4-BE49-F238E27FC236}">
                        <a16:creationId xmlns:a16="http://schemas.microsoft.com/office/drawing/2014/main" id="{C7D6162B-2DFC-5038-3048-D4F6BF3EA8F0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1" name="Google Shape;719;p130">
                    <a:extLst>
                      <a:ext uri="{FF2B5EF4-FFF2-40B4-BE49-F238E27FC236}">
                        <a16:creationId xmlns:a16="http://schemas.microsoft.com/office/drawing/2014/main" id="{B55378EC-580B-2B1E-9360-39E488B86720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2" name="Google Shape;720;p130">
                    <a:extLst>
                      <a:ext uri="{FF2B5EF4-FFF2-40B4-BE49-F238E27FC236}">
                        <a16:creationId xmlns:a16="http://schemas.microsoft.com/office/drawing/2014/main" id="{32C7E1AB-F449-FB29-617F-46A248CE22C7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13" name="그룹 512">
              <a:extLst>
                <a:ext uri="{FF2B5EF4-FFF2-40B4-BE49-F238E27FC236}">
                  <a16:creationId xmlns:a16="http://schemas.microsoft.com/office/drawing/2014/main" id="{E8EE9CF6-99B7-E30B-025C-D2234334BEB9}"/>
                </a:ext>
              </a:extLst>
            </p:cNvPr>
            <p:cNvGrpSpPr/>
            <p:nvPr/>
          </p:nvGrpSpPr>
          <p:grpSpPr>
            <a:xfrm>
              <a:off x="11526741" y="4886935"/>
              <a:ext cx="280474" cy="334750"/>
              <a:chOff x="2196486" y="1143804"/>
              <a:chExt cx="330465" cy="310180"/>
            </a:xfrm>
          </p:grpSpPr>
          <p:sp>
            <p:nvSpPr>
              <p:cNvPr id="514" name="Text Box 60">
                <a:extLst>
                  <a:ext uri="{FF2B5EF4-FFF2-40B4-BE49-F238E27FC236}">
                    <a16:creationId xmlns:a16="http://schemas.microsoft.com/office/drawing/2014/main" id="{6FC6A89C-23F7-FE15-D20E-0949C5FB27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15" name="그룹 514">
                <a:extLst>
                  <a:ext uri="{FF2B5EF4-FFF2-40B4-BE49-F238E27FC236}">
                    <a16:creationId xmlns:a16="http://schemas.microsoft.com/office/drawing/2014/main" id="{3CC23AB1-228F-403E-0356-D021DC0F0055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16" name="Picture 3">
                  <a:extLst>
                    <a:ext uri="{FF2B5EF4-FFF2-40B4-BE49-F238E27FC236}">
                      <a16:creationId xmlns:a16="http://schemas.microsoft.com/office/drawing/2014/main" id="{DA84582B-CF7B-7E13-4769-69EFE748DBA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17" name="Google Shape;717;p130">
                  <a:extLst>
                    <a:ext uri="{FF2B5EF4-FFF2-40B4-BE49-F238E27FC236}">
                      <a16:creationId xmlns:a16="http://schemas.microsoft.com/office/drawing/2014/main" id="{ABF1A5DA-697B-59E7-78ED-DBDC46DBD6AF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18" name="Google Shape;718;p130">
                    <a:extLst>
                      <a:ext uri="{FF2B5EF4-FFF2-40B4-BE49-F238E27FC236}">
                        <a16:creationId xmlns:a16="http://schemas.microsoft.com/office/drawing/2014/main" id="{9BEFBFDE-7814-2502-840A-85C908AFCE11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9" name="Google Shape;719;p130">
                    <a:extLst>
                      <a:ext uri="{FF2B5EF4-FFF2-40B4-BE49-F238E27FC236}">
                        <a16:creationId xmlns:a16="http://schemas.microsoft.com/office/drawing/2014/main" id="{AE0E1F81-FC14-F2EF-8FC5-AF398600A157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0" name="Google Shape;720;p130">
                    <a:extLst>
                      <a:ext uri="{FF2B5EF4-FFF2-40B4-BE49-F238E27FC236}">
                        <a16:creationId xmlns:a16="http://schemas.microsoft.com/office/drawing/2014/main" id="{7B1C32E4-2DF6-CC22-495C-2BA1700A08CC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22" name="그룹 521">
              <a:extLst>
                <a:ext uri="{FF2B5EF4-FFF2-40B4-BE49-F238E27FC236}">
                  <a16:creationId xmlns:a16="http://schemas.microsoft.com/office/drawing/2014/main" id="{725884DB-A799-CF1E-788A-6187119A35E2}"/>
                </a:ext>
              </a:extLst>
            </p:cNvPr>
            <p:cNvGrpSpPr/>
            <p:nvPr/>
          </p:nvGrpSpPr>
          <p:grpSpPr>
            <a:xfrm>
              <a:off x="2144154" y="5314258"/>
              <a:ext cx="330465" cy="310180"/>
              <a:chOff x="2196486" y="1143804"/>
              <a:chExt cx="330465" cy="310180"/>
            </a:xfrm>
          </p:grpSpPr>
          <p:sp>
            <p:nvSpPr>
              <p:cNvPr id="523" name="Text Box 60">
                <a:extLst>
                  <a:ext uri="{FF2B5EF4-FFF2-40B4-BE49-F238E27FC236}">
                    <a16:creationId xmlns:a16="http://schemas.microsoft.com/office/drawing/2014/main" id="{0F10D018-29C8-387F-66E3-629029DE2A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24" name="그룹 523">
                <a:extLst>
                  <a:ext uri="{FF2B5EF4-FFF2-40B4-BE49-F238E27FC236}">
                    <a16:creationId xmlns:a16="http://schemas.microsoft.com/office/drawing/2014/main" id="{73A8AFD4-7F93-A2C8-4197-FF10E4D4D915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27" name="Picture 3">
                  <a:extLst>
                    <a:ext uri="{FF2B5EF4-FFF2-40B4-BE49-F238E27FC236}">
                      <a16:creationId xmlns:a16="http://schemas.microsoft.com/office/drawing/2014/main" id="{F37ACCF4-9BB1-8CF3-FAA0-605E99941A7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28" name="Google Shape;717;p130">
                  <a:extLst>
                    <a:ext uri="{FF2B5EF4-FFF2-40B4-BE49-F238E27FC236}">
                      <a16:creationId xmlns:a16="http://schemas.microsoft.com/office/drawing/2014/main" id="{5287D500-18A5-62CA-2896-52229CA500D1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29" name="Google Shape;718;p130">
                    <a:extLst>
                      <a:ext uri="{FF2B5EF4-FFF2-40B4-BE49-F238E27FC236}">
                        <a16:creationId xmlns:a16="http://schemas.microsoft.com/office/drawing/2014/main" id="{7E52E6BF-8CB1-12B3-C163-107D6F027A8B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1" name="Google Shape;719;p130">
                    <a:extLst>
                      <a:ext uri="{FF2B5EF4-FFF2-40B4-BE49-F238E27FC236}">
                        <a16:creationId xmlns:a16="http://schemas.microsoft.com/office/drawing/2014/main" id="{CE65CE7F-E938-07C2-562B-31022892657B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2" name="Google Shape;720;p130">
                    <a:extLst>
                      <a:ext uri="{FF2B5EF4-FFF2-40B4-BE49-F238E27FC236}">
                        <a16:creationId xmlns:a16="http://schemas.microsoft.com/office/drawing/2014/main" id="{31BC93C4-887E-6A88-117B-97CA603C5186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33" name="그룹 532">
              <a:extLst>
                <a:ext uri="{FF2B5EF4-FFF2-40B4-BE49-F238E27FC236}">
                  <a16:creationId xmlns:a16="http://schemas.microsoft.com/office/drawing/2014/main" id="{A430B864-827B-0804-E4FB-786347345F7F}"/>
                </a:ext>
              </a:extLst>
            </p:cNvPr>
            <p:cNvGrpSpPr/>
            <p:nvPr/>
          </p:nvGrpSpPr>
          <p:grpSpPr>
            <a:xfrm>
              <a:off x="3685945" y="5447444"/>
              <a:ext cx="330465" cy="310180"/>
              <a:chOff x="2196486" y="1143804"/>
              <a:chExt cx="330465" cy="310180"/>
            </a:xfrm>
          </p:grpSpPr>
          <p:sp>
            <p:nvSpPr>
              <p:cNvPr id="544" name="Text Box 60">
                <a:extLst>
                  <a:ext uri="{FF2B5EF4-FFF2-40B4-BE49-F238E27FC236}">
                    <a16:creationId xmlns:a16="http://schemas.microsoft.com/office/drawing/2014/main" id="{8B7AD38B-6FE9-DBB8-C37C-10EC7409A0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45" name="그룹 544">
                <a:extLst>
                  <a:ext uri="{FF2B5EF4-FFF2-40B4-BE49-F238E27FC236}">
                    <a16:creationId xmlns:a16="http://schemas.microsoft.com/office/drawing/2014/main" id="{CCB5A061-BA10-A561-BE60-ADEDB4581E0D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46" name="Picture 3">
                  <a:extLst>
                    <a:ext uri="{FF2B5EF4-FFF2-40B4-BE49-F238E27FC236}">
                      <a16:creationId xmlns:a16="http://schemas.microsoft.com/office/drawing/2014/main" id="{A0833971-FABC-E140-CCC1-1F203293AE4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47" name="Google Shape;717;p130">
                  <a:extLst>
                    <a:ext uri="{FF2B5EF4-FFF2-40B4-BE49-F238E27FC236}">
                      <a16:creationId xmlns:a16="http://schemas.microsoft.com/office/drawing/2014/main" id="{44930733-7449-1988-B89B-C040CB3CFFD4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48" name="Google Shape;718;p130">
                    <a:extLst>
                      <a:ext uri="{FF2B5EF4-FFF2-40B4-BE49-F238E27FC236}">
                        <a16:creationId xmlns:a16="http://schemas.microsoft.com/office/drawing/2014/main" id="{D527C5A7-0836-E274-19B2-3F2AC0ADE5CD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9" name="Google Shape;719;p130">
                    <a:extLst>
                      <a:ext uri="{FF2B5EF4-FFF2-40B4-BE49-F238E27FC236}">
                        <a16:creationId xmlns:a16="http://schemas.microsoft.com/office/drawing/2014/main" id="{1B497AAB-8C4D-99AA-CF4F-7E65D729878E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0" name="Google Shape;720;p130">
                    <a:extLst>
                      <a:ext uri="{FF2B5EF4-FFF2-40B4-BE49-F238E27FC236}">
                        <a16:creationId xmlns:a16="http://schemas.microsoft.com/office/drawing/2014/main" id="{EBBC02F0-F7AA-99E2-4B55-D4085FDDC6E2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cxnSp>
          <p:nvCxnSpPr>
            <p:cNvPr id="960" name="연결선: 꺾임 959">
              <a:extLst>
                <a:ext uri="{FF2B5EF4-FFF2-40B4-BE49-F238E27FC236}">
                  <a16:creationId xmlns:a16="http://schemas.microsoft.com/office/drawing/2014/main" id="{A9A863C5-B338-5E13-B258-1AF50E7DA021}"/>
                </a:ext>
              </a:extLst>
            </p:cNvPr>
            <p:cNvCxnSpPr>
              <a:cxnSpLocks/>
              <a:stCxn id="923" idx="3"/>
              <a:endCxn id="1075" idx="0"/>
            </p:cNvCxnSpPr>
            <p:nvPr/>
          </p:nvCxnSpPr>
          <p:spPr>
            <a:xfrm>
              <a:off x="4747727" y="3577700"/>
              <a:ext cx="356024" cy="563674"/>
            </a:xfrm>
            <a:prstGeom prst="bentConnector2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3" name="연결선: 꺾임 962">
              <a:extLst>
                <a:ext uri="{FF2B5EF4-FFF2-40B4-BE49-F238E27FC236}">
                  <a16:creationId xmlns:a16="http://schemas.microsoft.com/office/drawing/2014/main" id="{277624F5-0EB4-FD1A-B870-EA7AC8136B8E}"/>
                </a:ext>
              </a:extLst>
            </p:cNvPr>
            <p:cNvCxnSpPr>
              <a:cxnSpLocks/>
              <a:stCxn id="923" idx="3"/>
              <a:endCxn id="1038" idx="0"/>
            </p:cNvCxnSpPr>
            <p:nvPr/>
          </p:nvCxnSpPr>
          <p:spPr>
            <a:xfrm>
              <a:off x="4747727" y="3577700"/>
              <a:ext cx="823559" cy="563672"/>
            </a:xfrm>
            <a:prstGeom prst="bentConnector2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4" name="연결선: 꺾임 983">
              <a:extLst>
                <a:ext uri="{FF2B5EF4-FFF2-40B4-BE49-F238E27FC236}">
                  <a16:creationId xmlns:a16="http://schemas.microsoft.com/office/drawing/2014/main" id="{20218819-998E-DBC0-4DDE-359554434E4E}"/>
                </a:ext>
              </a:extLst>
            </p:cNvPr>
            <p:cNvCxnSpPr>
              <a:cxnSpLocks/>
              <a:stCxn id="1075" idx="2"/>
              <a:endCxn id="1017" idx="2"/>
            </p:cNvCxnSpPr>
            <p:nvPr/>
          </p:nvCxnSpPr>
          <p:spPr>
            <a:xfrm rot="16200000" flipH="1">
              <a:off x="6991339" y="2905934"/>
              <a:ext cx="312383" cy="4087558"/>
            </a:xfrm>
            <a:prstGeom prst="bentConnector3">
              <a:avLst>
                <a:gd name="adj1" fmla="val 140655"/>
              </a:avLst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8" name="연결선: 꺾임 987">
              <a:extLst>
                <a:ext uri="{FF2B5EF4-FFF2-40B4-BE49-F238E27FC236}">
                  <a16:creationId xmlns:a16="http://schemas.microsoft.com/office/drawing/2014/main" id="{ED3A3782-3BF3-6C3C-CF50-CCF0E1AFE54A}"/>
                </a:ext>
              </a:extLst>
            </p:cNvPr>
            <p:cNvCxnSpPr>
              <a:cxnSpLocks/>
              <a:stCxn id="1040" idx="2"/>
              <a:endCxn id="1017" idx="2"/>
            </p:cNvCxnSpPr>
            <p:nvPr/>
          </p:nvCxnSpPr>
          <p:spPr>
            <a:xfrm rot="16200000" flipH="1">
              <a:off x="7209479" y="3124074"/>
              <a:ext cx="336283" cy="3627377"/>
            </a:xfrm>
            <a:prstGeom prst="bentConnector3">
              <a:avLst>
                <a:gd name="adj1" fmla="val 125176"/>
              </a:avLst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81A1D746-A569-F2C2-404A-3497F8FAAC99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네트웍 구성도 </a:t>
            </a:r>
          </a:p>
        </p:txBody>
      </p:sp>
      <p:sp>
        <p:nvSpPr>
          <p:cNvPr id="30" name="TextBox 29">
            <a:hlinkClick r:id="" action="ppaction://noaction"/>
            <a:extLst>
              <a:ext uri="{FF2B5EF4-FFF2-40B4-BE49-F238E27FC236}">
                <a16:creationId xmlns:a16="http://schemas.microsoft.com/office/drawing/2014/main" id="{43C555C1-8EA5-4C62-A6E4-A65594034721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02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931" name="TextBox 930">
            <a:extLst>
              <a:ext uri="{FF2B5EF4-FFF2-40B4-BE49-F238E27FC236}">
                <a16:creationId xmlns:a16="http://schemas.microsoft.com/office/drawing/2014/main" id="{8AF6A14C-E664-4B0D-5440-A8942BFA9137}"/>
              </a:ext>
            </a:extLst>
          </p:cNvPr>
          <p:cNvSpPr txBox="1"/>
          <p:nvPr/>
        </p:nvSpPr>
        <p:spPr>
          <a:xfrm>
            <a:off x="335360" y="467380"/>
            <a:ext cx="3545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ko-KR" altLang="en-US" sz="1800" dirty="0">
                <a:solidFill>
                  <a:srgbClr val="7F7F7F"/>
                </a:solidFill>
              </a:rPr>
              <a:t>구성도</a:t>
            </a:r>
            <a:r>
              <a:rPr lang="en-US" altLang="ko-KR" sz="1800" dirty="0">
                <a:solidFill>
                  <a:srgbClr val="7F7F7F"/>
                </a:solidFill>
              </a:rPr>
              <a:t>(</a:t>
            </a:r>
            <a:r>
              <a:rPr lang="ko-KR" altLang="en-US" sz="1800" dirty="0">
                <a:solidFill>
                  <a:srgbClr val="7F7F7F"/>
                </a:solidFill>
              </a:rPr>
              <a:t>최종</a:t>
            </a:r>
            <a:r>
              <a:rPr lang="en-US" altLang="ko-KR" sz="1800" dirty="0">
                <a:solidFill>
                  <a:srgbClr val="7F7F7F"/>
                </a:solidFill>
              </a:rPr>
              <a:t>)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002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27126A2F-F387-B9CB-B1E6-49E8EADDFAF8}"/>
              </a:ext>
            </a:extLst>
          </p:cNvPr>
          <p:cNvSpPr/>
          <p:nvPr/>
        </p:nvSpPr>
        <p:spPr>
          <a:xfrm>
            <a:off x="2473623" y="3290962"/>
            <a:ext cx="7198549" cy="2924373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과천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(</a:t>
            </a:r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권익위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)</a:t>
            </a:r>
            <a:endParaRPr lang="ko-KR" altLang="en-US" sz="9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grpSp>
        <p:nvGrpSpPr>
          <p:cNvPr id="887" name="그룹 886">
            <a:extLst>
              <a:ext uri="{FF2B5EF4-FFF2-40B4-BE49-F238E27FC236}">
                <a16:creationId xmlns:a16="http://schemas.microsoft.com/office/drawing/2014/main" id="{17B303BC-BB6B-749D-A30B-E634388031F2}"/>
              </a:ext>
            </a:extLst>
          </p:cNvPr>
          <p:cNvGrpSpPr/>
          <p:nvPr/>
        </p:nvGrpSpPr>
        <p:grpSpPr>
          <a:xfrm>
            <a:off x="5148555" y="2742782"/>
            <a:ext cx="976502" cy="358853"/>
            <a:chOff x="6427856" y="2130265"/>
            <a:chExt cx="976502" cy="477633"/>
          </a:xfrm>
        </p:grpSpPr>
        <p:pic>
          <p:nvPicPr>
            <p:cNvPr id="5" name="Picture 510">
              <a:extLst>
                <a:ext uri="{FF2B5EF4-FFF2-40B4-BE49-F238E27FC236}">
                  <a16:creationId xmlns:a16="http://schemas.microsoft.com/office/drawing/2014/main" id="{114FF93A-096E-60A6-6DCB-F316A931291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7856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7CA6B8-D53D-57FE-9E97-A3D61A9B09D0}"/>
                </a:ext>
              </a:extLst>
            </p:cNvPr>
            <p:cNvSpPr txBox="1"/>
            <p:nvPr/>
          </p:nvSpPr>
          <p:spPr>
            <a:xfrm>
              <a:off x="6621266" y="2249786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외부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-1G)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92CD413C-D21C-8973-ED93-5C94F7270E9B}"/>
              </a:ext>
            </a:extLst>
          </p:cNvPr>
          <p:cNvCxnSpPr>
            <a:cxnSpLocks/>
            <a:stCxn id="5" idx="2"/>
            <a:endCxn id="28" idx="0"/>
          </p:cNvCxnSpPr>
          <p:nvPr/>
        </p:nvCxnSpPr>
        <p:spPr>
          <a:xfrm flipH="1">
            <a:off x="5632393" y="3101635"/>
            <a:ext cx="4413" cy="16579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56A7527A-8171-AF49-A604-883290A8A6B5}"/>
              </a:ext>
            </a:extLst>
          </p:cNvPr>
          <p:cNvCxnSpPr>
            <a:cxnSpLocks/>
            <a:stCxn id="38" idx="3"/>
            <a:endCxn id="484" idx="1"/>
          </p:cNvCxnSpPr>
          <p:nvPr/>
        </p:nvCxnSpPr>
        <p:spPr>
          <a:xfrm flipV="1">
            <a:off x="5860255" y="4530188"/>
            <a:ext cx="569600" cy="68436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16760278-F7ED-1E35-79CF-A4495969F7F8}"/>
              </a:ext>
            </a:extLst>
          </p:cNvPr>
          <p:cNvSpPr/>
          <p:nvPr/>
        </p:nvSpPr>
        <p:spPr>
          <a:xfrm>
            <a:off x="5404530" y="3267429"/>
            <a:ext cx="455725" cy="202405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93943C19-D150-8482-0782-791F69EA2347}"/>
              </a:ext>
            </a:extLst>
          </p:cNvPr>
          <p:cNvSpPr/>
          <p:nvPr/>
        </p:nvSpPr>
        <p:spPr>
          <a:xfrm>
            <a:off x="5404530" y="5066384"/>
            <a:ext cx="455725" cy="296345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0"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L3</a:t>
            </a:r>
          </a:p>
          <a:p>
            <a:pPr algn="ctr"/>
            <a:r>
              <a:rPr kumimoji="0"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백본</a:t>
            </a: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6EE4A09B-416F-DA25-7D13-315A96F39B51}"/>
              </a:ext>
            </a:extLst>
          </p:cNvPr>
          <p:cNvCxnSpPr>
            <a:cxnSpLocks/>
            <a:stCxn id="38" idx="3"/>
            <a:endCxn id="503" idx="1"/>
          </p:cNvCxnSpPr>
          <p:nvPr/>
        </p:nvCxnSpPr>
        <p:spPr>
          <a:xfrm>
            <a:off x="5860255" y="5214557"/>
            <a:ext cx="947252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4" name="직사각형 483">
            <a:extLst>
              <a:ext uri="{FF2B5EF4-FFF2-40B4-BE49-F238E27FC236}">
                <a16:creationId xmlns:a16="http://schemas.microsoft.com/office/drawing/2014/main" id="{FC134246-DCA4-4323-B6D6-E5E34A719CDC}"/>
              </a:ext>
            </a:extLst>
          </p:cNvPr>
          <p:cNvSpPr/>
          <p:nvPr/>
        </p:nvSpPr>
        <p:spPr>
          <a:xfrm>
            <a:off x="6429855" y="4414026"/>
            <a:ext cx="455725" cy="232324"/>
          </a:xfrm>
          <a:prstGeom prst="rect">
            <a:avLst/>
          </a:prstGeom>
          <a:solidFill>
            <a:srgbClr val="F2CDCC">
              <a:alpha val="50000"/>
            </a:srgb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488" name="직선 연결선 487">
            <a:extLst>
              <a:ext uri="{FF2B5EF4-FFF2-40B4-BE49-F238E27FC236}">
                <a16:creationId xmlns:a16="http://schemas.microsoft.com/office/drawing/2014/main" id="{DBFD1AEC-5941-746A-A0A3-CDA5F0F596D1}"/>
              </a:ext>
            </a:extLst>
          </p:cNvPr>
          <p:cNvCxnSpPr>
            <a:cxnSpLocks/>
            <a:stCxn id="484" idx="3"/>
            <a:endCxn id="492" idx="1"/>
          </p:cNvCxnSpPr>
          <p:nvPr/>
        </p:nvCxnSpPr>
        <p:spPr>
          <a:xfrm>
            <a:off x="6885580" y="4530189"/>
            <a:ext cx="299580" cy="63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23D55BF2-9DEB-3AD4-1038-4CC4B49EBD6F}"/>
              </a:ext>
            </a:extLst>
          </p:cNvPr>
          <p:cNvGrpSpPr/>
          <p:nvPr/>
        </p:nvGrpSpPr>
        <p:grpSpPr>
          <a:xfrm>
            <a:off x="7222703" y="4397836"/>
            <a:ext cx="350116" cy="279320"/>
            <a:chOff x="2332703" y="6046155"/>
            <a:chExt cx="663838" cy="478474"/>
          </a:xfrm>
        </p:grpSpPr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D569EF07-41ED-CB47-AB3B-5B56DAA832FD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55" name="모서리가 둥근 직사각형 260">
                <a:extLst>
                  <a:ext uri="{FF2B5EF4-FFF2-40B4-BE49-F238E27FC236}">
                    <a16:creationId xmlns:a16="http://schemas.microsoft.com/office/drawing/2014/main" id="{94C9FC57-4B27-FA50-D038-9BECB1EFDF76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6" name="직사각형 55">
                <a:extLst>
                  <a:ext uri="{FF2B5EF4-FFF2-40B4-BE49-F238E27FC236}">
                    <a16:creationId xmlns:a16="http://schemas.microsoft.com/office/drawing/2014/main" id="{8DF360C5-4174-827E-7E26-549BEB8DF7BF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7" name="직선 연결선 56">
                <a:extLst>
                  <a:ext uri="{FF2B5EF4-FFF2-40B4-BE49-F238E27FC236}">
                    <a16:creationId xmlns:a16="http://schemas.microsoft.com/office/drawing/2014/main" id="{ED54EA73-AAA1-BA45-EEAC-A4BA0527651C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B3AC4A23-A40D-85AE-95B5-E27E9459F9A7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51" name="모서리가 둥근 직사각형 260">
                <a:extLst>
                  <a:ext uri="{FF2B5EF4-FFF2-40B4-BE49-F238E27FC236}">
                    <a16:creationId xmlns:a16="http://schemas.microsoft.com/office/drawing/2014/main" id="{6ED2A1C7-B624-2619-BE5A-11EABE5462B8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3" name="직사각형 52">
                <a:extLst>
                  <a:ext uri="{FF2B5EF4-FFF2-40B4-BE49-F238E27FC236}">
                    <a16:creationId xmlns:a16="http://schemas.microsoft.com/office/drawing/2014/main" id="{D2614B70-B2EE-CB2F-7C70-68F610C35416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4" name="직선 연결선 53">
                <a:extLst>
                  <a:ext uri="{FF2B5EF4-FFF2-40B4-BE49-F238E27FC236}">
                    <a16:creationId xmlns:a16="http://schemas.microsoft.com/office/drawing/2014/main" id="{6ADF3F7D-6116-A781-B0FD-5533D0F8617A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93" name="그룹 492">
            <a:extLst>
              <a:ext uri="{FF2B5EF4-FFF2-40B4-BE49-F238E27FC236}">
                <a16:creationId xmlns:a16="http://schemas.microsoft.com/office/drawing/2014/main" id="{341DC396-D8A4-593D-E381-9CA24FCA3767}"/>
              </a:ext>
            </a:extLst>
          </p:cNvPr>
          <p:cNvGrpSpPr/>
          <p:nvPr/>
        </p:nvGrpSpPr>
        <p:grpSpPr>
          <a:xfrm>
            <a:off x="7183912" y="4210714"/>
            <a:ext cx="439595" cy="504580"/>
            <a:chOff x="5884923" y="1835860"/>
            <a:chExt cx="2299727" cy="1294814"/>
          </a:xfrm>
        </p:grpSpPr>
        <p:sp>
          <p:nvSpPr>
            <p:cNvPr id="491" name="사각형: 둥근 모서리 490">
              <a:extLst>
                <a:ext uri="{FF2B5EF4-FFF2-40B4-BE49-F238E27FC236}">
                  <a16:creationId xmlns:a16="http://schemas.microsoft.com/office/drawing/2014/main" id="{830265E4-979E-E172-88FC-7E9E065ADD62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ESB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492" name="직사각형 491">
              <a:extLst>
                <a:ext uri="{FF2B5EF4-FFF2-40B4-BE49-F238E27FC236}">
                  <a16:creationId xmlns:a16="http://schemas.microsoft.com/office/drawing/2014/main" id="{EB4E7569-4C79-CD81-6C72-7ACBE5A425B9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500" name="직선 연결선 499">
            <a:extLst>
              <a:ext uri="{FF2B5EF4-FFF2-40B4-BE49-F238E27FC236}">
                <a16:creationId xmlns:a16="http://schemas.microsoft.com/office/drawing/2014/main" id="{B1F25B9A-B6AF-00F7-BE7E-9447A99349DB}"/>
              </a:ext>
            </a:extLst>
          </p:cNvPr>
          <p:cNvCxnSpPr>
            <a:cxnSpLocks/>
            <a:stCxn id="38" idx="0"/>
            <a:endCxn id="28" idx="2"/>
          </p:cNvCxnSpPr>
          <p:nvPr/>
        </p:nvCxnSpPr>
        <p:spPr>
          <a:xfrm flipV="1">
            <a:off x="5632393" y="3469834"/>
            <a:ext cx="0" cy="159655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BA3A361-6A9C-2CEE-FB9C-DCA5704E1B4E}"/>
              </a:ext>
            </a:extLst>
          </p:cNvPr>
          <p:cNvSpPr/>
          <p:nvPr/>
        </p:nvSpPr>
        <p:spPr>
          <a:xfrm>
            <a:off x="5404530" y="3835873"/>
            <a:ext cx="455725" cy="202405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DDOS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F27CFF50-7C0A-41DC-8681-CFB7870D2B2A}"/>
              </a:ext>
            </a:extLst>
          </p:cNvPr>
          <p:cNvSpPr/>
          <p:nvPr/>
        </p:nvSpPr>
        <p:spPr>
          <a:xfrm>
            <a:off x="5404530" y="4117635"/>
            <a:ext cx="455725" cy="202405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ECA80207-D33D-10A9-D51C-1CAA644CE583}"/>
              </a:ext>
            </a:extLst>
          </p:cNvPr>
          <p:cNvSpPr/>
          <p:nvPr/>
        </p:nvSpPr>
        <p:spPr>
          <a:xfrm>
            <a:off x="5404530" y="4401245"/>
            <a:ext cx="455725" cy="202405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03" name="직사각형 502">
            <a:extLst>
              <a:ext uri="{FF2B5EF4-FFF2-40B4-BE49-F238E27FC236}">
                <a16:creationId xmlns:a16="http://schemas.microsoft.com/office/drawing/2014/main" id="{4A123F46-7C08-4DBE-79CC-316C3CD5ADA4}"/>
              </a:ext>
            </a:extLst>
          </p:cNvPr>
          <p:cNvSpPr/>
          <p:nvPr/>
        </p:nvSpPr>
        <p:spPr>
          <a:xfrm>
            <a:off x="6807507" y="5103234"/>
            <a:ext cx="455725" cy="222646"/>
          </a:xfrm>
          <a:prstGeom prst="rect">
            <a:avLst/>
          </a:prstGeom>
          <a:solidFill>
            <a:srgbClr val="F2CDCC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63500">
              <a:srgbClr val="FF0000">
                <a:alpha val="50000"/>
              </a:srgbClr>
            </a:glow>
          </a:effectLst>
        </p:spPr>
        <p:txBody>
          <a:bodyPr lIns="0" rIns="0" rtlCol="0" anchor="ctr"/>
          <a:lstStyle/>
          <a:p>
            <a:pPr algn="ctr" latinLnBrk="0"/>
            <a:r>
              <a:rPr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UTM</a:t>
            </a:r>
            <a:endParaRPr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sp>
        <p:nvSpPr>
          <p:cNvPr id="511" name="직사각형 510">
            <a:extLst>
              <a:ext uri="{FF2B5EF4-FFF2-40B4-BE49-F238E27FC236}">
                <a16:creationId xmlns:a16="http://schemas.microsoft.com/office/drawing/2014/main" id="{8F720A6C-7306-F789-797A-17CE1DA0DF1B}"/>
              </a:ext>
            </a:extLst>
          </p:cNvPr>
          <p:cNvSpPr/>
          <p:nvPr/>
        </p:nvSpPr>
        <p:spPr>
          <a:xfrm>
            <a:off x="8271805" y="5066384"/>
            <a:ext cx="455725" cy="29634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L3</a:t>
            </a:r>
          </a:p>
        </p:txBody>
      </p:sp>
      <p:cxnSp>
        <p:nvCxnSpPr>
          <p:cNvPr id="512" name="직선 연결선 511">
            <a:extLst>
              <a:ext uri="{FF2B5EF4-FFF2-40B4-BE49-F238E27FC236}">
                <a16:creationId xmlns:a16="http://schemas.microsoft.com/office/drawing/2014/main" id="{2DC5668E-F993-F3C3-8029-F44856B615CF}"/>
              </a:ext>
            </a:extLst>
          </p:cNvPr>
          <p:cNvCxnSpPr>
            <a:cxnSpLocks/>
            <a:stCxn id="511" idx="1"/>
            <a:endCxn id="503" idx="3"/>
          </p:cNvCxnSpPr>
          <p:nvPr/>
        </p:nvCxnSpPr>
        <p:spPr>
          <a:xfrm flipH="1">
            <a:off x="7263232" y="5214557"/>
            <a:ext cx="1008573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8" name="그룹 887">
            <a:extLst>
              <a:ext uri="{FF2B5EF4-FFF2-40B4-BE49-F238E27FC236}">
                <a16:creationId xmlns:a16="http://schemas.microsoft.com/office/drawing/2014/main" id="{FAE0F5D1-FC58-7DD1-C79B-9D89F5CD2EF4}"/>
              </a:ext>
            </a:extLst>
          </p:cNvPr>
          <p:cNvGrpSpPr/>
          <p:nvPr/>
        </p:nvGrpSpPr>
        <p:grpSpPr>
          <a:xfrm>
            <a:off x="8021745" y="2843261"/>
            <a:ext cx="976502" cy="358853"/>
            <a:chOff x="8700952" y="2130265"/>
            <a:chExt cx="976502" cy="477633"/>
          </a:xfrm>
        </p:grpSpPr>
        <p:pic>
          <p:nvPicPr>
            <p:cNvPr id="527" name="Picture 510">
              <a:extLst>
                <a:ext uri="{FF2B5EF4-FFF2-40B4-BE49-F238E27FC236}">
                  <a16:creationId xmlns:a16="http://schemas.microsoft.com/office/drawing/2014/main" id="{C8B4893F-B5B0-5E0B-24E8-F51AA138D6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0952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C2F19E30-6846-7C21-0A3F-6EAE4D595BA5}"/>
                </a:ext>
              </a:extLst>
            </p:cNvPr>
            <p:cNvSpPr txBox="1"/>
            <p:nvPr/>
          </p:nvSpPr>
          <p:spPr>
            <a:xfrm>
              <a:off x="8894363" y="2249786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클라우드</a:t>
              </a:r>
            </a:p>
          </p:txBody>
        </p:sp>
      </p:grpSp>
      <p:cxnSp>
        <p:nvCxnSpPr>
          <p:cNvPr id="529" name="직선 연결선 528">
            <a:extLst>
              <a:ext uri="{FF2B5EF4-FFF2-40B4-BE49-F238E27FC236}">
                <a16:creationId xmlns:a16="http://schemas.microsoft.com/office/drawing/2014/main" id="{A1C3346A-18E3-281F-15FE-560A194A9E34}"/>
              </a:ext>
            </a:extLst>
          </p:cNvPr>
          <p:cNvCxnSpPr>
            <a:cxnSpLocks/>
            <a:stCxn id="511" idx="0"/>
            <a:endCxn id="522" idx="2"/>
          </p:cNvCxnSpPr>
          <p:nvPr/>
        </p:nvCxnSpPr>
        <p:spPr>
          <a:xfrm flipV="1">
            <a:off x="8499668" y="3873102"/>
            <a:ext cx="3841" cy="119328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" name="직사각형 521">
            <a:extLst>
              <a:ext uri="{FF2B5EF4-FFF2-40B4-BE49-F238E27FC236}">
                <a16:creationId xmlns:a16="http://schemas.microsoft.com/office/drawing/2014/main" id="{6A1A4260-8034-78E2-669B-5110E07B9F82}"/>
              </a:ext>
            </a:extLst>
          </p:cNvPr>
          <p:cNvSpPr/>
          <p:nvPr/>
        </p:nvSpPr>
        <p:spPr>
          <a:xfrm>
            <a:off x="8275646" y="3650456"/>
            <a:ext cx="455725" cy="222646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L3</a:t>
            </a:r>
          </a:p>
          <a:p>
            <a:pPr algn="ctr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스위치</a:t>
            </a:r>
          </a:p>
        </p:txBody>
      </p:sp>
      <p:sp>
        <p:nvSpPr>
          <p:cNvPr id="523" name="직사각형 522">
            <a:extLst>
              <a:ext uri="{FF2B5EF4-FFF2-40B4-BE49-F238E27FC236}">
                <a16:creationId xmlns:a16="http://schemas.microsoft.com/office/drawing/2014/main" id="{775E986B-D947-D7B2-2560-87C552C0686E}"/>
              </a:ext>
            </a:extLst>
          </p:cNvPr>
          <p:cNvSpPr/>
          <p:nvPr/>
        </p:nvSpPr>
        <p:spPr>
          <a:xfrm>
            <a:off x="8275646" y="3986707"/>
            <a:ext cx="455725" cy="222646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FW</a:t>
            </a:r>
            <a:endParaRPr kumimoji="0"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sp>
        <p:nvSpPr>
          <p:cNvPr id="524" name="직사각형 523">
            <a:extLst>
              <a:ext uri="{FF2B5EF4-FFF2-40B4-BE49-F238E27FC236}">
                <a16:creationId xmlns:a16="http://schemas.microsoft.com/office/drawing/2014/main" id="{48AD3E39-7291-48B9-2F2F-173A6D13EC06}"/>
              </a:ext>
            </a:extLst>
          </p:cNvPr>
          <p:cNvSpPr/>
          <p:nvPr/>
        </p:nvSpPr>
        <p:spPr>
          <a:xfrm>
            <a:off x="8275646" y="4321117"/>
            <a:ext cx="455725" cy="222646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IPS</a:t>
            </a:r>
            <a:endParaRPr kumimoji="0"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cxnSp>
        <p:nvCxnSpPr>
          <p:cNvPr id="532" name="직선 연결선 531">
            <a:extLst>
              <a:ext uri="{FF2B5EF4-FFF2-40B4-BE49-F238E27FC236}">
                <a16:creationId xmlns:a16="http://schemas.microsoft.com/office/drawing/2014/main" id="{6E0B45E0-6D28-F40E-91FB-AEC0C4E6FCC7}"/>
              </a:ext>
            </a:extLst>
          </p:cNvPr>
          <p:cNvCxnSpPr>
            <a:cxnSpLocks/>
            <a:stCxn id="527" idx="2"/>
            <a:endCxn id="522" idx="0"/>
          </p:cNvCxnSpPr>
          <p:nvPr/>
        </p:nvCxnSpPr>
        <p:spPr>
          <a:xfrm flipH="1">
            <a:off x="8503509" y="3202114"/>
            <a:ext cx="6487" cy="44834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6" name="그룹 885">
            <a:extLst>
              <a:ext uri="{FF2B5EF4-FFF2-40B4-BE49-F238E27FC236}">
                <a16:creationId xmlns:a16="http://schemas.microsoft.com/office/drawing/2014/main" id="{E365EE8A-1897-1A6E-0EB9-E68A81EBCB10}"/>
              </a:ext>
            </a:extLst>
          </p:cNvPr>
          <p:cNvGrpSpPr/>
          <p:nvPr/>
        </p:nvGrpSpPr>
        <p:grpSpPr>
          <a:xfrm>
            <a:off x="3130852" y="2966079"/>
            <a:ext cx="976502" cy="358853"/>
            <a:chOff x="4090397" y="2130265"/>
            <a:chExt cx="976502" cy="477633"/>
          </a:xfrm>
        </p:grpSpPr>
        <p:pic>
          <p:nvPicPr>
            <p:cNvPr id="544" name="Picture 510">
              <a:extLst>
                <a:ext uri="{FF2B5EF4-FFF2-40B4-BE49-F238E27FC236}">
                  <a16:creationId xmlns:a16="http://schemas.microsoft.com/office/drawing/2014/main" id="{6279F5A3-A993-A8D5-DE27-BD526131BCC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0397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45" name="TextBox 544">
              <a:extLst>
                <a:ext uri="{FF2B5EF4-FFF2-40B4-BE49-F238E27FC236}">
                  <a16:creationId xmlns:a16="http://schemas.microsoft.com/office/drawing/2014/main" id="{81DC23DF-163F-9118-1D06-47415260AF16}"/>
                </a:ext>
              </a:extLst>
            </p:cNvPr>
            <p:cNvSpPr txBox="1"/>
            <p:nvPr/>
          </p:nvSpPr>
          <p:spPr>
            <a:xfrm>
              <a:off x="4301373" y="2187603"/>
              <a:ext cx="613527" cy="40965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인터넷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(200M * 2)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546" name="직선 연결선 545">
            <a:extLst>
              <a:ext uri="{FF2B5EF4-FFF2-40B4-BE49-F238E27FC236}">
                <a16:creationId xmlns:a16="http://schemas.microsoft.com/office/drawing/2014/main" id="{96AD6F45-76DC-6A5D-94E7-32B3F46EE832}"/>
              </a:ext>
            </a:extLst>
          </p:cNvPr>
          <p:cNvCxnSpPr>
            <a:cxnSpLocks/>
            <a:stCxn id="544" idx="2"/>
            <a:endCxn id="547" idx="0"/>
          </p:cNvCxnSpPr>
          <p:nvPr/>
        </p:nvCxnSpPr>
        <p:spPr>
          <a:xfrm flipH="1">
            <a:off x="3614691" y="3324932"/>
            <a:ext cx="4412" cy="14984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7" name="직사각형 546">
            <a:extLst>
              <a:ext uri="{FF2B5EF4-FFF2-40B4-BE49-F238E27FC236}">
                <a16:creationId xmlns:a16="http://schemas.microsoft.com/office/drawing/2014/main" id="{5913B58F-F672-9AD7-9D93-CBC45839615F}"/>
              </a:ext>
            </a:extLst>
          </p:cNvPr>
          <p:cNvSpPr/>
          <p:nvPr/>
        </p:nvSpPr>
        <p:spPr>
          <a:xfrm>
            <a:off x="3386828" y="3474778"/>
            <a:ext cx="455725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548" name="직사각형 547">
            <a:extLst>
              <a:ext uri="{FF2B5EF4-FFF2-40B4-BE49-F238E27FC236}">
                <a16:creationId xmlns:a16="http://schemas.microsoft.com/office/drawing/2014/main" id="{BD186285-EE64-085D-34F3-F629B9B74638}"/>
              </a:ext>
            </a:extLst>
          </p:cNvPr>
          <p:cNvSpPr/>
          <p:nvPr/>
        </p:nvSpPr>
        <p:spPr>
          <a:xfrm>
            <a:off x="3386828" y="5066384"/>
            <a:ext cx="455725" cy="296345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0"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L3</a:t>
            </a:r>
          </a:p>
          <a:p>
            <a:pPr algn="ctr"/>
            <a:r>
              <a:rPr kumimoji="0"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백본</a:t>
            </a:r>
          </a:p>
        </p:txBody>
      </p:sp>
      <p:cxnSp>
        <p:nvCxnSpPr>
          <p:cNvPr id="549" name="직선 연결선 548">
            <a:extLst>
              <a:ext uri="{FF2B5EF4-FFF2-40B4-BE49-F238E27FC236}">
                <a16:creationId xmlns:a16="http://schemas.microsoft.com/office/drawing/2014/main" id="{0C7D8E18-53AF-45FA-93E6-F96FE7068EDF}"/>
              </a:ext>
            </a:extLst>
          </p:cNvPr>
          <p:cNvCxnSpPr>
            <a:cxnSpLocks/>
            <a:stCxn id="548" idx="0"/>
            <a:endCxn id="547" idx="2"/>
          </p:cNvCxnSpPr>
          <p:nvPr/>
        </p:nvCxnSpPr>
        <p:spPr>
          <a:xfrm flipV="1">
            <a:off x="3614691" y="3697424"/>
            <a:ext cx="0" cy="136896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0" name="직사각형 549">
            <a:extLst>
              <a:ext uri="{FF2B5EF4-FFF2-40B4-BE49-F238E27FC236}">
                <a16:creationId xmlns:a16="http://schemas.microsoft.com/office/drawing/2014/main" id="{D1DF7593-7555-BAC4-FCF9-0BBA7154DBAA}"/>
              </a:ext>
            </a:extLst>
          </p:cNvPr>
          <p:cNvSpPr/>
          <p:nvPr/>
        </p:nvSpPr>
        <p:spPr>
          <a:xfrm>
            <a:off x="3386828" y="4175190"/>
            <a:ext cx="455725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0"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 pitchFamily="18" charset="-127"/>
            </a:endParaRPr>
          </a:p>
        </p:txBody>
      </p:sp>
      <p:sp>
        <p:nvSpPr>
          <p:cNvPr id="554" name="직사각형 553">
            <a:extLst>
              <a:ext uri="{FF2B5EF4-FFF2-40B4-BE49-F238E27FC236}">
                <a16:creationId xmlns:a16="http://schemas.microsoft.com/office/drawing/2014/main" id="{89C5DD8E-6A4D-90AE-0A89-04C7ADA3B611}"/>
              </a:ext>
            </a:extLst>
          </p:cNvPr>
          <p:cNvSpPr/>
          <p:nvPr/>
        </p:nvSpPr>
        <p:spPr>
          <a:xfrm>
            <a:off x="4836846" y="3829179"/>
            <a:ext cx="311267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기관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55" name="직사각형 554">
            <a:extLst>
              <a:ext uri="{FF2B5EF4-FFF2-40B4-BE49-F238E27FC236}">
                <a16:creationId xmlns:a16="http://schemas.microsoft.com/office/drawing/2014/main" id="{48892A17-6784-1D23-0DC8-680F4BC95C3B}"/>
              </a:ext>
            </a:extLst>
          </p:cNvPr>
          <p:cNvSpPr/>
          <p:nvPr/>
        </p:nvSpPr>
        <p:spPr>
          <a:xfrm>
            <a:off x="4459838" y="3829179"/>
            <a:ext cx="311267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통전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56" name="직사각형 555">
            <a:extLst>
              <a:ext uri="{FF2B5EF4-FFF2-40B4-BE49-F238E27FC236}">
                <a16:creationId xmlns:a16="http://schemas.microsoft.com/office/drawing/2014/main" id="{D0522736-7BA9-ADDC-6061-8A97B5125A9C}"/>
              </a:ext>
            </a:extLst>
          </p:cNvPr>
          <p:cNvSpPr/>
          <p:nvPr/>
        </p:nvSpPr>
        <p:spPr>
          <a:xfrm>
            <a:off x="4081210" y="3829179"/>
            <a:ext cx="311267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1398</a:t>
            </a: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557" name="직선 연결선 556">
            <a:extLst>
              <a:ext uri="{FF2B5EF4-FFF2-40B4-BE49-F238E27FC236}">
                <a16:creationId xmlns:a16="http://schemas.microsoft.com/office/drawing/2014/main" id="{1844B3AF-16EB-4FA3-8E6A-9E0DA9A61AA4}"/>
              </a:ext>
            </a:extLst>
          </p:cNvPr>
          <p:cNvCxnSpPr>
            <a:cxnSpLocks/>
            <a:stCxn id="28" idx="2"/>
            <a:endCxn id="556" idx="0"/>
          </p:cNvCxnSpPr>
          <p:nvPr/>
        </p:nvCxnSpPr>
        <p:spPr>
          <a:xfrm flipH="1">
            <a:off x="4236844" y="3469834"/>
            <a:ext cx="1395549" cy="35934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0" name="직선 연결선 559">
            <a:extLst>
              <a:ext uri="{FF2B5EF4-FFF2-40B4-BE49-F238E27FC236}">
                <a16:creationId xmlns:a16="http://schemas.microsoft.com/office/drawing/2014/main" id="{C029AC76-B442-AD32-972F-ABC64856D082}"/>
              </a:ext>
            </a:extLst>
          </p:cNvPr>
          <p:cNvCxnSpPr>
            <a:cxnSpLocks/>
            <a:stCxn id="28" idx="2"/>
            <a:endCxn id="555" idx="0"/>
          </p:cNvCxnSpPr>
          <p:nvPr/>
        </p:nvCxnSpPr>
        <p:spPr>
          <a:xfrm flipH="1">
            <a:off x="4615472" y="3469834"/>
            <a:ext cx="1016921" cy="35934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3" name="직선 연결선 562">
            <a:extLst>
              <a:ext uri="{FF2B5EF4-FFF2-40B4-BE49-F238E27FC236}">
                <a16:creationId xmlns:a16="http://schemas.microsoft.com/office/drawing/2014/main" id="{048BC47A-690B-ED3F-D367-451A10B1F298}"/>
              </a:ext>
            </a:extLst>
          </p:cNvPr>
          <p:cNvCxnSpPr>
            <a:cxnSpLocks/>
            <a:stCxn id="28" idx="2"/>
            <a:endCxn id="554" idx="0"/>
          </p:cNvCxnSpPr>
          <p:nvPr/>
        </p:nvCxnSpPr>
        <p:spPr>
          <a:xfrm flipH="1">
            <a:off x="4992480" y="3469834"/>
            <a:ext cx="639913" cy="35934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4" name="직선 연결선 573">
            <a:extLst>
              <a:ext uri="{FF2B5EF4-FFF2-40B4-BE49-F238E27FC236}">
                <a16:creationId xmlns:a16="http://schemas.microsoft.com/office/drawing/2014/main" id="{ED212D47-0E80-25FC-732B-B21BA44178F7}"/>
              </a:ext>
            </a:extLst>
          </p:cNvPr>
          <p:cNvCxnSpPr>
            <a:cxnSpLocks/>
            <a:stCxn id="38" idx="0"/>
            <a:endCxn id="554" idx="2"/>
          </p:cNvCxnSpPr>
          <p:nvPr/>
        </p:nvCxnSpPr>
        <p:spPr>
          <a:xfrm flipH="1" flipV="1">
            <a:off x="4992480" y="4051825"/>
            <a:ext cx="639913" cy="101455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7" name="직선 연결선 576">
            <a:extLst>
              <a:ext uri="{FF2B5EF4-FFF2-40B4-BE49-F238E27FC236}">
                <a16:creationId xmlns:a16="http://schemas.microsoft.com/office/drawing/2014/main" id="{D7C5F6BF-9B85-FB24-1506-D044810DC8FA}"/>
              </a:ext>
            </a:extLst>
          </p:cNvPr>
          <p:cNvCxnSpPr>
            <a:cxnSpLocks/>
            <a:stCxn id="38" idx="0"/>
            <a:endCxn id="555" idx="2"/>
          </p:cNvCxnSpPr>
          <p:nvPr/>
        </p:nvCxnSpPr>
        <p:spPr>
          <a:xfrm flipH="1" flipV="1">
            <a:off x="4615472" y="4051825"/>
            <a:ext cx="1016921" cy="101455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0" name="직선 연결선 579">
            <a:extLst>
              <a:ext uri="{FF2B5EF4-FFF2-40B4-BE49-F238E27FC236}">
                <a16:creationId xmlns:a16="http://schemas.microsoft.com/office/drawing/2014/main" id="{150F464B-0AA6-0882-4761-694E9C6A0A1B}"/>
              </a:ext>
            </a:extLst>
          </p:cNvPr>
          <p:cNvCxnSpPr>
            <a:cxnSpLocks/>
            <a:stCxn id="38" idx="0"/>
            <a:endCxn id="556" idx="2"/>
          </p:cNvCxnSpPr>
          <p:nvPr/>
        </p:nvCxnSpPr>
        <p:spPr>
          <a:xfrm flipH="1" flipV="1">
            <a:off x="4236844" y="4051825"/>
            <a:ext cx="1395549" cy="101455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7" name="직사각형 586">
            <a:extLst>
              <a:ext uri="{FF2B5EF4-FFF2-40B4-BE49-F238E27FC236}">
                <a16:creationId xmlns:a16="http://schemas.microsoft.com/office/drawing/2014/main" id="{2E0BB4A7-BB81-1327-980F-D8082065A7B8}"/>
              </a:ext>
            </a:extLst>
          </p:cNvPr>
          <p:cNvSpPr/>
          <p:nvPr/>
        </p:nvSpPr>
        <p:spPr>
          <a:xfrm>
            <a:off x="3007173" y="4191984"/>
            <a:ext cx="311267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재택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88" name="직사각형 587">
            <a:extLst>
              <a:ext uri="{FF2B5EF4-FFF2-40B4-BE49-F238E27FC236}">
                <a16:creationId xmlns:a16="http://schemas.microsoft.com/office/drawing/2014/main" id="{BC6C13FD-DAB2-0473-F337-7DCF4338BBDE}"/>
              </a:ext>
            </a:extLst>
          </p:cNvPr>
          <p:cNvSpPr/>
          <p:nvPr/>
        </p:nvSpPr>
        <p:spPr>
          <a:xfrm>
            <a:off x="2628545" y="4191984"/>
            <a:ext cx="311267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 err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식약처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 pitchFamily="18" charset="-127"/>
            </a:endParaRP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 pitchFamily="18" charset="-127"/>
            </a:endParaRPr>
          </a:p>
        </p:txBody>
      </p:sp>
      <p:cxnSp>
        <p:nvCxnSpPr>
          <p:cNvPr id="589" name="직선 연결선 588">
            <a:extLst>
              <a:ext uri="{FF2B5EF4-FFF2-40B4-BE49-F238E27FC236}">
                <a16:creationId xmlns:a16="http://schemas.microsoft.com/office/drawing/2014/main" id="{CE7ABDBC-BED1-CA47-8301-623101547455}"/>
              </a:ext>
            </a:extLst>
          </p:cNvPr>
          <p:cNvCxnSpPr>
            <a:cxnSpLocks/>
            <a:stCxn id="587" idx="0"/>
            <a:endCxn id="547" idx="2"/>
          </p:cNvCxnSpPr>
          <p:nvPr/>
        </p:nvCxnSpPr>
        <p:spPr>
          <a:xfrm flipV="1">
            <a:off x="3162807" y="3697424"/>
            <a:ext cx="451884" cy="49456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2" name="직선 연결선 591">
            <a:extLst>
              <a:ext uri="{FF2B5EF4-FFF2-40B4-BE49-F238E27FC236}">
                <a16:creationId xmlns:a16="http://schemas.microsoft.com/office/drawing/2014/main" id="{9A124912-D33A-0B85-5D17-75E9552DCAC9}"/>
              </a:ext>
            </a:extLst>
          </p:cNvPr>
          <p:cNvCxnSpPr>
            <a:cxnSpLocks/>
            <a:stCxn id="588" idx="0"/>
            <a:endCxn id="547" idx="2"/>
          </p:cNvCxnSpPr>
          <p:nvPr/>
        </p:nvCxnSpPr>
        <p:spPr>
          <a:xfrm flipV="1">
            <a:off x="2784179" y="3697424"/>
            <a:ext cx="830512" cy="49456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5" name="직선 연결선 594">
            <a:extLst>
              <a:ext uri="{FF2B5EF4-FFF2-40B4-BE49-F238E27FC236}">
                <a16:creationId xmlns:a16="http://schemas.microsoft.com/office/drawing/2014/main" id="{E552EF93-B203-A807-AFE8-752247D30173}"/>
              </a:ext>
            </a:extLst>
          </p:cNvPr>
          <p:cNvCxnSpPr>
            <a:cxnSpLocks/>
            <a:stCxn id="587" idx="2"/>
            <a:endCxn id="548" idx="0"/>
          </p:cNvCxnSpPr>
          <p:nvPr/>
        </p:nvCxnSpPr>
        <p:spPr>
          <a:xfrm>
            <a:off x="3162807" y="4414630"/>
            <a:ext cx="451884" cy="65175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8" name="직선 연결선 597">
            <a:extLst>
              <a:ext uri="{FF2B5EF4-FFF2-40B4-BE49-F238E27FC236}">
                <a16:creationId xmlns:a16="http://schemas.microsoft.com/office/drawing/2014/main" id="{6BF1C207-F068-2B2A-7FC1-F173F42ED4BE}"/>
              </a:ext>
            </a:extLst>
          </p:cNvPr>
          <p:cNvCxnSpPr>
            <a:cxnSpLocks/>
            <a:stCxn id="588" idx="2"/>
            <a:endCxn id="548" idx="0"/>
          </p:cNvCxnSpPr>
          <p:nvPr/>
        </p:nvCxnSpPr>
        <p:spPr>
          <a:xfrm>
            <a:off x="2784179" y="4414630"/>
            <a:ext cx="830512" cy="65175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5" name="직사각형 604">
            <a:extLst>
              <a:ext uri="{FF2B5EF4-FFF2-40B4-BE49-F238E27FC236}">
                <a16:creationId xmlns:a16="http://schemas.microsoft.com/office/drawing/2014/main" id="{6081D088-3AEF-D2BD-60DC-AD88CB6CA66D}"/>
              </a:ext>
            </a:extLst>
          </p:cNvPr>
          <p:cNvSpPr/>
          <p:nvPr/>
        </p:nvSpPr>
        <p:spPr>
          <a:xfrm>
            <a:off x="4363490" y="5103234"/>
            <a:ext cx="455725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606" name="직선 연결선 605">
            <a:extLst>
              <a:ext uri="{FF2B5EF4-FFF2-40B4-BE49-F238E27FC236}">
                <a16:creationId xmlns:a16="http://schemas.microsoft.com/office/drawing/2014/main" id="{B90832BC-D691-BF05-FCB8-12208644200A}"/>
              </a:ext>
            </a:extLst>
          </p:cNvPr>
          <p:cNvCxnSpPr>
            <a:cxnSpLocks/>
            <a:stCxn id="548" idx="3"/>
            <a:endCxn id="605" idx="1"/>
          </p:cNvCxnSpPr>
          <p:nvPr/>
        </p:nvCxnSpPr>
        <p:spPr>
          <a:xfrm>
            <a:off x="3842553" y="5214557"/>
            <a:ext cx="520937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9" name="직선 연결선 608">
            <a:extLst>
              <a:ext uri="{FF2B5EF4-FFF2-40B4-BE49-F238E27FC236}">
                <a16:creationId xmlns:a16="http://schemas.microsoft.com/office/drawing/2014/main" id="{E5FA0B28-4453-AB88-C581-3ADFE55DF5FE}"/>
              </a:ext>
            </a:extLst>
          </p:cNvPr>
          <p:cNvCxnSpPr>
            <a:cxnSpLocks/>
            <a:stCxn id="605" idx="3"/>
            <a:endCxn id="38" idx="1"/>
          </p:cNvCxnSpPr>
          <p:nvPr/>
        </p:nvCxnSpPr>
        <p:spPr>
          <a:xfrm>
            <a:off x="4819215" y="5214557"/>
            <a:ext cx="58531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1" name="직사각형 640">
            <a:extLst>
              <a:ext uri="{FF2B5EF4-FFF2-40B4-BE49-F238E27FC236}">
                <a16:creationId xmlns:a16="http://schemas.microsoft.com/office/drawing/2014/main" id="{398F9533-C545-CF68-C6D0-7D416B8F00D3}"/>
              </a:ext>
            </a:extLst>
          </p:cNvPr>
          <p:cNvSpPr/>
          <p:nvPr/>
        </p:nvSpPr>
        <p:spPr>
          <a:xfrm>
            <a:off x="4029073" y="4396853"/>
            <a:ext cx="311267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1366</a:t>
            </a: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642" name="직선 연결선 641">
            <a:extLst>
              <a:ext uri="{FF2B5EF4-FFF2-40B4-BE49-F238E27FC236}">
                <a16:creationId xmlns:a16="http://schemas.microsoft.com/office/drawing/2014/main" id="{FB1332CC-255F-D80A-D268-583ABB999362}"/>
              </a:ext>
            </a:extLst>
          </p:cNvPr>
          <p:cNvCxnSpPr>
            <a:cxnSpLocks/>
            <a:stCxn id="641" idx="0"/>
            <a:endCxn id="547" idx="2"/>
          </p:cNvCxnSpPr>
          <p:nvPr/>
        </p:nvCxnSpPr>
        <p:spPr>
          <a:xfrm flipH="1" flipV="1">
            <a:off x="3614691" y="3697424"/>
            <a:ext cx="570016" cy="69942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6" name="직선 연결선 645">
            <a:extLst>
              <a:ext uri="{FF2B5EF4-FFF2-40B4-BE49-F238E27FC236}">
                <a16:creationId xmlns:a16="http://schemas.microsoft.com/office/drawing/2014/main" id="{67D4650D-A767-2E36-44A6-170E5712400C}"/>
              </a:ext>
            </a:extLst>
          </p:cNvPr>
          <p:cNvCxnSpPr>
            <a:cxnSpLocks/>
            <a:stCxn id="641" idx="2"/>
            <a:endCxn id="38" idx="0"/>
          </p:cNvCxnSpPr>
          <p:nvPr/>
        </p:nvCxnSpPr>
        <p:spPr>
          <a:xfrm>
            <a:off x="4184707" y="4619499"/>
            <a:ext cx="1447686" cy="44688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3" name="직사각형 652">
            <a:extLst>
              <a:ext uri="{FF2B5EF4-FFF2-40B4-BE49-F238E27FC236}">
                <a16:creationId xmlns:a16="http://schemas.microsoft.com/office/drawing/2014/main" id="{1F2F48DF-6CCD-21C7-34C6-0AA76E0AB497}"/>
              </a:ext>
            </a:extLst>
          </p:cNvPr>
          <p:cNvSpPr/>
          <p:nvPr/>
        </p:nvSpPr>
        <p:spPr>
          <a:xfrm>
            <a:off x="3386828" y="5658484"/>
            <a:ext cx="455725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L2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654" name="직선 연결선 653">
            <a:extLst>
              <a:ext uri="{FF2B5EF4-FFF2-40B4-BE49-F238E27FC236}">
                <a16:creationId xmlns:a16="http://schemas.microsoft.com/office/drawing/2014/main" id="{D1E9F427-BC1E-41C1-AC06-F4659E107035}"/>
              </a:ext>
            </a:extLst>
          </p:cNvPr>
          <p:cNvCxnSpPr>
            <a:cxnSpLocks/>
            <a:stCxn id="548" idx="2"/>
            <a:endCxn id="653" idx="0"/>
          </p:cNvCxnSpPr>
          <p:nvPr/>
        </p:nvCxnSpPr>
        <p:spPr>
          <a:xfrm>
            <a:off x="3614691" y="5362729"/>
            <a:ext cx="0" cy="29575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7" name="직선 연결선 656">
            <a:extLst>
              <a:ext uri="{FF2B5EF4-FFF2-40B4-BE49-F238E27FC236}">
                <a16:creationId xmlns:a16="http://schemas.microsoft.com/office/drawing/2014/main" id="{4779BFA1-B365-E4C2-2D62-9DF5EEB8E5C3}"/>
              </a:ext>
            </a:extLst>
          </p:cNvPr>
          <p:cNvCxnSpPr>
            <a:cxnSpLocks/>
            <a:endCxn id="653" idx="1"/>
          </p:cNvCxnSpPr>
          <p:nvPr/>
        </p:nvCxnSpPr>
        <p:spPr>
          <a:xfrm>
            <a:off x="3091355" y="5769807"/>
            <a:ext cx="295473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1" name="TextBox 660">
            <a:extLst>
              <a:ext uri="{FF2B5EF4-FFF2-40B4-BE49-F238E27FC236}">
                <a16:creationId xmlns:a16="http://schemas.microsoft.com/office/drawing/2014/main" id="{14FFDBD2-B3D7-4AB0-0815-82CE6E2A0026}"/>
              </a:ext>
            </a:extLst>
          </p:cNvPr>
          <p:cNvSpPr txBox="1"/>
          <p:nvPr/>
        </p:nvSpPr>
        <p:spPr>
          <a:xfrm>
            <a:off x="2544451" y="5909850"/>
            <a:ext cx="918144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7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국민콜</a:t>
            </a:r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 </a:t>
            </a:r>
            <a:r>
              <a: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110</a:t>
            </a:r>
          </a:p>
          <a:p>
            <a:pPr algn="ctr"/>
            <a:r>
              <a: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(10</a:t>
            </a:r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개 기관 상담사</a:t>
            </a:r>
            <a:r>
              <a: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)</a:t>
            </a:r>
            <a:endParaRPr lang="ko-KR" altLang="en-US" sz="7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grpSp>
        <p:nvGrpSpPr>
          <p:cNvPr id="662" name="그룹 661">
            <a:extLst>
              <a:ext uri="{FF2B5EF4-FFF2-40B4-BE49-F238E27FC236}">
                <a16:creationId xmlns:a16="http://schemas.microsoft.com/office/drawing/2014/main" id="{53AAF583-729C-EF59-6577-5E4851D610A7}"/>
              </a:ext>
            </a:extLst>
          </p:cNvPr>
          <p:cNvGrpSpPr/>
          <p:nvPr/>
        </p:nvGrpSpPr>
        <p:grpSpPr>
          <a:xfrm>
            <a:off x="4847008" y="5567218"/>
            <a:ext cx="350116" cy="279320"/>
            <a:chOff x="2332703" y="6046155"/>
            <a:chExt cx="663838" cy="478474"/>
          </a:xfrm>
        </p:grpSpPr>
        <p:grpSp>
          <p:nvGrpSpPr>
            <p:cNvPr id="663" name="그룹 662">
              <a:extLst>
                <a:ext uri="{FF2B5EF4-FFF2-40B4-BE49-F238E27FC236}">
                  <a16:creationId xmlns:a16="http://schemas.microsoft.com/office/drawing/2014/main" id="{1F8411F3-A40F-1928-66E7-F472D0402DCC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668" name="모서리가 둥근 직사각형 260">
                <a:extLst>
                  <a:ext uri="{FF2B5EF4-FFF2-40B4-BE49-F238E27FC236}">
                    <a16:creationId xmlns:a16="http://schemas.microsoft.com/office/drawing/2014/main" id="{F82345E5-EF71-9C30-D1F5-2D1E2E2B35A0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669" name="직사각형 668">
                <a:extLst>
                  <a:ext uri="{FF2B5EF4-FFF2-40B4-BE49-F238E27FC236}">
                    <a16:creationId xmlns:a16="http://schemas.microsoft.com/office/drawing/2014/main" id="{EE86B190-9DC1-39F1-891E-244A3FA03E40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670" name="직선 연결선 669">
                <a:extLst>
                  <a:ext uri="{FF2B5EF4-FFF2-40B4-BE49-F238E27FC236}">
                    <a16:creationId xmlns:a16="http://schemas.microsoft.com/office/drawing/2014/main" id="{669EC457-61F4-34F2-E7F2-D3B50E1A4FEE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64" name="그룹 663">
              <a:extLst>
                <a:ext uri="{FF2B5EF4-FFF2-40B4-BE49-F238E27FC236}">
                  <a16:creationId xmlns:a16="http://schemas.microsoft.com/office/drawing/2014/main" id="{F3A229DF-4AA3-D4BA-1005-9DF71DBFD1FA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665" name="모서리가 둥근 직사각형 260">
                <a:extLst>
                  <a:ext uri="{FF2B5EF4-FFF2-40B4-BE49-F238E27FC236}">
                    <a16:creationId xmlns:a16="http://schemas.microsoft.com/office/drawing/2014/main" id="{B8FDC5D3-75C7-90CD-56F3-CBEF3B86B6C6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666" name="직사각형 665">
                <a:extLst>
                  <a:ext uri="{FF2B5EF4-FFF2-40B4-BE49-F238E27FC236}">
                    <a16:creationId xmlns:a16="http://schemas.microsoft.com/office/drawing/2014/main" id="{CAAD7FA2-9F6E-7D78-7CF4-DF6DABA2D5B2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667" name="직선 연결선 666">
                <a:extLst>
                  <a:ext uri="{FF2B5EF4-FFF2-40B4-BE49-F238E27FC236}">
                    <a16:creationId xmlns:a16="http://schemas.microsoft.com/office/drawing/2014/main" id="{BD7F9FA8-65B3-2380-DE9F-496EE173168F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71" name="그룹 670">
            <a:extLst>
              <a:ext uri="{FF2B5EF4-FFF2-40B4-BE49-F238E27FC236}">
                <a16:creationId xmlns:a16="http://schemas.microsoft.com/office/drawing/2014/main" id="{24D557FB-1366-97D7-CA28-CEA57BAB9721}"/>
              </a:ext>
            </a:extLst>
          </p:cNvPr>
          <p:cNvGrpSpPr/>
          <p:nvPr/>
        </p:nvGrpSpPr>
        <p:grpSpPr>
          <a:xfrm>
            <a:off x="4784882" y="5398617"/>
            <a:ext cx="439595" cy="504580"/>
            <a:chOff x="5884923" y="1835860"/>
            <a:chExt cx="2299727" cy="1294814"/>
          </a:xfrm>
        </p:grpSpPr>
        <p:sp>
          <p:nvSpPr>
            <p:cNvPr id="672" name="사각형: 둥근 모서리 671">
              <a:extLst>
                <a:ext uri="{FF2B5EF4-FFF2-40B4-BE49-F238E27FC236}">
                  <a16:creationId xmlns:a16="http://schemas.microsoft.com/office/drawing/2014/main" id="{0A34BA06-4C50-2BE7-C72D-EDA98A7733BE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VDI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673" name="직사각형 672">
              <a:extLst>
                <a:ext uri="{FF2B5EF4-FFF2-40B4-BE49-F238E27FC236}">
                  <a16:creationId xmlns:a16="http://schemas.microsoft.com/office/drawing/2014/main" id="{406B7594-32A3-1A53-673C-E0C2F69104F8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674" name="직사각형 673">
            <a:extLst>
              <a:ext uri="{FF2B5EF4-FFF2-40B4-BE49-F238E27FC236}">
                <a16:creationId xmlns:a16="http://schemas.microsoft.com/office/drawing/2014/main" id="{65F85269-C6AD-B07E-326C-CE4EAAEF7A42}"/>
              </a:ext>
            </a:extLst>
          </p:cNvPr>
          <p:cNvSpPr/>
          <p:nvPr/>
        </p:nvSpPr>
        <p:spPr>
          <a:xfrm>
            <a:off x="5403511" y="5602817"/>
            <a:ext cx="455725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675" name="직선 연결선 674">
            <a:extLst>
              <a:ext uri="{FF2B5EF4-FFF2-40B4-BE49-F238E27FC236}">
                <a16:creationId xmlns:a16="http://schemas.microsoft.com/office/drawing/2014/main" id="{544F3C29-FFD8-A5FF-30DA-6DB6FDEDEDB3}"/>
              </a:ext>
            </a:extLst>
          </p:cNvPr>
          <p:cNvCxnSpPr>
            <a:cxnSpLocks/>
            <a:stCxn id="674" idx="0"/>
            <a:endCxn id="38" idx="2"/>
          </p:cNvCxnSpPr>
          <p:nvPr/>
        </p:nvCxnSpPr>
        <p:spPr>
          <a:xfrm flipV="1">
            <a:off x="5631374" y="5362729"/>
            <a:ext cx="1019" cy="2400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9" name="직선 연결선 678">
            <a:extLst>
              <a:ext uri="{FF2B5EF4-FFF2-40B4-BE49-F238E27FC236}">
                <a16:creationId xmlns:a16="http://schemas.microsoft.com/office/drawing/2014/main" id="{5FFE725C-79AC-24FF-AA1D-E428E1FB61A0}"/>
              </a:ext>
            </a:extLst>
          </p:cNvPr>
          <p:cNvCxnSpPr>
            <a:cxnSpLocks/>
            <a:stCxn id="674" idx="1"/>
            <a:endCxn id="673" idx="3"/>
          </p:cNvCxnSpPr>
          <p:nvPr/>
        </p:nvCxnSpPr>
        <p:spPr>
          <a:xfrm flipH="1">
            <a:off x="5222174" y="5714140"/>
            <a:ext cx="181337" cy="459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4" name="직사각형 803">
            <a:extLst>
              <a:ext uri="{FF2B5EF4-FFF2-40B4-BE49-F238E27FC236}">
                <a16:creationId xmlns:a16="http://schemas.microsoft.com/office/drawing/2014/main" id="{A0179EA5-62B9-2E43-2A99-FBC59D7B6D07}"/>
              </a:ext>
            </a:extLst>
          </p:cNvPr>
          <p:cNvSpPr/>
          <p:nvPr/>
        </p:nvSpPr>
        <p:spPr>
          <a:xfrm>
            <a:off x="8873177" y="5102647"/>
            <a:ext cx="342393" cy="222646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VPN</a:t>
            </a:r>
            <a:endParaRPr kumimoji="0"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sp>
        <p:nvSpPr>
          <p:cNvPr id="805" name="직사각형 804">
            <a:extLst>
              <a:ext uri="{FF2B5EF4-FFF2-40B4-BE49-F238E27FC236}">
                <a16:creationId xmlns:a16="http://schemas.microsoft.com/office/drawing/2014/main" id="{FF8448D2-37B3-63E8-EAE6-939CF8D71952}"/>
              </a:ext>
            </a:extLst>
          </p:cNvPr>
          <p:cNvSpPr/>
          <p:nvPr/>
        </p:nvSpPr>
        <p:spPr>
          <a:xfrm>
            <a:off x="9312845" y="5101329"/>
            <a:ext cx="342393" cy="222646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rgbClr val="4EA72E"/>
            </a:solidFill>
            <a:prstDash val="solid"/>
            <a:miter lim="800000"/>
          </a:ln>
          <a:effectLst/>
        </p:spPr>
        <p:txBody>
          <a:bodyPr lIns="0" rIns="0" rtlCol="0" anchor="ctr"/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L3</a:t>
            </a:r>
            <a:endParaRPr kumimoji="0"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cxnSp>
        <p:nvCxnSpPr>
          <p:cNvPr id="806" name="직선 연결선 805">
            <a:extLst>
              <a:ext uri="{FF2B5EF4-FFF2-40B4-BE49-F238E27FC236}">
                <a16:creationId xmlns:a16="http://schemas.microsoft.com/office/drawing/2014/main" id="{950A8AF0-13DD-A391-E62D-1F8850522F7E}"/>
              </a:ext>
            </a:extLst>
          </p:cNvPr>
          <p:cNvCxnSpPr>
            <a:cxnSpLocks/>
            <a:stCxn id="511" idx="3"/>
            <a:endCxn id="804" idx="1"/>
          </p:cNvCxnSpPr>
          <p:nvPr/>
        </p:nvCxnSpPr>
        <p:spPr>
          <a:xfrm flipV="1">
            <a:off x="8727530" y="5213970"/>
            <a:ext cx="145647" cy="58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9" name="직선 연결선 808">
            <a:extLst>
              <a:ext uri="{FF2B5EF4-FFF2-40B4-BE49-F238E27FC236}">
                <a16:creationId xmlns:a16="http://schemas.microsoft.com/office/drawing/2014/main" id="{6533FE23-C599-5852-D5C3-AE2FD694F57B}"/>
              </a:ext>
            </a:extLst>
          </p:cNvPr>
          <p:cNvCxnSpPr>
            <a:cxnSpLocks/>
            <a:stCxn id="805" idx="1"/>
            <a:endCxn id="804" idx="3"/>
          </p:cNvCxnSpPr>
          <p:nvPr/>
        </p:nvCxnSpPr>
        <p:spPr>
          <a:xfrm flipH="1">
            <a:off x="9215570" y="5212652"/>
            <a:ext cx="97275" cy="131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2" name="그룹 811">
            <a:extLst>
              <a:ext uri="{FF2B5EF4-FFF2-40B4-BE49-F238E27FC236}">
                <a16:creationId xmlns:a16="http://schemas.microsoft.com/office/drawing/2014/main" id="{B522A445-BF18-924B-048E-E9F8368B6BCF}"/>
              </a:ext>
            </a:extLst>
          </p:cNvPr>
          <p:cNvGrpSpPr/>
          <p:nvPr/>
        </p:nvGrpSpPr>
        <p:grpSpPr>
          <a:xfrm>
            <a:off x="9947304" y="5055511"/>
            <a:ext cx="551210" cy="269612"/>
            <a:chOff x="1434601" y="3366089"/>
            <a:chExt cx="551210" cy="269612"/>
          </a:xfrm>
        </p:grpSpPr>
        <p:pic>
          <p:nvPicPr>
            <p:cNvPr id="813" name="Picture 510">
              <a:extLst>
                <a:ext uri="{FF2B5EF4-FFF2-40B4-BE49-F238E27FC236}">
                  <a16:creationId xmlns:a16="http://schemas.microsoft.com/office/drawing/2014/main" id="{BCB28DF9-8BDD-A2CA-D3D2-8BB7BD762F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814" name="TextBox 813">
              <a:extLst>
                <a:ext uri="{FF2B5EF4-FFF2-40B4-BE49-F238E27FC236}">
                  <a16:creationId xmlns:a16="http://schemas.microsoft.com/office/drawing/2014/main" id="{F62225C6-43B8-E576-3D4B-564F0406CBE8}"/>
                </a:ext>
              </a:extLst>
            </p:cNvPr>
            <p:cNvSpPr txBox="1"/>
            <p:nvPr/>
          </p:nvSpPr>
          <p:spPr>
            <a:xfrm>
              <a:off x="1457098" y="3424214"/>
              <a:ext cx="501100" cy="200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융합망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815" name="직선 연결선 814">
            <a:extLst>
              <a:ext uri="{FF2B5EF4-FFF2-40B4-BE49-F238E27FC236}">
                <a16:creationId xmlns:a16="http://schemas.microsoft.com/office/drawing/2014/main" id="{1074E366-39A7-00E6-F082-EA169950FACE}"/>
              </a:ext>
            </a:extLst>
          </p:cNvPr>
          <p:cNvCxnSpPr>
            <a:cxnSpLocks/>
            <a:stCxn id="805" idx="3"/>
            <a:endCxn id="814" idx="1"/>
          </p:cNvCxnSpPr>
          <p:nvPr/>
        </p:nvCxnSpPr>
        <p:spPr>
          <a:xfrm>
            <a:off x="9655238" y="5212652"/>
            <a:ext cx="314563" cy="101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7" name="직사각형 866">
            <a:extLst>
              <a:ext uri="{FF2B5EF4-FFF2-40B4-BE49-F238E27FC236}">
                <a16:creationId xmlns:a16="http://schemas.microsoft.com/office/drawing/2014/main" id="{23AF1DD4-9027-42E9-BD49-9BA61AF246C4}"/>
              </a:ext>
            </a:extLst>
          </p:cNvPr>
          <p:cNvSpPr/>
          <p:nvPr/>
        </p:nvSpPr>
        <p:spPr>
          <a:xfrm>
            <a:off x="5969637" y="5801165"/>
            <a:ext cx="455725" cy="232324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0"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L4</a:t>
            </a:r>
          </a:p>
          <a:p>
            <a:pPr algn="ctr"/>
            <a:r>
              <a:rPr kumimoji="0"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스위치</a:t>
            </a:r>
          </a:p>
        </p:txBody>
      </p:sp>
      <p:cxnSp>
        <p:nvCxnSpPr>
          <p:cNvPr id="868" name="직선 연결선 867">
            <a:extLst>
              <a:ext uri="{FF2B5EF4-FFF2-40B4-BE49-F238E27FC236}">
                <a16:creationId xmlns:a16="http://schemas.microsoft.com/office/drawing/2014/main" id="{DACD8392-593F-105B-DC13-654EF697B59C}"/>
              </a:ext>
            </a:extLst>
          </p:cNvPr>
          <p:cNvCxnSpPr>
            <a:cxnSpLocks/>
            <a:stCxn id="38" idx="2"/>
            <a:endCxn id="867" idx="0"/>
          </p:cNvCxnSpPr>
          <p:nvPr/>
        </p:nvCxnSpPr>
        <p:spPr>
          <a:xfrm>
            <a:off x="5632393" y="5362729"/>
            <a:ext cx="565107" cy="43843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1" name="직사각형 870">
            <a:extLst>
              <a:ext uri="{FF2B5EF4-FFF2-40B4-BE49-F238E27FC236}">
                <a16:creationId xmlns:a16="http://schemas.microsoft.com/office/drawing/2014/main" id="{92133D5E-74CA-7BA4-26D5-12F8C4762369}"/>
              </a:ext>
            </a:extLst>
          </p:cNvPr>
          <p:cNvSpPr/>
          <p:nvPr/>
        </p:nvSpPr>
        <p:spPr>
          <a:xfrm>
            <a:off x="6601480" y="5806004"/>
            <a:ext cx="455725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 err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망연계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872" name="직선 연결선 871">
            <a:extLst>
              <a:ext uri="{FF2B5EF4-FFF2-40B4-BE49-F238E27FC236}">
                <a16:creationId xmlns:a16="http://schemas.microsoft.com/office/drawing/2014/main" id="{5C3A7DB2-809A-F03D-D4CD-994B1FFC1B6A}"/>
              </a:ext>
            </a:extLst>
          </p:cNvPr>
          <p:cNvCxnSpPr>
            <a:cxnSpLocks/>
            <a:stCxn id="871" idx="1"/>
            <a:endCxn id="867" idx="3"/>
          </p:cNvCxnSpPr>
          <p:nvPr/>
        </p:nvCxnSpPr>
        <p:spPr>
          <a:xfrm flipH="1">
            <a:off x="6425362" y="5917327"/>
            <a:ext cx="17611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6" name="직사각형 875">
            <a:extLst>
              <a:ext uri="{FF2B5EF4-FFF2-40B4-BE49-F238E27FC236}">
                <a16:creationId xmlns:a16="http://schemas.microsoft.com/office/drawing/2014/main" id="{86B12F62-7787-A5B8-6A76-A4E9042C40F1}"/>
              </a:ext>
            </a:extLst>
          </p:cNvPr>
          <p:cNvSpPr/>
          <p:nvPr/>
        </p:nvSpPr>
        <p:spPr>
          <a:xfrm>
            <a:off x="7228724" y="5801165"/>
            <a:ext cx="455725" cy="232324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0"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L4</a:t>
            </a:r>
          </a:p>
          <a:p>
            <a:pPr algn="ctr"/>
            <a:r>
              <a:rPr kumimoji="0"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스위치</a:t>
            </a:r>
          </a:p>
        </p:txBody>
      </p:sp>
      <p:cxnSp>
        <p:nvCxnSpPr>
          <p:cNvPr id="877" name="직선 연결선 876">
            <a:extLst>
              <a:ext uri="{FF2B5EF4-FFF2-40B4-BE49-F238E27FC236}">
                <a16:creationId xmlns:a16="http://schemas.microsoft.com/office/drawing/2014/main" id="{C47E88CF-30DA-02C7-E093-829D8C04D4B6}"/>
              </a:ext>
            </a:extLst>
          </p:cNvPr>
          <p:cNvCxnSpPr>
            <a:cxnSpLocks/>
            <a:stCxn id="871" idx="3"/>
            <a:endCxn id="876" idx="1"/>
          </p:cNvCxnSpPr>
          <p:nvPr/>
        </p:nvCxnSpPr>
        <p:spPr>
          <a:xfrm>
            <a:off x="7057205" y="5917327"/>
            <a:ext cx="17151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0" name="그룹 879">
            <a:extLst>
              <a:ext uri="{FF2B5EF4-FFF2-40B4-BE49-F238E27FC236}">
                <a16:creationId xmlns:a16="http://schemas.microsoft.com/office/drawing/2014/main" id="{5A425062-270D-0897-904C-2F2B9141C191}"/>
              </a:ext>
            </a:extLst>
          </p:cNvPr>
          <p:cNvGrpSpPr/>
          <p:nvPr/>
        </p:nvGrpSpPr>
        <p:grpSpPr>
          <a:xfrm>
            <a:off x="7177533" y="6105594"/>
            <a:ext cx="551210" cy="312041"/>
            <a:chOff x="1434601" y="3366089"/>
            <a:chExt cx="551210" cy="312041"/>
          </a:xfrm>
        </p:grpSpPr>
        <p:pic>
          <p:nvPicPr>
            <p:cNvPr id="881" name="Picture 510">
              <a:extLst>
                <a:ext uri="{FF2B5EF4-FFF2-40B4-BE49-F238E27FC236}">
                  <a16:creationId xmlns:a16="http://schemas.microsoft.com/office/drawing/2014/main" id="{21D1D8EA-431B-21CE-023B-0B7DF9ECB1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882" name="TextBox 881">
              <a:extLst>
                <a:ext uri="{FF2B5EF4-FFF2-40B4-BE49-F238E27FC236}">
                  <a16:creationId xmlns:a16="http://schemas.microsoft.com/office/drawing/2014/main" id="{6C792E6A-6631-DF21-DD49-2026A2A90B44}"/>
                </a:ext>
              </a:extLst>
            </p:cNvPr>
            <p:cNvSpPr txBox="1"/>
            <p:nvPr/>
          </p:nvSpPr>
          <p:spPr>
            <a:xfrm>
              <a:off x="1457098" y="3370353"/>
              <a:ext cx="501100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국토망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내부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883" name="직선 연결선 882">
            <a:extLst>
              <a:ext uri="{FF2B5EF4-FFF2-40B4-BE49-F238E27FC236}">
                <a16:creationId xmlns:a16="http://schemas.microsoft.com/office/drawing/2014/main" id="{3B840A1B-EFC5-F5A1-673F-09A6E1DD9900}"/>
              </a:ext>
            </a:extLst>
          </p:cNvPr>
          <p:cNvCxnSpPr>
            <a:cxnSpLocks/>
            <a:stCxn id="876" idx="2"/>
            <a:endCxn id="881" idx="0"/>
          </p:cNvCxnSpPr>
          <p:nvPr/>
        </p:nvCxnSpPr>
        <p:spPr>
          <a:xfrm flipH="1">
            <a:off x="7453138" y="6033489"/>
            <a:ext cx="3449" cy="7210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68FEF4C-1A6E-476F-1554-0283EF92F340}"/>
              </a:ext>
            </a:extLst>
          </p:cNvPr>
          <p:cNvGrpSpPr/>
          <p:nvPr/>
        </p:nvGrpSpPr>
        <p:grpSpPr>
          <a:xfrm>
            <a:off x="10272464" y="928007"/>
            <a:ext cx="1418142" cy="1132841"/>
            <a:chOff x="10272464" y="928007"/>
            <a:chExt cx="1418142" cy="1132841"/>
          </a:xfrm>
        </p:grpSpPr>
        <p:sp>
          <p:nvSpPr>
            <p:cNvPr id="1254" name="직사각형 1253">
              <a:extLst>
                <a:ext uri="{FF2B5EF4-FFF2-40B4-BE49-F238E27FC236}">
                  <a16:creationId xmlns:a16="http://schemas.microsoft.com/office/drawing/2014/main" id="{42DDC09C-88B0-E363-4373-E56D6E6273F9}"/>
                </a:ext>
              </a:extLst>
            </p:cNvPr>
            <p:cNvSpPr/>
            <p:nvPr/>
          </p:nvSpPr>
          <p:spPr>
            <a:xfrm>
              <a:off x="10272464" y="1034565"/>
              <a:ext cx="1418142" cy="1026283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255" name="TextBox 1254">
              <a:extLst>
                <a:ext uri="{FF2B5EF4-FFF2-40B4-BE49-F238E27FC236}">
                  <a16:creationId xmlns:a16="http://schemas.microsoft.com/office/drawing/2014/main" id="{D6709AB3-EB0E-8D0B-3D42-DADB30DDFB21}"/>
                </a:ext>
              </a:extLst>
            </p:cNvPr>
            <p:cNvSpPr txBox="1"/>
            <p:nvPr/>
          </p:nvSpPr>
          <p:spPr>
            <a:xfrm>
              <a:off x="10817630" y="928007"/>
              <a:ext cx="40908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ko-KR" altLang="en-US" sz="10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범례</a:t>
              </a:r>
            </a:p>
          </p:txBody>
        </p:sp>
        <p:sp>
          <p:nvSpPr>
            <p:cNvPr id="1256" name="직사각형 1255">
              <a:extLst>
                <a:ext uri="{FF2B5EF4-FFF2-40B4-BE49-F238E27FC236}">
                  <a16:creationId xmlns:a16="http://schemas.microsoft.com/office/drawing/2014/main" id="{A213CCAD-7FD0-25CC-6D43-A8907704DFB1}"/>
                </a:ext>
              </a:extLst>
            </p:cNvPr>
            <p:cNvSpPr/>
            <p:nvPr/>
          </p:nvSpPr>
          <p:spPr>
            <a:xfrm>
              <a:off x="10368248" y="1631931"/>
              <a:ext cx="378475" cy="15656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rgbClr val="4EA72E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700" b="1" i="0" u="none" strike="noStrike" kern="0" cap="none" spc="0" normalizeH="0" baseline="0" noProof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1257" name="직사각형 1256">
              <a:extLst>
                <a:ext uri="{FF2B5EF4-FFF2-40B4-BE49-F238E27FC236}">
                  <a16:creationId xmlns:a16="http://schemas.microsoft.com/office/drawing/2014/main" id="{59D8B4D7-81C4-D6BF-D450-F2AAE0406B2A}"/>
                </a:ext>
              </a:extLst>
            </p:cNvPr>
            <p:cNvSpPr/>
            <p:nvPr/>
          </p:nvSpPr>
          <p:spPr>
            <a:xfrm>
              <a:off x="10370902" y="1437709"/>
              <a:ext cx="372421" cy="145955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/>
            <a:p>
              <a:pPr algn="ctr" latinLnBrk="0"/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sp>
          <p:nvSpPr>
            <p:cNvPr id="1258" name="TextBox 1257">
              <a:extLst>
                <a:ext uri="{FF2B5EF4-FFF2-40B4-BE49-F238E27FC236}">
                  <a16:creationId xmlns:a16="http://schemas.microsoft.com/office/drawing/2014/main" id="{0D2E7522-997D-D7A2-2DA8-44CC587E1EB4}"/>
                </a:ext>
              </a:extLst>
            </p:cNvPr>
            <p:cNvSpPr txBox="1"/>
            <p:nvPr/>
          </p:nvSpPr>
          <p:spPr>
            <a:xfrm>
              <a:off x="10793363" y="1399435"/>
              <a:ext cx="80182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900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재활용 장비</a:t>
              </a:r>
            </a:p>
          </p:txBody>
        </p:sp>
        <p:sp>
          <p:nvSpPr>
            <p:cNvPr id="1259" name="TextBox 1258">
              <a:extLst>
                <a:ext uri="{FF2B5EF4-FFF2-40B4-BE49-F238E27FC236}">
                  <a16:creationId xmlns:a16="http://schemas.microsoft.com/office/drawing/2014/main" id="{FE15D5F6-5AA9-F5AE-7FAD-F03532B2B568}"/>
                </a:ext>
              </a:extLst>
            </p:cNvPr>
            <p:cNvSpPr txBox="1"/>
            <p:nvPr/>
          </p:nvSpPr>
          <p:spPr>
            <a:xfrm>
              <a:off x="10793363" y="1594878"/>
              <a:ext cx="86594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900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</a:t>
              </a:r>
              <a:r>
                <a:rPr lang="ko-KR" altLang="en-US" sz="900" kern="0" dirty="0" err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차구축</a:t>
              </a:r>
              <a:r>
                <a:rPr lang="ko-KR" altLang="en-US" sz="900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장비</a:t>
              </a:r>
            </a:p>
          </p:txBody>
        </p:sp>
        <p:sp>
          <p:nvSpPr>
            <p:cNvPr id="1260" name="직사각형 1259">
              <a:extLst>
                <a:ext uri="{FF2B5EF4-FFF2-40B4-BE49-F238E27FC236}">
                  <a16:creationId xmlns:a16="http://schemas.microsoft.com/office/drawing/2014/main" id="{207272A1-92AD-FA61-843E-7571E1EA56BB}"/>
                </a:ext>
              </a:extLst>
            </p:cNvPr>
            <p:cNvSpPr/>
            <p:nvPr/>
          </p:nvSpPr>
          <p:spPr>
            <a:xfrm>
              <a:off x="10368248" y="1237393"/>
              <a:ext cx="372420" cy="152049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latinLnBrk="0"/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sp>
          <p:nvSpPr>
            <p:cNvPr id="1261" name="TextBox 1260">
              <a:extLst>
                <a:ext uri="{FF2B5EF4-FFF2-40B4-BE49-F238E27FC236}">
                  <a16:creationId xmlns:a16="http://schemas.microsoft.com/office/drawing/2014/main" id="{EEE413A2-5BC2-23CB-D664-0BA7BC043C54}"/>
                </a:ext>
              </a:extLst>
            </p:cNvPr>
            <p:cNvSpPr txBox="1"/>
            <p:nvPr/>
          </p:nvSpPr>
          <p:spPr>
            <a:xfrm>
              <a:off x="10793363" y="1203992"/>
              <a:ext cx="68640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900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기존 장비</a:t>
              </a:r>
            </a:p>
          </p:txBody>
        </p:sp>
        <p:sp>
          <p:nvSpPr>
            <p:cNvPr id="1262" name="직사각형 1261">
              <a:extLst>
                <a:ext uri="{FF2B5EF4-FFF2-40B4-BE49-F238E27FC236}">
                  <a16:creationId xmlns:a16="http://schemas.microsoft.com/office/drawing/2014/main" id="{F4F7E759-3A50-9840-7492-884619C41628}"/>
                </a:ext>
              </a:extLst>
            </p:cNvPr>
            <p:cNvSpPr/>
            <p:nvPr/>
          </p:nvSpPr>
          <p:spPr>
            <a:xfrm>
              <a:off x="10368248" y="1836759"/>
              <a:ext cx="378475" cy="156562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latinLnBrk="0"/>
              <a:endParaRPr lang="ko-KR" altLang="en-US" sz="8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263" name="TextBox 1262">
              <a:extLst>
                <a:ext uri="{FF2B5EF4-FFF2-40B4-BE49-F238E27FC236}">
                  <a16:creationId xmlns:a16="http://schemas.microsoft.com/office/drawing/2014/main" id="{6923703C-2DC5-CDF4-6170-AC3097B24EE2}"/>
                </a:ext>
              </a:extLst>
            </p:cNvPr>
            <p:cNvSpPr txBox="1"/>
            <p:nvPr/>
          </p:nvSpPr>
          <p:spPr>
            <a:xfrm>
              <a:off x="10793363" y="1790320"/>
              <a:ext cx="68640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900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신규 장비</a:t>
              </a:r>
            </a:p>
          </p:txBody>
        </p:sp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9862236-F48E-45E6-77FD-75D0F8A09837}"/>
              </a:ext>
            </a:extLst>
          </p:cNvPr>
          <p:cNvSpPr/>
          <p:nvPr/>
        </p:nvSpPr>
        <p:spPr bwMode="auto">
          <a:xfrm>
            <a:off x="3752501" y="1238997"/>
            <a:ext cx="593320" cy="54111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bg1">
                <a:lumMod val="75000"/>
                <a:alpha val="50000"/>
              </a:schemeClr>
            </a:solidFill>
            <a:prstDash val="solid"/>
          </a:ln>
          <a:effectLst/>
        </p:spPr>
        <p:txBody>
          <a:bodyPr wrap="none" lIns="98608" tIns="88615" rIns="98608" bIns="49303" rtlCol="0" anchor="t"/>
          <a:lstStyle/>
          <a:p>
            <a:pPr algn="ctr" latinLnBrk="0">
              <a:defRPr/>
            </a:pPr>
            <a:endParaRPr lang="en-US" altLang="ko-KR" sz="7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F2019C6-3A8E-1369-FBCC-A9DFCC9BBD09}"/>
              </a:ext>
            </a:extLst>
          </p:cNvPr>
          <p:cNvSpPr/>
          <p:nvPr/>
        </p:nvSpPr>
        <p:spPr bwMode="auto">
          <a:xfrm>
            <a:off x="6151732" y="1049741"/>
            <a:ext cx="2383142" cy="1511716"/>
          </a:xfrm>
          <a:prstGeom prst="rect">
            <a:avLst/>
          </a:prstGeom>
          <a:solidFill>
            <a:srgbClr val="66CCFF">
              <a:alpha val="18000"/>
            </a:srgbClr>
          </a:solidFill>
          <a:ln w="127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</a:ln>
          <a:effectLst/>
        </p:spPr>
        <p:txBody>
          <a:bodyPr wrap="none" lIns="98608" tIns="88615" rIns="98608" bIns="49303" rtlCol="0" anchor="t"/>
          <a:lstStyle/>
          <a:p>
            <a:pPr algn="ctr" latinLnBrk="0">
              <a:defRPr/>
            </a:pPr>
            <a:endParaRPr lang="en-US" altLang="ko-KR" sz="1108" b="1" kern="0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F23A07D1-D99C-6790-F82B-D78D1EA56D16}"/>
              </a:ext>
            </a:extLst>
          </p:cNvPr>
          <p:cNvGrpSpPr/>
          <p:nvPr/>
        </p:nvGrpSpPr>
        <p:grpSpPr>
          <a:xfrm>
            <a:off x="1296865" y="1105058"/>
            <a:ext cx="605014" cy="675049"/>
            <a:chOff x="5869569" y="1926032"/>
            <a:chExt cx="2326114" cy="1299873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AA32EB64-CA8B-8904-6A64-7F53182DD86C}"/>
                </a:ext>
              </a:extLst>
            </p:cNvPr>
            <p:cNvSpPr/>
            <p:nvPr/>
          </p:nvSpPr>
          <p:spPr bwMode="auto">
            <a:xfrm>
              <a:off x="5891449" y="2183945"/>
              <a:ext cx="2281154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F7676AF-7ACC-91E3-FC7A-AFE64DB9F05D}"/>
                </a:ext>
              </a:extLst>
            </p:cNvPr>
            <p:cNvSpPr/>
            <p:nvPr/>
          </p:nvSpPr>
          <p:spPr>
            <a:xfrm>
              <a:off x="5869569" y="1926032"/>
              <a:ext cx="2326114" cy="33871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식약처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 (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재택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303FE5C-475E-5983-D130-6FE4D289D78A}"/>
              </a:ext>
            </a:extLst>
          </p:cNvPr>
          <p:cNvSpPr/>
          <p:nvPr/>
        </p:nvSpPr>
        <p:spPr>
          <a:xfrm>
            <a:off x="1718964" y="1668517"/>
            <a:ext cx="258642" cy="222646"/>
          </a:xfrm>
          <a:prstGeom prst="rect">
            <a:avLst/>
          </a:prstGeom>
          <a:solidFill>
            <a:srgbClr val="F2CDCC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63500">
              <a:srgbClr val="FF0000">
                <a:alpha val="50000"/>
              </a:srgbClr>
            </a:glow>
          </a:effectLst>
        </p:spPr>
        <p:txBody>
          <a:bodyPr lIns="0" rIns="0" rtlCol="0" anchor="ctr"/>
          <a:lstStyle/>
          <a:p>
            <a:pPr algn="ctr" latinLnBrk="0"/>
            <a:r>
              <a:rPr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VPN</a:t>
            </a:r>
            <a:endParaRPr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7AA4A281-3EE0-3048-942B-E98E44B56C96}"/>
              </a:ext>
            </a:extLst>
          </p:cNvPr>
          <p:cNvCxnSpPr>
            <a:cxnSpLocks/>
            <a:endCxn id="18" idx="2"/>
          </p:cNvCxnSpPr>
          <p:nvPr/>
        </p:nvCxnSpPr>
        <p:spPr>
          <a:xfrm flipH="1" flipV="1">
            <a:off x="1848285" y="1891163"/>
            <a:ext cx="1748853" cy="107192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E2102461-C84A-311E-5B5D-D0D20DF4931D}"/>
              </a:ext>
            </a:extLst>
          </p:cNvPr>
          <p:cNvGrpSpPr/>
          <p:nvPr/>
        </p:nvGrpSpPr>
        <p:grpSpPr>
          <a:xfrm>
            <a:off x="2114538" y="1105058"/>
            <a:ext cx="605014" cy="675049"/>
            <a:chOff x="5869569" y="1926032"/>
            <a:chExt cx="2326114" cy="1299873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DA92F6CF-8EC9-7AF7-B884-912025F56381}"/>
                </a:ext>
              </a:extLst>
            </p:cNvPr>
            <p:cNvSpPr/>
            <p:nvPr/>
          </p:nvSpPr>
          <p:spPr bwMode="auto">
            <a:xfrm>
              <a:off x="5891449" y="2183945"/>
              <a:ext cx="2281154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id="{4CE0A603-52DE-32C2-0F82-F3AC3B174000}"/>
                </a:ext>
              </a:extLst>
            </p:cNvPr>
            <p:cNvSpPr/>
            <p:nvPr/>
          </p:nvSpPr>
          <p:spPr>
            <a:xfrm>
              <a:off x="5869569" y="1926032"/>
              <a:ext cx="2326114" cy="33871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110 (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재택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99A2D442-711F-E38A-531E-1EC5F4662C51}"/>
              </a:ext>
            </a:extLst>
          </p:cNvPr>
          <p:cNvSpPr/>
          <p:nvPr/>
        </p:nvSpPr>
        <p:spPr>
          <a:xfrm>
            <a:off x="2536637" y="1668517"/>
            <a:ext cx="258642" cy="222646"/>
          </a:xfrm>
          <a:prstGeom prst="rect">
            <a:avLst/>
          </a:prstGeom>
          <a:solidFill>
            <a:srgbClr val="F2CDCC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63500">
              <a:srgbClr val="FF0000">
                <a:alpha val="50000"/>
              </a:srgbClr>
            </a:glow>
          </a:effectLst>
        </p:spPr>
        <p:txBody>
          <a:bodyPr lIns="0" rIns="0" rtlCol="0" anchor="ctr"/>
          <a:lstStyle/>
          <a:p>
            <a:pPr algn="ctr" latinLnBrk="0"/>
            <a:r>
              <a:rPr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VPN</a:t>
            </a:r>
            <a:endParaRPr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0B0EB7E3-D172-B032-A84F-AFA7CB8D3C4E}"/>
              </a:ext>
            </a:extLst>
          </p:cNvPr>
          <p:cNvSpPr/>
          <p:nvPr/>
        </p:nvSpPr>
        <p:spPr bwMode="auto">
          <a:xfrm>
            <a:off x="2944781" y="1238997"/>
            <a:ext cx="593320" cy="54111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bg1">
                <a:lumMod val="75000"/>
                <a:alpha val="50000"/>
              </a:schemeClr>
            </a:solidFill>
            <a:prstDash val="solid"/>
          </a:ln>
          <a:effectLst/>
        </p:spPr>
        <p:txBody>
          <a:bodyPr wrap="none" lIns="98608" tIns="88615" rIns="98608" bIns="49303" rtlCol="0" anchor="t"/>
          <a:lstStyle/>
          <a:p>
            <a:pPr algn="ctr" latinLnBrk="0">
              <a:defRPr/>
            </a:pPr>
            <a:endParaRPr lang="en-US" altLang="ko-KR" sz="7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98E40CFE-AE36-193F-7B52-AB5D23EFAF19}"/>
              </a:ext>
            </a:extLst>
          </p:cNvPr>
          <p:cNvSpPr/>
          <p:nvPr/>
        </p:nvSpPr>
        <p:spPr>
          <a:xfrm>
            <a:off x="2939090" y="1105058"/>
            <a:ext cx="605014" cy="175900"/>
          </a:xfrm>
          <a:prstGeom prst="roundRect">
            <a:avLst>
              <a:gd name="adj" fmla="val 23759"/>
            </a:avLst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algn="ctr" latinLnBrk="0"/>
            <a:r>
              <a:rPr lang="ko-KR" altLang="en-US" sz="700" b="1" ker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여가부</a:t>
            </a:r>
            <a:endParaRPr lang="ko-KR" altLang="en-US" sz="7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D3DFB86C-7088-150B-5531-03A4A0D79AA8}"/>
              </a:ext>
            </a:extLst>
          </p:cNvPr>
          <p:cNvSpPr/>
          <p:nvPr/>
        </p:nvSpPr>
        <p:spPr>
          <a:xfrm>
            <a:off x="3361189" y="1668517"/>
            <a:ext cx="258642" cy="222646"/>
          </a:xfrm>
          <a:prstGeom prst="rect">
            <a:avLst/>
          </a:prstGeom>
          <a:solidFill>
            <a:srgbClr val="F2CDCC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63500">
              <a:srgbClr val="FF0000">
                <a:alpha val="50000"/>
              </a:srgbClr>
            </a:glow>
          </a:effectLst>
        </p:spPr>
        <p:txBody>
          <a:bodyPr lIns="0" rIns="0" rtlCol="0" anchor="ctr"/>
          <a:lstStyle/>
          <a:p>
            <a:pPr algn="ctr" latinLnBrk="0"/>
            <a:r>
              <a:rPr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VPN</a:t>
            </a:r>
            <a:endParaRPr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6F68100D-DBC7-2C38-E509-6E37BE71EBFA}"/>
              </a:ext>
            </a:extLst>
          </p:cNvPr>
          <p:cNvCxnSpPr>
            <a:cxnSpLocks/>
            <a:endCxn id="37" idx="2"/>
          </p:cNvCxnSpPr>
          <p:nvPr/>
        </p:nvCxnSpPr>
        <p:spPr>
          <a:xfrm flipH="1" flipV="1">
            <a:off x="2665958" y="1891163"/>
            <a:ext cx="931180" cy="107192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327ECA1A-BB04-E7E7-163B-C3CD0FC54CB5}"/>
              </a:ext>
            </a:extLst>
          </p:cNvPr>
          <p:cNvCxnSpPr>
            <a:cxnSpLocks/>
            <a:endCxn id="46" idx="2"/>
          </p:cNvCxnSpPr>
          <p:nvPr/>
        </p:nvCxnSpPr>
        <p:spPr>
          <a:xfrm flipH="1" flipV="1">
            <a:off x="3490510" y="1891163"/>
            <a:ext cx="106628" cy="107192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C5DE890C-4F94-335A-8AA3-F016AED459A5}"/>
              </a:ext>
            </a:extLst>
          </p:cNvPr>
          <p:cNvGrpSpPr/>
          <p:nvPr/>
        </p:nvGrpSpPr>
        <p:grpSpPr>
          <a:xfrm>
            <a:off x="1296865" y="1967494"/>
            <a:ext cx="605014" cy="683844"/>
            <a:chOff x="5869569" y="1909096"/>
            <a:chExt cx="2326114" cy="1316809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861D612B-BC3F-F292-7F1D-336B316503FE}"/>
                </a:ext>
              </a:extLst>
            </p:cNvPr>
            <p:cNvSpPr/>
            <p:nvPr/>
          </p:nvSpPr>
          <p:spPr bwMode="auto">
            <a:xfrm>
              <a:off x="5891449" y="2183945"/>
              <a:ext cx="2281154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60" name="사각형: 둥근 모서리 59">
              <a:extLst>
                <a:ext uri="{FF2B5EF4-FFF2-40B4-BE49-F238E27FC236}">
                  <a16:creationId xmlns:a16="http://schemas.microsoft.com/office/drawing/2014/main" id="{6A976EA0-D2FD-A252-62DE-51D3CD1C3935}"/>
                </a:ext>
              </a:extLst>
            </p:cNvPr>
            <p:cNvSpPr/>
            <p:nvPr/>
          </p:nvSpPr>
          <p:spPr>
            <a:xfrm>
              <a:off x="5869569" y="1909096"/>
              <a:ext cx="2326114" cy="372584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국가유산청</a:t>
              </a: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대전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2CD865E4-C6FB-5E54-A5F7-4BE9F8D2DE1D}"/>
              </a:ext>
            </a:extLst>
          </p:cNvPr>
          <p:cNvSpPr/>
          <p:nvPr/>
        </p:nvSpPr>
        <p:spPr>
          <a:xfrm>
            <a:off x="1718964" y="2374839"/>
            <a:ext cx="258642" cy="222646"/>
          </a:xfrm>
          <a:prstGeom prst="rect">
            <a:avLst/>
          </a:prstGeom>
          <a:solidFill>
            <a:srgbClr val="00B0F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AB5862A4-BCB6-4D67-A3D8-D72C9AFFF23D}"/>
              </a:ext>
            </a:extLst>
          </p:cNvPr>
          <p:cNvCxnSpPr>
            <a:cxnSpLocks/>
            <a:endCxn id="61" idx="3"/>
          </p:cNvCxnSpPr>
          <p:nvPr/>
        </p:nvCxnSpPr>
        <p:spPr>
          <a:xfrm flipH="1" flipV="1">
            <a:off x="1977606" y="2486162"/>
            <a:ext cx="1619532" cy="47692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1E4C951B-BA4C-E9F3-6022-64AB9F8ED6A1}"/>
              </a:ext>
            </a:extLst>
          </p:cNvPr>
          <p:cNvGrpSpPr/>
          <p:nvPr/>
        </p:nvGrpSpPr>
        <p:grpSpPr>
          <a:xfrm>
            <a:off x="6199960" y="1110259"/>
            <a:ext cx="605014" cy="559599"/>
            <a:chOff x="5869569" y="1926032"/>
            <a:chExt cx="2326114" cy="1299873"/>
          </a:xfrm>
        </p:grpSpPr>
        <p:sp>
          <p:nvSpPr>
            <p:cNvPr id="448" name="직사각형 447">
              <a:extLst>
                <a:ext uri="{FF2B5EF4-FFF2-40B4-BE49-F238E27FC236}">
                  <a16:creationId xmlns:a16="http://schemas.microsoft.com/office/drawing/2014/main" id="{EA7CB932-1AD7-7C9D-EE7E-559A3134A9C5}"/>
                </a:ext>
              </a:extLst>
            </p:cNvPr>
            <p:cNvSpPr/>
            <p:nvPr/>
          </p:nvSpPr>
          <p:spPr bwMode="auto">
            <a:xfrm>
              <a:off x="5891449" y="2183945"/>
              <a:ext cx="2281154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449" name="사각형: 둥근 모서리 448">
              <a:extLst>
                <a:ext uri="{FF2B5EF4-FFF2-40B4-BE49-F238E27FC236}">
                  <a16:creationId xmlns:a16="http://schemas.microsoft.com/office/drawing/2014/main" id="{9833D03D-6708-C714-F9AB-BD05AFA73F4A}"/>
                </a:ext>
              </a:extLst>
            </p:cNvPr>
            <p:cNvSpPr/>
            <p:nvPr/>
          </p:nvSpPr>
          <p:spPr>
            <a:xfrm>
              <a:off x="5869569" y="1926032"/>
              <a:ext cx="2326114" cy="33871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보훈부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 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(2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차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450" name="직사각형 449">
            <a:extLst>
              <a:ext uri="{FF2B5EF4-FFF2-40B4-BE49-F238E27FC236}">
                <a16:creationId xmlns:a16="http://schemas.microsoft.com/office/drawing/2014/main" id="{21C56860-24EC-8AD1-B348-23FC2E169C36}"/>
              </a:ext>
            </a:extLst>
          </p:cNvPr>
          <p:cNvSpPr/>
          <p:nvPr/>
        </p:nvSpPr>
        <p:spPr>
          <a:xfrm>
            <a:off x="6581224" y="1528209"/>
            <a:ext cx="258642" cy="222646"/>
          </a:xfrm>
          <a:prstGeom prst="rect">
            <a:avLst/>
          </a:prstGeom>
          <a:solidFill>
            <a:srgbClr val="F2CDCC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63500">
              <a:srgbClr val="FF0000">
                <a:alpha val="50000"/>
              </a:srgbClr>
            </a:glow>
          </a:effectLst>
        </p:spPr>
        <p:txBody>
          <a:bodyPr lIns="0" rIns="0" rtlCol="0" anchor="ctr"/>
          <a:lstStyle/>
          <a:p>
            <a:pPr algn="ctr" latinLnBrk="0"/>
            <a:r>
              <a:rPr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VPN</a:t>
            </a:r>
            <a:endParaRPr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grpSp>
        <p:nvGrpSpPr>
          <p:cNvPr id="451" name="그룹 450">
            <a:extLst>
              <a:ext uri="{FF2B5EF4-FFF2-40B4-BE49-F238E27FC236}">
                <a16:creationId xmlns:a16="http://schemas.microsoft.com/office/drawing/2014/main" id="{BF90DB15-E0A1-BAFE-55E7-9145B8160AA9}"/>
              </a:ext>
            </a:extLst>
          </p:cNvPr>
          <p:cNvGrpSpPr/>
          <p:nvPr/>
        </p:nvGrpSpPr>
        <p:grpSpPr>
          <a:xfrm>
            <a:off x="7017633" y="1110259"/>
            <a:ext cx="605014" cy="557345"/>
            <a:chOff x="5869569" y="1926032"/>
            <a:chExt cx="2326114" cy="1299873"/>
          </a:xfrm>
        </p:grpSpPr>
        <p:sp>
          <p:nvSpPr>
            <p:cNvPr id="452" name="직사각형 451">
              <a:extLst>
                <a:ext uri="{FF2B5EF4-FFF2-40B4-BE49-F238E27FC236}">
                  <a16:creationId xmlns:a16="http://schemas.microsoft.com/office/drawing/2014/main" id="{C341E10D-6039-3E2B-FE4D-11F0B92B7273}"/>
                </a:ext>
              </a:extLst>
            </p:cNvPr>
            <p:cNvSpPr/>
            <p:nvPr/>
          </p:nvSpPr>
          <p:spPr bwMode="auto">
            <a:xfrm>
              <a:off x="5891449" y="2183945"/>
              <a:ext cx="2281154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453" name="사각형: 둥근 모서리 452">
              <a:extLst>
                <a:ext uri="{FF2B5EF4-FFF2-40B4-BE49-F238E27FC236}">
                  <a16:creationId xmlns:a16="http://schemas.microsoft.com/office/drawing/2014/main" id="{DA3B4A38-7A75-DD80-B296-AB802A1F8036}"/>
                </a:ext>
              </a:extLst>
            </p:cNvPr>
            <p:cNvSpPr/>
            <p:nvPr/>
          </p:nvSpPr>
          <p:spPr>
            <a:xfrm>
              <a:off x="5869569" y="1926032"/>
              <a:ext cx="2326114" cy="33871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식약처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 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(2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차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454" name="직사각형 453">
            <a:extLst>
              <a:ext uri="{FF2B5EF4-FFF2-40B4-BE49-F238E27FC236}">
                <a16:creationId xmlns:a16="http://schemas.microsoft.com/office/drawing/2014/main" id="{8DEB3717-E604-5013-D7F8-92264FCAB29A}"/>
              </a:ext>
            </a:extLst>
          </p:cNvPr>
          <p:cNvSpPr/>
          <p:nvPr/>
        </p:nvSpPr>
        <p:spPr>
          <a:xfrm>
            <a:off x="7398897" y="1528209"/>
            <a:ext cx="258642" cy="222646"/>
          </a:xfrm>
          <a:prstGeom prst="rect">
            <a:avLst/>
          </a:prstGeom>
          <a:solidFill>
            <a:srgbClr val="F2CDCC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63500">
              <a:srgbClr val="FF0000">
                <a:alpha val="50000"/>
              </a:srgbClr>
            </a:glow>
          </a:effectLst>
        </p:spPr>
        <p:txBody>
          <a:bodyPr lIns="0" rIns="0" rtlCol="0" anchor="ctr"/>
          <a:lstStyle/>
          <a:p>
            <a:pPr algn="ctr" latinLnBrk="0"/>
            <a:r>
              <a:rPr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VPN</a:t>
            </a:r>
            <a:endParaRPr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grpSp>
        <p:nvGrpSpPr>
          <p:cNvPr id="455" name="그룹 454">
            <a:extLst>
              <a:ext uri="{FF2B5EF4-FFF2-40B4-BE49-F238E27FC236}">
                <a16:creationId xmlns:a16="http://schemas.microsoft.com/office/drawing/2014/main" id="{9D05DF1E-16D0-5278-2FED-ABE17957E842}"/>
              </a:ext>
            </a:extLst>
          </p:cNvPr>
          <p:cNvGrpSpPr/>
          <p:nvPr/>
        </p:nvGrpSpPr>
        <p:grpSpPr>
          <a:xfrm>
            <a:off x="7842185" y="1110259"/>
            <a:ext cx="605014" cy="557345"/>
            <a:chOff x="5869569" y="1926032"/>
            <a:chExt cx="2326114" cy="1299873"/>
          </a:xfrm>
        </p:grpSpPr>
        <p:sp>
          <p:nvSpPr>
            <p:cNvPr id="456" name="직사각형 455">
              <a:extLst>
                <a:ext uri="{FF2B5EF4-FFF2-40B4-BE49-F238E27FC236}">
                  <a16:creationId xmlns:a16="http://schemas.microsoft.com/office/drawing/2014/main" id="{F3DB0DDE-CDCA-4B31-4D95-BDCCCC36D79F}"/>
                </a:ext>
              </a:extLst>
            </p:cNvPr>
            <p:cNvSpPr/>
            <p:nvPr/>
          </p:nvSpPr>
          <p:spPr bwMode="auto">
            <a:xfrm>
              <a:off x="5891449" y="2183945"/>
              <a:ext cx="2281154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457" name="사각형: 둥근 모서리 456">
              <a:extLst>
                <a:ext uri="{FF2B5EF4-FFF2-40B4-BE49-F238E27FC236}">
                  <a16:creationId xmlns:a16="http://schemas.microsoft.com/office/drawing/2014/main" id="{89853E6A-546A-B9EA-3F54-5CF5ABED688A}"/>
                </a:ext>
              </a:extLst>
            </p:cNvPr>
            <p:cNvSpPr/>
            <p:nvPr/>
          </p:nvSpPr>
          <p:spPr>
            <a:xfrm>
              <a:off x="5869569" y="1926032"/>
              <a:ext cx="2326114" cy="33871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기상청</a:t>
              </a:r>
            </a:p>
          </p:txBody>
        </p:sp>
      </p:grpSp>
      <p:sp>
        <p:nvSpPr>
          <p:cNvPr id="458" name="직사각형 457">
            <a:extLst>
              <a:ext uri="{FF2B5EF4-FFF2-40B4-BE49-F238E27FC236}">
                <a16:creationId xmlns:a16="http://schemas.microsoft.com/office/drawing/2014/main" id="{AC1AFCC4-B9CA-C089-F1B3-D41C6792627C}"/>
              </a:ext>
            </a:extLst>
          </p:cNvPr>
          <p:cNvSpPr/>
          <p:nvPr/>
        </p:nvSpPr>
        <p:spPr>
          <a:xfrm>
            <a:off x="8223449" y="1528209"/>
            <a:ext cx="258642" cy="222646"/>
          </a:xfrm>
          <a:prstGeom prst="rect">
            <a:avLst/>
          </a:prstGeom>
          <a:solidFill>
            <a:srgbClr val="F2CDCC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63500">
              <a:srgbClr val="FF0000">
                <a:alpha val="50000"/>
              </a:srgbClr>
            </a:glow>
          </a:effectLst>
        </p:spPr>
        <p:txBody>
          <a:bodyPr lIns="0" rIns="0" rtlCol="0" anchor="ctr"/>
          <a:lstStyle/>
          <a:p>
            <a:pPr algn="ctr" latinLnBrk="0"/>
            <a:r>
              <a:rPr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VPN</a:t>
            </a:r>
            <a:endParaRPr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grpSp>
        <p:nvGrpSpPr>
          <p:cNvPr id="459" name="그룹 458">
            <a:extLst>
              <a:ext uri="{FF2B5EF4-FFF2-40B4-BE49-F238E27FC236}">
                <a16:creationId xmlns:a16="http://schemas.microsoft.com/office/drawing/2014/main" id="{A73C439D-F1D0-F2EC-E443-EFD9BE4FAB43}"/>
              </a:ext>
            </a:extLst>
          </p:cNvPr>
          <p:cNvGrpSpPr/>
          <p:nvPr/>
        </p:nvGrpSpPr>
        <p:grpSpPr>
          <a:xfrm>
            <a:off x="7023767" y="1841886"/>
            <a:ext cx="605014" cy="559599"/>
            <a:chOff x="5869569" y="1926032"/>
            <a:chExt cx="2326114" cy="1299873"/>
          </a:xfrm>
        </p:grpSpPr>
        <p:sp>
          <p:nvSpPr>
            <p:cNvPr id="460" name="직사각형 459">
              <a:extLst>
                <a:ext uri="{FF2B5EF4-FFF2-40B4-BE49-F238E27FC236}">
                  <a16:creationId xmlns:a16="http://schemas.microsoft.com/office/drawing/2014/main" id="{1CC00246-4934-7205-9A2C-11C4844B9882}"/>
                </a:ext>
              </a:extLst>
            </p:cNvPr>
            <p:cNvSpPr/>
            <p:nvPr/>
          </p:nvSpPr>
          <p:spPr bwMode="auto">
            <a:xfrm>
              <a:off x="5891449" y="2183945"/>
              <a:ext cx="2281154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461" name="사각형: 둥근 모서리 460">
              <a:extLst>
                <a:ext uri="{FF2B5EF4-FFF2-40B4-BE49-F238E27FC236}">
                  <a16:creationId xmlns:a16="http://schemas.microsoft.com/office/drawing/2014/main" id="{71C0EDD3-09FE-9407-27B1-0B96228956CF}"/>
                </a:ext>
              </a:extLst>
            </p:cNvPr>
            <p:cNvSpPr/>
            <p:nvPr/>
          </p:nvSpPr>
          <p:spPr>
            <a:xfrm>
              <a:off x="5869569" y="1926032"/>
              <a:ext cx="2326114" cy="33871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공정위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 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(2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차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462" name="직사각형 461">
            <a:extLst>
              <a:ext uri="{FF2B5EF4-FFF2-40B4-BE49-F238E27FC236}">
                <a16:creationId xmlns:a16="http://schemas.microsoft.com/office/drawing/2014/main" id="{CB3C2932-23D7-1F1F-A08E-C5A700D987D3}"/>
              </a:ext>
            </a:extLst>
          </p:cNvPr>
          <p:cNvSpPr/>
          <p:nvPr/>
        </p:nvSpPr>
        <p:spPr>
          <a:xfrm>
            <a:off x="7405031" y="2259836"/>
            <a:ext cx="258642" cy="222646"/>
          </a:xfrm>
          <a:prstGeom prst="rect">
            <a:avLst/>
          </a:prstGeom>
          <a:solidFill>
            <a:srgbClr val="F2CDCC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63500">
              <a:srgbClr val="FF0000">
                <a:alpha val="50000"/>
              </a:srgbClr>
            </a:glow>
          </a:effectLst>
        </p:spPr>
        <p:txBody>
          <a:bodyPr lIns="0" rIns="0" rtlCol="0" anchor="ctr"/>
          <a:lstStyle/>
          <a:p>
            <a:pPr algn="ctr" latinLnBrk="0"/>
            <a:r>
              <a:rPr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VPN</a:t>
            </a:r>
            <a:endParaRPr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grpSp>
        <p:nvGrpSpPr>
          <p:cNvPr id="463" name="그룹 462">
            <a:extLst>
              <a:ext uri="{FF2B5EF4-FFF2-40B4-BE49-F238E27FC236}">
                <a16:creationId xmlns:a16="http://schemas.microsoft.com/office/drawing/2014/main" id="{6F3B94F0-858B-9958-DDB9-383FFCC8A874}"/>
              </a:ext>
            </a:extLst>
          </p:cNvPr>
          <p:cNvGrpSpPr/>
          <p:nvPr/>
        </p:nvGrpSpPr>
        <p:grpSpPr>
          <a:xfrm>
            <a:off x="7842185" y="1849582"/>
            <a:ext cx="605014" cy="557345"/>
            <a:chOff x="5869569" y="1926032"/>
            <a:chExt cx="2326114" cy="1299873"/>
          </a:xfrm>
        </p:grpSpPr>
        <p:sp>
          <p:nvSpPr>
            <p:cNvPr id="464" name="직사각형 463">
              <a:extLst>
                <a:ext uri="{FF2B5EF4-FFF2-40B4-BE49-F238E27FC236}">
                  <a16:creationId xmlns:a16="http://schemas.microsoft.com/office/drawing/2014/main" id="{E86FD605-FB9E-1A56-AA70-075069B42039}"/>
                </a:ext>
              </a:extLst>
            </p:cNvPr>
            <p:cNvSpPr/>
            <p:nvPr/>
          </p:nvSpPr>
          <p:spPr bwMode="auto">
            <a:xfrm>
              <a:off x="5891449" y="2183945"/>
              <a:ext cx="2281154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465" name="사각형: 둥근 모서리 464">
              <a:extLst>
                <a:ext uri="{FF2B5EF4-FFF2-40B4-BE49-F238E27FC236}">
                  <a16:creationId xmlns:a16="http://schemas.microsoft.com/office/drawing/2014/main" id="{FB1EC6D7-E623-7ED6-D4D0-C26D8E50C446}"/>
                </a:ext>
              </a:extLst>
            </p:cNvPr>
            <p:cNvSpPr/>
            <p:nvPr/>
          </p:nvSpPr>
          <p:spPr>
            <a:xfrm>
              <a:off x="5869569" y="1926032"/>
              <a:ext cx="2326114" cy="33871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미래부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466" name="직사각형 465">
            <a:extLst>
              <a:ext uri="{FF2B5EF4-FFF2-40B4-BE49-F238E27FC236}">
                <a16:creationId xmlns:a16="http://schemas.microsoft.com/office/drawing/2014/main" id="{D37CEBB0-FF69-A158-9BE6-1D7EADEA8200}"/>
              </a:ext>
            </a:extLst>
          </p:cNvPr>
          <p:cNvSpPr/>
          <p:nvPr/>
        </p:nvSpPr>
        <p:spPr>
          <a:xfrm>
            <a:off x="8223449" y="2267532"/>
            <a:ext cx="258642" cy="222646"/>
          </a:xfrm>
          <a:prstGeom prst="rect">
            <a:avLst/>
          </a:prstGeom>
          <a:solidFill>
            <a:srgbClr val="F2CDCC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63500">
              <a:srgbClr val="FF0000">
                <a:alpha val="50000"/>
              </a:srgbClr>
            </a:glow>
          </a:effectLst>
        </p:spPr>
        <p:txBody>
          <a:bodyPr lIns="0" rIns="0" rtlCol="0" anchor="ctr"/>
          <a:lstStyle/>
          <a:p>
            <a:pPr algn="ctr" latinLnBrk="0"/>
            <a:r>
              <a:rPr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VPN</a:t>
            </a:r>
            <a:endParaRPr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cxnSp>
        <p:nvCxnSpPr>
          <p:cNvPr id="467" name="직선 연결선 466">
            <a:extLst>
              <a:ext uri="{FF2B5EF4-FFF2-40B4-BE49-F238E27FC236}">
                <a16:creationId xmlns:a16="http://schemas.microsoft.com/office/drawing/2014/main" id="{5F1F13D8-78DC-7A8C-E18C-31F4E36A3D55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5614841" y="1805599"/>
            <a:ext cx="536891" cy="9341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8" name="직사각형 467">
            <a:extLst>
              <a:ext uri="{FF2B5EF4-FFF2-40B4-BE49-F238E27FC236}">
                <a16:creationId xmlns:a16="http://schemas.microsoft.com/office/drawing/2014/main" id="{2B025937-FB4B-EA7D-0DE6-E8F6589372B2}"/>
              </a:ext>
            </a:extLst>
          </p:cNvPr>
          <p:cNvSpPr/>
          <p:nvPr/>
        </p:nvSpPr>
        <p:spPr bwMode="auto">
          <a:xfrm>
            <a:off x="4812088" y="1987985"/>
            <a:ext cx="582818" cy="539094"/>
          </a:xfrm>
          <a:prstGeom prst="rect">
            <a:avLst/>
          </a:prstGeom>
          <a:solidFill>
            <a:srgbClr val="66CCFF">
              <a:alpha val="18000"/>
            </a:srgbClr>
          </a:solidFill>
          <a:ln w="127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</a:ln>
          <a:effectLst/>
        </p:spPr>
        <p:txBody>
          <a:bodyPr wrap="none" lIns="98608" tIns="88615" rIns="98608" bIns="49303" rtlCol="0" anchor="t"/>
          <a:lstStyle/>
          <a:p>
            <a:pPr algn="ctr" latinLnBrk="0">
              <a:defRPr/>
            </a:pPr>
            <a:endParaRPr lang="en-US" altLang="ko-KR" sz="1108" b="1" kern="0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69" name="사각형: 둥근 모서리 468">
            <a:extLst>
              <a:ext uri="{FF2B5EF4-FFF2-40B4-BE49-F238E27FC236}">
                <a16:creationId xmlns:a16="http://schemas.microsoft.com/office/drawing/2014/main" id="{ACE522F3-B1AD-BAAC-2DFC-16743BADEB4B}"/>
              </a:ext>
            </a:extLst>
          </p:cNvPr>
          <p:cNvSpPr/>
          <p:nvPr/>
        </p:nvSpPr>
        <p:spPr>
          <a:xfrm>
            <a:off x="4803891" y="1910654"/>
            <a:ext cx="605014" cy="145816"/>
          </a:xfrm>
          <a:prstGeom prst="roundRect">
            <a:avLst>
              <a:gd name="adj" fmla="val 23759"/>
            </a:avLst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algn="ctr" latinLnBrk="0"/>
            <a:r>
              <a: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통합전산센터</a:t>
            </a:r>
          </a:p>
        </p:txBody>
      </p:sp>
      <p:cxnSp>
        <p:nvCxnSpPr>
          <p:cNvPr id="470" name="직선 연결선 469">
            <a:extLst>
              <a:ext uri="{FF2B5EF4-FFF2-40B4-BE49-F238E27FC236}">
                <a16:creationId xmlns:a16="http://schemas.microsoft.com/office/drawing/2014/main" id="{05A5D33A-A7DE-CCF4-A8AB-B37E673C950F}"/>
              </a:ext>
            </a:extLst>
          </p:cNvPr>
          <p:cNvCxnSpPr>
            <a:cxnSpLocks/>
            <a:endCxn id="471" idx="2"/>
          </p:cNvCxnSpPr>
          <p:nvPr/>
        </p:nvCxnSpPr>
        <p:spPr>
          <a:xfrm flipH="1" flipV="1">
            <a:off x="5233296" y="2621315"/>
            <a:ext cx="381545" cy="11847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1" name="직사각형 470">
            <a:extLst>
              <a:ext uri="{FF2B5EF4-FFF2-40B4-BE49-F238E27FC236}">
                <a16:creationId xmlns:a16="http://schemas.microsoft.com/office/drawing/2014/main" id="{332A17FE-27D6-AA4B-0125-39E3ED7023B1}"/>
              </a:ext>
            </a:extLst>
          </p:cNvPr>
          <p:cNvSpPr/>
          <p:nvPr/>
        </p:nvSpPr>
        <p:spPr>
          <a:xfrm>
            <a:off x="5103975" y="2398669"/>
            <a:ext cx="258642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72" name="사각형: 둥근 모서리 471">
            <a:extLst>
              <a:ext uri="{FF2B5EF4-FFF2-40B4-BE49-F238E27FC236}">
                <a16:creationId xmlns:a16="http://schemas.microsoft.com/office/drawing/2014/main" id="{D47C8138-4393-36CF-4693-2091A1348882}"/>
              </a:ext>
            </a:extLst>
          </p:cNvPr>
          <p:cNvSpPr/>
          <p:nvPr/>
        </p:nvSpPr>
        <p:spPr>
          <a:xfrm>
            <a:off x="3741884" y="1106462"/>
            <a:ext cx="605014" cy="145816"/>
          </a:xfrm>
          <a:prstGeom prst="roundRect">
            <a:avLst>
              <a:gd name="adj" fmla="val 23759"/>
            </a:avLst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algn="ctr" latinLnBrk="0"/>
            <a:r>
              <a: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한국전력공사</a:t>
            </a:r>
          </a:p>
        </p:txBody>
      </p:sp>
      <p:sp>
        <p:nvSpPr>
          <p:cNvPr id="473" name="TextBox 472">
            <a:extLst>
              <a:ext uri="{FF2B5EF4-FFF2-40B4-BE49-F238E27FC236}">
                <a16:creationId xmlns:a16="http://schemas.microsoft.com/office/drawing/2014/main" id="{0BF3F51B-5C85-7559-1D45-49604E2231FB}"/>
              </a:ext>
            </a:extLst>
          </p:cNvPr>
          <p:cNvSpPr txBox="1"/>
          <p:nvPr/>
        </p:nvSpPr>
        <p:spPr>
          <a:xfrm>
            <a:off x="3753959" y="1261743"/>
            <a:ext cx="461596" cy="20005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콜센터</a:t>
            </a:r>
          </a:p>
        </p:txBody>
      </p:sp>
      <p:sp>
        <p:nvSpPr>
          <p:cNvPr id="474" name="TextBox 473">
            <a:extLst>
              <a:ext uri="{FF2B5EF4-FFF2-40B4-BE49-F238E27FC236}">
                <a16:creationId xmlns:a16="http://schemas.microsoft.com/office/drawing/2014/main" id="{B9F61E76-51C1-709E-CCC9-66F0BC67A29A}"/>
              </a:ext>
            </a:extLst>
          </p:cNvPr>
          <p:cNvSpPr txBox="1"/>
          <p:nvPr/>
        </p:nvSpPr>
        <p:spPr>
          <a:xfrm>
            <a:off x="4713854" y="2043033"/>
            <a:ext cx="461596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민원</a:t>
            </a:r>
            <a:endParaRPr lang="en-US" altLang="ko-KR" sz="7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/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분석</a:t>
            </a:r>
            <a:endParaRPr lang="en-US" altLang="ko-KR" sz="7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/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연계</a:t>
            </a:r>
            <a:endParaRPr lang="en-US" altLang="ko-KR" sz="7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/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서버</a:t>
            </a:r>
          </a:p>
        </p:txBody>
      </p:sp>
      <p:sp>
        <p:nvSpPr>
          <p:cNvPr id="475" name="직사각형 474">
            <a:extLst>
              <a:ext uri="{FF2B5EF4-FFF2-40B4-BE49-F238E27FC236}">
                <a16:creationId xmlns:a16="http://schemas.microsoft.com/office/drawing/2014/main" id="{950181B9-6C69-3E30-403E-1A18A57B6ED7}"/>
              </a:ext>
            </a:extLst>
          </p:cNvPr>
          <p:cNvSpPr/>
          <p:nvPr/>
        </p:nvSpPr>
        <p:spPr bwMode="auto">
          <a:xfrm>
            <a:off x="4980716" y="1178116"/>
            <a:ext cx="1063163" cy="539094"/>
          </a:xfrm>
          <a:prstGeom prst="rect">
            <a:avLst/>
          </a:prstGeom>
          <a:solidFill>
            <a:srgbClr val="66CCFF">
              <a:alpha val="18000"/>
            </a:srgbClr>
          </a:solidFill>
          <a:ln w="127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</a:ln>
          <a:effectLst/>
        </p:spPr>
        <p:txBody>
          <a:bodyPr wrap="none" lIns="98608" tIns="88615" rIns="98608" bIns="49303" rtlCol="0" anchor="t"/>
          <a:lstStyle/>
          <a:p>
            <a:pPr algn="ctr" latinLnBrk="0">
              <a:defRPr/>
            </a:pPr>
            <a:endParaRPr lang="en-US" altLang="ko-KR" sz="1108" b="1" kern="0" dirty="0">
              <a:ln>
                <a:solidFill>
                  <a:schemeClr val="accent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6" name="사각형: 둥근 모서리 475">
            <a:extLst>
              <a:ext uri="{FF2B5EF4-FFF2-40B4-BE49-F238E27FC236}">
                <a16:creationId xmlns:a16="http://schemas.microsoft.com/office/drawing/2014/main" id="{24DDEF8E-D443-3525-C28E-02D3D8FA4F32}"/>
              </a:ext>
            </a:extLst>
          </p:cNvPr>
          <p:cNvSpPr/>
          <p:nvPr/>
        </p:nvSpPr>
        <p:spPr>
          <a:xfrm>
            <a:off x="4972519" y="1100785"/>
            <a:ext cx="1063163" cy="145816"/>
          </a:xfrm>
          <a:prstGeom prst="roundRect">
            <a:avLst>
              <a:gd name="adj" fmla="val 23759"/>
            </a:avLst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algn="ctr" latinLnBrk="0"/>
            <a:r>
              <a: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부패</a:t>
            </a:r>
            <a:r>
              <a: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+</a:t>
            </a:r>
            <a:r>
              <a: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공익신고</a:t>
            </a:r>
          </a:p>
        </p:txBody>
      </p:sp>
      <p:sp>
        <p:nvSpPr>
          <p:cNvPr id="477" name="직사각형 476">
            <a:extLst>
              <a:ext uri="{FF2B5EF4-FFF2-40B4-BE49-F238E27FC236}">
                <a16:creationId xmlns:a16="http://schemas.microsoft.com/office/drawing/2014/main" id="{3A959CAB-105A-1E98-0470-AEB3CA8D6C2B}"/>
              </a:ext>
            </a:extLst>
          </p:cNvPr>
          <p:cNvSpPr/>
          <p:nvPr/>
        </p:nvSpPr>
        <p:spPr>
          <a:xfrm>
            <a:off x="5012813" y="1298274"/>
            <a:ext cx="258642" cy="222646"/>
          </a:xfrm>
          <a:prstGeom prst="rect">
            <a:avLst/>
          </a:prstGeom>
          <a:solidFill>
            <a:srgbClr val="F2CDCC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SSL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788F7767-39E7-741F-2B86-FA88E68ED4DA}"/>
              </a:ext>
            </a:extLst>
          </p:cNvPr>
          <p:cNvSpPr txBox="1"/>
          <p:nvPr/>
        </p:nvSpPr>
        <p:spPr>
          <a:xfrm>
            <a:off x="4896005" y="1532215"/>
            <a:ext cx="461596" cy="20005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부패</a:t>
            </a:r>
          </a:p>
        </p:txBody>
      </p:sp>
      <p:sp>
        <p:nvSpPr>
          <p:cNvPr id="479" name="TextBox 478">
            <a:extLst>
              <a:ext uri="{FF2B5EF4-FFF2-40B4-BE49-F238E27FC236}">
                <a16:creationId xmlns:a16="http://schemas.microsoft.com/office/drawing/2014/main" id="{93CA1588-3298-8B97-F20A-FDA3C25FA4D5}"/>
              </a:ext>
            </a:extLst>
          </p:cNvPr>
          <p:cNvSpPr txBox="1"/>
          <p:nvPr/>
        </p:nvSpPr>
        <p:spPr>
          <a:xfrm>
            <a:off x="5528269" y="1266985"/>
            <a:ext cx="584644" cy="41549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서울종합</a:t>
            </a:r>
            <a:endParaRPr lang="en-US" altLang="ko-KR" sz="7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/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민원센터</a:t>
            </a:r>
            <a:endParaRPr lang="en-US" altLang="ko-KR" sz="7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/>
            <a:r>
              <a: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(</a:t>
            </a:r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미사용</a:t>
            </a:r>
            <a:r>
              <a: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rPr>
              <a:t>)</a:t>
            </a:r>
            <a:endParaRPr lang="ko-KR" altLang="en-US" sz="7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80" name="직사각형 479">
            <a:extLst>
              <a:ext uri="{FF2B5EF4-FFF2-40B4-BE49-F238E27FC236}">
                <a16:creationId xmlns:a16="http://schemas.microsoft.com/office/drawing/2014/main" id="{A7F47A5A-BD74-780E-9C6E-64BFEE140449}"/>
              </a:ext>
            </a:extLst>
          </p:cNvPr>
          <p:cNvSpPr/>
          <p:nvPr/>
        </p:nvSpPr>
        <p:spPr>
          <a:xfrm>
            <a:off x="3791719" y="1668517"/>
            <a:ext cx="258642" cy="222646"/>
          </a:xfrm>
          <a:prstGeom prst="rect">
            <a:avLst/>
          </a:prstGeom>
          <a:solidFill>
            <a:srgbClr val="F2CDCC"/>
          </a:solidFill>
          <a:ln w="9525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glow rad="63500">
              <a:srgbClr val="FF0000">
                <a:alpha val="50000"/>
              </a:srgbClr>
            </a:glow>
          </a:effectLst>
        </p:spPr>
        <p:txBody>
          <a:bodyPr lIns="0" rIns="0" rtlCol="0" anchor="ctr"/>
          <a:lstStyle/>
          <a:p>
            <a:pPr algn="ctr" latinLnBrk="0"/>
            <a:r>
              <a:rPr lang="en-US" altLang="ko-KR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rPr>
              <a:t>VPN</a:t>
            </a:r>
            <a:endParaRPr lang="ko-KR" altLang="en-US" sz="700" b="1" kern="0" dirty="0">
              <a:ln>
                <a:solidFill>
                  <a:srgbClr val="002060">
                    <a:alpha val="0"/>
                  </a:srgbClr>
                </a:solidFill>
              </a:ln>
              <a:solidFill>
                <a:prstClr val="black"/>
              </a:solidFill>
              <a:ea typeface="KoPub돋움체 Medium" panose="02020603020101020101" pitchFamily="18" charset="-127"/>
            </a:endParaRPr>
          </a:p>
        </p:txBody>
      </p:sp>
      <p:cxnSp>
        <p:nvCxnSpPr>
          <p:cNvPr id="481" name="직선 연결선 480">
            <a:extLst>
              <a:ext uri="{FF2B5EF4-FFF2-40B4-BE49-F238E27FC236}">
                <a16:creationId xmlns:a16="http://schemas.microsoft.com/office/drawing/2014/main" id="{124BC426-C61E-9E69-DFDF-8C94B2DFF1A5}"/>
              </a:ext>
            </a:extLst>
          </p:cNvPr>
          <p:cNvCxnSpPr>
            <a:cxnSpLocks/>
            <a:endCxn id="480" idx="2"/>
          </p:cNvCxnSpPr>
          <p:nvPr/>
        </p:nvCxnSpPr>
        <p:spPr>
          <a:xfrm flipV="1">
            <a:off x="3597138" y="1891163"/>
            <a:ext cx="323902" cy="107192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2" name="직선 연결선 481">
            <a:extLst>
              <a:ext uri="{FF2B5EF4-FFF2-40B4-BE49-F238E27FC236}">
                <a16:creationId xmlns:a16="http://schemas.microsoft.com/office/drawing/2014/main" id="{773AAD98-0233-46BC-9678-14C7BF091994}"/>
              </a:ext>
            </a:extLst>
          </p:cNvPr>
          <p:cNvCxnSpPr>
            <a:cxnSpLocks/>
            <a:endCxn id="475" idx="2"/>
          </p:cNvCxnSpPr>
          <p:nvPr/>
        </p:nvCxnSpPr>
        <p:spPr>
          <a:xfrm flipH="1" flipV="1">
            <a:off x="5512298" y="1717210"/>
            <a:ext cx="102543" cy="102257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3" name="그룹 482">
            <a:extLst>
              <a:ext uri="{FF2B5EF4-FFF2-40B4-BE49-F238E27FC236}">
                <a16:creationId xmlns:a16="http://schemas.microsoft.com/office/drawing/2014/main" id="{A143DB9C-DF35-714D-B0BD-9F9CF834CDB5}"/>
              </a:ext>
            </a:extLst>
          </p:cNvPr>
          <p:cNvGrpSpPr/>
          <p:nvPr/>
        </p:nvGrpSpPr>
        <p:grpSpPr>
          <a:xfrm>
            <a:off x="1413042" y="1339899"/>
            <a:ext cx="330465" cy="310180"/>
            <a:chOff x="2196486" y="1143804"/>
            <a:chExt cx="330465" cy="310180"/>
          </a:xfrm>
        </p:grpSpPr>
        <p:sp>
          <p:nvSpPr>
            <p:cNvPr id="485" name="Text Box 60">
              <a:extLst>
                <a:ext uri="{FF2B5EF4-FFF2-40B4-BE49-F238E27FC236}">
                  <a16:creationId xmlns:a16="http://schemas.microsoft.com/office/drawing/2014/main" id="{C133C499-41AF-E3F4-6487-F0CC7A885E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86" name="그룹 485">
              <a:extLst>
                <a:ext uri="{FF2B5EF4-FFF2-40B4-BE49-F238E27FC236}">
                  <a16:creationId xmlns:a16="http://schemas.microsoft.com/office/drawing/2014/main" id="{4AEBF83B-A9A6-2F65-E005-B32942037992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487" name="Picture 3">
                <a:extLst>
                  <a:ext uri="{FF2B5EF4-FFF2-40B4-BE49-F238E27FC236}">
                    <a16:creationId xmlns:a16="http://schemas.microsoft.com/office/drawing/2014/main" id="{5BC46490-9061-752D-E822-EFC554BDB5F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489" name="Google Shape;717;p130">
                <a:extLst>
                  <a:ext uri="{FF2B5EF4-FFF2-40B4-BE49-F238E27FC236}">
                    <a16:creationId xmlns:a16="http://schemas.microsoft.com/office/drawing/2014/main" id="{E5F0F282-68C9-BD68-3DA3-EAA229C54083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490" name="Google Shape;718;p130">
                  <a:extLst>
                    <a:ext uri="{FF2B5EF4-FFF2-40B4-BE49-F238E27FC236}">
                      <a16:creationId xmlns:a16="http://schemas.microsoft.com/office/drawing/2014/main" id="{5706A007-D0C7-FC1A-1C23-B9B11402693C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494" name="Google Shape;719;p130">
                  <a:extLst>
                    <a:ext uri="{FF2B5EF4-FFF2-40B4-BE49-F238E27FC236}">
                      <a16:creationId xmlns:a16="http://schemas.microsoft.com/office/drawing/2014/main" id="{3CA446BE-3437-818B-4F5F-B1CCBF10C11C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495" name="Google Shape;720;p130">
                  <a:extLst>
                    <a:ext uri="{FF2B5EF4-FFF2-40B4-BE49-F238E27FC236}">
                      <a16:creationId xmlns:a16="http://schemas.microsoft.com/office/drawing/2014/main" id="{B4EFB1D6-966E-DF4B-EFDD-8A2529A6516E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496" name="그룹 495">
            <a:extLst>
              <a:ext uri="{FF2B5EF4-FFF2-40B4-BE49-F238E27FC236}">
                <a16:creationId xmlns:a16="http://schemas.microsoft.com/office/drawing/2014/main" id="{BCA2A527-A9EF-1CC6-DA00-6BD0EF1F1B19}"/>
              </a:ext>
            </a:extLst>
          </p:cNvPr>
          <p:cNvGrpSpPr/>
          <p:nvPr/>
        </p:nvGrpSpPr>
        <p:grpSpPr>
          <a:xfrm>
            <a:off x="2174406" y="1337773"/>
            <a:ext cx="330465" cy="310180"/>
            <a:chOff x="2196486" y="1143804"/>
            <a:chExt cx="330465" cy="310180"/>
          </a:xfrm>
        </p:grpSpPr>
        <p:sp>
          <p:nvSpPr>
            <p:cNvPr id="497" name="Text Box 60">
              <a:extLst>
                <a:ext uri="{FF2B5EF4-FFF2-40B4-BE49-F238E27FC236}">
                  <a16:creationId xmlns:a16="http://schemas.microsoft.com/office/drawing/2014/main" id="{0A3DBC73-80A0-7F42-6F63-2CE0EDB077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98" name="그룹 497">
              <a:extLst>
                <a:ext uri="{FF2B5EF4-FFF2-40B4-BE49-F238E27FC236}">
                  <a16:creationId xmlns:a16="http://schemas.microsoft.com/office/drawing/2014/main" id="{AF6CAB26-90D6-23F1-3AE0-EB5E96967431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499" name="Picture 3">
                <a:extLst>
                  <a:ext uri="{FF2B5EF4-FFF2-40B4-BE49-F238E27FC236}">
                    <a16:creationId xmlns:a16="http://schemas.microsoft.com/office/drawing/2014/main" id="{16A95C90-5FFD-47DE-E638-8D1C27AE9E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01" name="Google Shape;717;p130">
                <a:extLst>
                  <a:ext uri="{FF2B5EF4-FFF2-40B4-BE49-F238E27FC236}">
                    <a16:creationId xmlns:a16="http://schemas.microsoft.com/office/drawing/2014/main" id="{158BFFC0-6B5A-5E7E-5676-8CF7B532DA90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502" name="Google Shape;718;p130">
                  <a:extLst>
                    <a:ext uri="{FF2B5EF4-FFF2-40B4-BE49-F238E27FC236}">
                      <a16:creationId xmlns:a16="http://schemas.microsoft.com/office/drawing/2014/main" id="{C0A5CBDC-AABE-9774-916F-BE1605E9E583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04" name="Google Shape;719;p130">
                  <a:extLst>
                    <a:ext uri="{FF2B5EF4-FFF2-40B4-BE49-F238E27FC236}">
                      <a16:creationId xmlns:a16="http://schemas.microsoft.com/office/drawing/2014/main" id="{CE6F2C59-9075-D0FE-C22D-0A7C35BDE57D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05" name="Google Shape;720;p130">
                  <a:extLst>
                    <a:ext uri="{FF2B5EF4-FFF2-40B4-BE49-F238E27FC236}">
                      <a16:creationId xmlns:a16="http://schemas.microsoft.com/office/drawing/2014/main" id="{1FD4C870-F5D0-E407-AC74-6EB7390F93CB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06" name="그룹 505">
            <a:extLst>
              <a:ext uri="{FF2B5EF4-FFF2-40B4-BE49-F238E27FC236}">
                <a16:creationId xmlns:a16="http://schemas.microsoft.com/office/drawing/2014/main" id="{D7D91EFB-4C3C-A868-C45A-6A19482CCC53}"/>
              </a:ext>
            </a:extLst>
          </p:cNvPr>
          <p:cNvGrpSpPr/>
          <p:nvPr/>
        </p:nvGrpSpPr>
        <p:grpSpPr>
          <a:xfrm>
            <a:off x="3043825" y="1330059"/>
            <a:ext cx="330465" cy="310180"/>
            <a:chOff x="2196486" y="1143804"/>
            <a:chExt cx="330465" cy="310180"/>
          </a:xfrm>
        </p:grpSpPr>
        <p:sp>
          <p:nvSpPr>
            <p:cNvPr id="507" name="Text Box 60">
              <a:extLst>
                <a:ext uri="{FF2B5EF4-FFF2-40B4-BE49-F238E27FC236}">
                  <a16:creationId xmlns:a16="http://schemas.microsoft.com/office/drawing/2014/main" id="{705D165F-10EB-CC96-FE21-53CB0AF4C9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08" name="그룹 507">
              <a:extLst>
                <a:ext uri="{FF2B5EF4-FFF2-40B4-BE49-F238E27FC236}">
                  <a16:creationId xmlns:a16="http://schemas.microsoft.com/office/drawing/2014/main" id="{2E877659-74C8-F4EC-1C9E-24D54C13295F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509" name="Picture 3">
                <a:extLst>
                  <a:ext uri="{FF2B5EF4-FFF2-40B4-BE49-F238E27FC236}">
                    <a16:creationId xmlns:a16="http://schemas.microsoft.com/office/drawing/2014/main" id="{0B95599C-2D5A-3173-ED07-A3A00AE2BA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10" name="Google Shape;717;p130">
                <a:extLst>
                  <a:ext uri="{FF2B5EF4-FFF2-40B4-BE49-F238E27FC236}">
                    <a16:creationId xmlns:a16="http://schemas.microsoft.com/office/drawing/2014/main" id="{E3A613E8-563D-4920-0333-D77FAEF67BCE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513" name="Google Shape;718;p130">
                  <a:extLst>
                    <a:ext uri="{FF2B5EF4-FFF2-40B4-BE49-F238E27FC236}">
                      <a16:creationId xmlns:a16="http://schemas.microsoft.com/office/drawing/2014/main" id="{26FBE389-371F-CA28-4819-1073F5071018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14" name="Google Shape;719;p130">
                  <a:extLst>
                    <a:ext uri="{FF2B5EF4-FFF2-40B4-BE49-F238E27FC236}">
                      <a16:creationId xmlns:a16="http://schemas.microsoft.com/office/drawing/2014/main" id="{AC74A09A-EABB-EDCC-AF42-5353FB1A1058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15" name="Google Shape;720;p130">
                  <a:extLst>
                    <a:ext uri="{FF2B5EF4-FFF2-40B4-BE49-F238E27FC236}">
                      <a16:creationId xmlns:a16="http://schemas.microsoft.com/office/drawing/2014/main" id="{A235042E-E026-4B8B-6170-E1CAF44E9F77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16" name="그룹 515">
            <a:extLst>
              <a:ext uri="{FF2B5EF4-FFF2-40B4-BE49-F238E27FC236}">
                <a16:creationId xmlns:a16="http://schemas.microsoft.com/office/drawing/2014/main" id="{189ACD4F-6D8A-265B-5F28-9A5BDD6A8DFA}"/>
              </a:ext>
            </a:extLst>
          </p:cNvPr>
          <p:cNvGrpSpPr/>
          <p:nvPr/>
        </p:nvGrpSpPr>
        <p:grpSpPr>
          <a:xfrm>
            <a:off x="1382661" y="2227270"/>
            <a:ext cx="330465" cy="310180"/>
            <a:chOff x="2196486" y="1143804"/>
            <a:chExt cx="330465" cy="310180"/>
          </a:xfrm>
        </p:grpSpPr>
        <p:sp>
          <p:nvSpPr>
            <p:cNvPr id="517" name="Text Box 60">
              <a:extLst>
                <a:ext uri="{FF2B5EF4-FFF2-40B4-BE49-F238E27FC236}">
                  <a16:creationId xmlns:a16="http://schemas.microsoft.com/office/drawing/2014/main" id="{C247119A-C9D1-F5FD-2D77-148949909E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18" name="그룹 517">
              <a:extLst>
                <a:ext uri="{FF2B5EF4-FFF2-40B4-BE49-F238E27FC236}">
                  <a16:creationId xmlns:a16="http://schemas.microsoft.com/office/drawing/2014/main" id="{192DF7EA-AF91-6B7B-4426-331AC51A71DD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519" name="Picture 3">
                <a:extLst>
                  <a:ext uri="{FF2B5EF4-FFF2-40B4-BE49-F238E27FC236}">
                    <a16:creationId xmlns:a16="http://schemas.microsoft.com/office/drawing/2014/main" id="{0CF22D20-B323-C9BC-CB70-62B2749780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20" name="Google Shape;717;p130">
                <a:extLst>
                  <a:ext uri="{FF2B5EF4-FFF2-40B4-BE49-F238E27FC236}">
                    <a16:creationId xmlns:a16="http://schemas.microsoft.com/office/drawing/2014/main" id="{FFB81E47-9CE6-4761-BCF3-A319560D011E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521" name="Google Shape;718;p130">
                  <a:extLst>
                    <a:ext uri="{FF2B5EF4-FFF2-40B4-BE49-F238E27FC236}">
                      <a16:creationId xmlns:a16="http://schemas.microsoft.com/office/drawing/2014/main" id="{03C11E06-2704-B202-7E28-0BA462F2A700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25" name="Google Shape;719;p130">
                  <a:extLst>
                    <a:ext uri="{FF2B5EF4-FFF2-40B4-BE49-F238E27FC236}">
                      <a16:creationId xmlns:a16="http://schemas.microsoft.com/office/drawing/2014/main" id="{A3B3E1CB-01CD-B92F-8F48-E306F28B8695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26" name="Google Shape;720;p130">
                  <a:extLst>
                    <a:ext uri="{FF2B5EF4-FFF2-40B4-BE49-F238E27FC236}">
                      <a16:creationId xmlns:a16="http://schemas.microsoft.com/office/drawing/2014/main" id="{8D7F9DEA-B01C-9464-9364-A8D91E54F077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30" name="그룹 529">
            <a:extLst>
              <a:ext uri="{FF2B5EF4-FFF2-40B4-BE49-F238E27FC236}">
                <a16:creationId xmlns:a16="http://schemas.microsoft.com/office/drawing/2014/main" id="{D284348A-0AB7-4F06-8955-C7C9C3F489E2}"/>
              </a:ext>
            </a:extLst>
          </p:cNvPr>
          <p:cNvGrpSpPr/>
          <p:nvPr/>
        </p:nvGrpSpPr>
        <p:grpSpPr>
          <a:xfrm>
            <a:off x="3956419" y="1399360"/>
            <a:ext cx="330465" cy="310180"/>
            <a:chOff x="2196486" y="1143804"/>
            <a:chExt cx="330465" cy="310180"/>
          </a:xfrm>
        </p:grpSpPr>
        <p:sp>
          <p:nvSpPr>
            <p:cNvPr id="531" name="Text Box 60">
              <a:extLst>
                <a:ext uri="{FF2B5EF4-FFF2-40B4-BE49-F238E27FC236}">
                  <a16:creationId xmlns:a16="http://schemas.microsoft.com/office/drawing/2014/main" id="{D8961E4B-9281-177A-9B22-EFD2DF21A8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33" name="그룹 532">
              <a:extLst>
                <a:ext uri="{FF2B5EF4-FFF2-40B4-BE49-F238E27FC236}">
                  <a16:creationId xmlns:a16="http://schemas.microsoft.com/office/drawing/2014/main" id="{E1397910-FED7-DC45-A72E-3CC8D21ECA20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534" name="Picture 3">
                <a:extLst>
                  <a:ext uri="{FF2B5EF4-FFF2-40B4-BE49-F238E27FC236}">
                    <a16:creationId xmlns:a16="http://schemas.microsoft.com/office/drawing/2014/main" id="{9E14F9BB-34EC-147F-BA0F-A803F4B4F36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35" name="Google Shape;717;p130">
                <a:extLst>
                  <a:ext uri="{FF2B5EF4-FFF2-40B4-BE49-F238E27FC236}">
                    <a16:creationId xmlns:a16="http://schemas.microsoft.com/office/drawing/2014/main" id="{E05E1144-F01E-D10E-4880-95D303427676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536" name="Google Shape;718;p130">
                  <a:extLst>
                    <a:ext uri="{FF2B5EF4-FFF2-40B4-BE49-F238E27FC236}">
                      <a16:creationId xmlns:a16="http://schemas.microsoft.com/office/drawing/2014/main" id="{AA9F783B-53C2-0F08-E85C-8982E1E1347E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37" name="Google Shape;719;p130">
                  <a:extLst>
                    <a:ext uri="{FF2B5EF4-FFF2-40B4-BE49-F238E27FC236}">
                      <a16:creationId xmlns:a16="http://schemas.microsoft.com/office/drawing/2014/main" id="{31189594-5560-0B19-A38A-FFA4EE7431F4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38" name="Google Shape;720;p130">
                  <a:extLst>
                    <a:ext uri="{FF2B5EF4-FFF2-40B4-BE49-F238E27FC236}">
                      <a16:creationId xmlns:a16="http://schemas.microsoft.com/office/drawing/2014/main" id="{40622568-8820-DACB-3A40-65AEA60F87AE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39" name="그룹 538">
            <a:extLst>
              <a:ext uri="{FF2B5EF4-FFF2-40B4-BE49-F238E27FC236}">
                <a16:creationId xmlns:a16="http://schemas.microsoft.com/office/drawing/2014/main" id="{80509BC6-FD75-3A0D-F8B7-DE0409C7EB41}"/>
              </a:ext>
            </a:extLst>
          </p:cNvPr>
          <p:cNvGrpSpPr/>
          <p:nvPr/>
        </p:nvGrpSpPr>
        <p:grpSpPr>
          <a:xfrm>
            <a:off x="6264847" y="1315625"/>
            <a:ext cx="330465" cy="310180"/>
            <a:chOff x="2196486" y="1143804"/>
            <a:chExt cx="330465" cy="310180"/>
          </a:xfrm>
        </p:grpSpPr>
        <p:sp>
          <p:nvSpPr>
            <p:cNvPr id="540" name="Text Box 60">
              <a:extLst>
                <a:ext uri="{FF2B5EF4-FFF2-40B4-BE49-F238E27FC236}">
                  <a16:creationId xmlns:a16="http://schemas.microsoft.com/office/drawing/2014/main" id="{37FB8EB0-D897-36BC-4168-1AF5599931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41" name="그룹 540">
              <a:extLst>
                <a:ext uri="{FF2B5EF4-FFF2-40B4-BE49-F238E27FC236}">
                  <a16:creationId xmlns:a16="http://schemas.microsoft.com/office/drawing/2014/main" id="{8CB857FC-C462-B710-E84B-DD6BFF86CD15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542" name="Picture 3">
                <a:extLst>
                  <a:ext uri="{FF2B5EF4-FFF2-40B4-BE49-F238E27FC236}">
                    <a16:creationId xmlns:a16="http://schemas.microsoft.com/office/drawing/2014/main" id="{8830A4D8-7162-2CB4-4136-541C7AD8E0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43" name="Google Shape;717;p130">
                <a:extLst>
                  <a:ext uri="{FF2B5EF4-FFF2-40B4-BE49-F238E27FC236}">
                    <a16:creationId xmlns:a16="http://schemas.microsoft.com/office/drawing/2014/main" id="{2CC9469E-1746-4053-0083-D6512BF08FE9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551" name="Google Shape;718;p130">
                  <a:extLst>
                    <a:ext uri="{FF2B5EF4-FFF2-40B4-BE49-F238E27FC236}">
                      <a16:creationId xmlns:a16="http://schemas.microsoft.com/office/drawing/2014/main" id="{ECEAF6FA-3002-9A47-BDAC-819539C033A5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52" name="Google Shape;719;p130">
                  <a:extLst>
                    <a:ext uri="{FF2B5EF4-FFF2-40B4-BE49-F238E27FC236}">
                      <a16:creationId xmlns:a16="http://schemas.microsoft.com/office/drawing/2014/main" id="{860BB2E3-5C12-ABF0-5305-2DC94FEA1B39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53" name="Google Shape;720;p130">
                  <a:extLst>
                    <a:ext uri="{FF2B5EF4-FFF2-40B4-BE49-F238E27FC236}">
                      <a16:creationId xmlns:a16="http://schemas.microsoft.com/office/drawing/2014/main" id="{590FDDCA-CE26-8D15-21A8-A9BD47088337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58" name="그룹 557">
            <a:extLst>
              <a:ext uri="{FF2B5EF4-FFF2-40B4-BE49-F238E27FC236}">
                <a16:creationId xmlns:a16="http://schemas.microsoft.com/office/drawing/2014/main" id="{ABA65399-E1F8-F98E-9455-8659ACF03E1E}"/>
              </a:ext>
            </a:extLst>
          </p:cNvPr>
          <p:cNvGrpSpPr/>
          <p:nvPr/>
        </p:nvGrpSpPr>
        <p:grpSpPr>
          <a:xfrm>
            <a:off x="7096748" y="1315901"/>
            <a:ext cx="330465" cy="310180"/>
            <a:chOff x="2196486" y="1143804"/>
            <a:chExt cx="330465" cy="310180"/>
          </a:xfrm>
        </p:grpSpPr>
        <p:sp>
          <p:nvSpPr>
            <p:cNvPr id="559" name="Text Box 60">
              <a:extLst>
                <a:ext uri="{FF2B5EF4-FFF2-40B4-BE49-F238E27FC236}">
                  <a16:creationId xmlns:a16="http://schemas.microsoft.com/office/drawing/2014/main" id="{FA569F97-60B4-F12E-454F-CB4D58C1B7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61" name="그룹 560">
              <a:extLst>
                <a:ext uri="{FF2B5EF4-FFF2-40B4-BE49-F238E27FC236}">
                  <a16:creationId xmlns:a16="http://schemas.microsoft.com/office/drawing/2014/main" id="{E00407A8-2359-441F-AABC-095D453C1489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562" name="Picture 3">
                <a:extLst>
                  <a:ext uri="{FF2B5EF4-FFF2-40B4-BE49-F238E27FC236}">
                    <a16:creationId xmlns:a16="http://schemas.microsoft.com/office/drawing/2014/main" id="{0E5BEE3D-CA30-78BD-E437-F2E4B9E157C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64" name="Google Shape;717;p130">
                <a:extLst>
                  <a:ext uri="{FF2B5EF4-FFF2-40B4-BE49-F238E27FC236}">
                    <a16:creationId xmlns:a16="http://schemas.microsoft.com/office/drawing/2014/main" id="{EC87E737-5281-5FBA-DC25-D27FB97F13D3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565" name="Google Shape;718;p130">
                  <a:extLst>
                    <a:ext uri="{FF2B5EF4-FFF2-40B4-BE49-F238E27FC236}">
                      <a16:creationId xmlns:a16="http://schemas.microsoft.com/office/drawing/2014/main" id="{8881BC5D-4B4F-6272-F0FA-44B14D3742FB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66" name="Google Shape;719;p130">
                  <a:extLst>
                    <a:ext uri="{FF2B5EF4-FFF2-40B4-BE49-F238E27FC236}">
                      <a16:creationId xmlns:a16="http://schemas.microsoft.com/office/drawing/2014/main" id="{E6595D36-7185-9E6D-0A21-B410DE8916E4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67" name="Google Shape;720;p130">
                  <a:extLst>
                    <a:ext uri="{FF2B5EF4-FFF2-40B4-BE49-F238E27FC236}">
                      <a16:creationId xmlns:a16="http://schemas.microsoft.com/office/drawing/2014/main" id="{D03E38E1-38FB-027B-4888-057FA672384A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68" name="그룹 567">
            <a:extLst>
              <a:ext uri="{FF2B5EF4-FFF2-40B4-BE49-F238E27FC236}">
                <a16:creationId xmlns:a16="http://schemas.microsoft.com/office/drawing/2014/main" id="{8B8B1D02-1303-5036-64AC-4BC22AAEFE62}"/>
              </a:ext>
            </a:extLst>
          </p:cNvPr>
          <p:cNvGrpSpPr/>
          <p:nvPr/>
        </p:nvGrpSpPr>
        <p:grpSpPr>
          <a:xfrm>
            <a:off x="7088281" y="2052639"/>
            <a:ext cx="330465" cy="310180"/>
            <a:chOff x="2196486" y="1143804"/>
            <a:chExt cx="330465" cy="310180"/>
          </a:xfrm>
        </p:grpSpPr>
        <p:sp>
          <p:nvSpPr>
            <p:cNvPr id="569" name="Text Box 60">
              <a:extLst>
                <a:ext uri="{FF2B5EF4-FFF2-40B4-BE49-F238E27FC236}">
                  <a16:creationId xmlns:a16="http://schemas.microsoft.com/office/drawing/2014/main" id="{E86FBA19-B8DD-6359-1EBE-F3E7DA90C1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70" name="그룹 569">
              <a:extLst>
                <a:ext uri="{FF2B5EF4-FFF2-40B4-BE49-F238E27FC236}">
                  <a16:creationId xmlns:a16="http://schemas.microsoft.com/office/drawing/2014/main" id="{CE5320FE-4666-0D51-DFF4-4E0190C5D019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571" name="Picture 3">
                <a:extLst>
                  <a:ext uri="{FF2B5EF4-FFF2-40B4-BE49-F238E27FC236}">
                    <a16:creationId xmlns:a16="http://schemas.microsoft.com/office/drawing/2014/main" id="{BD10F8A7-607D-DF77-8946-FE1A31E5AFB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72" name="Google Shape;717;p130">
                <a:extLst>
                  <a:ext uri="{FF2B5EF4-FFF2-40B4-BE49-F238E27FC236}">
                    <a16:creationId xmlns:a16="http://schemas.microsoft.com/office/drawing/2014/main" id="{AA0F9670-8853-18A2-4093-36FC513DA420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573" name="Google Shape;718;p130">
                  <a:extLst>
                    <a:ext uri="{FF2B5EF4-FFF2-40B4-BE49-F238E27FC236}">
                      <a16:creationId xmlns:a16="http://schemas.microsoft.com/office/drawing/2014/main" id="{C4E89094-E0D1-578D-C7A6-06F2CEDB836D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75" name="Google Shape;719;p130">
                  <a:extLst>
                    <a:ext uri="{FF2B5EF4-FFF2-40B4-BE49-F238E27FC236}">
                      <a16:creationId xmlns:a16="http://schemas.microsoft.com/office/drawing/2014/main" id="{D0746071-1B04-EDF3-1986-BE11F8EA9D6F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76" name="Google Shape;720;p130">
                  <a:extLst>
                    <a:ext uri="{FF2B5EF4-FFF2-40B4-BE49-F238E27FC236}">
                      <a16:creationId xmlns:a16="http://schemas.microsoft.com/office/drawing/2014/main" id="{57E623B2-F0F2-8DB8-05A1-99046B0CFDAF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78" name="그룹 577">
            <a:extLst>
              <a:ext uri="{FF2B5EF4-FFF2-40B4-BE49-F238E27FC236}">
                <a16:creationId xmlns:a16="http://schemas.microsoft.com/office/drawing/2014/main" id="{CDA6975A-A13F-9F71-F28A-A2EC810F061A}"/>
              </a:ext>
            </a:extLst>
          </p:cNvPr>
          <p:cNvGrpSpPr/>
          <p:nvPr/>
        </p:nvGrpSpPr>
        <p:grpSpPr>
          <a:xfrm>
            <a:off x="7922802" y="1329306"/>
            <a:ext cx="330465" cy="310180"/>
            <a:chOff x="2196486" y="1143804"/>
            <a:chExt cx="330465" cy="310180"/>
          </a:xfrm>
        </p:grpSpPr>
        <p:sp>
          <p:nvSpPr>
            <p:cNvPr id="579" name="Text Box 60">
              <a:extLst>
                <a:ext uri="{FF2B5EF4-FFF2-40B4-BE49-F238E27FC236}">
                  <a16:creationId xmlns:a16="http://schemas.microsoft.com/office/drawing/2014/main" id="{1F4C2A83-560C-F7E3-1F03-7D1E7F0E52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81" name="그룹 580">
              <a:extLst>
                <a:ext uri="{FF2B5EF4-FFF2-40B4-BE49-F238E27FC236}">
                  <a16:creationId xmlns:a16="http://schemas.microsoft.com/office/drawing/2014/main" id="{04DD986E-BC83-5C72-FA20-27CFF8676787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582" name="Picture 3">
                <a:extLst>
                  <a:ext uri="{FF2B5EF4-FFF2-40B4-BE49-F238E27FC236}">
                    <a16:creationId xmlns:a16="http://schemas.microsoft.com/office/drawing/2014/main" id="{3B316409-23DC-0341-2394-9C05E7BCD1F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83" name="Google Shape;717;p130">
                <a:extLst>
                  <a:ext uri="{FF2B5EF4-FFF2-40B4-BE49-F238E27FC236}">
                    <a16:creationId xmlns:a16="http://schemas.microsoft.com/office/drawing/2014/main" id="{68711BD1-07C8-5E35-13E1-755B8ED2B9E8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584" name="Google Shape;718;p130">
                  <a:extLst>
                    <a:ext uri="{FF2B5EF4-FFF2-40B4-BE49-F238E27FC236}">
                      <a16:creationId xmlns:a16="http://schemas.microsoft.com/office/drawing/2014/main" id="{6222E063-FEE3-60DE-4486-5D12AABEE04B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85" name="Google Shape;719;p130">
                  <a:extLst>
                    <a:ext uri="{FF2B5EF4-FFF2-40B4-BE49-F238E27FC236}">
                      <a16:creationId xmlns:a16="http://schemas.microsoft.com/office/drawing/2014/main" id="{1F565904-BC9E-AD73-3549-2B4EEFF984A4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86" name="Google Shape;720;p130">
                  <a:extLst>
                    <a:ext uri="{FF2B5EF4-FFF2-40B4-BE49-F238E27FC236}">
                      <a16:creationId xmlns:a16="http://schemas.microsoft.com/office/drawing/2014/main" id="{084995BD-9C03-0D01-A892-1E185CE9474C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90" name="그룹 589">
            <a:extLst>
              <a:ext uri="{FF2B5EF4-FFF2-40B4-BE49-F238E27FC236}">
                <a16:creationId xmlns:a16="http://schemas.microsoft.com/office/drawing/2014/main" id="{05F7D19A-39AE-919D-58FA-2DFFD23911C5}"/>
              </a:ext>
            </a:extLst>
          </p:cNvPr>
          <p:cNvGrpSpPr/>
          <p:nvPr/>
        </p:nvGrpSpPr>
        <p:grpSpPr>
          <a:xfrm>
            <a:off x="7922802" y="2054024"/>
            <a:ext cx="330465" cy="310180"/>
            <a:chOff x="2196486" y="1143804"/>
            <a:chExt cx="330465" cy="310180"/>
          </a:xfrm>
        </p:grpSpPr>
        <p:sp>
          <p:nvSpPr>
            <p:cNvPr id="591" name="Text Box 60">
              <a:extLst>
                <a:ext uri="{FF2B5EF4-FFF2-40B4-BE49-F238E27FC236}">
                  <a16:creationId xmlns:a16="http://schemas.microsoft.com/office/drawing/2014/main" id="{413299C4-922F-590A-E8BB-86ADEE20BE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93" name="그룹 592">
              <a:extLst>
                <a:ext uri="{FF2B5EF4-FFF2-40B4-BE49-F238E27FC236}">
                  <a16:creationId xmlns:a16="http://schemas.microsoft.com/office/drawing/2014/main" id="{C68FD284-1C6F-2ED8-9028-B32DD440E420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594" name="Picture 3">
                <a:extLst>
                  <a:ext uri="{FF2B5EF4-FFF2-40B4-BE49-F238E27FC236}">
                    <a16:creationId xmlns:a16="http://schemas.microsoft.com/office/drawing/2014/main" id="{B6F0EAA9-F0CF-CB23-35E4-5DBCCB2F02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596" name="Google Shape;717;p130">
                <a:extLst>
                  <a:ext uri="{FF2B5EF4-FFF2-40B4-BE49-F238E27FC236}">
                    <a16:creationId xmlns:a16="http://schemas.microsoft.com/office/drawing/2014/main" id="{DF8AB249-5B3E-4AD7-335E-4E1F25D20743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597" name="Google Shape;718;p130">
                  <a:extLst>
                    <a:ext uri="{FF2B5EF4-FFF2-40B4-BE49-F238E27FC236}">
                      <a16:creationId xmlns:a16="http://schemas.microsoft.com/office/drawing/2014/main" id="{2D5BBB22-02C0-86B4-1E1E-4F61C8A0803D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99" name="Google Shape;719;p130">
                  <a:extLst>
                    <a:ext uri="{FF2B5EF4-FFF2-40B4-BE49-F238E27FC236}">
                      <a16:creationId xmlns:a16="http://schemas.microsoft.com/office/drawing/2014/main" id="{FD20DDC3-5E77-CA0E-D313-DC361E89266F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600" name="Google Shape;720;p130">
                  <a:extLst>
                    <a:ext uri="{FF2B5EF4-FFF2-40B4-BE49-F238E27FC236}">
                      <a16:creationId xmlns:a16="http://schemas.microsoft.com/office/drawing/2014/main" id="{8B1A8D67-2BAB-9F51-24D9-73F5071DEE48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601" name="그룹 600">
            <a:extLst>
              <a:ext uri="{FF2B5EF4-FFF2-40B4-BE49-F238E27FC236}">
                <a16:creationId xmlns:a16="http://schemas.microsoft.com/office/drawing/2014/main" id="{23611310-B276-BBE9-2DD6-34B365E6DB57}"/>
              </a:ext>
            </a:extLst>
          </p:cNvPr>
          <p:cNvGrpSpPr/>
          <p:nvPr/>
        </p:nvGrpSpPr>
        <p:grpSpPr>
          <a:xfrm>
            <a:off x="5305943" y="1322808"/>
            <a:ext cx="330465" cy="310180"/>
            <a:chOff x="2196486" y="1143804"/>
            <a:chExt cx="330465" cy="310180"/>
          </a:xfrm>
        </p:grpSpPr>
        <p:sp>
          <p:nvSpPr>
            <p:cNvPr id="602" name="Text Box 60">
              <a:extLst>
                <a:ext uri="{FF2B5EF4-FFF2-40B4-BE49-F238E27FC236}">
                  <a16:creationId xmlns:a16="http://schemas.microsoft.com/office/drawing/2014/main" id="{85CC9766-7C9E-1C60-87C0-A37FDD1592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603" name="그룹 602">
              <a:extLst>
                <a:ext uri="{FF2B5EF4-FFF2-40B4-BE49-F238E27FC236}">
                  <a16:creationId xmlns:a16="http://schemas.microsoft.com/office/drawing/2014/main" id="{047DBA46-031C-482F-6C45-AE9F37D46FA7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604" name="Picture 3">
                <a:extLst>
                  <a:ext uri="{FF2B5EF4-FFF2-40B4-BE49-F238E27FC236}">
                    <a16:creationId xmlns:a16="http://schemas.microsoft.com/office/drawing/2014/main" id="{CDF0AF36-5C37-1082-9882-761876696D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07" name="Google Shape;717;p130">
                <a:extLst>
                  <a:ext uri="{FF2B5EF4-FFF2-40B4-BE49-F238E27FC236}">
                    <a16:creationId xmlns:a16="http://schemas.microsoft.com/office/drawing/2014/main" id="{87C8270F-87F0-9896-11AE-662CC78F5095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608" name="Google Shape;718;p130">
                  <a:extLst>
                    <a:ext uri="{FF2B5EF4-FFF2-40B4-BE49-F238E27FC236}">
                      <a16:creationId xmlns:a16="http://schemas.microsoft.com/office/drawing/2014/main" id="{A275F5A8-5C09-528E-3423-F03BB6DCC268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610" name="Google Shape;719;p130">
                  <a:extLst>
                    <a:ext uri="{FF2B5EF4-FFF2-40B4-BE49-F238E27FC236}">
                      <a16:creationId xmlns:a16="http://schemas.microsoft.com/office/drawing/2014/main" id="{F2FCFF07-5395-472A-13A0-823EA555B505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611" name="Google Shape;720;p130">
                  <a:extLst>
                    <a:ext uri="{FF2B5EF4-FFF2-40B4-BE49-F238E27FC236}">
                      <a16:creationId xmlns:a16="http://schemas.microsoft.com/office/drawing/2014/main" id="{DE870EF9-3BCB-DC2B-B89B-E964150AFFD3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612" name="그룹 611">
            <a:extLst>
              <a:ext uri="{FF2B5EF4-FFF2-40B4-BE49-F238E27FC236}">
                <a16:creationId xmlns:a16="http://schemas.microsoft.com/office/drawing/2014/main" id="{4AEBE783-8A5D-5EE4-A240-59CB653AD70A}"/>
              </a:ext>
            </a:extLst>
          </p:cNvPr>
          <p:cNvGrpSpPr/>
          <p:nvPr/>
        </p:nvGrpSpPr>
        <p:grpSpPr>
          <a:xfrm>
            <a:off x="2750004" y="5636003"/>
            <a:ext cx="330465" cy="310180"/>
            <a:chOff x="2196486" y="1143804"/>
            <a:chExt cx="330465" cy="310180"/>
          </a:xfrm>
        </p:grpSpPr>
        <p:sp>
          <p:nvSpPr>
            <p:cNvPr id="614" name="Text Box 60">
              <a:extLst>
                <a:ext uri="{FF2B5EF4-FFF2-40B4-BE49-F238E27FC236}">
                  <a16:creationId xmlns:a16="http://schemas.microsoft.com/office/drawing/2014/main" id="{51D686D3-668A-1175-98D8-CED2A97BC5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615" name="그룹 614">
              <a:extLst>
                <a:ext uri="{FF2B5EF4-FFF2-40B4-BE49-F238E27FC236}">
                  <a16:creationId xmlns:a16="http://schemas.microsoft.com/office/drawing/2014/main" id="{2CBFAA22-9EAD-A985-C7E3-0496B8DD02F5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616" name="Picture 3">
                <a:extLst>
                  <a:ext uri="{FF2B5EF4-FFF2-40B4-BE49-F238E27FC236}">
                    <a16:creationId xmlns:a16="http://schemas.microsoft.com/office/drawing/2014/main" id="{428FB8DB-DDCC-A93D-31DC-3E005D940E2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17" name="Google Shape;717;p130">
                <a:extLst>
                  <a:ext uri="{FF2B5EF4-FFF2-40B4-BE49-F238E27FC236}">
                    <a16:creationId xmlns:a16="http://schemas.microsoft.com/office/drawing/2014/main" id="{4D022882-EA79-7924-1629-84B2CCF9A5C2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618" name="Google Shape;718;p130">
                  <a:extLst>
                    <a:ext uri="{FF2B5EF4-FFF2-40B4-BE49-F238E27FC236}">
                      <a16:creationId xmlns:a16="http://schemas.microsoft.com/office/drawing/2014/main" id="{DCCDC570-0319-2F5F-4319-84037A90C104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619" name="Google Shape;719;p130">
                  <a:extLst>
                    <a:ext uri="{FF2B5EF4-FFF2-40B4-BE49-F238E27FC236}">
                      <a16:creationId xmlns:a16="http://schemas.microsoft.com/office/drawing/2014/main" id="{B5AD3534-117E-DB7A-D37B-D8652CD1625E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620" name="Google Shape;720;p130">
                  <a:extLst>
                    <a:ext uri="{FF2B5EF4-FFF2-40B4-BE49-F238E27FC236}">
                      <a16:creationId xmlns:a16="http://schemas.microsoft.com/office/drawing/2014/main" id="{76397D01-FF29-7B23-598E-403BEA02172E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FF05401A-FE1D-492A-A549-CED660F60E93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네트웍 구성도 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9BAB3BB4-5DF7-4072-5B59-9D76CE2F80B1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02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E54BADC-DF3B-3AA3-DB9D-098049AC62AA}"/>
              </a:ext>
            </a:extLst>
          </p:cNvPr>
          <p:cNvSpPr txBox="1"/>
          <p:nvPr/>
        </p:nvSpPr>
        <p:spPr>
          <a:xfrm>
            <a:off x="335360" y="467380"/>
            <a:ext cx="24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ko-KR" altLang="en-US" sz="1800" dirty="0" err="1">
                <a:solidFill>
                  <a:srgbClr val="7F7F7F"/>
                </a:solidFill>
              </a:rPr>
              <a:t>권익위</a:t>
            </a:r>
            <a:r>
              <a:rPr lang="ko-KR" altLang="en-US" sz="1800" dirty="0">
                <a:solidFill>
                  <a:srgbClr val="7F7F7F"/>
                </a:solidFill>
              </a:rPr>
              <a:t> 구성도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427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63E6E60F-08A2-D669-630C-8C607194DCB7}"/>
              </a:ext>
            </a:extLst>
          </p:cNvPr>
          <p:cNvGrpSpPr/>
          <p:nvPr/>
        </p:nvGrpSpPr>
        <p:grpSpPr>
          <a:xfrm>
            <a:off x="2429204" y="836612"/>
            <a:ext cx="9402794" cy="5761037"/>
            <a:chOff x="2429204" y="764704"/>
            <a:chExt cx="9402794" cy="5620819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7EEFC529-4AD1-0B26-B76A-E59B39BE5DD2}"/>
                </a:ext>
              </a:extLst>
            </p:cNvPr>
            <p:cNvSpPr/>
            <p:nvPr/>
          </p:nvSpPr>
          <p:spPr>
            <a:xfrm>
              <a:off x="2429204" y="3126125"/>
              <a:ext cx="6777391" cy="325939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ko-KR" altLang="en-US" sz="900" dirty="0">
                  <a:solidFill>
                    <a:schemeClr val="tx1"/>
                  </a:solidFill>
                  <a:latin typeface="+mn-lt"/>
                  <a:ea typeface="KoPub돋움체 Medium" panose="02020603020101020101" pitchFamily="18" charset="-127"/>
                </a:rPr>
                <a:t>과천</a:t>
              </a:r>
              <a:r>
                <a:rPr lang="en-US" altLang="ko-KR" sz="900" dirty="0">
                  <a:solidFill>
                    <a:schemeClr val="tx1"/>
                  </a:solidFill>
                  <a:latin typeface="+mn-lt"/>
                  <a:ea typeface="KoPub돋움체 Medium" panose="02020603020101020101" pitchFamily="18" charset="-127"/>
                </a:rPr>
                <a:t>(</a:t>
              </a:r>
              <a:r>
                <a:rPr lang="ko-KR" altLang="en-US" sz="900" dirty="0">
                  <a:solidFill>
                    <a:schemeClr val="tx1"/>
                  </a:solidFill>
                  <a:latin typeface="+mn-lt"/>
                  <a:ea typeface="KoPub돋움체 Medium" panose="02020603020101020101" pitchFamily="18" charset="-127"/>
                </a:rPr>
                <a:t>권익위</a:t>
              </a:r>
              <a:r>
                <a:rPr lang="en-US" altLang="ko-KR" sz="900" dirty="0">
                  <a:solidFill>
                    <a:schemeClr val="tx1"/>
                  </a:solidFill>
                  <a:latin typeface="+mn-lt"/>
                  <a:ea typeface="KoPub돋움체 Medium" panose="02020603020101020101" pitchFamily="18" charset="-127"/>
                </a:rPr>
                <a:t>)</a:t>
              </a:r>
            </a:p>
          </p:txBody>
        </p:sp>
        <p:sp>
          <p:nvSpPr>
            <p:cNvPr id="583" name="사각형: 둥근 모서리 582">
              <a:extLst>
                <a:ext uri="{FF2B5EF4-FFF2-40B4-BE49-F238E27FC236}">
                  <a16:creationId xmlns:a16="http://schemas.microsoft.com/office/drawing/2014/main" id="{879FCF98-E56E-A5D8-A50D-641AC3747E52}"/>
                </a:ext>
              </a:extLst>
            </p:cNvPr>
            <p:cNvSpPr/>
            <p:nvPr/>
          </p:nvSpPr>
          <p:spPr>
            <a:xfrm>
              <a:off x="5385870" y="4850777"/>
              <a:ext cx="3721011" cy="838640"/>
            </a:xfrm>
            <a:prstGeom prst="roundRect">
              <a:avLst>
                <a:gd name="adj" fmla="val 5462"/>
              </a:avLst>
            </a:prstGeom>
            <a:solidFill>
              <a:srgbClr val="FFC000">
                <a:alpha val="15000"/>
              </a:srgbClr>
            </a:solidFill>
            <a:ln w="158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284383B6-FB4B-3D1A-C730-0902E468F0CC}"/>
                </a:ext>
              </a:extLst>
            </p:cNvPr>
            <p:cNvGrpSpPr/>
            <p:nvPr/>
          </p:nvGrpSpPr>
          <p:grpSpPr>
            <a:xfrm>
              <a:off x="5201480" y="2315318"/>
              <a:ext cx="1084433" cy="444659"/>
              <a:chOff x="6390229" y="2130265"/>
              <a:chExt cx="1032247" cy="477633"/>
            </a:xfrm>
          </p:grpSpPr>
          <p:pic>
            <p:nvPicPr>
              <p:cNvPr id="7" name="Picture 510">
                <a:extLst>
                  <a:ext uri="{FF2B5EF4-FFF2-40B4-BE49-F238E27FC236}">
                    <a16:creationId xmlns:a16="http://schemas.microsoft.com/office/drawing/2014/main" id="{37720833-BE0A-13FB-3346-B48D13B67F5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90229" y="2130265"/>
                <a:ext cx="1032247" cy="477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F541369-798A-6C5B-FE16-390057DFD526}"/>
                  </a:ext>
                </a:extLst>
              </p:cNvPr>
              <p:cNvSpPr txBox="1"/>
              <p:nvPr/>
            </p:nvSpPr>
            <p:spPr>
              <a:xfrm>
                <a:off x="6540656" y="2222827"/>
                <a:ext cx="683754" cy="339204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ko-KR" altLang="en-US" sz="700" b="1" dirty="0" err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/>
                  </a:rPr>
                  <a:t>국통망</a:t>
                </a:r>
                <a:endPara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endParaRPr>
              </a:p>
              <a:p>
                <a:pPr algn="ctr"/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/>
                  </a:rPr>
                  <a:t>(</a:t>
                </a:r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/>
                  </a:rPr>
                  <a:t>외부</a:t>
                </a:r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/>
                  </a:rPr>
                  <a:t>-1G)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endParaRPr>
              </a:p>
            </p:txBody>
          </p:sp>
        </p:grpSp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26CD8B64-AF69-D2FF-FC11-E294516AC913}"/>
                </a:ext>
              </a:extLst>
            </p:cNvPr>
            <p:cNvCxnSpPr>
              <a:cxnSpLocks/>
              <a:stCxn id="7" idx="2"/>
              <a:endCxn id="11" idx="0"/>
            </p:cNvCxnSpPr>
            <p:nvPr/>
          </p:nvCxnSpPr>
          <p:spPr>
            <a:xfrm>
              <a:off x="5743696" y="2759978"/>
              <a:ext cx="5612" cy="38471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연결선 9">
              <a:extLst>
                <a:ext uri="{FF2B5EF4-FFF2-40B4-BE49-F238E27FC236}">
                  <a16:creationId xmlns:a16="http://schemas.microsoft.com/office/drawing/2014/main" id="{7D8FC591-5F9B-A0F8-FCF3-E2F593BC2A8C}"/>
                </a:ext>
              </a:extLst>
            </p:cNvPr>
            <p:cNvCxnSpPr>
              <a:cxnSpLocks/>
              <a:stCxn id="12" idx="3"/>
              <a:endCxn id="15" idx="1"/>
            </p:cNvCxnSpPr>
            <p:nvPr/>
          </p:nvCxnSpPr>
          <p:spPr>
            <a:xfrm flipV="1">
              <a:off x="5988691" y="4530115"/>
              <a:ext cx="598397" cy="84801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F3ACC8CD-F5A3-EF56-0971-3C31DA3A4F4B}"/>
                </a:ext>
              </a:extLst>
            </p:cNvPr>
            <p:cNvSpPr/>
            <p:nvPr/>
          </p:nvSpPr>
          <p:spPr>
            <a:xfrm>
              <a:off x="5509926" y="3144693"/>
              <a:ext cx="478765" cy="25080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스위치</a:t>
              </a: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0B4EB973-9933-4DE6-B36D-61828B634B68}"/>
                </a:ext>
              </a:extLst>
            </p:cNvPr>
            <p:cNvSpPr/>
            <p:nvPr/>
          </p:nvSpPr>
          <p:spPr>
            <a:xfrm>
              <a:off x="5509926" y="5194523"/>
              <a:ext cx="478765" cy="36720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백본</a:t>
              </a:r>
            </a:p>
          </p:txBody>
        </p: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D786CEA1-B5C7-4F89-99F2-C8FABCF0AB6A}"/>
                </a:ext>
              </a:extLst>
            </p:cNvPr>
            <p:cNvCxnSpPr>
              <a:cxnSpLocks/>
              <a:stCxn id="12" idx="3"/>
              <a:endCxn id="485" idx="1"/>
            </p:cNvCxnSpPr>
            <p:nvPr/>
          </p:nvCxnSpPr>
          <p:spPr>
            <a:xfrm>
              <a:off x="5988691" y="5378126"/>
              <a:ext cx="995142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824C9A11-0E2F-62A8-997F-9C91F6F410F7}"/>
                </a:ext>
              </a:extLst>
            </p:cNvPr>
            <p:cNvSpPr/>
            <p:nvPr/>
          </p:nvSpPr>
          <p:spPr>
            <a:xfrm>
              <a:off x="6587087" y="4386178"/>
              <a:ext cx="478765" cy="28787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L4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스위치</a:t>
              </a:r>
            </a:p>
          </p:txBody>
        </p: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A0C2BCA1-BBAC-74E1-951C-601D35A13940}"/>
                </a:ext>
              </a:extLst>
            </p:cNvPr>
            <p:cNvCxnSpPr>
              <a:cxnSpLocks/>
              <a:stCxn id="15" idx="3"/>
              <a:endCxn id="479" idx="1"/>
            </p:cNvCxnSpPr>
            <p:nvPr/>
          </p:nvCxnSpPr>
          <p:spPr>
            <a:xfrm flipV="1">
              <a:off x="7065851" y="4527801"/>
              <a:ext cx="314724" cy="231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E35E2215-971C-1934-3F39-E8A0B374D46E}"/>
                </a:ext>
              </a:extLst>
            </p:cNvPr>
            <p:cNvGrpSpPr/>
            <p:nvPr/>
          </p:nvGrpSpPr>
          <p:grpSpPr>
            <a:xfrm>
              <a:off x="7420019" y="4426946"/>
              <a:ext cx="367816" cy="260036"/>
              <a:chOff x="2332703" y="6046155"/>
              <a:chExt cx="663838" cy="478474"/>
            </a:xfrm>
          </p:grpSpPr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AD0AFF52-CBFC-2308-85D8-7000BF8966E0}"/>
                  </a:ext>
                </a:extLst>
              </p:cNvPr>
              <p:cNvGrpSpPr/>
              <p:nvPr/>
            </p:nvGrpSpPr>
            <p:grpSpPr>
              <a:xfrm>
                <a:off x="2332703" y="6046253"/>
                <a:ext cx="320696" cy="478376"/>
                <a:chOff x="10079668" y="9158320"/>
                <a:chExt cx="258808" cy="428545"/>
              </a:xfrm>
            </p:grpSpPr>
            <p:sp>
              <p:nvSpPr>
                <p:cNvPr id="474" name="모서리가 둥근 직사각형 260">
                  <a:extLst>
                    <a:ext uri="{FF2B5EF4-FFF2-40B4-BE49-F238E27FC236}">
                      <a16:creationId xmlns:a16="http://schemas.microsoft.com/office/drawing/2014/main" id="{998162CE-11B2-B392-B226-64156F76DAF8}"/>
                    </a:ext>
                  </a:extLst>
                </p:cNvPr>
                <p:cNvSpPr/>
                <p:nvPr/>
              </p:nvSpPr>
              <p:spPr>
                <a:xfrm>
                  <a:off x="10079668" y="9158320"/>
                  <a:ext cx="258808" cy="428545"/>
                </a:xfrm>
                <a:prstGeom prst="roundRect">
                  <a:avLst>
                    <a:gd name="adj" fmla="val 7005"/>
                  </a:avLst>
                </a:prstGeom>
                <a:solidFill>
                  <a:schemeClr val="bg1"/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/>
                    <a:cs typeface="KoPubWorld돋움체 Light" panose="00000300000000000000" pitchFamily="2" charset="-127"/>
                  </a:endParaRPr>
                </a:p>
              </p:txBody>
            </p:sp>
            <p:sp>
              <p:nvSpPr>
                <p:cNvPr id="475" name="직사각형 474">
                  <a:extLst>
                    <a:ext uri="{FF2B5EF4-FFF2-40B4-BE49-F238E27FC236}">
                      <a16:creationId xmlns:a16="http://schemas.microsoft.com/office/drawing/2014/main" id="{549D7192-ED24-D139-F34B-CA865EF25D6E}"/>
                    </a:ext>
                  </a:extLst>
                </p:cNvPr>
                <p:cNvSpPr/>
                <p:nvPr/>
              </p:nvSpPr>
              <p:spPr>
                <a:xfrm>
                  <a:off x="10253767" y="9200501"/>
                  <a:ext cx="48958" cy="34418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/>
                    <a:cs typeface="KoPubWorld돋움체 Light" panose="00000300000000000000" pitchFamily="2" charset="-127"/>
                  </a:endParaRPr>
                </a:p>
              </p:txBody>
            </p:sp>
            <p:cxnSp>
              <p:nvCxnSpPr>
                <p:cNvPr id="476" name="직선 연결선 475">
                  <a:extLst>
                    <a:ext uri="{FF2B5EF4-FFF2-40B4-BE49-F238E27FC236}">
                      <a16:creationId xmlns:a16="http://schemas.microsoft.com/office/drawing/2014/main" id="{FCE4AE6C-B522-EC61-62A5-ED66CCA0A37F}"/>
                    </a:ext>
                  </a:extLst>
                </p:cNvPr>
                <p:cNvCxnSpPr/>
                <p:nvPr/>
              </p:nvCxnSpPr>
              <p:spPr>
                <a:xfrm>
                  <a:off x="10120828" y="9228888"/>
                  <a:ext cx="76583" cy="0"/>
                </a:xfrm>
                <a:prstGeom prst="line">
                  <a:avLst/>
                </a:prstGeom>
                <a:ln w="19050">
                  <a:solidFill>
                    <a:srgbClr val="A6A6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" name="그룹 19">
                <a:extLst>
                  <a:ext uri="{FF2B5EF4-FFF2-40B4-BE49-F238E27FC236}">
                    <a16:creationId xmlns:a16="http://schemas.microsoft.com/office/drawing/2014/main" id="{F6F62972-BB96-430C-8B90-7DD400C4292A}"/>
                  </a:ext>
                </a:extLst>
              </p:cNvPr>
              <p:cNvGrpSpPr/>
              <p:nvPr/>
            </p:nvGrpSpPr>
            <p:grpSpPr>
              <a:xfrm>
                <a:off x="2675845" y="6046155"/>
                <a:ext cx="320696" cy="478376"/>
                <a:chOff x="10079668" y="9158320"/>
                <a:chExt cx="258808" cy="428545"/>
              </a:xfrm>
            </p:grpSpPr>
            <p:sp>
              <p:nvSpPr>
                <p:cNvPr id="471" name="모서리가 둥근 직사각형 260">
                  <a:extLst>
                    <a:ext uri="{FF2B5EF4-FFF2-40B4-BE49-F238E27FC236}">
                      <a16:creationId xmlns:a16="http://schemas.microsoft.com/office/drawing/2014/main" id="{59DE9B8C-05BD-BA41-9D00-CEE5E975AE9F}"/>
                    </a:ext>
                  </a:extLst>
                </p:cNvPr>
                <p:cNvSpPr/>
                <p:nvPr/>
              </p:nvSpPr>
              <p:spPr>
                <a:xfrm>
                  <a:off x="10079668" y="9158320"/>
                  <a:ext cx="258808" cy="428545"/>
                </a:xfrm>
                <a:prstGeom prst="roundRect">
                  <a:avLst>
                    <a:gd name="adj" fmla="val 7005"/>
                  </a:avLst>
                </a:prstGeom>
                <a:solidFill>
                  <a:schemeClr val="bg1"/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/>
                    <a:cs typeface="KoPubWorld돋움체 Light" panose="00000300000000000000" pitchFamily="2" charset="-127"/>
                  </a:endParaRPr>
                </a:p>
              </p:txBody>
            </p:sp>
            <p:sp>
              <p:nvSpPr>
                <p:cNvPr id="472" name="직사각형 471">
                  <a:extLst>
                    <a:ext uri="{FF2B5EF4-FFF2-40B4-BE49-F238E27FC236}">
                      <a16:creationId xmlns:a16="http://schemas.microsoft.com/office/drawing/2014/main" id="{BBDB78E8-C870-4578-C566-4544A6ACBB0D}"/>
                    </a:ext>
                  </a:extLst>
                </p:cNvPr>
                <p:cNvSpPr/>
                <p:nvPr/>
              </p:nvSpPr>
              <p:spPr>
                <a:xfrm>
                  <a:off x="10253767" y="9200501"/>
                  <a:ext cx="48958" cy="34418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/>
                    <a:cs typeface="KoPubWorld돋움체 Light" panose="00000300000000000000" pitchFamily="2" charset="-127"/>
                  </a:endParaRPr>
                </a:p>
              </p:txBody>
            </p:sp>
            <p:cxnSp>
              <p:nvCxnSpPr>
                <p:cNvPr id="473" name="직선 연결선 472">
                  <a:extLst>
                    <a:ext uri="{FF2B5EF4-FFF2-40B4-BE49-F238E27FC236}">
                      <a16:creationId xmlns:a16="http://schemas.microsoft.com/office/drawing/2014/main" id="{0325D919-5C59-A772-10A1-25EACB1C45E2}"/>
                    </a:ext>
                  </a:extLst>
                </p:cNvPr>
                <p:cNvCxnSpPr/>
                <p:nvPr/>
              </p:nvCxnSpPr>
              <p:spPr>
                <a:xfrm>
                  <a:off x="10120828" y="9228888"/>
                  <a:ext cx="76583" cy="0"/>
                </a:xfrm>
                <a:prstGeom prst="line">
                  <a:avLst/>
                </a:prstGeom>
                <a:ln w="19050">
                  <a:solidFill>
                    <a:srgbClr val="A6A6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77" name="그룹 476">
              <a:extLst>
                <a:ext uri="{FF2B5EF4-FFF2-40B4-BE49-F238E27FC236}">
                  <a16:creationId xmlns:a16="http://schemas.microsoft.com/office/drawing/2014/main" id="{9BDAFD96-C644-4B6D-A185-5C19AEF31200}"/>
                </a:ext>
              </a:extLst>
            </p:cNvPr>
            <p:cNvGrpSpPr/>
            <p:nvPr/>
          </p:nvGrpSpPr>
          <p:grpSpPr>
            <a:xfrm>
              <a:off x="7379266" y="4229787"/>
              <a:ext cx="461819" cy="469746"/>
              <a:chOff x="5884923" y="1835860"/>
              <a:chExt cx="2299727" cy="1294814"/>
            </a:xfrm>
          </p:grpSpPr>
          <p:sp>
            <p:nvSpPr>
              <p:cNvPr id="478" name="사각형: 둥근 모서리 477">
                <a:extLst>
                  <a:ext uri="{FF2B5EF4-FFF2-40B4-BE49-F238E27FC236}">
                    <a16:creationId xmlns:a16="http://schemas.microsoft.com/office/drawing/2014/main" id="{1017017A-BF95-8680-8BF4-D323932C2261}"/>
                  </a:ext>
                </a:extLst>
              </p:cNvPr>
              <p:cNvSpPr/>
              <p:nvPr/>
            </p:nvSpPr>
            <p:spPr>
              <a:xfrm>
                <a:off x="5884923" y="1835860"/>
                <a:ext cx="2299727" cy="372582"/>
              </a:xfrm>
              <a:prstGeom prst="roundRect">
                <a:avLst>
                  <a:gd name="adj" fmla="val 11950"/>
                </a:avLst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/>
                  </a:rPr>
                  <a:t>ESB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endParaRPr>
              </a:p>
            </p:txBody>
          </p:sp>
          <p:sp>
            <p:nvSpPr>
              <p:cNvPr id="479" name="직사각형 478">
                <a:extLst>
                  <a:ext uri="{FF2B5EF4-FFF2-40B4-BE49-F238E27FC236}">
                    <a16:creationId xmlns:a16="http://schemas.microsoft.com/office/drawing/2014/main" id="{BE7E9088-1180-3A78-77EC-5A8E32A6AA6D}"/>
                  </a:ext>
                </a:extLst>
              </p:cNvPr>
              <p:cNvSpPr/>
              <p:nvPr/>
            </p:nvSpPr>
            <p:spPr bwMode="auto">
              <a:xfrm>
                <a:off x="5891448" y="2183945"/>
                <a:ext cx="2281154" cy="946729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50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endParaRPr>
              </a:p>
            </p:txBody>
          </p:sp>
        </p:grpSp>
        <p:cxnSp>
          <p:nvCxnSpPr>
            <p:cNvPr id="480" name="직선 연결선 479">
              <a:extLst>
                <a:ext uri="{FF2B5EF4-FFF2-40B4-BE49-F238E27FC236}">
                  <a16:creationId xmlns:a16="http://schemas.microsoft.com/office/drawing/2014/main" id="{8F93B227-8A8F-13F3-0A9E-C52A1F9688C9}"/>
                </a:ext>
              </a:extLst>
            </p:cNvPr>
            <p:cNvCxnSpPr>
              <a:cxnSpLocks/>
              <a:stCxn id="12" idx="0"/>
              <a:endCxn id="11" idx="2"/>
            </p:cNvCxnSpPr>
            <p:nvPr/>
          </p:nvCxnSpPr>
          <p:spPr>
            <a:xfrm flipV="1">
              <a:off x="5749308" y="3395496"/>
              <a:ext cx="0" cy="17990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1" name="직사각형 480">
              <a:extLst>
                <a:ext uri="{FF2B5EF4-FFF2-40B4-BE49-F238E27FC236}">
                  <a16:creationId xmlns:a16="http://schemas.microsoft.com/office/drawing/2014/main" id="{C7586AAA-C7F5-EAFE-506B-4D157C85FE87}"/>
                </a:ext>
              </a:extLst>
            </p:cNvPr>
            <p:cNvSpPr/>
            <p:nvPr/>
          </p:nvSpPr>
          <p:spPr>
            <a:xfrm>
              <a:off x="5509926" y="3669782"/>
              <a:ext cx="478765" cy="25080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DDOS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482" name="직사각형 481">
              <a:extLst>
                <a:ext uri="{FF2B5EF4-FFF2-40B4-BE49-F238E27FC236}">
                  <a16:creationId xmlns:a16="http://schemas.microsoft.com/office/drawing/2014/main" id="{B82095AB-84A9-7AC7-60C5-9E7C5B8D8852}"/>
                </a:ext>
              </a:extLst>
            </p:cNvPr>
            <p:cNvSpPr/>
            <p:nvPr/>
          </p:nvSpPr>
          <p:spPr>
            <a:xfrm>
              <a:off x="5509926" y="4018915"/>
              <a:ext cx="478765" cy="25080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IPS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483" name="직사각형 482">
              <a:extLst>
                <a:ext uri="{FF2B5EF4-FFF2-40B4-BE49-F238E27FC236}">
                  <a16:creationId xmlns:a16="http://schemas.microsoft.com/office/drawing/2014/main" id="{9E7BFDC0-547D-32E8-A67D-872A34E91AAA}"/>
                </a:ext>
              </a:extLst>
            </p:cNvPr>
            <p:cNvSpPr/>
            <p:nvPr/>
          </p:nvSpPr>
          <p:spPr>
            <a:xfrm>
              <a:off x="5509926" y="4370341"/>
              <a:ext cx="478765" cy="250803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UTM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485" name="직사각형 484">
              <a:extLst>
                <a:ext uri="{FF2B5EF4-FFF2-40B4-BE49-F238E27FC236}">
                  <a16:creationId xmlns:a16="http://schemas.microsoft.com/office/drawing/2014/main" id="{A273EDA5-310E-F8E1-73CC-EF9C385B2994}"/>
                </a:ext>
              </a:extLst>
            </p:cNvPr>
            <p:cNvSpPr/>
            <p:nvPr/>
          </p:nvSpPr>
          <p:spPr>
            <a:xfrm>
              <a:off x="6983832" y="5240185"/>
              <a:ext cx="478765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UTM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486" name="직사각형 485">
              <a:extLst>
                <a:ext uri="{FF2B5EF4-FFF2-40B4-BE49-F238E27FC236}">
                  <a16:creationId xmlns:a16="http://schemas.microsoft.com/office/drawing/2014/main" id="{F91756E9-8870-83FB-5DE6-07F4EE1C93C6}"/>
                </a:ext>
              </a:extLst>
            </p:cNvPr>
            <p:cNvSpPr/>
            <p:nvPr/>
          </p:nvSpPr>
          <p:spPr>
            <a:xfrm>
              <a:off x="8522159" y="5194523"/>
              <a:ext cx="478765" cy="36720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L3</a:t>
              </a:r>
            </a:p>
          </p:txBody>
        </p:sp>
        <p:cxnSp>
          <p:nvCxnSpPr>
            <p:cNvPr id="487" name="직선 연결선 486">
              <a:extLst>
                <a:ext uri="{FF2B5EF4-FFF2-40B4-BE49-F238E27FC236}">
                  <a16:creationId xmlns:a16="http://schemas.microsoft.com/office/drawing/2014/main" id="{D03A2745-1B7C-AF9A-DD91-7DB9660FACD0}"/>
                </a:ext>
              </a:extLst>
            </p:cNvPr>
            <p:cNvCxnSpPr>
              <a:cxnSpLocks/>
              <a:stCxn id="486" idx="1"/>
              <a:endCxn id="485" idx="3"/>
            </p:cNvCxnSpPr>
            <p:nvPr/>
          </p:nvCxnSpPr>
          <p:spPr>
            <a:xfrm flipH="1">
              <a:off x="7462596" y="5378126"/>
              <a:ext cx="1059562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9" name="그룹 488">
              <a:extLst>
                <a:ext uri="{FF2B5EF4-FFF2-40B4-BE49-F238E27FC236}">
                  <a16:creationId xmlns:a16="http://schemas.microsoft.com/office/drawing/2014/main" id="{EC4FEF4E-F896-50EB-F69A-19EDE50A2C20}"/>
                </a:ext>
              </a:extLst>
            </p:cNvPr>
            <p:cNvGrpSpPr/>
            <p:nvPr/>
          </p:nvGrpSpPr>
          <p:grpSpPr>
            <a:xfrm>
              <a:off x="8259456" y="2627685"/>
              <a:ext cx="1025871" cy="444659"/>
              <a:chOff x="8700952" y="2130265"/>
              <a:chExt cx="976502" cy="477633"/>
            </a:xfrm>
          </p:grpSpPr>
          <p:pic>
            <p:nvPicPr>
              <p:cNvPr id="490" name="Picture 510">
                <a:extLst>
                  <a:ext uri="{FF2B5EF4-FFF2-40B4-BE49-F238E27FC236}">
                    <a16:creationId xmlns:a16="http://schemas.microsoft.com/office/drawing/2014/main" id="{24804CF1-7FD6-0EC0-9EAD-829675DE04B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00952" y="2130265"/>
                <a:ext cx="976502" cy="477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494" name="TextBox 493">
                <a:extLst>
                  <a:ext uri="{FF2B5EF4-FFF2-40B4-BE49-F238E27FC236}">
                    <a16:creationId xmlns:a16="http://schemas.microsoft.com/office/drawing/2014/main" id="{561E1364-FFF5-52D3-4E8D-89BB59B518B4}"/>
                  </a:ext>
                </a:extLst>
              </p:cNvPr>
              <p:cNvSpPr txBox="1"/>
              <p:nvPr/>
            </p:nvSpPr>
            <p:spPr>
              <a:xfrm>
                <a:off x="8857685" y="2222827"/>
                <a:ext cx="643011" cy="339204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/>
                  </a:rPr>
                  <a:t>민간</a:t>
                </a:r>
                <a:endPara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endParaRPr>
              </a:p>
              <a:p>
                <a:pPr algn="ctr"/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/>
                  </a:rPr>
                  <a:t>클라우드</a:t>
                </a:r>
              </a:p>
            </p:txBody>
          </p:sp>
        </p:grpSp>
        <p:cxnSp>
          <p:nvCxnSpPr>
            <p:cNvPr id="495" name="직선 연결선 494">
              <a:extLst>
                <a:ext uri="{FF2B5EF4-FFF2-40B4-BE49-F238E27FC236}">
                  <a16:creationId xmlns:a16="http://schemas.microsoft.com/office/drawing/2014/main" id="{7EBC0F2B-9D23-AD15-48E9-795D7F828696}"/>
                </a:ext>
              </a:extLst>
            </p:cNvPr>
            <p:cNvCxnSpPr>
              <a:cxnSpLocks/>
              <a:stCxn id="486" idx="0"/>
              <a:endCxn id="496" idx="2"/>
            </p:cNvCxnSpPr>
            <p:nvPr/>
          </p:nvCxnSpPr>
          <p:spPr>
            <a:xfrm flipV="1">
              <a:off x="8761542" y="3791163"/>
              <a:ext cx="4034" cy="140336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6" name="직사각형 495">
              <a:extLst>
                <a:ext uri="{FF2B5EF4-FFF2-40B4-BE49-F238E27FC236}">
                  <a16:creationId xmlns:a16="http://schemas.microsoft.com/office/drawing/2014/main" id="{F6CAE52D-6610-4B55-9509-48D37904347D}"/>
                </a:ext>
              </a:extLst>
            </p:cNvPr>
            <p:cNvSpPr/>
            <p:nvPr/>
          </p:nvSpPr>
          <p:spPr>
            <a:xfrm>
              <a:off x="8526194" y="3515279"/>
              <a:ext cx="478765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스위치</a:t>
              </a:r>
            </a:p>
          </p:txBody>
        </p:sp>
        <p:sp>
          <p:nvSpPr>
            <p:cNvPr id="497" name="직사각형 496">
              <a:extLst>
                <a:ext uri="{FF2B5EF4-FFF2-40B4-BE49-F238E27FC236}">
                  <a16:creationId xmlns:a16="http://schemas.microsoft.com/office/drawing/2014/main" id="{4A5AEF81-6236-1CE1-CA1C-88249521A5FA}"/>
                </a:ext>
              </a:extLst>
            </p:cNvPr>
            <p:cNvSpPr/>
            <p:nvPr/>
          </p:nvSpPr>
          <p:spPr>
            <a:xfrm>
              <a:off x="8526194" y="3931931"/>
              <a:ext cx="478765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FW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498" name="직사각형 497">
              <a:extLst>
                <a:ext uri="{FF2B5EF4-FFF2-40B4-BE49-F238E27FC236}">
                  <a16:creationId xmlns:a16="http://schemas.microsoft.com/office/drawing/2014/main" id="{45282EB1-6977-BE6B-1487-CE119EFE2AC0}"/>
                </a:ext>
              </a:extLst>
            </p:cNvPr>
            <p:cNvSpPr/>
            <p:nvPr/>
          </p:nvSpPr>
          <p:spPr>
            <a:xfrm>
              <a:off x="8526194" y="4346303"/>
              <a:ext cx="478765" cy="2758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IPS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cxnSp>
          <p:nvCxnSpPr>
            <p:cNvPr id="499" name="직선 연결선 498">
              <a:extLst>
                <a:ext uri="{FF2B5EF4-FFF2-40B4-BE49-F238E27FC236}">
                  <a16:creationId xmlns:a16="http://schemas.microsoft.com/office/drawing/2014/main" id="{EEFA2EA7-92B2-99C3-2DDF-18E2908C7B74}"/>
                </a:ext>
              </a:extLst>
            </p:cNvPr>
            <p:cNvCxnSpPr>
              <a:cxnSpLocks/>
              <a:stCxn id="490" idx="2"/>
              <a:endCxn id="496" idx="0"/>
            </p:cNvCxnSpPr>
            <p:nvPr/>
          </p:nvCxnSpPr>
          <p:spPr>
            <a:xfrm flipH="1">
              <a:off x="8765577" y="3072344"/>
              <a:ext cx="6815" cy="44293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1" name="그룹 500">
              <a:extLst>
                <a:ext uri="{FF2B5EF4-FFF2-40B4-BE49-F238E27FC236}">
                  <a16:creationId xmlns:a16="http://schemas.microsoft.com/office/drawing/2014/main" id="{22A96B3E-8F15-4BBB-5445-FED6E5F11B31}"/>
                </a:ext>
              </a:extLst>
            </p:cNvPr>
            <p:cNvGrpSpPr/>
            <p:nvPr/>
          </p:nvGrpSpPr>
          <p:grpSpPr>
            <a:xfrm>
              <a:off x="3121301" y="2592008"/>
              <a:ext cx="998403" cy="444659"/>
              <a:chOff x="4090398" y="2130265"/>
              <a:chExt cx="950357" cy="477633"/>
            </a:xfrm>
          </p:grpSpPr>
          <p:pic>
            <p:nvPicPr>
              <p:cNvPr id="502" name="Picture 510">
                <a:extLst>
                  <a:ext uri="{FF2B5EF4-FFF2-40B4-BE49-F238E27FC236}">
                    <a16:creationId xmlns:a16="http://schemas.microsoft.com/office/drawing/2014/main" id="{A7315DDC-A512-6386-D69B-7D4DB5A1D0D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90398" y="2130265"/>
                <a:ext cx="950357" cy="477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504" name="TextBox 503">
                <a:extLst>
                  <a:ext uri="{FF2B5EF4-FFF2-40B4-BE49-F238E27FC236}">
                    <a16:creationId xmlns:a16="http://schemas.microsoft.com/office/drawing/2014/main" id="{522D1C33-7108-B272-04DF-1855AF2AA316}"/>
                  </a:ext>
                </a:extLst>
              </p:cNvPr>
              <p:cNvSpPr txBox="1"/>
              <p:nvPr/>
            </p:nvSpPr>
            <p:spPr>
              <a:xfrm>
                <a:off x="4182595" y="2222826"/>
                <a:ext cx="739380" cy="339204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/>
                  </a:rPr>
                  <a:t>인터넷</a:t>
                </a:r>
                <a:endPara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endParaRPr>
              </a:p>
              <a:p>
                <a:pPr algn="ctr"/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/>
                  </a:rPr>
                  <a:t>(200M * 2)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endParaRPr>
              </a:p>
            </p:txBody>
          </p:sp>
        </p:grpSp>
        <p:cxnSp>
          <p:nvCxnSpPr>
            <p:cNvPr id="505" name="직선 연결선 504">
              <a:extLst>
                <a:ext uri="{FF2B5EF4-FFF2-40B4-BE49-F238E27FC236}">
                  <a16:creationId xmlns:a16="http://schemas.microsoft.com/office/drawing/2014/main" id="{FADD4DD4-C153-2A5A-8C77-B98EE0D121DA}"/>
                </a:ext>
              </a:extLst>
            </p:cNvPr>
            <p:cNvCxnSpPr>
              <a:cxnSpLocks/>
              <a:stCxn id="502" idx="2"/>
              <a:endCxn id="506" idx="0"/>
            </p:cNvCxnSpPr>
            <p:nvPr/>
          </p:nvCxnSpPr>
          <p:spPr>
            <a:xfrm>
              <a:off x="3620503" y="3036668"/>
              <a:ext cx="9096" cy="18567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6" name="직사각형 505">
              <a:extLst>
                <a:ext uri="{FF2B5EF4-FFF2-40B4-BE49-F238E27FC236}">
                  <a16:creationId xmlns:a16="http://schemas.microsoft.com/office/drawing/2014/main" id="{24577265-C175-90C5-D82B-56B5DC8F823E}"/>
                </a:ext>
              </a:extLst>
            </p:cNvPr>
            <p:cNvSpPr/>
            <p:nvPr/>
          </p:nvSpPr>
          <p:spPr>
            <a:xfrm>
              <a:off x="3390216" y="3222344"/>
              <a:ext cx="478765" cy="2758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스위치</a:t>
              </a:r>
            </a:p>
          </p:txBody>
        </p:sp>
        <p:sp>
          <p:nvSpPr>
            <p:cNvPr id="507" name="직사각형 506">
              <a:extLst>
                <a:ext uri="{FF2B5EF4-FFF2-40B4-BE49-F238E27FC236}">
                  <a16:creationId xmlns:a16="http://schemas.microsoft.com/office/drawing/2014/main" id="{C6D61D3C-E7F1-49DD-CF51-CFF080FA785A}"/>
                </a:ext>
              </a:extLst>
            </p:cNvPr>
            <p:cNvSpPr/>
            <p:nvPr/>
          </p:nvSpPr>
          <p:spPr>
            <a:xfrm>
              <a:off x="3390216" y="5194523"/>
              <a:ext cx="478765" cy="367205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백본</a:t>
              </a:r>
            </a:p>
          </p:txBody>
        </p:sp>
        <p:cxnSp>
          <p:nvCxnSpPr>
            <p:cNvPr id="508" name="직선 연결선 507">
              <a:extLst>
                <a:ext uri="{FF2B5EF4-FFF2-40B4-BE49-F238E27FC236}">
                  <a16:creationId xmlns:a16="http://schemas.microsoft.com/office/drawing/2014/main" id="{24F9106C-B1F9-C81D-1C77-A2974A975C5A}"/>
                </a:ext>
              </a:extLst>
            </p:cNvPr>
            <p:cNvCxnSpPr>
              <a:cxnSpLocks/>
              <a:stCxn id="507" idx="0"/>
              <a:endCxn id="506" idx="2"/>
            </p:cNvCxnSpPr>
            <p:nvPr/>
          </p:nvCxnSpPr>
          <p:spPr>
            <a:xfrm flipV="1">
              <a:off x="3629599" y="3498228"/>
              <a:ext cx="0" cy="169629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9" name="직사각형 508">
              <a:extLst>
                <a:ext uri="{FF2B5EF4-FFF2-40B4-BE49-F238E27FC236}">
                  <a16:creationId xmlns:a16="http://schemas.microsoft.com/office/drawing/2014/main" id="{3DB615E6-A924-59B7-C484-273DD50363BE}"/>
                </a:ext>
              </a:extLst>
            </p:cNvPr>
            <p:cNvSpPr/>
            <p:nvPr/>
          </p:nvSpPr>
          <p:spPr>
            <a:xfrm>
              <a:off x="3390216" y="4109779"/>
              <a:ext cx="478765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FW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510" name="직사각형 509">
              <a:extLst>
                <a:ext uri="{FF2B5EF4-FFF2-40B4-BE49-F238E27FC236}">
                  <a16:creationId xmlns:a16="http://schemas.microsoft.com/office/drawing/2014/main" id="{E22C0A4F-A2E5-FCAD-6492-FA380823D36F}"/>
                </a:ext>
              </a:extLst>
            </p:cNvPr>
            <p:cNvSpPr/>
            <p:nvPr/>
          </p:nvSpPr>
          <p:spPr>
            <a:xfrm>
              <a:off x="4960751" y="3817853"/>
              <a:ext cx="327003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기관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513" name="직사각형 512">
              <a:extLst>
                <a:ext uri="{FF2B5EF4-FFF2-40B4-BE49-F238E27FC236}">
                  <a16:creationId xmlns:a16="http://schemas.microsoft.com/office/drawing/2014/main" id="{8224AAA5-3D97-E3AB-5A6F-0C91883AE699}"/>
                </a:ext>
              </a:extLst>
            </p:cNvPr>
            <p:cNvSpPr/>
            <p:nvPr/>
          </p:nvSpPr>
          <p:spPr>
            <a:xfrm>
              <a:off x="4564683" y="3817853"/>
              <a:ext cx="327003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통전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514" name="직사각형 513">
              <a:extLst>
                <a:ext uri="{FF2B5EF4-FFF2-40B4-BE49-F238E27FC236}">
                  <a16:creationId xmlns:a16="http://schemas.microsoft.com/office/drawing/2014/main" id="{E5F0EDCE-755B-F2A0-0FA1-EAD18F6A20F0}"/>
                </a:ext>
              </a:extLst>
            </p:cNvPr>
            <p:cNvSpPr/>
            <p:nvPr/>
          </p:nvSpPr>
          <p:spPr>
            <a:xfrm>
              <a:off x="4166912" y="3817853"/>
              <a:ext cx="327003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1398</a:t>
              </a: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cxnSp>
          <p:nvCxnSpPr>
            <p:cNvPr id="515" name="직선 연결선 514">
              <a:extLst>
                <a:ext uri="{FF2B5EF4-FFF2-40B4-BE49-F238E27FC236}">
                  <a16:creationId xmlns:a16="http://schemas.microsoft.com/office/drawing/2014/main" id="{45E41A99-B424-8887-8796-A8BD02919A6B}"/>
                </a:ext>
              </a:extLst>
            </p:cNvPr>
            <p:cNvCxnSpPr>
              <a:cxnSpLocks/>
              <a:stCxn id="11" idx="2"/>
              <a:endCxn id="514" idx="0"/>
            </p:cNvCxnSpPr>
            <p:nvPr/>
          </p:nvCxnSpPr>
          <p:spPr>
            <a:xfrm flipH="1">
              <a:off x="4330414" y="3395496"/>
              <a:ext cx="1418894" cy="42235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" name="직선 연결선 515">
              <a:extLst>
                <a:ext uri="{FF2B5EF4-FFF2-40B4-BE49-F238E27FC236}">
                  <a16:creationId xmlns:a16="http://schemas.microsoft.com/office/drawing/2014/main" id="{4E5CC17C-42DD-7E50-AC21-4DD871B0DDCF}"/>
                </a:ext>
              </a:extLst>
            </p:cNvPr>
            <p:cNvCxnSpPr>
              <a:cxnSpLocks/>
              <a:stCxn id="11" idx="2"/>
              <a:endCxn id="513" idx="0"/>
            </p:cNvCxnSpPr>
            <p:nvPr/>
          </p:nvCxnSpPr>
          <p:spPr>
            <a:xfrm flipH="1">
              <a:off x="4728184" y="3395496"/>
              <a:ext cx="1021124" cy="42235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7" name="직선 연결선 516">
              <a:extLst>
                <a:ext uri="{FF2B5EF4-FFF2-40B4-BE49-F238E27FC236}">
                  <a16:creationId xmlns:a16="http://schemas.microsoft.com/office/drawing/2014/main" id="{843C6218-973D-D539-2942-B1C9F2539062}"/>
                </a:ext>
              </a:extLst>
            </p:cNvPr>
            <p:cNvCxnSpPr>
              <a:cxnSpLocks/>
              <a:stCxn id="11" idx="2"/>
              <a:endCxn id="510" idx="0"/>
            </p:cNvCxnSpPr>
            <p:nvPr/>
          </p:nvCxnSpPr>
          <p:spPr>
            <a:xfrm flipH="1">
              <a:off x="5124252" y="3395496"/>
              <a:ext cx="625056" cy="42235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직선 연결선 517">
              <a:extLst>
                <a:ext uri="{FF2B5EF4-FFF2-40B4-BE49-F238E27FC236}">
                  <a16:creationId xmlns:a16="http://schemas.microsoft.com/office/drawing/2014/main" id="{370E307C-B2BF-F17B-3B9E-15914479F0EB}"/>
                </a:ext>
              </a:extLst>
            </p:cNvPr>
            <p:cNvCxnSpPr>
              <a:cxnSpLocks/>
              <a:stCxn id="12" idx="0"/>
              <a:endCxn id="510" idx="2"/>
            </p:cNvCxnSpPr>
            <p:nvPr/>
          </p:nvCxnSpPr>
          <p:spPr>
            <a:xfrm flipH="1" flipV="1">
              <a:off x="5124252" y="4093736"/>
              <a:ext cx="625056" cy="110078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직선 연결선 518">
              <a:extLst>
                <a:ext uri="{FF2B5EF4-FFF2-40B4-BE49-F238E27FC236}">
                  <a16:creationId xmlns:a16="http://schemas.microsoft.com/office/drawing/2014/main" id="{9C23CE29-F7AB-A4D0-B5A9-397F5809800D}"/>
                </a:ext>
              </a:extLst>
            </p:cNvPr>
            <p:cNvCxnSpPr>
              <a:cxnSpLocks/>
              <a:stCxn id="12" idx="0"/>
              <a:endCxn id="513" idx="2"/>
            </p:cNvCxnSpPr>
            <p:nvPr/>
          </p:nvCxnSpPr>
          <p:spPr>
            <a:xfrm flipH="1" flipV="1">
              <a:off x="4728184" y="4093736"/>
              <a:ext cx="1021124" cy="110078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직선 연결선 519">
              <a:extLst>
                <a:ext uri="{FF2B5EF4-FFF2-40B4-BE49-F238E27FC236}">
                  <a16:creationId xmlns:a16="http://schemas.microsoft.com/office/drawing/2014/main" id="{3349D291-2EEB-5C86-62C3-0E82188E177C}"/>
                </a:ext>
              </a:extLst>
            </p:cNvPr>
            <p:cNvCxnSpPr>
              <a:cxnSpLocks/>
              <a:stCxn id="12" idx="0"/>
              <a:endCxn id="514" idx="2"/>
            </p:cNvCxnSpPr>
            <p:nvPr/>
          </p:nvCxnSpPr>
          <p:spPr>
            <a:xfrm flipH="1" flipV="1">
              <a:off x="4330414" y="4093736"/>
              <a:ext cx="1418894" cy="110078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1" name="직사각형 520">
              <a:extLst>
                <a:ext uri="{FF2B5EF4-FFF2-40B4-BE49-F238E27FC236}">
                  <a16:creationId xmlns:a16="http://schemas.microsoft.com/office/drawing/2014/main" id="{23769BD6-2B1D-24D5-EE8A-E80BE332A0FD}"/>
                </a:ext>
              </a:extLst>
            </p:cNvPr>
            <p:cNvSpPr/>
            <p:nvPr/>
          </p:nvSpPr>
          <p:spPr>
            <a:xfrm>
              <a:off x="2991367" y="4111043"/>
              <a:ext cx="368957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재택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525" name="직사각형 524">
              <a:extLst>
                <a:ext uri="{FF2B5EF4-FFF2-40B4-BE49-F238E27FC236}">
                  <a16:creationId xmlns:a16="http://schemas.microsoft.com/office/drawing/2014/main" id="{FA4D342E-019F-3182-418A-4C0F591F4FB6}"/>
                </a:ext>
              </a:extLst>
            </p:cNvPr>
            <p:cNvSpPr/>
            <p:nvPr/>
          </p:nvSpPr>
          <p:spPr>
            <a:xfrm>
              <a:off x="2593598" y="4111043"/>
              <a:ext cx="361288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 err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식약처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cxnSp>
          <p:nvCxnSpPr>
            <p:cNvPr id="526" name="직선 연결선 525">
              <a:extLst>
                <a:ext uri="{FF2B5EF4-FFF2-40B4-BE49-F238E27FC236}">
                  <a16:creationId xmlns:a16="http://schemas.microsoft.com/office/drawing/2014/main" id="{66E8E41B-13D8-602B-CC21-6695665CA26A}"/>
                </a:ext>
              </a:extLst>
            </p:cNvPr>
            <p:cNvCxnSpPr>
              <a:cxnSpLocks/>
              <a:stCxn id="521" idx="0"/>
              <a:endCxn id="506" idx="2"/>
            </p:cNvCxnSpPr>
            <p:nvPr/>
          </p:nvCxnSpPr>
          <p:spPr>
            <a:xfrm flipV="1">
              <a:off x="3175846" y="3498228"/>
              <a:ext cx="453753" cy="61281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" name="직선 연결선 529">
              <a:extLst>
                <a:ext uri="{FF2B5EF4-FFF2-40B4-BE49-F238E27FC236}">
                  <a16:creationId xmlns:a16="http://schemas.microsoft.com/office/drawing/2014/main" id="{B2063E13-270B-C0F2-B4C5-3DD540775659}"/>
                </a:ext>
              </a:extLst>
            </p:cNvPr>
            <p:cNvCxnSpPr>
              <a:cxnSpLocks/>
              <a:stCxn id="525" idx="0"/>
              <a:endCxn id="506" idx="2"/>
            </p:cNvCxnSpPr>
            <p:nvPr/>
          </p:nvCxnSpPr>
          <p:spPr>
            <a:xfrm flipV="1">
              <a:off x="2774242" y="3498228"/>
              <a:ext cx="855357" cy="61281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직선 연결선 530">
              <a:extLst>
                <a:ext uri="{FF2B5EF4-FFF2-40B4-BE49-F238E27FC236}">
                  <a16:creationId xmlns:a16="http://schemas.microsoft.com/office/drawing/2014/main" id="{574D902B-FB0F-E1E3-E4CB-ED457E8D6D68}"/>
                </a:ext>
              </a:extLst>
            </p:cNvPr>
            <p:cNvCxnSpPr>
              <a:cxnSpLocks/>
              <a:stCxn id="521" idx="2"/>
              <a:endCxn id="507" idx="0"/>
            </p:cNvCxnSpPr>
            <p:nvPr/>
          </p:nvCxnSpPr>
          <p:spPr>
            <a:xfrm>
              <a:off x="3175846" y="4386927"/>
              <a:ext cx="453753" cy="80759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3" name="직선 연결선 532">
              <a:extLst>
                <a:ext uri="{FF2B5EF4-FFF2-40B4-BE49-F238E27FC236}">
                  <a16:creationId xmlns:a16="http://schemas.microsoft.com/office/drawing/2014/main" id="{FC43182B-FDE9-2E14-EB6A-217593BAB13A}"/>
                </a:ext>
              </a:extLst>
            </p:cNvPr>
            <p:cNvCxnSpPr>
              <a:cxnSpLocks/>
              <a:stCxn id="525" idx="2"/>
              <a:endCxn id="507" idx="0"/>
            </p:cNvCxnSpPr>
            <p:nvPr/>
          </p:nvCxnSpPr>
          <p:spPr>
            <a:xfrm>
              <a:off x="2774242" y="4386927"/>
              <a:ext cx="855357" cy="80759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4" name="직사각형 533">
              <a:extLst>
                <a:ext uri="{FF2B5EF4-FFF2-40B4-BE49-F238E27FC236}">
                  <a16:creationId xmlns:a16="http://schemas.microsoft.com/office/drawing/2014/main" id="{245D0314-FC7E-9102-84F0-D5D65F1673D0}"/>
                </a:ext>
              </a:extLst>
            </p:cNvPr>
            <p:cNvSpPr/>
            <p:nvPr/>
          </p:nvSpPr>
          <p:spPr>
            <a:xfrm>
              <a:off x="4416254" y="5240185"/>
              <a:ext cx="478765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UTM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cxnSp>
          <p:nvCxnSpPr>
            <p:cNvPr id="535" name="직선 연결선 534">
              <a:extLst>
                <a:ext uri="{FF2B5EF4-FFF2-40B4-BE49-F238E27FC236}">
                  <a16:creationId xmlns:a16="http://schemas.microsoft.com/office/drawing/2014/main" id="{83E28D3C-E334-ED19-31EE-C2443289DFBD}"/>
                </a:ext>
              </a:extLst>
            </p:cNvPr>
            <p:cNvCxnSpPr>
              <a:cxnSpLocks/>
              <a:stCxn id="507" idx="3"/>
              <a:endCxn id="534" idx="1"/>
            </p:cNvCxnSpPr>
            <p:nvPr/>
          </p:nvCxnSpPr>
          <p:spPr>
            <a:xfrm>
              <a:off x="3868981" y="5378126"/>
              <a:ext cx="547273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직선 연결선 535">
              <a:extLst>
                <a:ext uri="{FF2B5EF4-FFF2-40B4-BE49-F238E27FC236}">
                  <a16:creationId xmlns:a16="http://schemas.microsoft.com/office/drawing/2014/main" id="{67DF2229-C31B-8D3B-4273-C7AC4BB48813}"/>
                </a:ext>
              </a:extLst>
            </p:cNvPr>
            <p:cNvCxnSpPr>
              <a:cxnSpLocks/>
              <a:stCxn id="534" idx="3"/>
              <a:endCxn id="12" idx="1"/>
            </p:cNvCxnSpPr>
            <p:nvPr/>
          </p:nvCxnSpPr>
          <p:spPr>
            <a:xfrm>
              <a:off x="4895019" y="5378126"/>
              <a:ext cx="614907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7" name="직사각형 536">
              <a:extLst>
                <a:ext uri="{FF2B5EF4-FFF2-40B4-BE49-F238E27FC236}">
                  <a16:creationId xmlns:a16="http://schemas.microsoft.com/office/drawing/2014/main" id="{41BA3DC8-02DD-C369-AA65-A0B32F3265B5}"/>
                </a:ext>
              </a:extLst>
            </p:cNvPr>
            <p:cNvSpPr/>
            <p:nvPr/>
          </p:nvSpPr>
          <p:spPr>
            <a:xfrm>
              <a:off x="4064930" y="4364899"/>
              <a:ext cx="327003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1366</a:t>
              </a: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cxnSp>
          <p:nvCxnSpPr>
            <p:cNvPr id="538" name="직선 연결선 537">
              <a:extLst>
                <a:ext uri="{FF2B5EF4-FFF2-40B4-BE49-F238E27FC236}">
                  <a16:creationId xmlns:a16="http://schemas.microsoft.com/office/drawing/2014/main" id="{31003FDC-34B9-E822-09A7-3F61718BDB56}"/>
                </a:ext>
              </a:extLst>
            </p:cNvPr>
            <p:cNvCxnSpPr>
              <a:cxnSpLocks/>
              <a:stCxn id="537" idx="0"/>
              <a:endCxn id="506" idx="2"/>
            </p:cNvCxnSpPr>
            <p:nvPr/>
          </p:nvCxnSpPr>
          <p:spPr>
            <a:xfrm flipH="1" flipV="1">
              <a:off x="3629599" y="3498228"/>
              <a:ext cx="598833" cy="86667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9" name="직선 연결선 538">
              <a:extLst>
                <a:ext uri="{FF2B5EF4-FFF2-40B4-BE49-F238E27FC236}">
                  <a16:creationId xmlns:a16="http://schemas.microsoft.com/office/drawing/2014/main" id="{DDC058B1-70FF-09ED-FE4F-18564EB26690}"/>
                </a:ext>
              </a:extLst>
            </p:cNvPr>
            <p:cNvCxnSpPr>
              <a:cxnSpLocks/>
              <a:stCxn id="537" idx="2"/>
              <a:endCxn id="12" idx="0"/>
            </p:cNvCxnSpPr>
            <p:nvPr/>
          </p:nvCxnSpPr>
          <p:spPr>
            <a:xfrm>
              <a:off x="4228433" y="4640782"/>
              <a:ext cx="1520876" cy="55374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0" name="직사각형 539">
              <a:extLst>
                <a:ext uri="{FF2B5EF4-FFF2-40B4-BE49-F238E27FC236}">
                  <a16:creationId xmlns:a16="http://schemas.microsoft.com/office/drawing/2014/main" id="{1CDE98AC-8708-0537-8A8A-39D351B0D594}"/>
                </a:ext>
              </a:extLst>
            </p:cNvPr>
            <p:cNvSpPr/>
            <p:nvPr/>
          </p:nvSpPr>
          <p:spPr>
            <a:xfrm>
              <a:off x="3390216" y="5735926"/>
              <a:ext cx="478765" cy="2758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L2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스위치</a:t>
              </a:r>
            </a:p>
          </p:txBody>
        </p:sp>
        <p:cxnSp>
          <p:nvCxnSpPr>
            <p:cNvPr id="541" name="직선 연결선 540">
              <a:extLst>
                <a:ext uri="{FF2B5EF4-FFF2-40B4-BE49-F238E27FC236}">
                  <a16:creationId xmlns:a16="http://schemas.microsoft.com/office/drawing/2014/main" id="{400E2679-920C-304A-3170-E7CAB19707C6}"/>
                </a:ext>
              </a:extLst>
            </p:cNvPr>
            <p:cNvCxnSpPr>
              <a:cxnSpLocks/>
              <a:stCxn id="507" idx="2"/>
              <a:endCxn id="540" idx="0"/>
            </p:cNvCxnSpPr>
            <p:nvPr/>
          </p:nvCxnSpPr>
          <p:spPr>
            <a:xfrm>
              <a:off x="3629599" y="5561728"/>
              <a:ext cx="0" cy="17419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2" name="그룹 541">
              <a:extLst>
                <a:ext uri="{FF2B5EF4-FFF2-40B4-BE49-F238E27FC236}">
                  <a16:creationId xmlns:a16="http://schemas.microsoft.com/office/drawing/2014/main" id="{2F2DCB90-0E7A-B47D-0BCE-0867227723BF}"/>
                </a:ext>
              </a:extLst>
            </p:cNvPr>
            <p:cNvGrpSpPr/>
            <p:nvPr/>
          </p:nvGrpSpPr>
          <p:grpSpPr>
            <a:xfrm>
              <a:off x="4870249" y="5763709"/>
              <a:ext cx="461819" cy="469746"/>
              <a:chOff x="14553891" y="6143930"/>
              <a:chExt cx="439595" cy="669446"/>
            </a:xfrm>
          </p:grpSpPr>
          <p:grpSp>
            <p:nvGrpSpPr>
              <p:cNvPr id="543" name="그룹 542">
                <a:extLst>
                  <a:ext uri="{FF2B5EF4-FFF2-40B4-BE49-F238E27FC236}">
                    <a16:creationId xmlns:a16="http://schemas.microsoft.com/office/drawing/2014/main" id="{661F451E-43EB-C4C1-0CDF-D75B1D5DC6E8}"/>
                  </a:ext>
                </a:extLst>
              </p:cNvPr>
              <p:cNvGrpSpPr/>
              <p:nvPr/>
            </p:nvGrpSpPr>
            <p:grpSpPr>
              <a:xfrm>
                <a:off x="14592682" y="6392192"/>
                <a:ext cx="350116" cy="370585"/>
                <a:chOff x="2332703" y="6046155"/>
                <a:chExt cx="663838" cy="478474"/>
              </a:xfrm>
            </p:grpSpPr>
            <p:grpSp>
              <p:nvGrpSpPr>
                <p:cNvPr id="558" name="그룹 557">
                  <a:extLst>
                    <a:ext uri="{FF2B5EF4-FFF2-40B4-BE49-F238E27FC236}">
                      <a16:creationId xmlns:a16="http://schemas.microsoft.com/office/drawing/2014/main" id="{1DB5E622-512C-D944-19BC-AAA688A4F2AF}"/>
                    </a:ext>
                  </a:extLst>
                </p:cNvPr>
                <p:cNvGrpSpPr/>
                <p:nvPr/>
              </p:nvGrpSpPr>
              <p:grpSpPr>
                <a:xfrm>
                  <a:off x="2332703" y="6046253"/>
                  <a:ext cx="320696" cy="478376"/>
                  <a:chOff x="10079668" y="9158320"/>
                  <a:chExt cx="258808" cy="428545"/>
                </a:xfrm>
              </p:grpSpPr>
              <p:sp>
                <p:nvSpPr>
                  <p:cNvPr id="565" name="모서리가 둥근 직사각형 260">
                    <a:extLst>
                      <a:ext uri="{FF2B5EF4-FFF2-40B4-BE49-F238E27FC236}">
                        <a16:creationId xmlns:a16="http://schemas.microsoft.com/office/drawing/2014/main" id="{AFC41DC5-29F8-EF76-627C-E5AA6E2F65DE}"/>
                      </a:ext>
                    </a:extLst>
                  </p:cNvPr>
                  <p:cNvSpPr/>
                  <p:nvPr/>
                </p:nvSpPr>
                <p:spPr>
                  <a:xfrm>
                    <a:off x="10079668" y="9158320"/>
                    <a:ext cx="258808" cy="428545"/>
                  </a:xfrm>
                  <a:prstGeom prst="roundRect">
                    <a:avLst>
                      <a:gd name="adj" fmla="val 7005"/>
                    </a:avLst>
                  </a:prstGeom>
                  <a:solidFill>
                    <a:schemeClr val="bg1"/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8160" tIns="38160" rIns="38160" bIns="38160" rtlCol="0" anchor="ctr"/>
                  <a:lstStyle/>
                  <a:p>
                    <a:pPr algn="ctr"/>
                    <a:endParaRPr lang="ko-KR" altLang="en-US" sz="700" dirty="0" err="1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/>
                      </a:solidFill>
                      <a:latin typeface="Rix고딕 B" panose="02020603020101020101" pitchFamily="18" charset="-127"/>
                      <a:ea typeface="Rix고딕 B" panose="02020603020101020101"/>
                      <a:cs typeface="KoPubWorld돋움체 Light" panose="00000300000000000000" pitchFamily="2" charset="-127"/>
                    </a:endParaRPr>
                  </a:p>
                </p:txBody>
              </p:sp>
              <p:sp>
                <p:nvSpPr>
                  <p:cNvPr id="566" name="직사각형 565">
                    <a:extLst>
                      <a:ext uri="{FF2B5EF4-FFF2-40B4-BE49-F238E27FC236}">
                        <a16:creationId xmlns:a16="http://schemas.microsoft.com/office/drawing/2014/main" id="{5E756895-B389-13CC-F9C1-FCFAEC256D0A}"/>
                      </a:ext>
                    </a:extLst>
                  </p:cNvPr>
                  <p:cNvSpPr/>
                  <p:nvPr/>
                </p:nvSpPr>
                <p:spPr>
                  <a:xfrm>
                    <a:off x="10253767" y="9200501"/>
                    <a:ext cx="48958" cy="34418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8160" tIns="38160" rIns="38160" bIns="38160" rtlCol="0" anchor="ctr"/>
                  <a:lstStyle/>
                  <a:p>
                    <a:pPr algn="ctr"/>
                    <a:endParaRPr lang="ko-KR" altLang="en-US" sz="700" dirty="0" err="1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/>
                      </a:solidFill>
                      <a:latin typeface="Rix고딕 B" panose="02020603020101020101" pitchFamily="18" charset="-127"/>
                      <a:ea typeface="Rix고딕 B" panose="02020603020101020101"/>
                      <a:cs typeface="KoPubWorld돋움체 Light" panose="00000300000000000000" pitchFamily="2" charset="-127"/>
                    </a:endParaRPr>
                  </a:p>
                </p:txBody>
              </p:sp>
              <p:cxnSp>
                <p:nvCxnSpPr>
                  <p:cNvPr id="567" name="직선 연결선 566">
                    <a:extLst>
                      <a:ext uri="{FF2B5EF4-FFF2-40B4-BE49-F238E27FC236}">
                        <a16:creationId xmlns:a16="http://schemas.microsoft.com/office/drawing/2014/main" id="{1A6E0D1D-5D5C-C723-010E-279C9042FB2C}"/>
                      </a:ext>
                    </a:extLst>
                  </p:cNvPr>
                  <p:cNvCxnSpPr/>
                  <p:nvPr/>
                </p:nvCxnSpPr>
                <p:spPr>
                  <a:xfrm>
                    <a:off x="10120828" y="9228888"/>
                    <a:ext cx="76583" cy="0"/>
                  </a:xfrm>
                  <a:prstGeom prst="line">
                    <a:avLst/>
                  </a:prstGeom>
                  <a:ln w="19050">
                    <a:solidFill>
                      <a:srgbClr val="A6A6A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59" name="그룹 558">
                  <a:extLst>
                    <a:ext uri="{FF2B5EF4-FFF2-40B4-BE49-F238E27FC236}">
                      <a16:creationId xmlns:a16="http://schemas.microsoft.com/office/drawing/2014/main" id="{A441FBB4-E6AA-7042-E8F1-3EC8A6E8FE24}"/>
                    </a:ext>
                  </a:extLst>
                </p:cNvPr>
                <p:cNvGrpSpPr/>
                <p:nvPr/>
              </p:nvGrpSpPr>
              <p:grpSpPr>
                <a:xfrm>
                  <a:off x="2675845" y="6046155"/>
                  <a:ext cx="320696" cy="478376"/>
                  <a:chOff x="10079668" y="9158320"/>
                  <a:chExt cx="258808" cy="428545"/>
                </a:xfrm>
              </p:grpSpPr>
              <p:sp>
                <p:nvSpPr>
                  <p:cNvPr id="561" name="모서리가 둥근 직사각형 260">
                    <a:extLst>
                      <a:ext uri="{FF2B5EF4-FFF2-40B4-BE49-F238E27FC236}">
                        <a16:creationId xmlns:a16="http://schemas.microsoft.com/office/drawing/2014/main" id="{7B1C00F7-DBAF-F3F4-3382-09A44D6AD245}"/>
                      </a:ext>
                    </a:extLst>
                  </p:cNvPr>
                  <p:cNvSpPr/>
                  <p:nvPr/>
                </p:nvSpPr>
                <p:spPr>
                  <a:xfrm>
                    <a:off x="10079668" y="9158320"/>
                    <a:ext cx="258808" cy="428545"/>
                  </a:xfrm>
                  <a:prstGeom prst="roundRect">
                    <a:avLst>
                      <a:gd name="adj" fmla="val 7005"/>
                    </a:avLst>
                  </a:prstGeom>
                  <a:solidFill>
                    <a:schemeClr val="bg1"/>
                  </a:solidFill>
                  <a:ln w="12700"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8160" tIns="38160" rIns="38160" bIns="38160" rtlCol="0" anchor="ctr"/>
                  <a:lstStyle/>
                  <a:p>
                    <a:pPr algn="ctr"/>
                    <a:endParaRPr lang="ko-KR" altLang="en-US" sz="700" dirty="0" err="1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/>
                      </a:solidFill>
                      <a:latin typeface="Rix고딕 B" panose="02020603020101020101" pitchFamily="18" charset="-127"/>
                      <a:ea typeface="Rix고딕 B" panose="02020603020101020101"/>
                      <a:cs typeface="KoPubWorld돋움체 Light" panose="00000300000000000000" pitchFamily="2" charset="-127"/>
                    </a:endParaRPr>
                  </a:p>
                </p:txBody>
              </p:sp>
              <p:sp>
                <p:nvSpPr>
                  <p:cNvPr id="562" name="직사각형 561">
                    <a:extLst>
                      <a:ext uri="{FF2B5EF4-FFF2-40B4-BE49-F238E27FC236}">
                        <a16:creationId xmlns:a16="http://schemas.microsoft.com/office/drawing/2014/main" id="{B2BFD788-4683-9132-683E-E679CB987CF2}"/>
                      </a:ext>
                    </a:extLst>
                  </p:cNvPr>
                  <p:cNvSpPr/>
                  <p:nvPr/>
                </p:nvSpPr>
                <p:spPr>
                  <a:xfrm>
                    <a:off x="10253767" y="9200501"/>
                    <a:ext cx="48958" cy="344184"/>
                  </a:xfrm>
                  <a:prstGeom prst="rect">
                    <a:avLst/>
                  </a:prstGeom>
                  <a:solidFill>
                    <a:schemeClr val="bg1">
                      <a:lumMod val="65000"/>
                    </a:schemeClr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none" lIns="38160" tIns="38160" rIns="38160" bIns="38160" rtlCol="0" anchor="ctr"/>
                  <a:lstStyle/>
                  <a:p>
                    <a:pPr algn="ctr"/>
                    <a:endParaRPr lang="ko-KR" altLang="en-US" sz="700" dirty="0" err="1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tx1"/>
                      </a:solidFill>
                      <a:latin typeface="Rix고딕 B" panose="02020603020101020101" pitchFamily="18" charset="-127"/>
                      <a:ea typeface="Rix고딕 B" panose="02020603020101020101"/>
                      <a:cs typeface="KoPubWorld돋움체 Light" panose="00000300000000000000" pitchFamily="2" charset="-127"/>
                    </a:endParaRPr>
                  </a:p>
                </p:txBody>
              </p:sp>
              <p:cxnSp>
                <p:nvCxnSpPr>
                  <p:cNvPr id="564" name="직선 연결선 563">
                    <a:extLst>
                      <a:ext uri="{FF2B5EF4-FFF2-40B4-BE49-F238E27FC236}">
                        <a16:creationId xmlns:a16="http://schemas.microsoft.com/office/drawing/2014/main" id="{F346B081-A448-F657-DF6F-8B8823717864}"/>
                      </a:ext>
                    </a:extLst>
                  </p:cNvPr>
                  <p:cNvCxnSpPr/>
                  <p:nvPr/>
                </p:nvCxnSpPr>
                <p:spPr>
                  <a:xfrm>
                    <a:off x="10120828" y="9228888"/>
                    <a:ext cx="76583" cy="0"/>
                  </a:xfrm>
                  <a:prstGeom prst="line">
                    <a:avLst/>
                  </a:prstGeom>
                  <a:ln w="19050">
                    <a:solidFill>
                      <a:srgbClr val="A6A6A6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551" name="그룹 550">
                <a:extLst>
                  <a:ext uri="{FF2B5EF4-FFF2-40B4-BE49-F238E27FC236}">
                    <a16:creationId xmlns:a16="http://schemas.microsoft.com/office/drawing/2014/main" id="{726D6E4D-01C8-87C1-E9FF-3EB40D3C41FD}"/>
                  </a:ext>
                </a:extLst>
              </p:cNvPr>
              <p:cNvGrpSpPr/>
              <p:nvPr/>
            </p:nvGrpSpPr>
            <p:grpSpPr>
              <a:xfrm>
                <a:off x="14553891" y="6143930"/>
                <a:ext cx="439595" cy="669446"/>
                <a:chOff x="5884923" y="1835860"/>
                <a:chExt cx="2299727" cy="1294814"/>
              </a:xfrm>
            </p:grpSpPr>
            <p:sp>
              <p:nvSpPr>
                <p:cNvPr id="552" name="사각형: 둥근 모서리 551">
                  <a:extLst>
                    <a:ext uri="{FF2B5EF4-FFF2-40B4-BE49-F238E27FC236}">
                      <a16:creationId xmlns:a16="http://schemas.microsoft.com/office/drawing/2014/main" id="{A11D57FB-134A-E97D-2D50-1809C6B89CD6}"/>
                    </a:ext>
                  </a:extLst>
                </p:cNvPr>
                <p:cNvSpPr/>
                <p:nvPr/>
              </p:nvSpPr>
              <p:spPr>
                <a:xfrm>
                  <a:off x="5884923" y="1835860"/>
                  <a:ext cx="2299727" cy="372582"/>
                </a:xfrm>
                <a:prstGeom prst="roundRect">
                  <a:avLst>
                    <a:gd name="adj" fmla="val 11950"/>
                  </a:avLst>
                </a:prstGeom>
                <a:solidFill>
                  <a:schemeClr val="bg1">
                    <a:lumMod val="50000"/>
                  </a:scheme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algn="ctr" latinLnBrk="0"/>
                  <a:r>
                    <a:rPr lang="en-US" altLang="ko-KR" sz="700" b="1" kern="0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Rix고딕 B" panose="02020603020101020101" pitchFamily="18" charset="-127"/>
                      <a:ea typeface="Rix고딕 B" panose="02020603020101020101"/>
                    </a:rPr>
                    <a:t>VDI</a:t>
                  </a:r>
                  <a:endPara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/>
                  </a:endParaRPr>
                </a:p>
              </p:txBody>
            </p:sp>
            <p:sp>
              <p:nvSpPr>
                <p:cNvPr id="553" name="직사각형 552">
                  <a:extLst>
                    <a:ext uri="{FF2B5EF4-FFF2-40B4-BE49-F238E27FC236}">
                      <a16:creationId xmlns:a16="http://schemas.microsoft.com/office/drawing/2014/main" id="{4518E8DC-CD2C-6E20-1FAD-4D7CB832EF60}"/>
                    </a:ext>
                  </a:extLst>
                </p:cNvPr>
                <p:cNvSpPr/>
                <p:nvPr/>
              </p:nvSpPr>
              <p:spPr bwMode="auto">
                <a:xfrm>
                  <a:off x="5891448" y="2183945"/>
                  <a:ext cx="2281154" cy="946729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chemeClr val="bg1">
                      <a:lumMod val="50000"/>
                      <a:alpha val="50000"/>
                    </a:schemeClr>
                  </a:solidFill>
                  <a:prstDash val="solid"/>
                </a:ln>
                <a:effectLst/>
              </p:spPr>
              <p:txBody>
                <a:bodyPr wrap="none" lIns="98608" tIns="88615" rIns="98608" bIns="49303" rtlCol="0" anchor="t"/>
                <a:lstStyle/>
                <a:p>
                  <a:pPr algn="ctr" latinLnBrk="0">
                    <a:defRPr/>
                  </a:pPr>
                  <a:endPara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/>
                  </a:endParaRPr>
                </a:p>
              </p:txBody>
            </p:sp>
          </p:grpSp>
        </p:grpSp>
        <p:sp>
          <p:nvSpPr>
            <p:cNvPr id="568" name="직사각형 567">
              <a:extLst>
                <a:ext uri="{FF2B5EF4-FFF2-40B4-BE49-F238E27FC236}">
                  <a16:creationId xmlns:a16="http://schemas.microsoft.com/office/drawing/2014/main" id="{01A33F8B-25A7-48FB-198B-85AB81BB2C4C}"/>
                </a:ext>
              </a:extLst>
            </p:cNvPr>
            <p:cNvSpPr/>
            <p:nvPr/>
          </p:nvSpPr>
          <p:spPr>
            <a:xfrm>
              <a:off x="5508855" y="5923207"/>
              <a:ext cx="478765" cy="275884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FW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cxnSp>
          <p:nvCxnSpPr>
            <p:cNvPr id="569" name="직선 연결선 568">
              <a:extLst>
                <a:ext uri="{FF2B5EF4-FFF2-40B4-BE49-F238E27FC236}">
                  <a16:creationId xmlns:a16="http://schemas.microsoft.com/office/drawing/2014/main" id="{5D46C3F7-51A2-CEF6-E70D-F37714032975}"/>
                </a:ext>
              </a:extLst>
            </p:cNvPr>
            <p:cNvCxnSpPr>
              <a:cxnSpLocks/>
              <a:stCxn id="568" idx="0"/>
              <a:endCxn id="12" idx="2"/>
            </p:cNvCxnSpPr>
            <p:nvPr/>
          </p:nvCxnSpPr>
          <p:spPr>
            <a:xfrm flipV="1">
              <a:off x="5748238" y="5561727"/>
              <a:ext cx="1071" cy="36148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0" name="직선 연결선 569">
              <a:extLst>
                <a:ext uri="{FF2B5EF4-FFF2-40B4-BE49-F238E27FC236}">
                  <a16:creationId xmlns:a16="http://schemas.microsoft.com/office/drawing/2014/main" id="{CD70B8ED-F434-DDF8-EF51-194DBCD43E87}"/>
                </a:ext>
              </a:extLst>
            </p:cNvPr>
            <p:cNvCxnSpPr>
              <a:cxnSpLocks/>
              <a:stCxn id="568" idx="1"/>
              <a:endCxn id="553" idx="3"/>
            </p:cNvCxnSpPr>
            <p:nvPr/>
          </p:nvCxnSpPr>
          <p:spPr>
            <a:xfrm flipH="1">
              <a:off x="5329650" y="6061149"/>
              <a:ext cx="179206" cy="57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1" name="직사각형 570">
              <a:extLst>
                <a:ext uri="{FF2B5EF4-FFF2-40B4-BE49-F238E27FC236}">
                  <a16:creationId xmlns:a16="http://schemas.microsoft.com/office/drawing/2014/main" id="{46DC3501-CE9B-8EDC-4A96-D7141BA24DB2}"/>
                </a:ext>
              </a:extLst>
            </p:cNvPr>
            <p:cNvSpPr/>
            <p:nvPr/>
          </p:nvSpPr>
          <p:spPr>
            <a:xfrm>
              <a:off x="6264130" y="5759953"/>
              <a:ext cx="478765" cy="28787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L4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스위치</a:t>
              </a:r>
            </a:p>
          </p:txBody>
        </p:sp>
        <p:sp>
          <p:nvSpPr>
            <p:cNvPr id="572" name="직사각형 571">
              <a:extLst>
                <a:ext uri="{FF2B5EF4-FFF2-40B4-BE49-F238E27FC236}">
                  <a16:creationId xmlns:a16="http://schemas.microsoft.com/office/drawing/2014/main" id="{B6C90750-3F94-97AF-94C4-477826D767DF}"/>
                </a:ext>
              </a:extLst>
            </p:cNvPr>
            <p:cNvSpPr/>
            <p:nvPr/>
          </p:nvSpPr>
          <p:spPr>
            <a:xfrm>
              <a:off x="6927917" y="5765949"/>
              <a:ext cx="478765" cy="27588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 err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</a:rPr>
                <a:t>망연계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cxnSp>
          <p:nvCxnSpPr>
            <p:cNvPr id="573" name="직선 연결선 572">
              <a:extLst>
                <a:ext uri="{FF2B5EF4-FFF2-40B4-BE49-F238E27FC236}">
                  <a16:creationId xmlns:a16="http://schemas.microsoft.com/office/drawing/2014/main" id="{C1B83C3D-324E-68B1-DB65-3F3F0767438C}"/>
                </a:ext>
              </a:extLst>
            </p:cNvPr>
            <p:cNvCxnSpPr>
              <a:cxnSpLocks/>
              <a:stCxn id="572" idx="1"/>
              <a:endCxn id="571" idx="3"/>
            </p:cNvCxnSpPr>
            <p:nvPr/>
          </p:nvCxnSpPr>
          <p:spPr>
            <a:xfrm flipH="1">
              <a:off x="6742895" y="5903890"/>
              <a:ext cx="185022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5" name="직사각형 574">
              <a:extLst>
                <a:ext uri="{FF2B5EF4-FFF2-40B4-BE49-F238E27FC236}">
                  <a16:creationId xmlns:a16="http://schemas.microsoft.com/office/drawing/2014/main" id="{63C9C676-7317-BE32-9727-D8AA9BE9F9D2}"/>
                </a:ext>
              </a:extLst>
            </p:cNvPr>
            <p:cNvSpPr/>
            <p:nvPr/>
          </p:nvSpPr>
          <p:spPr>
            <a:xfrm>
              <a:off x="7586872" y="5759953"/>
              <a:ext cx="478765" cy="28787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L4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스위치</a:t>
              </a:r>
            </a:p>
          </p:txBody>
        </p:sp>
        <p:cxnSp>
          <p:nvCxnSpPr>
            <p:cNvPr id="576" name="직선 연결선 575">
              <a:extLst>
                <a:ext uri="{FF2B5EF4-FFF2-40B4-BE49-F238E27FC236}">
                  <a16:creationId xmlns:a16="http://schemas.microsoft.com/office/drawing/2014/main" id="{17E3931F-435C-8E38-E63E-A11DCDDF002B}"/>
                </a:ext>
              </a:extLst>
            </p:cNvPr>
            <p:cNvCxnSpPr>
              <a:cxnSpLocks/>
              <a:stCxn id="572" idx="3"/>
              <a:endCxn id="575" idx="1"/>
            </p:cNvCxnSpPr>
            <p:nvPr/>
          </p:nvCxnSpPr>
          <p:spPr>
            <a:xfrm>
              <a:off x="7406682" y="5903890"/>
              <a:ext cx="180191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8" name="직선 연결선 577">
              <a:extLst>
                <a:ext uri="{FF2B5EF4-FFF2-40B4-BE49-F238E27FC236}">
                  <a16:creationId xmlns:a16="http://schemas.microsoft.com/office/drawing/2014/main" id="{57B16987-F2A1-74F1-9A7E-21FA004174CB}"/>
                </a:ext>
              </a:extLst>
            </p:cNvPr>
            <p:cNvCxnSpPr>
              <a:cxnSpLocks/>
              <a:stCxn id="571" idx="1"/>
              <a:endCxn id="12" idx="3"/>
            </p:cNvCxnSpPr>
            <p:nvPr/>
          </p:nvCxnSpPr>
          <p:spPr>
            <a:xfrm flipH="1" flipV="1">
              <a:off x="5988691" y="5378126"/>
              <a:ext cx="275441" cy="52576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9" name="타원 578">
              <a:extLst>
                <a:ext uri="{FF2B5EF4-FFF2-40B4-BE49-F238E27FC236}">
                  <a16:creationId xmlns:a16="http://schemas.microsoft.com/office/drawing/2014/main" id="{8889507F-1DF9-CFB5-7AD0-98BB65A66FDB}"/>
                </a:ext>
              </a:extLst>
            </p:cNvPr>
            <p:cNvSpPr/>
            <p:nvPr/>
          </p:nvSpPr>
          <p:spPr>
            <a:xfrm>
              <a:off x="6080211" y="5250504"/>
              <a:ext cx="337918" cy="27981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7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ko-KR" alt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1" name="타원 580">
              <a:extLst>
                <a:ext uri="{FF2B5EF4-FFF2-40B4-BE49-F238E27FC236}">
                  <a16:creationId xmlns:a16="http://schemas.microsoft.com/office/drawing/2014/main" id="{7645CDF8-0ADD-8E06-9077-4B656CCFFADD}"/>
                </a:ext>
              </a:extLst>
            </p:cNvPr>
            <p:cNvSpPr/>
            <p:nvPr/>
          </p:nvSpPr>
          <p:spPr>
            <a:xfrm>
              <a:off x="7078984" y="4923934"/>
              <a:ext cx="337918" cy="27981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7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ko-KR" alt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2" name="타원 581">
              <a:extLst>
                <a:ext uri="{FF2B5EF4-FFF2-40B4-BE49-F238E27FC236}">
                  <a16:creationId xmlns:a16="http://schemas.microsoft.com/office/drawing/2014/main" id="{08F87795-6DDA-86EA-68BC-755E4DDACB33}"/>
                </a:ext>
              </a:extLst>
            </p:cNvPr>
            <p:cNvSpPr/>
            <p:nvPr/>
          </p:nvSpPr>
          <p:spPr>
            <a:xfrm>
              <a:off x="8150675" y="5236252"/>
              <a:ext cx="337918" cy="279816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17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</a:t>
              </a:r>
              <a:endParaRPr lang="ko-KR" alt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84" name="직사각형 583">
              <a:extLst>
                <a:ext uri="{FF2B5EF4-FFF2-40B4-BE49-F238E27FC236}">
                  <a16:creationId xmlns:a16="http://schemas.microsoft.com/office/drawing/2014/main" id="{9157AC49-BB1C-6223-68ED-773160F37FDC}"/>
                </a:ext>
              </a:extLst>
            </p:cNvPr>
            <p:cNvSpPr/>
            <p:nvPr/>
          </p:nvSpPr>
          <p:spPr bwMode="auto">
            <a:xfrm>
              <a:off x="4114268" y="1320323"/>
              <a:ext cx="604552" cy="4597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85" name="직사각형 584">
              <a:extLst>
                <a:ext uri="{FF2B5EF4-FFF2-40B4-BE49-F238E27FC236}">
                  <a16:creationId xmlns:a16="http://schemas.microsoft.com/office/drawing/2014/main" id="{16FA162D-A180-7931-7235-CC5E7FE87F20}"/>
                </a:ext>
              </a:extLst>
            </p:cNvPr>
            <p:cNvSpPr/>
            <p:nvPr/>
          </p:nvSpPr>
          <p:spPr bwMode="auto">
            <a:xfrm>
              <a:off x="6350684" y="1476609"/>
              <a:ext cx="2073428" cy="1215739"/>
            </a:xfrm>
            <a:prstGeom prst="rect">
              <a:avLst/>
            </a:prstGeom>
            <a:solidFill>
              <a:srgbClr val="66CCFF">
                <a:alpha val="18000"/>
              </a:srgb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1108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86" name="그룹 585">
              <a:extLst>
                <a:ext uri="{FF2B5EF4-FFF2-40B4-BE49-F238E27FC236}">
                  <a16:creationId xmlns:a16="http://schemas.microsoft.com/office/drawing/2014/main" id="{37264E8A-965F-8E7A-79FB-EBF73B236C6A}"/>
                </a:ext>
              </a:extLst>
            </p:cNvPr>
            <p:cNvGrpSpPr/>
            <p:nvPr/>
          </p:nvGrpSpPr>
          <p:grpSpPr>
            <a:xfrm>
              <a:off x="2589158" y="1918918"/>
              <a:ext cx="616468" cy="602924"/>
              <a:chOff x="5869569" y="1859435"/>
              <a:chExt cx="2326114" cy="1366470"/>
            </a:xfrm>
          </p:grpSpPr>
          <p:sp>
            <p:nvSpPr>
              <p:cNvPr id="590" name="직사각형 589">
                <a:extLst>
                  <a:ext uri="{FF2B5EF4-FFF2-40B4-BE49-F238E27FC236}">
                    <a16:creationId xmlns:a16="http://schemas.microsoft.com/office/drawing/2014/main" id="{60C9CAFC-370E-8E95-C39E-E479A661718B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591" name="사각형: 둥근 모서리 590">
                <a:extLst>
                  <a:ext uri="{FF2B5EF4-FFF2-40B4-BE49-F238E27FC236}">
                    <a16:creationId xmlns:a16="http://schemas.microsoft.com/office/drawing/2014/main" id="{CC56ADE0-71A4-98C3-D429-C1E8D56F583E}"/>
                  </a:ext>
                </a:extLst>
              </p:cNvPr>
              <p:cNvSpPr/>
              <p:nvPr/>
            </p:nvSpPr>
            <p:spPr>
              <a:xfrm>
                <a:off x="5869569" y="1859435"/>
                <a:ext cx="2326114" cy="405308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식약처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재택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596" name="직사각형 595">
              <a:extLst>
                <a:ext uri="{FF2B5EF4-FFF2-40B4-BE49-F238E27FC236}">
                  <a16:creationId xmlns:a16="http://schemas.microsoft.com/office/drawing/2014/main" id="{F910F244-21F6-85CE-234F-913E28565FBE}"/>
                </a:ext>
              </a:extLst>
            </p:cNvPr>
            <p:cNvSpPr/>
            <p:nvPr/>
          </p:nvSpPr>
          <p:spPr>
            <a:xfrm>
              <a:off x="2980897" y="2339470"/>
              <a:ext cx="263538" cy="18916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grpSp>
          <p:nvGrpSpPr>
            <p:cNvPr id="597" name="그룹 596">
              <a:extLst>
                <a:ext uri="{FF2B5EF4-FFF2-40B4-BE49-F238E27FC236}">
                  <a16:creationId xmlns:a16="http://schemas.microsoft.com/office/drawing/2014/main" id="{51AC87EA-F59B-2E59-75E9-EBD17869E761}"/>
                </a:ext>
              </a:extLst>
            </p:cNvPr>
            <p:cNvGrpSpPr/>
            <p:nvPr/>
          </p:nvGrpSpPr>
          <p:grpSpPr>
            <a:xfrm>
              <a:off x="2678381" y="1196752"/>
              <a:ext cx="616468" cy="573539"/>
              <a:chOff x="5869569" y="1926032"/>
              <a:chExt cx="2326114" cy="1299873"/>
            </a:xfrm>
          </p:grpSpPr>
          <p:sp>
            <p:nvSpPr>
              <p:cNvPr id="599" name="직사각형 598">
                <a:extLst>
                  <a:ext uri="{FF2B5EF4-FFF2-40B4-BE49-F238E27FC236}">
                    <a16:creationId xmlns:a16="http://schemas.microsoft.com/office/drawing/2014/main" id="{0413A51E-39E8-95BC-BE25-8F72989ED958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00" name="사각형: 둥근 모서리 599">
                <a:extLst>
                  <a:ext uri="{FF2B5EF4-FFF2-40B4-BE49-F238E27FC236}">
                    <a16:creationId xmlns:a16="http://schemas.microsoft.com/office/drawing/2014/main" id="{9E1665E0-FA73-4320-B46F-9DA3BE18CE73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110 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재택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603" name="직사각형 602">
              <a:extLst>
                <a:ext uri="{FF2B5EF4-FFF2-40B4-BE49-F238E27FC236}">
                  <a16:creationId xmlns:a16="http://schemas.microsoft.com/office/drawing/2014/main" id="{0CB12975-F82C-F16F-A842-F2A983384094}"/>
                </a:ext>
              </a:extLst>
            </p:cNvPr>
            <p:cNvSpPr/>
            <p:nvPr/>
          </p:nvSpPr>
          <p:spPr>
            <a:xfrm>
              <a:off x="3039713" y="1633229"/>
              <a:ext cx="263538" cy="18916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sp>
          <p:nvSpPr>
            <p:cNvPr id="604" name="직사각형 603">
              <a:extLst>
                <a:ext uri="{FF2B5EF4-FFF2-40B4-BE49-F238E27FC236}">
                  <a16:creationId xmlns:a16="http://schemas.microsoft.com/office/drawing/2014/main" id="{7E8B340D-FEFC-EA70-9034-7AA172AF086F}"/>
                </a:ext>
              </a:extLst>
            </p:cNvPr>
            <p:cNvSpPr/>
            <p:nvPr/>
          </p:nvSpPr>
          <p:spPr bwMode="auto">
            <a:xfrm>
              <a:off x="3397964" y="1320323"/>
              <a:ext cx="604552" cy="45974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607" name="사각형: 둥근 모서리 606">
              <a:extLst>
                <a:ext uri="{FF2B5EF4-FFF2-40B4-BE49-F238E27FC236}">
                  <a16:creationId xmlns:a16="http://schemas.microsoft.com/office/drawing/2014/main" id="{1ED9D1F8-6073-3310-41A1-A5BA2B632A8A}"/>
                </a:ext>
              </a:extLst>
            </p:cNvPr>
            <p:cNvSpPr/>
            <p:nvPr/>
          </p:nvSpPr>
          <p:spPr>
            <a:xfrm>
              <a:off x="3401607" y="1206525"/>
              <a:ext cx="616468" cy="149450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여가부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611" name="직사각형 610">
              <a:extLst>
                <a:ext uri="{FF2B5EF4-FFF2-40B4-BE49-F238E27FC236}">
                  <a16:creationId xmlns:a16="http://schemas.microsoft.com/office/drawing/2014/main" id="{907E980E-CA04-CD12-9A30-79F4553E225E}"/>
                </a:ext>
              </a:extLst>
            </p:cNvPr>
            <p:cNvSpPr/>
            <p:nvPr/>
          </p:nvSpPr>
          <p:spPr>
            <a:xfrm>
              <a:off x="3753497" y="1646163"/>
              <a:ext cx="263538" cy="18916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grpSp>
          <p:nvGrpSpPr>
            <p:cNvPr id="612" name="그룹 611">
              <a:extLst>
                <a:ext uri="{FF2B5EF4-FFF2-40B4-BE49-F238E27FC236}">
                  <a16:creationId xmlns:a16="http://schemas.microsoft.com/office/drawing/2014/main" id="{5E97B4E6-AFB9-4187-5C7B-98C456BA2058}"/>
                </a:ext>
              </a:extLst>
            </p:cNvPr>
            <p:cNvGrpSpPr/>
            <p:nvPr/>
          </p:nvGrpSpPr>
          <p:grpSpPr>
            <a:xfrm>
              <a:off x="6376372" y="1528563"/>
              <a:ext cx="616468" cy="475450"/>
              <a:chOff x="5869569" y="1926032"/>
              <a:chExt cx="2326114" cy="1299873"/>
            </a:xfrm>
          </p:grpSpPr>
          <p:sp>
            <p:nvSpPr>
              <p:cNvPr id="614" name="직사각형 613">
                <a:extLst>
                  <a:ext uri="{FF2B5EF4-FFF2-40B4-BE49-F238E27FC236}">
                    <a16:creationId xmlns:a16="http://schemas.microsoft.com/office/drawing/2014/main" id="{6E4F70F0-53A7-B693-88AD-9BC28702B10F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15" name="사각형: 둥근 모서리 614">
                <a:extLst>
                  <a:ext uri="{FF2B5EF4-FFF2-40B4-BE49-F238E27FC236}">
                    <a16:creationId xmlns:a16="http://schemas.microsoft.com/office/drawing/2014/main" id="{208AE332-5342-38DA-8C14-45B14C301156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보훈부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(2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차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618" name="직사각형 617">
              <a:extLst>
                <a:ext uri="{FF2B5EF4-FFF2-40B4-BE49-F238E27FC236}">
                  <a16:creationId xmlns:a16="http://schemas.microsoft.com/office/drawing/2014/main" id="{0155D574-03A3-4D60-DD3D-BF4EE23FB10B}"/>
                </a:ext>
              </a:extLst>
            </p:cNvPr>
            <p:cNvSpPr/>
            <p:nvPr/>
          </p:nvSpPr>
          <p:spPr>
            <a:xfrm>
              <a:off x="6764854" y="1883664"/>
              <a:ext cx="263538" cy="18916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grpSp>
          <p:nvGrpSpPr>
            <p:cNvPr id="619" name="그룹 618">
              <a:extLst>
                <a:ext uri="{FF2B5EF4-FFF2-40B4-BE49-F238E27FC236}">
                  <a16:creationId xmlns:a16="http://schemas.microsoft.com/office/drawing/2014/main" id="{66309889-BDB3-2834-1F89-48450CB9D4FD}"/>
                </a:ext>
              </a:extLst>
            </p:cNvPr>
            <p:cNvGrpSpPr/>
            <p:nvPr/>
          </p:nvGrpSpPr>
          <p:grpSpPr>
            <a:xfrm>
              <a:off x="7050310" y="1538336"/>
              <a:ext cx="616468" cy="473536"/>
              <a:chOff x="5869569" y="1926032"/>
              <a:chExt cx="2326114" cy="1299873"/>
            </a:xfrm>
          </p:grpSpPr>
          <p:sp>
            <p:nvSpPr>
              <p:cNvPr id="620" name="직사각형 619">
                <a:extLst>
                  <a:ext uri="{FF2B5EF4-FFF2-40B4-BE49-F238E27FC236}">
                    <a16:creationId xmlns:a16="http://schemas.microsoft.com/office/drawing/2014/main" id="{3A39C0F2-CE43-0076-F32C-D60817074D50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21" name="사각형: 둥근 모서리 620">
                <a:extLst>
                  <a:ext uri="{FF2B5EF4-FFF2-40B4-BE49-F238E27FC236}">
                    <a16:creationId xmlns:a16="http://schemas.microsoft.com/office/drawing/2014/main" id="{56E035F5-8238-D358-C6F5-59932E4E4DA1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식약처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(2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차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624" name="직사각형 623">
              <a:extLst>
                <a:ext uri="{FF2B5EF4-FFF2-40B4-BE49-F238E27FC236}">
                  <a16:creationId xmlns:a16="http://schemas.microsoft.com/office/drawing/2014/main" id="{E39A8CFF-6F58-25AB-2298-7FC4882E0C36}"/>
                </a:ext>
              </a:extLst>
            </p:cNvPr>
            <p:cNvSpPr/>
            <p:nvPr/>
          </p:nvSpPr>
          <p:spPr>
            <a:xfrm>
              <a:off x="7438792" y="1893437"/>
              <a:ext cx="263538" cy="18916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grpSp>
          <p:nvGrpSpPr>
            <p:cNvPr id="625" name="그룹 624">
              <a:extLst>
                <a:ext uri="{FF2B5EF4-FFF2-40B4-BE49-F238E27FC236}">
                  <a16:creationId xmlns:a16="http://schemas.microsoft.com/office/drawing/2014/main" id="{F72A8CF9-D410-F208-8933-84530D42E388}"/>
                </a:ext>
              </a:extLst>
            </p:cNvPr>
            <p:cNvGrpSpPr/>
            <p:nvPr/>
          </p:nvGrpSpPr>
          <p:grpSpPr>
            <a:xfrm>
              <a:off x="7718309" y="1538336"/>
              <a:ext cx="616468" cy="473536"/>
              <a:chOff x="5869569" y="1926032"/>
              <a:chExt cx="2326114" cy="1299873"/>
            </a:xfrm>
          </p:grpSpPr>
          <p:sp>
            <p:nvSpPr>
              <p:cNvPr id="626" name="직사각형 625">
                <a:extLst>
                  <a:ext uri="{FF2B5EF4-FFF2-40B4-BE49-F238E27FC236}">
                    <a16:creationId xmlns:a16="http://schemas.microsoft.com/office/drawing/2014/main" id="{729657E4-31E2-9D35-409D-E20851CF81AA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27" name="사각형: 둥근 모서리 626">
                <a:extLst>
                  <a:ext uri="{FF2B5EF4-FFF2-40B4-BE49-F238E27FC236}">
                    <a16:creationId xmlns:a16="http://schemas.microsoft.com/office/drawing/2014/main" id="{8A5BE0ED-941D-CAE6-2D9A-77B08E2CBED2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기상청</a:t>
                </a:r>
              </a:p>
            </p:txBody>
          </p:sp>
        </p:grpSp>
        <p:sp>
          <p:nvSpPr>
            <p:cNvPr id="630" name="직사각형 629">
              <a:extLst>
                <a:ext uri="{FF2B5EF4-FFF2-40B4-BE49-F238E27FC236}">
                  <a16:creationId xmlns:a16="http://schemas.microsoft.com/office/drawing/2014/main" id="{F8716C09-F877-0445-9E1E-2463DE66E4BA}"/>
                </a:ext>
              </a:extLst>
            </p:cNvPr>
            <p:cNvSpPr/>
            <p:nvPr/>
          </p:nvSpPr>
          <p:spPr>
            <a:xfrm>
              <a:off x="8106790" y="1893437"/>
              <a:ext cx="263538" cy="18916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grpSp>
          <p:nvGrpSpPr>
            <p:cNvPr id="631" name="그룹 630">
              <a:extLst>
                <a:ext uri="{FF2B5EF4-FFF2-40B4-BE49-F238E27FC236}">
                  <a16:creationId xmlns:a16="http://schemas.microsoft.com/office/drawing/2014/main" id="{FFB911B9-4467-D88F-719A-74A502FDDA44}"/>
                </a:ext>
              </a:extLst>
            </p:cNvPr>
            <p:cNvGrpSpPr/>
            <p:nvPr/>
          </p:nvGrpSpPr>
          <p:grpSpPr>
            <a:xfrm>
              <a:off x="6884398" y="2159945"/>
              <a:ext cx="616468" cy="475450"/>
              <a:chOff x="5869569" y="1926032"/>
              <a:chExt cx="2326114" cy="1299873"/>
            </a:xfrm>
          </p:grpSpPr>
          <p:sp>
            <p:nvSpPr>
              <p:cNvPr id="632" name="직사각형 631">
                <a:extLst>
                  <a:ext uri="{FF2B5EF4-FFF2-40B4-BE49-F238E27FC236}">
                    <a16:creationId xmlns:a16="http://schemas.microsoft.com/office/drawing/2014/main" id="{A07FCCF6-CAF6-B271-6BD9-CF5D18FFF494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33" name="사각형: 둥근 모서리 632">
                <a:extLst>
                  <a:ext uri="{FF2B5EF4-FFF2-40B4-BE49-F238E27FC236}">
                    <a16:creationId xmlns:a16="http://schemas.microsoft.com/office/drawing/2014/main" id="{7022AF40-9DAF-A7BE-47C2-6A76A12DB930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공정위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(2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차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636" name="직사각형 635">
              <a:extLst>
                <a:ext uri="{FF2B5EF4-FFF2-40B4-BE49-F238E27FC236}">
                  <a16:creationId xmlns:a16="http://schemas.microsoft.com/office/drawing/2014/main" id="{5E65C808-B95B-9640-3F74-3CA9747AF7F3}"/>
                </a:ext>
              </a:extLst>
            </p:cNvPr>
            <p:cNvSpPr/>
            <p:nvPr/>
          </p:nvSpPr>
          <p:spPr>
            <a:xfrm>
              <a:off x="7272879" y="2515047"/>
              <a:ext cx="263538" cy="18916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grpSp>
          <p:nvGrpSpPr>
            <p:cNvPr id="637" name="그룹 636">
              <a:extLst>
                <a:ext uri="{FF2B5EF4-FFF2-40B4-BE49-F238E27FC236}">
                  <a16:creationId xmlns:a16="http://schemas.microsoft.com/office/drawing/2014/main" id="{F2CFBD76-A773-74A1-47CA-8F485BF25F18}"/>
                </a:ext>
              </a:extLst>
            </p:cNvPr>
            <p:cNvGrpSpPr/>
            <p:nvPr/>
          </p:nvGrpSpPr>
          <p:grpSpPr>
            <a:xfrm>
              <a:off x="7718309" y="2166484"/>
              <a:ext cx="616468" cy="473536"/>
              <a:chOff x="5869569" y="1926032"/>
              <a:chExt cx="2326114" cy="1299873"/>
            </a:xfrm>
          </p:grpSpPr>
          <p:sp>
            <p:nvSpPr>
              <p:cNvPr id="638" name="직사각형 637">
                <a:extLst>
                  <a:ext uri="{FF2B5EF4-FFF2-40B4-BE49-F238E27FC236}">
                    <a16:creationId xmlns:a16="http://schemas.microsoft.com/office/drawing/2014/main" id="{9F51C1F9-367A-8BD8-2F4B-2B8799FE8881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39" name="사각형: 둥근 모서리 638">
                <a:extLst>
                  <a:ext uri="{FF2B5EF4-FFF2-40B4-BE49-F238E27FC236}">
                    <a16:creationId xmlns:a16="http://schemas.microsoft.com/office/drawing/2014/main" id="{1D1B44E2-B153-8BA3-F85C-DC250D1393DA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미래부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644" name="직사각형 643">
              <a:extLst>
                <a:ext uri="{FF2B5EF4-FFF2-40B4-BE49-F238E27FC236}">
                  <a16:creationId xmlns:a16="http://schemas.microsoft.com/office/drawing/2014/main" id="{FCAF1052-82F5-640C-5B46-8EFB5C8C41BA}"/>
                </a:ext>
              </a:extLst>
            </p:cNvPr>
            <p:cNvSpPr/>
            <p:nvPr/>
          </p:nvSpPr>
          <p:spPr>
            <a:xfrm>
              <a:off x="8106790" y="2521586"/>
              <a:ext cx="263538" cy="18916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cxnSp>
          <p:nvCxnSpPr>
            <p:cNvPr id="645" name="직선 연결선 644">
              <a:extLst>
                <a:ext uri="{FF2B5EF4-FFF2-40B4-BE49-F238E27FC236}">
                  <a16:creationId xmlns:a16="http://schemas.microsoft.com/office/drawing/2014/main" id="{6E68E4E8-A566-184E-2969-428C2073810C}"/>
                </a:ext>
              </a:extLst>
            </p:cNvPr>
            <p:cNvCxnSpPr>
              <a:cxnSpLocks/>
              <a:stCxn id="7" idx="0"/>
              <a:endCxn id="585" idx="1"/>
            </p:cNvCxnSpPr>
            <p:nvPr/>
          </p:nvCxnSpPr>
          <p:spPr>
            <a:xfrm flipV="1">
              <a:off x="5743696" y="2084479"/>
              <a:ext cx="606988" cy="23083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7" name="직사각형 646">
              <a:extLst>
                <a:ext uri="{FF2B5EF4-FFF2-40B4-BE49-F238E27FC236}">
                  <a16:creationId xmlns:a16="http://schemas.microsoft.com/office/drawing/2014/main" id="{BA7F04A8-3A11-7430-26AD-91603DABAA00}"/>
                </a:ext>
              </a:extLst>
            </p:cNvPr>
            <p:cNvSpPr/>
            <p:nvPr/>
          </p:nvSpPr>
          <p:spPr bwMode="auto">
            <a:xfrm>
              <a:off x="5115974" y="1644595"/>
              <a:ext cx="674942" cy="458028"/>
            </a:xfrm>
            <a:prstGeom prst="rect">
              <a:avLst/>
            </a:prstGeom>
            <a:solidFill>
              <a:srgbClr val="66CCFF">
                <a:alpha val="18000"/>
              </a:srgb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1108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48" name="사각형: 둥근 모서리 647">
              <a:extLst>
                <a:ext uri="{FF2B5EF4-FFF2-40B4-BE49-F238E27FC236}">
                  <a16:creationId xmlns:a16="http://schemas.microsoft.com/office/drawing/2014/main" id="{CD4D522A-12D0-D034-5AD7-8E19999C7C35}"/>
                </a:ext>
              </a:extLst>
            </p:cNvPr>
            <p:cNvSpPr/>
            <p:nvPr/>
          </p:nvSpPr>
          <p:spPr>
            <a:xfrm>
              <a:off x="5107620" y="1578893"/>
              <a:ext cx="683296" cy="127721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통합전산센터</a:t>
              </a:r>
            </a:p>
          </p:txBody>
        </p:sp>
        <p:cxnSp>
          <p:nvCxnSpPr>
            <p:cNvPr id="649" name="직선 연결선 648">
              <a:extLst>
                <a:ext uri="{FF2B5EF4-FFF2-40B4-BE49-F238E27FC236}">
                  <a16:creationId xmlns:a16="http://schemas.microsoft.com/office/drawing/2014/main" id="{D7C80C80-51C0-C668-7F99-A6D93A9839B3}"/>
                </a:ext>
              </a:extLst>
            </p:cNvPr>
            <p:cNvCxnSpPr>
              <a:cxnSpLocks/>
              <a:stCxn id="7" idx="0"/>
              <a:endCxn id="650" idx="2"/>
            </p:cNvCxnSpPr>
            <p:nvPr/>
          </p:nvCxnSpPr>
          <p:spPr>
            <a:xfrm flipH="1" flipV="1">
              <a:off x="5623709" y="2182689"/>
              <a:ext cx="119988" cy="13262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0" name="직사각형 649">
              <a:extLst>
                <a:ext uri="{FF2B5EF4-FFF2-40B4-BE49-F238E27FC236}">
                  <a16:creationId xmlns:a16="http://schemas.microsoft.com/office/drawing/2014/main" id="{DCEDB17A-DD5C-8F87-E14A-0CA6EBB705CF}"/>
                </a:ext>
              </a:extLst>
            </p:cNvPr>
            <p:cNvSpPr/>
            <p:nvPr/>
          </p:nvSpPr>
          <p:spPr>
            <a:xfrm>
              <a:off x="5491940" y="1993523"/>
              <a:ext cx="263538" cy="18916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sp>
          <p:nvSpPr>
            <p:cNvPr id="651" name="사각형: 둥근 모서리 650">
              <a:extLst>
                <a:ext uri="{FF2B5EF4-FFF2-40B4-BE49-F238E27FC236}">
                  <a16:creationId xmlns:a16="http://schemas.microsoft.com/office/drawing/2014/main" id="{8C08AB80-E471-99AD-D0E8-082F9466E0D3}"/>
                </a:ext>
              </a:extLst>
            </p:cNvPr>
            <p:cNvSpPr/>
            <p:nvPr/>
          </p:nvSpPr>
          <p:spPr>
            <a:xfrm>
              <a:off x="4056573" y="1207530"/>
              <a:ext cx="705713" cy="15981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한국전력공사</a:t>
              </a:r>
            </a:p>
          </p:txBody>
        </p:sp>
        <p:sp>
          <p:nvSpPr>
            <p:cNvPr id="652" name="TextBox 651">
              <a:extLst>
                <a:ext uri="{FF2B5EF4-FFF2-40B4-BE49-F238E27FC236}">
                  <a16:creationId xmlns:a16="http://schemas.microsoft.com/office/drawing/2014/main" id="{CD68F378-CA1A-2721-4F1B-F58843ADA15A}"/>
                </a:ext>
              </a:extLst>
            </p:cNvPr>
            <p:cNvSpPr txBox="1"/>
            <p:nvPr/>
          </p:nvSpPr>
          <p:spPr>
            <a:xfrm>
              <a:off x="4321201" y="1487080"/>
              <a:ext cx="480212" cy="20526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콜센터</a:t>
              </a:r>
            </a:p>
          </p:txBody>
        </p:sp>
        <p:sp>
          <p:nvSpPr>
            <p:cNvPr id="655" name="TextBox 654">
              <a:extLst>
                <a:ext uri="{FF2B5EF4-FFF2-40B4-BE49-F238E27FC236}">
                  <a16:creationId xmlns:a16="http://schemas.microsoft.com/office/drawing/2014/main" id="{02D09720-8B7C-36E3-5462-73DBF92DB20F}"/>
                </a:ext>
              </a:extLst>
            </p:cNvPr>
            <p:cNvSpPr txBox="1"/>
            <p:nvPr/>
          </p:nvSpPr>
          <p:spPr>
            <a:xfrm>
              <a:off x="5015880" y="1691365"/>
              <a:ext cx="470334" cy="44454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민원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분석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연계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서버</a:t>
              </a:r>
            </a:p>
          </p:txBody>
        </p:sp>
        <p:sp>
          <p:nvSpPr>
            <p:cNvPr id="656" name="직사각형 655">
              <a:extLst>
                <a:ext uri="{FF2B5EF4-FFF2-40B4-BE49-F238E27FC236}">
                  <a16:creationId xmlns:a16="http://schemas.microsoft.com/office/drawing/2014/main" id="{D63BDC03-77C4-4583-9035-A031AD3D54B2}"/>
                </a:ext>
              </a:extLst>
            </p:cNvPr>
            <p:cNvSpPr/>
            <p:nvPr/>
          </p:nvSpPr>
          <p:spPr>
            <a:xfrm>
              <a:off x="4383835" y="1666574"/>
              <a:ext cx="263538" cy="189166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cxnSp>
          <p:nvCxnSpPr>
            <p:cNvPr id="658" name="직선 연결선 657">
              <a:extLst>
                <a:ext uri="{FF2B5EF4-FFF2-40B4-BE49-F238E27FC236}">
                  <a16:creationId xmlns:a16="http://schemas.microsoft.com/office/drawing/2014/main" id="{7AD19F87-CD61-4697-2385-CD1C5960F5E4}"/>
                </a:ext>
              </a:extLst>
            </p:cNvPr>
            <p:cNvCxnSpPr>
              <a:cxnSpLocks/>
              <a:stCxn id="502" idx="0"/>
              <a:endCxn id="596" idx="3"/>
            </p:cNvCxnSpPr>
            <p:nvPr/>
          </p:nvCxnSpPr>
          <p:spPr>
            <a:xfrm flipH="1" flipV="1">
              <a:off x="3244435" y="2434053"/>
              <a:ext cx="376068" cy="15795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9" name="직선 연결선 658">
              <a:extLst>
                <a:ext uri="{FF2B5EF4-FFF2-40B4-BE49-F238E27FC236}">
                  <a16:creationId xmlns:a16="http://schemas.microsoft.com/office/drawing/2014/main" id="{48BE1663-8BB6-D08C-0752-5E80387CD1D4}"/>
                </a:ext>
              </a:extLst>
            </p:cNvPr>
            <p:cNvCxnSpPr>
              <a:cxnSpLocks/>
              <a:stCxn id="502" idx="0"/>
              <a:endCxn id="603" idx="2"/>
            </p:cNvCxnSpPr>
            <p:nvPr/>
          </p:nvCxnSpPr>
          <p:spPr>
            <a:xfrm flipH="1" flipV="1">
              <a:off x="3171482" y="1822395"/>
              <a:ext cx="449021" cy="769613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0" name="직선 연결선 659">
              <a:extLst>
                <a:ext uri="{FF2B5EF4-FFF2-40B4-BE49-F238E27FC236}">
                  <a16:creationId xmlns:a16="http://schemas.microsoft.com/office/drawing/2014/main" id="{C772A26E-B7B0-A3AA-5832-DE0D3850D1FD}"/>
                </a:ext>
              </a:extLst>
            </p:cNvPr>
            <p:cNvCxnSpPr>
              <a:cxnSpLocks/>
              <a:stCxn id="502" idx="0"/>
              <a:endCxn id="611" idx="2"/>
            </p:cNvCxnSpPr>
            <p:nvPr/>
          </p:nvCxnSpPr>
          <p:spPr>
            <a:xfrm flipV="1">
              <a:off x="3620503" y="1835329"/>
              <a:ext cx="264764" cy="75667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6" name="직선 연결선 675">
              <a:extLst>
                <a:ext uri="{FF2B5EF4-FFF2-40B4-BE49-F238E27FC236}">
                  <a16:creationId xmlns:a16="http://schemas.microsoft.com/office/drawing/2014/main" id="{DB55ED36-92F8-AEF0-0D8B-6546243FFADF}"/>
                </a:ext>
              </a:extLst>
            </p:cNvPr>
            <p:cNvCxnSpPr>
              <a:cxnSpLocks/>
              <a:stCxn id="502" idx="0"/>
              <a:endCxn id="656" idx="2"/>
            </p:cNvCxnSpPr>
            <p:nvPr/>
          </p:nvCxnSpPr>
          <p:spPr>
            <a:xfrm flipV="1">
              <a:off x="3620503" y="1855740"/>
              <a:ext cx="895101" cy="73626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8" name="직사각형 677">
              <a:extLst>
                <a:ext uri="{FF2B5EF4-FFF2-40B4-BE49-F238E27FC236}">
                  <a16:creationId xmlns:a16="http://schemas.microsoft.com/office/drawing/2014/main" id="{CC29EF5A-4676-2ED3-2291-11310A7318C2}"/>
                </a:ext>
              </a:extLst>
            </p:cNvPr>
            <p:cNvSpPr/>
            <p:nvPr/>
          </p:nvSpPr>
          <p:spPr>
            <a:xfrm>
              <a:off x="10199813" y="776781"/>
              <a:ext cx="351229" cy="274629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endParaRPr>
            </a:p>
          </p:txBody>
        </p:sp>
        <p:sp>
          <p:nvSpPr>
            <p:cNvPr id="680" name="TextBox 679">
              <a:extLst>
                <a:ext uri="{FF2B5EF4-FFF2-40B4-BE49-F238E27FC236}">
                  <a16:creationId xmlns:a16="http://schemas.microsoft.com/office/drawing/2014/main" id="{28B19C2C-F801-388E-8AE2-F599193CE59E}"/>
                </a:ext>
              </a:extLst>
            </p:cNvPr>
            <p:cNvSpPr txBox="1"/>
            <p:nvPr/>
          </p:nvSpPr>
          <p:spPr>
            <a:xfrm>
              <a:off x="10560496" y="791126"/>
              <a:ext cx="12715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ko-KR" altLang="en-US" sz="11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anose="020B0503020000020004" pitchFamily="50" charset="-127"/>
                  <a:ea typeface="맑은 고딕" panose="020B0503020000020004" pitchFamily="50" charset="-127"/>
                </a:rPr>
                <a:t>장비 라우팅 추가</a:t>
              </a: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7C255F67-E3D2-FB2D-16AB-A57A6EAAF654}"/>
                </a:ext>
              </a:extLst>
            </p:cNvPr>
            <p:cNvSpPr/>
            <p:nvPr/>
          </p:nvSpPr>
          <p:spPr bwMode="auto">
            <a:xfrm>
              <a:off x="5683883" y="842035"/>
              <a:ext cx="1063163" cy="539094"/>
            </a:xfrm>
            <a:prstGeom prst="rect">
              <a:avLst/>
            </a:prstGeom>
            <a:solidFill>
              <a:srgbClr val="66CCFF">
                <a:alpha val="18000"/>
              </a:srgb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1108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49AF8589-E8E1-1E59-8FA5-CEE0B90B3D43}"/>
                </a:ext>
              </a:extLst>
            </p:cNvPr>
            <p:cNvSpPr/>
            <p:nvPr/>
          </p:nvSpPr>
          <p:spPr>
            <a:xfrm>
              <a:off x="5675686" y="764704"/>
              <a:ext cx="1063163" cy="145816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부패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+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공익신고</a:t>
              </a:r>
            </a:p>
          </p:txBody>
        </p:sp>
        <p:sp>
          <p:nvSpPr>
            <p:cNvPr id="19" name="직사각형 18">
              <a:extLst>
                <a:ext uri="{FF2B5EF4-FFF2-40B4-BE49-F238E27FC236}">
                  <a16:creationId xmlns:a16="http://schemas.microsoft.com/office/drawing/2014/main" id="{D24FA70C-51D1-7312-0302-0BCF1D33BDF9}"/>
                </a:ext>
              </a:extLst>
            </p:cNvPr>
            <p:cNvSpPr/>
            <p:nvPr/>
          </p:nvSpPr>
          <p:spPr>
            <a:xfrm>
              <a:off x="5715980" y="962193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SSL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F74F382-E946-DCCC-D253-219348C4F455}"/>
                </a:ext>
              </a:extLst>
            </p:cNvPr>
            <p:cNvSpPr txBox="1"/>
            <p:nvPr/>
          </p:nvSpPr>
          <p:spPr>
            <a:xfrm>
              <a:off x="5599172" y="1196134"/>
              <a:ext cx="461596" cy="200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부패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BA96967-4943-47E5-CC10-4AA50CE0E0FC}"/>
                </a:ext>
              </a:extLst>
            </p:cNvPr>
            <p:cNvSpPr txBox="1"/>
            <p:nvPr/>
          </p:nvSpPr>
          <p:spPr>
            <a:xfrm>
              <a:off x="6231436" y="930904"/>
              <a:ext cx="584644" cy="415498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서울종합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민원센터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미사용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CE4E50D6-FB3C-425E-E36A-D2FD10035CBC}"/>
                </a:ext>
              </a:extLst>
            </p:cNvPr>
            <p:cNvGrpSpPr/>
            <p:nvPr/>
          </p:nvGrpSpPr>
          <p:grpSpPr>
            <a:xfrm>
              <a:off x="5991248" y="979544"/>
              <a:ext cx="330465" cy="310180"/>
              <a:chOff x="2196486" y="1143804"/>
              <a:chExt cx="330465" cy="310180"/>
            </a:xfrm>
          </p:grpSpPr>
          <p:sp>
            <p:nvSpPr>
              <p:cNvPr id="24" name="Text Box 60">
                <a:extLst>
                  <a:ext uri="{FF2B5EF4-FFF2-40B4-BE49-F238E27FC236}">
                    <a16:creationId xmlns:a16="http://schemas.microsoft.com/office/drawing/2014/main" id="{598ADFF1-4570-FAE6-4B53-909928B1CC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25" name="그룹 24">
                <a:extLst>
                  <a:ext uri="{FF2B5EF4-FFF2-40B4-BE49-F238E27FC236}">
                    <a16:creationId xmlns:a16="http://schemas.microsoft.com/office/drawing/2014/main" id="{0ACB0A0E-04B8-67BA-0BF7-577384685B63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26" name="Picture 3">
                  <a:extLst>
                    <a:ext uri="{FF2B5EF4-FFF2-40B4-BE49-F238E27FC236}">
                      <a16:creationId xmlns:a16="http://schemas.microsoft.com/office/drawing/2014/main" id="{B4F1A4D7-279D-7C8B-C6D9-331EB87AD2F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27" name="Google Shape;717;p130">
                  <a:extLst>
                    <a:ext uri="{FF2B5EF4-FFF2-40B4-BE49-F238E27FC236}">
                      <a16:creationId xmlns:a16="http://schemas.microsoft.com/office/drawing/2014/main" id="{F4B5CB31-3E71-8112-5CD3-68AA0EEA67F2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28" name="Google Shape;718;p130">
                    <a:extLst>
                      <a:ext uri="{FF2B5EF4-FFF2-40B4-BE49-F238E27FC236}">
                        <a16:creationId xmlns:a16="http://schemas.microsoft.com/office/drawing/2014/main" id="{ADE031FE-6C40-E3C4-B79C-E50738BC0814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9" name="Google Shape;719;p130">
                    <a:extLst>
                      <a:ext uri="{FF2B5EF4-FFF2-40B4-BE49-F238E27FC236}">
                        <a16:creationId xmlns:a16="http://schemas.microsoft.com/office/drawing/2014/main" id="{6ACD1B56-5DD5-A1F6-2E9E-2DEF2CA27EDE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0" name="Google Shape;720;p130">
                    <a:extLst>
                      <a:ext uri="{FF2B5EF4-FFF2-40B4-BE49-F238E27FC236}">
                        <a16:creationId xmlns:a16="http://schemas.microsoft.com/office/drawing/2014/main" id="{90E8A203-53D2-49C9-0433-37E7CA67C79C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id="{6EF05682-C902-0D9D-D346-0406DA6D79B5}"/>
                </a:ext>
              </a:extLst>
            </p:cNvPr>
            <p:cNvCxnSpPr>
              <a:cxnSpLocks/>
              <a:stCxn id="7" idx="0"/>
              <a:endCxn id="6" idx="2"/>
            </p:cNvCxnSpPr>
            <p:nvPr/>
          </p:nvCxnSpPr>
          <p:spPr>
            <a:xfrm flipV="1">
              <a:off x="5743697" y="1381129"/>
              <a:ext cx="471768" cy="93418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A48D2509-0E92-D9A7-3DAE-3857481DBFF3}"/>
                </a:ext>
              </a:extLst>
            </p:cNvPr>
            <p:cNvGrpSpPr/>
            <p:nvPr/>
          </p:nvGrpSpPr>
          <p:grpSpPr>
            <a:xfrm>
              <a:off x="2741434" y="1401473"/>
              <a:ext cx="330465" cy="310180"/>
              <a:chOff x="2196486" y="1143804"/>
              <a:chExt cx="330465" cy="310180"/>
            </a:xfrm>
          </p:grpSpPr>
          <p:sp>
            <p:nvSpPr>
              <p:cNvPr id="35" name="Text Box 60">
                <a:extLst>
                  <a:ext uri="{FF2B5EF4-FFF2-40B4-BE49-F238E27FC236}">
                    <a16:creationId xmlns:a16="http://schemas.microsoft.com/office/drawing/2014/main" id="{D56050BA-3A07-53A5-0DC4-2D8B6DF39B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36" name="그룹 35">
                <a:extLst>
                  <a:ext uri="{FF2B5EF4-FFF2-40B4-BE49-F238E27FC236}">
                    <a16:creationId xmlns:a16="http://schemas.microsoft.com/office/drawing/2014/main" id="{47FEC3FD-4EA8-94A3-3D88-B28FDC9CB2D8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37" name="Picture 3">
                  <a:extLst>
                    <a:ext uri="{FF2B5EF4-FFF2-40B4-BE49-F238E27FC236}">
                      <a16:creationId xmlns:a16="http://schemas.microsoft.com/office/drawing/2014/main" id="{55A54134-9A79-53C8-0844-8D71EE5A127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38" name="Google Shape;717;p130">
                  <a:extLst>
                    <a:ext uri="{FF2B5EF4-FFF2-40B4-BE49-F238E27FC236}">
                      <a16:creationId xmlns:a16="http://schemas.microsoft.com/office/drawing/2014/main" id="{F728C6FC-0D16-359C-A151-29E8501D70B0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39" name="Google Shape;718;p130">
                    <a:extLst>
                      <a:ext uri="{FF2B5EF4-FFF2-40B4-BE49-F238E27FC236}">
                        <a16:creationId xmlns:a16="http://schemas.microsoft.com/office/drawing/2014/main" id="{53F94638-653C-867E-2ECA-017CECCC9C92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0" name="Google Shape;719;p130">
                    <a:extLst>
                      <a:ext uri="{FF2B5EF4-FFF2-40B4-BE49-F238E27FC236}">
                        <a16:creationId xmlns:a16="http://schemas.microsoft.com/office/drawing/2014/main" id="{8ED7123E-447C-79BF-ACE2-FDA7BF05082F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1" name="Google Shape;720;p130">
                    <a:extLst>
                      <a:ext uri="{FF2B5EF4-FFF2-40B4-BE49-F238E27FC236}">
                        <a16:creationId xmlns:a16="http://schemas.microsoft.com/office/drawing/2014/main" id="{DF792F33-1B28-A499-F2C6-3DD1D932AE08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42EFDBD0-031F-9301-D4BB-BB5E1775FE25}"/>
                </a:ext>
              </a:extLst>
            </p:cNvPr>
            <p:cNvGrpSpPr/>
            <p:nvPr/>
          </p:nvGrpSpPr>
          <p:grpSpPr>
            <a:xfrm>
              <a:off x="3470304" y="1426099"/>
              <a:ext cx="330465" cy="310180"/>
              <a:chOff x="2196486" y="1143804"/>
              <a:chExt cx="330465" cy="310180"/>
            </a:xfrm>
          </p:grpSpPr>
          <p:sp>
            <p:nvSpPr>
              <p:cNvPr id="43" name="Text Box 60">
                <a:extLst>
                  <a:ext uri="{FF2B5EF4-FFF2-40B4-BE49-F238E27FC236}">
                    <a16:creationId xmlns:a16="http://schemas.microsoft.com/office/drawing/2014/main" id="{073657BC-DE0B-5EA6-CD98-A5D86C9FC1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4" name="그룹 43">
                <a:extLst>
                  <a:ext uri="{FF2B5EF4-FFF2-40B4-BE49-F238E27FC236}">
                    <a16:creationId xmlns:a16="http://schemas.microsoft.com/office/drawing/2014/main" id="{FCCFA7A3-BBA9-0335-6478-4AD859B7D040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5" name="Picture 3">
                  <a:extLst>
                    <a:ext uri="{FF2B5EF4-FFF2-40B4-BE49-F238E27FC236}">
                      <a16:creationId xmlns:a16="http://schemas.microsoft.com/office/drawing/2014/main" id="{2A84543A-BA7E-5E66-7C51-7ADA560981E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6" name="Google Shape;717;p130">
                  <a:extLst>
                    <a:ext uri="{FF2B5EF4-FFF2-40B4-BE49-F238E27FC236}">
                      <a16:creationId xmlns:a16="http://schemas.microsoft.com/office/drawing/2014/main" id="{4396636B-3521-853D-FCD4-AB4C8617E487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7" name="Google Shape;718;p130">
                    <a:extLst>
                      <a:ext uri="{FF2B5EF4-FFF2-40B4-BE49-F238E27FC236}">
                        <a16:creationId xmlns:a16="http://schemas.microsoft.com/office/drawing/2014/main" id="{38CFBDA8-7E17-DE89-7839-121CB22964B9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" name="Google Shape;719;p130">
                    <a:extLst>
                      <a:ext uri="{FF2B5EF4-FFF2-40B4-BE49-F238E27FC236}">
                        <a16:creationId xmlns:a16="http://schemas.microsoft.com/office/drawing/2014/main" id="{5F5F60FE-5164-67E1-FDB8-8CFE54A615F6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" name="Google Shape;720;p130">
                    <a:extLst>
                      <a:ext uri="{FF2B5EF4-FFF2-40B4-BE49-F238E27FC236}">
                        <a16:creationId xmlns:a16="http://schemas.microsoft.com/office/drawing/2014/main" id="{4A115BB0-ED3A-C7D6-519B-BCB982E51500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91069A57-D474-9495-09B0-133DC1C581E4}"/>
                </a:ext>
              </a:extLst>
            </p:cNvPr>
            <p:cNvGrpSpPr/>
            <p:nvPr/>
          </p:nvGrpSpPr>
          <p:grpSpPr>
            <a:xfrm>
              <a:off x="4116545" y="1392385"/>
              <a:ext cx="330465" cy="310180"/>
              <a:chOff x="2196486" y="1143804"/>
              <a:chExt cx="330465" cy="310180"/>
            </a:xfrm>
          </p:grpSpPr>
          <p:sp>
            <p:nvSpPr>
              <p:cNvPr id="51" name="Text Box 60">
                <a:extLst>
                  <a:ext uri="{FF2B5EF4-FFF2-40B4-BE49-F238E27FC236}">
                    <a16:creationId xmlns:a16="http://schemas.microsoft.com/office/drawing/2014/main" id="{0DB72FB1-E45F-1F22-1650-809D02807D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2" name="그룹 51">
                <a:extLst>
                  <a:ext uri="{FF2B5EF4-FFF2-40B4-BE49-F238E27FC236}">
                    <a16:creationId xmlns:a16="http://schemas.microsoft.com/office/drawing/2014/main" id="{BED69558-C836-0DA9-C149-B27E613734A3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3" name="Picture 3">
                  <a:extLst>
                    <a:ext uri="{FF2B5EF4-FFF2-40B4-BE49-F238E27FC236}">
                      <a16:creationId xmlns:a16="http://schemas.microsoft.com/office/drawing/2014/main" id="{7887B297-49BB-2479-FE3D-3F9A2A4C176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4" name="Google Shape;717;p130">
                  <a:extLst>
                    <a:ext uri="{FF2B5EF4-FFF2-40B4-BE49-F238E27FC236}">
                      <a16:creationId xmlns:a16="http://schemas.microsoft.com/office/drawing/2014/main" id="{3EF227F5-B659-2136-2B71-CA7ECFA886DA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5" name="Google Shape;718;p130">
                    <a:extLst>
                      <a:ext uri="{FF2B5EF4-FFF2-40B4-BE49-F238E27FC236}">
                        <a16:creationId xmlns:a16="http://schemas.microsoft.com/office/drawing/2014/main" id="{83921D3F-D2E5-FAF6-4E8A-4BBE8714CE98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" name="Google Shape;719;p130">
                    <a:extLst>
                      <a:ext uri="{FF2B5EF4-FFF2-40B4-BE49-F238E27FC236}">
                        <a16:creationId xmlns:a16="http://schemas.microsoft.com/office/drawing/2014/main" id="{01D00333-CABC-63B2-18AC-92F714A5A3FC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" name="Google Shape;720;p130">
                    <a:extLst>
                      <a:ext uri="{FF2B5EF4-FFF2-40B4-BE49-F238E27FC236}">
                        <a16:creationId xmlns:a16="http://schemas.microsoft.com/office/drawing/2014/main" id="{84CFFE1F-088B-9627-EF65-2DC750611E3B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5E436F72-1CE1-01D6-9042-15E74376029F}"/>
                </a:ext>
              </a:extLst>
            </p:cNvPr>
            <p:cNvGrpSpPr/>
            <p:nvPr/>
          </p:nvGrpSpPr>
          <p:grpSpPr>
            <a:xfrm>
              <a:off x="2657394" y="2166724"/>
              <a:ext cx="330465" cy="310180"/>
              <a:chOff x="2196486" y="1143804"/>
              <a:chExt cx="330465" cy="310180"/>
            </a:xfrm>
          </p:grpSpPr>
          <p:sp>
            <p:nvSpPr>
              <p:cNvPr id="59" name="Text Box 60">
                <a:extLst>
                  <a:ext uri="{FF2B5EF4-FFF2-40B4-BE49-F238E27FC236}">
                    <a16:creationId xmlns:a16="http://schemas.microsoft.com/office/drawing/2014/main" id="{94030B6F-8644-9929-558D-FCCE0D69802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60" name="그룹 59">
                <a:extLst>
                  <a:ext uri="{FF2B5EF4-FFF2-40B4-BE49-F238E27FC236}">
                    <a16:creationId xmlns:a16="http://schemas.microsoft.com/office/drawing/2014/main" id="{9894B38F-6EE3-2851-6444-A8851F962D33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61" name="Picture 3">
                  <a:extLst>
                    <a:ext uri="{FF2B5EF4-FFF2-40B4-BE49-F238E27FC236}">
                      <a16:creationId xmlns:a16="http://schemas.microsoft.com/office/drawing/2014/main" id="{08B69AFB-7FA9-CB97-C5D4-00C3F549250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62" name="Google Shape;717;p130">
                  <a:extLst>
                    <a:ext uri="{FF2B5EF4-FFF2-40B4-BE49-F238E27FC236}">
                      <a16:creationId xmlns:a16="http://schemas.microsoft.com/office/drawing/2014/main" id="{EAE47D19-C8B4-37A3-8720-BD3A063D2692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63" name="Google Shape;718;p130">
                    <a:extLst>
                      <a:ext uri="{FF2B5EF4-FFF2-40B4-BE49-F238E27FC236}">
                        <a16:creationId xmlns:a16="http://schemas.microsoft.com/office/drawing/2014/main" id="{B8DA2AB0-76D2-462A-257D-027BA06D46A5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8" name="Google Shape;719;p130">
                    <a:extLst>
                      <a:ext uri="{FF2B5EF4-FFF2-40B4-BE49-F238E27FC236}">
                        <a16:creationId xmlns:a16="http://schemas.microsoft.com/office/drawing/2014/main" id="{1190D407-013F-2C18-A0AA-020E445302F2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9" name="Google Shape;720;p130">
                    <a:extLst>
                      <a:ext uri="{FF2B5EF4-FFF2-40B4-BE49-F238E27FC236}">
                        <a16:creationId xmlns:a16="http://schemas.microsoft.com/office/drawing/2014/main" id="{C4EC7D03-23F5-356D-93D4-B7BA2C65D3A0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50" name="그룹 449">
              <a:extLst>
                <a:ext uri="{FF2B5EF4-FFF2-40B4-BE49-F238E27FC236}">
                  <a16:creationId xmlns:a16="http://schemas.microsoft.com/office/drawing/2014/main" id="{939488AB-3987-4DA6-BDC7-E99896562D34}"/>
                </a:ext>
              </a:extLst>
            </p:cNvPr>
            <p:cNvGrpSpPr/>
            <p:nvPr/>
          </p:nvGrpSpPr>
          <p:grpSpPr>
            <a:xfrm>
              <a:off x="6456040" y="1717742"/>
              <a:ext cx="330465" cy="310180"/>
              <a:chOff x="2196486" y="1143804"/>
              <a:chExt cx="330465" cy="310180"/>
            </a:xfrm>
          </p:grpSpPr>
          <p:sp>
            <p:nvSpPr>
              <p:cNvPr id="451" name="Text Box 60">
                <a:extLst>
                  <a:ext uri="{FF2B5EF4-FFF2-40B4-BE49-F238E27FC236}">
                    <a16:creationId xmlns:a16="http://schemas.microsoft.com/office/drawing/2014/main" id="{FB77949B-DA75-E1C7-8650-98D4D422C9C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52" name="그룹 451">
                <a:extLst>
                  <a:ext uri="{FF2B5EF4-FFF2-40B4-BE49-F238E27FC236}">
                    <a16:creationId xmlns:a16="http://schemas.microsoft.com/office/drawing/2014/main" id="{74DE2384-DF97-983C-A2FF-808EF5D130B0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53" name="Picture 3">
                  <a:extLst>
                    <a:ext uri="{FF2B5EF4-FFF2-40B4-BE49-F238E27FC236}">
                      <a16:creationId xmlns:a16="http://schemas.microsoft.com/office/drawing/2014/main" id="{140502A7-6CB8-092E-6392-11E8EB15A77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54" name="Google Shape;717;p130">
                  <a:extLst>
                    <a:ext uri="{FF2B5EF4-FFF2-40B4-BE49-F238E27FC236}">
                      <a16:creationId xmlns:a16="http://schemas.microsoft.com/office/drawing/2014/main" id="{31D2F2C7-69C1-E979-8DC6-DE1D3C542367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55" name="Google Shape;718;p130">
                    <a:extLst>
                      <a:ext uri="{FF2B5EF4-FFF2-40B4-BE49-F238E27FC236}">
                        <a16:creationId xmlns:a16="http://schemas.microsoft.com/office/drawing/2014/main" id="{FD6A8A35-2201-1DAF-E03D-6D4369689604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6" name="Google Shape;719;p130">
                    <a:extLst>
                      <a:ext uri="{FF2B5EF4-FFF2-40B4-BE49-F238E27FC236}">
                        <a16:creationId xmlns:a16="http://schemas.microsoft.com/office/drawing/2014/main" id="{F80510FF-87AD-486C-8CE4-2E8D47B3BC9C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7" name="Google Shape;720;p130">
                    <a:extLst>
                      <a:ext uri="{FF2B5EF4-FFF2-40B4-BE49-F238E27FC236}">
                        <a16:creationId xmlns:a16="http://schemas.microsoft.com/office/drawing/2014/main" id="{C68B6955-5DF9-5CF5-5BD9-842712547EEE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58" name="그룹 457">
              <a:extLst>
                <a:ext uri="{FF2B5EF4-FFF2-40B4-BE49-F238E27FC236}">
                  <a16:creationId xmlns:a16="http://schemas.microsoft.com/office/drawing/2014/main" id="{E09235A1-62D6-3A24-A74A-D4FFA17C1AC6}"/>
                </a:ext>
              </a:extLst>
            </p:cNvPr>
            <p:cNvGrpSpPr/>
            <p:nvPr/>
          </p:nvGrpSpPr>
          <p:grpSpPr>
            <a:xfrm>
              <a:off x="7108286" y="1717742"/>
              <a:ext cx="330465" cy="310180"/>
              <a:chOff x="2196486" y="1143804"/>
              <a:chExt cx="330465" cy="310180"/>
            </a:xfrm>
          </p:grpSpPr>
          <p:sp>
            <p:nvSpPr>
              <p:cNvPr id="459" name="Text Box 60">
                <a:extLst>
                  <a:ext uri="{FF2B5EF4-FFF2-40B4-BE49-F238E27FC236}">
                    <a16:creationId xmlns:a16="http://schemas.microsoft.com/office/drawing/2014/main" id="{EC33A22E-7095-0C84-95BF-ED73ACEB5B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60" name="그룹 459">
                <a:extLst>
                  <a:ext uri="{FF2B5EF4-FFF2-40B4-BE49-F238E27FC236}">
                    <a16:creationId xmlns:a16="http://schemas.microsoft.com/office/drawing/2014/main" id="{BC1BA556-9F3C-D9BB-1A7E-1ACABC6A6EF9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61" name="Picture 3">
                  <a:extLst>
                    <a:ext uri="{FF2B5EF4-FFF2-40B4-BE49-F238E27FC236}">
                      <a16:creationId xmlns:a16="http://schemas.microsoft.com/office/drawing/2014/main" id="{CF260DF0-501C-5B6A-93A9-BC52ED09A45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62" name="Google Shape;717;p130">
                  <a:extLst>
                    <a:ext uri="{FF2B5EF4-FFF2-40B4-BE49-F238E27FC236}">
                      <a16:creationId xmlns:a16="http://schemas.microsoft.com/office/drawing/2014/main" id="{77DD31A7-38B3-DDBD-A36A-2B7238363DCF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63" name="Google Shape;718;p130">
                    <a:extLst>
                      <a:ext uri="{FF2B5EF4-FFF2-40B4-BE49-F238E27FC236}">
                        <a16:creationId xmlns:a16="http://schemas.microsoft.com/office/drawing/2014/main" id="{30A31273-1D20-854F-15E7-FA46C049EF34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4" name="Google Shape;719;p130">
                    <a:extLst>
                      <a:ext uri="{FF2B5EF4-FFF2-40B4-BE49-F238E27FC236}">
                        <a16:creationId xmlns:a16="http://schemas.microsoft.com/office/drawing/2014/main" id="{9F5D2865-98A6-0C94-E955-241C6624FDC6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5" name="Google Shape;720;p130">
                    <a:extLst>
                      <a:ext uri="{FF2B5EF4-FFF2-40B4-BE49-F238E27FC236}">
                        <a16:creationId xmlns:a16="http://schemas.microsoft.com/office/drawing/2014/main" id="{7CAE24CF-A731-F5FA-6386-EF96A789F7D3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66" name="그룹 465">
              <a:extLst>
                <a:ext uri="{FF2B5EF4-FFF2-40B4-BE49-F238E27FC236}">
                  <a16:creationId xmlns:a16="http://schemas.microsoft.com/office/drawing/2014/main" id="{95F9446D-E3AD-D48A-3A8D-BBF207F5CEAD}"/>
                </a:ext>
              </a:extLst>
            </p:cNvPr>
            <p:cNvGrpSpPr/>
            <p:nvPr/>
          </p:nvGrpSpPr>
          <p:grpSpPr>
            <a:xfrm>
              <a:off x="7790226" y="1725267"/>
              <a:ext cx="330465" cy="310180"/>
              <a:chOff x="2196486" y="1143804"/>
              <a:chExt cx="330465" cy="310180"/>
            </a:xfrm>
          </p:grpSpPr>
          <p:sp>
            <p:nvSpPr>
              <p:cNvPr id="467" name="Text Box 60">
                <a:extLst>
                  <a:ext uri="{FF2B5EF4-FFF2-40B4-BE49-F238E27FC236}">
                    <a16:creationId xmlns:a16="http://schemas.microsoft.com/office/drawing/2014/main" id="{32FC8E7B-0BA5-9503-729B-5636AF68D3C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68" name="그룹 467">
                <a:extLst>
                  <a:ext uri="{FF2B5EF4-FFF2-40B4-BE49-F238E27FC236}">
                    <a16:creationId xmlns:a16="http://schemas.microsoft.com/office/drawing/2014/main" id="{7F327150-C3B7-C7B9-320F-28772C751764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69" name="Picture 3">
                  <a:extLst>
                    <a:ext uri="{FF2B5EF4-FFF2-40B4-BE49-F238E27FC236}">
                      <a16:creationId xmlns:a16="http://schemas.microsoft.com/office/drawing/2014/main" id="{FC4975D4-891E-D7FD-BB5A-186E34C4807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70" name="Google Shape;717;p130">
                  <a:extLst>
                    <a:ext uri="{FF2B5EF4-FFF2-40B4-BE49-F238E27FC236}">
                      <a16:creationId xmlns:a16="http://schemas.microsoft.com/office/drawing/2014/main" id="{757A58D9-E39B-55D0-342B-C0F0D171F292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84" name="Google Shape;718;p130">
                    <a:extLst>
                      <a:ext uri="{FF2B5EF4-FFF2-40B4-BE49-F238E27FC236}">
                        <a16:creationId xmlns:a16="http://schemas.microsoft.com/office/drawing/2014/main" id="{916DE330-16DA-648C-F3C9-9FBCEA2991C8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8" name="Google Shape;719;p130">
                    <a:extLst>
                      <a:ext uri="{FF2B5EF4-FFF2-40B4-BE49-F238E27FC236}">
                        <a16:creationId xmlns:a16="http://schemas.microsoft.com/office/drawing/2014/main" id="{80CC68BD-24CB-0042-C562-05E889589D7F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1" name="Google Shape;720;p130">
                    <a:extLst>
                      <a:ext uri="{FF2B5EF4-FFF2-40B4-BE49-F238E27FC236}">
                        <a16:creationId xmlns:a16="http://schemas.microsoft.com/office/drawing/2014/main" id="{6472BBDD-9722-5BB9-E503-95570EA13B04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92" name="그룹 491">
              <a:extLst>
                <a:ext uri="{FF2B5EF4-FFF2-40B4-BE49-F238E27FC236}">
                  <a16:creationId xmlns:a16="http://schemas.microsoft.com/office/drawing/2014/main" id="{324069CA-B182-9F77-1415-FD6C0299FBCF}"/>
                </a:ext>
              </a:extLst>
            </p:cNvPr>
            <p:cNvGrpSpPr/>
            <p:nvPr/>
          </p:nvGrpSpPr>
          <p:grpSpPr>
            <a:xfrm>
              <a:off x="6955803" y="2319207"/>
              <a:ext cx="330465" cy="310180"/>
              <a:chOff x="2196486" y="1143804"/>
              <a:chExt cx="330465" cy="310180"/>
            </a:xfrm>
          </p:grpSpPr>
          <p:sp>
            <p:nvSpPr>
              <p:cNvPr id="493" name="Text Box 60">
                <a:extLst>
                  <a:ext uri="{FF2B5EF4-FFF2-40B4-BE49-F238E27FC236}">
                    <a16:creationId xmlns:a16="http://schemas.microsoft.com/office/drawing/2014/main" id="{E6FFC79A-1351-A908-24CF-1A659C86ED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00" name="그룹 499">
                <a:extLst>
                  <a:ext uri="{FF2B5EF4-FFF2-40B4-BE49-F238E27FC236}">
                    <a16:creationId xmlns:a16="http://schemas.microsoft.com/office/drawing/2014/main" id="{843880F8-2A01-78C3-8BDF-0CE723BE7FF1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03" name="Picture 3">
                  <a:extLst>
                    <a:ext uri="{FF2B5EF4-FFF2-40B4-BE49-F238E27FC236}">
                      <a16:creationId xmlns:a16="http://schemas.microsoft.com/office/drawing/2014/main" id="{FACCAC92-A2BD-CC84-D768-0BCBB7F7A5E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11" name="Google Shape;717;p130">
                  <a:extLst>
                    <a:ext uri="{FF2B5EF4-FFF2-40B4-BE49-F238E27FC236}">
                      <a16:creationId xmlns:a16="http://schemas.microsoft.com/office/drawing/2014/main" id="{EA6988DA-4D4F-018A-FEC9-7EBBD332739B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12" name="Google Shape;718;p130">
                    <a:extLst>
                      <a:ext uri="{FF2B5EF4-FFF2-40B4-BE49-F238E27FC236}">
                        <a16:creationId xmlns:a16="http://schemas.microsoft.com/office/drawing/2014/main" id="{E1935A88-AEB2-1997-2331-EDF8D60604F8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2" name="Google Shape;719;p130">
                    <a:extLst>
                      <a:ext uri="{FF2B5EF4-FFF2-40B4-BE49-F238E27FC236}">
                        <a16:creationId xmlns:a16="http://schemas.microsoft.com/office/drawing/2014/main" id="{FE4F221A-B026-0587-3B4D-CECC93FD5640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3" name="Google Shape;720;p130">
                    <a:extLst>
                      <a:ext uri="{FF2B5EF4-FFF2-40B4-BE49-F238E27FC236}">
                        <a16:creationId xmlns:a16="http://schemas.microsoft.com/office/drawing/2014/main" id="{236E8E3A-6BA8-CE9F-E50E-BB16681FDE7F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24" name="그룹 523">
              <a:extLst>
                <a:ext uri="{FF2B5EF4-FFF2-40B4-BE49-F238E27FC236}">
                  <a16:creationId xmlns:a16="http://schemas.microsoft.com/office/drawing/2014/main" id="{00080474-C506-201B-225D-602EB2638059}"/>
                </a:ext>
              </a:extLst>
            </p:cNvPr>
            <p:cNvGrpSpPr/>
            <p:nvPr/>
          </p:nvGrpSpPr>
          <p:grpSpPr>
            <a:xfrm>
              <a:off x="7790226" y="2340413"/>
              <a:ext cx="330465" cy="310180"/>
              <a:chOff x="2196486" y="1143804"/>
              <a:chExt cx="330465" cy="310180"/>
            </a:xfrm>
          </p:grpSpPr>
          <p:sp>
            <p:nvSpPr>
              <p:cNvPr id="527" name="Text Box 60">
                <a:extLst>
                  <a:ext uri="{FF2B5EF4-FFF2-40B4-BE49-F238E27FC236}">
                    <a16:creationId xmlns:a16="http://schemas.microsoft.com/office/drawing/2014/main" id="{5CD0C0B9-5263-D5DD-96DD-B9D088C84B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28" name="그룹 527">
                <a:extLst>
                  <a:ext uri="{FF2B5EF4-FFF2-40B4-BE49-F238E27FC236}">
                    <a16:creationId xmlns:a16="http://schemas.microsoft.com/office/drawing/2014/main" id="{A2C83977-F590-6C84-1828-01586AB25EF8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29" name="Picture 3">
                  <a:extLst>
                    <a:ext uri="{FF2B5EF4-FFF2-40B4-BE49-F238E27FC236}">
                      <a16:creationId xmlns:a16="http://schemas.microsoft.com/office/drawing/2014/main" id="{84EC0526-AC6C-F336-39E5-3D43D77AAB1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32" name="Google Shape;717;p130">
                  <a:extLst>
                    <a:ext uri="{FF2B5EF4-FFF2-40B4-BE49-F238E27FC236}">
                      <a16:creationId xmlns:a16="http://schemas.microsoft.com/office/drawing/2014/main" id="{00E67313-C901-D41B-C3C9-A6C7D90E61DB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44" name="Google Shape;718;p130">
                    <a:extLst>
                      <a:ext uri="{FF2B5EF4-FFF2-40B4-BE49-F238E27FC236}">
                        <a16:creationId xmlns:a16="http://schemas.microsoft.com/office/drawing/2014/main" id="{6E65F1FD-A962-0013-02CA-BE39E2D95595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5" name="Google Shape;719;p130">
                    <a:extLst>
                      <a:ext uri="{FF2B5EF4-FFF2-40B4-BE49-F238E27FC236}">
                        <a16:creationId xmlns:a16="http://schemas.microsoft.com/office/drawing/2014/main" id="{EF2C3B72-FAB5-7C21-387A-6FB8FF54E617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46" name="Google Shape;720;p130">
                    <a:extLst>
                      <a:ext uri="{FF2B5EF4-FFF2-40B4-BE49-F238E27FC236}">
                        <a16:creationId xmlns:a16="http://schemas.microsoft.com/office/drawing/2014/main" id="{A1F7DBE9-4C03-2E59-058D-4BF145221A8A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5848B24-035A-CAA1-64CE-074AF6A71810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네트웍 구성도 </a:t>
            </a:r>
          </a:p>
        </p:txBody>
      </p:sp>
      <p:sp>
        <p:nvSpPr>
          <p:cNvPr id="32" name="TextBox 31">
            <a:hlinkClick r:id="" action="ppaction://noaction"/>
            <a:extLst>
              <a:ext uri="{FF2B5EF4-FFF2-40B4-BE49-F238E27FC236}">
                <a16:creationId xmlns:a16="http://schemas.microsoft.com/office/drawing/2014/main" id="{15A7645A-3ECA-03E0-ECD5-304293EE1766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02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2D6B7F3-95F4-BEED-3C9B-83012E13BBFF}"/>
              </a:ext>
            </a:extLst>
          </p:cNvPr>
          <p:cNvSpPr txBox="1"/>
          <p:nvPr/>
        </p:nvSpPr>
        <p:spPr>
          <a:xfrm>
            <a:off x="335360" y="467380"/>
            <a:ext cx="5420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ko-KR" altLang="en-US" sz="1800" dirty="0">
                <a:solidFill>
                  <a:srgbClr val="7F7F7F"/>
                </a:solidFill>
              </a:rPr>
              <a:t>기존 시스템 백본 </a:t>
            </a:r>
            <a:r>
              <a:rPr lang="en-US" altLang="ko-KR" sz="1800" dirty="0">
                <a:solidFill>
                  <a:srgbClr val="7F7F7F"/>
                </a:solidFill>
              </a:rPr>
              <a:t>&lt;-&gt; </a:t>
            </a:r>
            <a:r>
              <a:rPr lang="ko-KR" altLang="en-US" sz="1800" dirty="0">
                <a:solidFill>
                  <a:srgbClr val="7F7F7F"/>
                </a:solidFill>
              </a:rPr>
              <a:t>외부 </a:t>
            </a:r>
            <a:r>
              <a:rPr lang="en-US" altLang="ko-KR" sz="1800" dirty="0">
                <a:solidFill>
                  <a:srgbClr val="7F7F7F"/>
                </a:solidFill>
              </a:rPr>
              <a:t>L3(</a:t>
            </a:r>
            <a:r>
              <a:rPr lang="ko-KR" altLang="en-US" sz="1800" dirty="0">
                <a:solidFill>
                  <a:srgbClr val="7F7F7F"/>
                </a:solidFill>
              </a:rPr>
              <a:t>클라우드용</a:t>
            </a:r>
            <a:r>
              <a:rPr lang="en-US" altLang="ko-KR" sz="1800" dirty="0">
                <a:solidFill>
                  <a:srgbClr val="7F7F7F"/>
                </a:solidFill>
              </a:rPr>
              <a:t>) </a:t>
            </a:r>
            <a:r>
              <a:rPr lang="ko-KR" altLang="en-US" sz="1800" dirty="0">
                <a:solidFill>
                  <a:srgbClr val="7F7F7F"/>
                </a:solidFill>
              </a:rPr>
              <a:t>연동</a:t>
            </a:r>
          </a:p>
        </p:txBody>
      </p:sp>
    </p:spTree>
    <p:extLst>
      <p:ext uri="{BB962C8B-B14F-4D97-AF65-F5344CB8AC3E}">
        <p14:creationId xmlns:p14="http://schemas.microsoft.com/office/powerpoint/2010/main" val="3036457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8C78AC74-6814-A297-9BCC-2B145FD46AA1}"/>
              </a:ext>
            </a:extLst>
          </p:cNvPr>
          <p:cNvSpPr/>
          <p:nvPr/>
        </p:nvSpPr>
        <p:spPr>
          <a:xfrm>
            <a:off x="4742098" y="1698404"/>
            <a:ext cx="4162654" cy="395805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과천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(</a:t>
            </a:r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권익위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)</a:t>
            </a:r>
            <a:endParaRPr lang="ko-KR" altLang="en-US" sz="9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961" name="사각형: 둥근 모서리 960">
            <a:extLst>
              <a:ext uri="{FF2B5EF4-FFF2-40B4-BE49-F238E27FC236}">
                <a16:creationId xmlns:a16="http://schemas.microsoft.com/office/drawing/2014/main" id="{29A6CD46-CA5C-972A-415F-B0BD6B922A63}"/>
              </a:ext>
            </a:extLst>
          </p:cNvPr>
          <p:cNvSpPr/>
          <p:nvPr/>
        </p:nvSpPr>
        <p:spPr>
          <a:xfrm>
            <a:off x="8210280" y="3876565"/>
            <a:ext cx="666919" cy="589879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D9DC10F-E724-A2DF-BBD9-B295C2CC7DF3}"/>
              </a:ext>
            </a:extLst>
          </p:cNvPr>
          <p:cNvSpPr/>
          <p:nvPr/>
        </p:nvSpPr>
        <p:spPr>
          <a:xfrm>
            <a:off x="3390289" y="1699059"/>
            <a:ext cx="1193543" cy="3948536"/>
          </a:xfrm>
          <a:prstGeom prst="rect">
            <a:avLst/>
          </a:prstGeom>
          <a:solidFill>
            <a:srgbClr val="66CCFF">
              <a:alpha val="18000"/>
            </a:srgbClr>
          </a:solidFill>
          <a:ln w="12700" cap="flat" cmpd="sng" algn="ctr">
            <a:solidFill>
              <a:schemeClr val="bg1">
                <a:lumMod val="50000"/>
                <a:alpha val="50000"/>
              </a:schemeClr>
            </a:solidFill>
            <a:prstDash val="solid"/>
          </a:ln>
          <a:effectLst/>
        </p:spPr>
        <p:txBody>
          <a:bodyPr wrap="none" lIns="98608" tIns="88615" rIns="98608" bIns="49303" rtlCol="0" anchor="t"/>
          <a:lstStyle/>
          <a:p>
            <a:pPr latinLnBrk="0"/>
            <a:r>
              <a:rPr lang="ko-KR" altLang="en-US" sz="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과천 </a:t>
            </a:r>
            <a:r>
              <a:rPr lang="en-US" altLang="ko-KR" sz="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기상청</a:t>
            </a:r>
            <a:r>
              <a:rPr lang="en-US" altLang="ko-KR" sz="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8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49" name="사각형: 둥근 모서리 948">
            <a:extLst>
              <a:ext uri="{FF2B5EF4-FFF2-40B4-BE49-F238E27FC236}">
                <a16:creationId xmlns:a16="http://schemas.microsoft.com/office/drawing/2014/main" id="{B054D55E-275E-B56B-5245-6F8C824B8048}"/>
              </a:ext>
            </a:extLst>
          </p:cNvPr>
          <p:cNvSpPr/>
          <p:nvPr/>
        </p:nvSpPr>
        <p:spPr>
          <a:xfrm>
            <a:off x="3962057" y="3639016"/>
            <a:ext cx="575895" cy="511294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연결선: 꺾임 5">
            <a:extLst>
              <a:ext uri="{FF2B5EF4-FFF2-40B4-BE49-F238E27FC236}">
                <a16:creationId xmlns:a16="http://schemas.microsoft.com/office/drawing/2014/main" id="{7817EDEE-B4C6-5104-B8FC-EFB2D6C07A20}"/>
              </a:ext>
            </a:extLst>
          </p:cNvPr>
          <p:cNvCxnSpPr>
            <a:cxnSpLocks/>
            <a:stCxn id="501" idx="3"/>
            <a:endCxn id="32" idx="2"/>
          </p:cNvCxnSpPr>
          <p:nvPr/>
        </p:nvCxnSpPr>
        <p:spPr>
          <a:xfrm>
            <a:off x="4437286" y="3908683"/>
            <a:ext cx="4064451" cy="473767"/>
          </a:xfrm>
          <a:prstGeom prst="bentConnector4">
            <a:avLst>
              <a:gd name="adj1" fmla="val 5253"/>
              <a:gd name="adj2" fmla="val 403807"/>
            </a:avLst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그룹 6">
            <a:extLst>
              <a:ext uri="{FF2B5EF4-FFF2-40B4-BE49-F238E27FC236}">
                <a16:creationId xmlns:a16="http://schemas.microsoft.com/office/drawing/2014/main" id="{CA66E543-86E5-2811-C4B1-D63B60EC66E5}"/>
              </a:ext>
            </a:extLst>
          </p:cNvPr>
          <p:cNvGrpSpPr/>
          <p:nvPr/>
        </p:nvGrpSpPr>
        <p:grpSpPr>
          <a:xfrm>
            <a:off x="5796652" y="1124744"/>
            <a:ext cx="929504" cy="497912"/>
            <a:chOff x="6427856" y="2130265"/>
            <a:chExt cx="976502" cy="477633"/>
          </a:xfrm>
        </p:grpSpPr>
        <p:pic>
          <p:nvPicPr>
            <p:cNvPr id="998" name="Picture 510">
              <a:extLst>
                <a:ext uri="{FF2B5EF4-FFF2-40B4-BE49-F238E27FC236}">
                  <a16:creationId xmlns:a16="http://schemas.microsoft.com/office/drawing/2014/main" id="{EC2DE25C-5ABC-8C7B-2A1B-502DF462FE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7856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999" name="TextBox 998">
              <a:extLst>
                <a:ext uri="{FF2B5EF4-FFF2-40B4-BE49-F238E27FC236}">
                  <a16:creationId xmlns:a16="http://schemas.microsoft.com/office/drawing/2014/main" id="{F94CBDCE-3524-F866-DA36-0A3EFC478B23}"/>
                </a:ext>
              </a:extLst>
            </p:cNvPr>
            <p:cNvSpPr txBox="1"/>
            <p:nvPr/>
          </p:nvSpPr>
          <p:spPr>
            <a:xfrm>
              <a:off x="6427856" y="2235571"/>
              <a:ext cx="799741" cy="313716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외부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-1G)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41F6DA56-7769-164F-D84D-CEFCA9D59BD3}"/>
              </a:ext>
            </a:extLst>
          </p:cNvPr>
          <p:cNvCxnSpPr>
            <a:cxnSpLocks/>
            <a:stCxn id="998" idx="2"/>
            <a:endCxn id="10" idx="0"/>
          </p:cNvCxnSpPr>
          <p:nvPr/>
        </p:nvCxnSpPr>
        <p:spPr>
          <a:xfrm flipH="1">
            <a:off x="6257203" y="1622656"/>
            <a:ext cx="4200" cy="23004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CCD69AE4-D9A8-B252-078D-4B7D594731DA}"/>
              </a:ext>
            </a:extLst>
          </p:cNvPr>
          <p:cNvCxnSpPr>
            <a:cxnSpLocks/>
            <a:stCxn id="11" idx="3"/>
            <a:endCxn id="13" idx="1"/>
          </p:cNvCxnSpPr>
          <p:nvPr/>
        </p:nvCxnSpPr>
        <p:spPr>
          <a:xfrm flipV="1">
            <a:off x="6474098" y="3622402"/>
            <a:ext cx="201871" cy="55445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F0B6750F-9C7E-9528-9F00-226279084908}"/>
              </a:ext>
            </a:extLst>
          </p:cNvPr>
          <p:cNvSpPr/>
          <p:nvPr/>
        </p:nvSpPr>
        <p:spPr>
          <a:xfrm>
            <a:off x="6040307" y="1852696"/>
            <a:ext cx="433791" cy="280839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스위치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F2ED1A8-2116-F8C9-5E53-E0F2D93526DB}"/>
              </a:ext>
            </a:extLst>
          </p:cNvPr>
          <p:cNvSpPr/>
          <p:nvPr/>
        </p:nvSpPr>
        <p:spPr>
          <a:xfrm>
            <a:off x="6040307" y="3971268"/>
            <a:ext cx="433791" cy="411182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백본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5943999F-1E67-E80B-7C47-3F505EEEEAD4}"/>
              </a:ext>
            </a:extLst>
          </p:cNvPr>
          <p:cNvCxnSpPr>
            <a:cxnSpLocks/>
            <a:stCxn id="11" idx="3"/>
            <a:endCxn id="30" idx="1"/>
          </p:cNvCxnSpPr>
          <p:nvPr/>
        </p:nvCxnSpPr>
        <p:spPr>
          <a:xfrm>
            <a:off x="6474098" y="4176859"/>
            <a:ext cx="901662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41B90E1-A9B2-5A9F-B04B-24AD744A805A}"/>
              </a:ext>
            </a:extLst>
          </p:cNvPr>
          <p:cNvSpPr/>
          <p:nvPr/>
        </p:nvSpPr>
        <p:spPr>
          <a:xfrm>
            <a:off x="6675970" y="3461225"/>
            <a:ext cx="433791" cy="322352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스위치</a:t>
            </a: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FDD04FC4-C119-F067-B52F-085035157A37}"/>
              </a:ext>
            </a:extLst>
          </p:cNvPr>
          <p:cNvCxnSpPr>
            <a:cxnSpLocks/>
            <a:stCxn id="13" idx="3"/>
            <a:endCxn id="989" idx="1"/>
          </p:cNvCxnSpPr>
          <p:nvPr/>
        </p:nvCxnSpPr>
        <p:spPr>
          <a:xfrm>
            <a:off x="7109761" y="3622402"/>
            <a:ext cx="184278" cy="228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91D92997-5B25-6153-5B3A-AED4A7E83BE1}"/>
              </a:ext>
            </a:extLst>
          </p:cNvPr>
          <p:cNvGrpSpPr/>
          <p:nvPr/>
        </p:nvGrpSpPr>
        <p:grpSpPr>
          <a:xfrm>
            <a:off x="7371088" y="3501741"/>
            <a:ext cx="333265" cy="239179"/>
            <a:chOff x="2332703" y="6046155"/>
            <a:chExt cx="663838" cy="478474"/>
          </a:xfrm>
        </p:grpSpPr>
        <p:grpSp>
          <p:nvGrpSpPr>
            <p:cNvPr id="990" name="그룹 989">
              <a:extLst>
                <a:ext uri="{FF2B5EF4-FFF2-40B4-BE49-F238E27FC236}">
                  <a16:creationId xmlns:a16="http://schemas.microsoft.com/office/drawing/2014/main" id="{7C7D67F7-F2DA-9FA7-537E-493ABE15BE4F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995" name="모서리가 둥근 직사각형 260">
                <a:extLst>
                  <a:ext uri="{FF2B5EF4-FFF2-40B4-BE49-F238E27FC236}">
                    <a16:creationId xmlns:a16="http://schemas.microsoft.com/office/drawing/2014/main" id="{796E590E-B9BA-0D73-D950-6600D6234C00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996" name="직사각형 995">
                <a:extLst>
                  <a:ext uri="{FF2B5EF4-FFF2-40B4-BE49-F238E27FC236}">
                    <a16:creationId xmlns:a16="http://schemas.microsoft.com/office/drawing/2014/main" id="{9CE6C3AB-A6C6-CB69-A363-5EE0595F47C3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997" name="직선 연결선 996">
                <a:extLst>
                  <a:ext uri="{FF2B5EF4-FFF2-40B4-BE49-F238E27FC236}">
                    <a16:creationId xmlns:a16="http://schemas.microsoft.com/office/drawing/2014/main" id="{5F58680B-637A-8CD0-A14A-629C2DF60009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1" name="그룹 990">
              <a:extLst>
                <a:ext uri="{FF2B5EF4-FFF2-40B4-BE49-F238E27FC236}">
                  <a16:creationId xmlns:a16="http://schemas.microsoft.com/office/drawing/2014/main" id="{D1AF5D93-CA37-B521-8A3D-C812A2667E24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992" name="모서리가 둥근 직사각형 260">
                <a:extLst>
                  <a:ext uri="{FF2B5EF4-FFF2-40B4-BE49-F238E27FC236}">
                    <a16:creationId xmlns:a16="http://schemas.microsoft.com/office/drawing/2014/main" id="{55F65A8F-4C27-A910-3C12-8683FEA5C335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993" name="직사각형 992">
                <a:extLst>
                  <a:ext uri="{FF2B5EF4-FFF2-40B4-BE49-F238E27FC236}">
                    <a16:creationId xmlns:a16="http://schemas.microsoft.com/office/drawing/2014/main" id="{61FF7C37-3C33-45A8-B85B-B8F1E352A46E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994" name="직선 연결선 993">
                <a:extLst>
                  <a:ext uri="{FF2B5EF4-FFF2-40B4-BE49-F238E27FC236}">
                    <a16:creationId xmlns:a16="http://schemas.microsoft.com/office/drawing/2014/main" id="{6DCDC9A1-C257-5240-D400-F4B9E244545C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0F0B00B-3A9F-C9E2-C31B-BC529EA8033C}"/>
              </a:ext>
            </a:extLst>
          </p:cNvPr>
          <p:cNvGrpSpPr/>
          <p:nvPr/>
        </p:nvGrpSpPr>
        <p:grpSpPr>
          <a:xfrm>
            <a:off x="7292850" y="3251102"/>
            <a:ext cx="483640" cy="558954"/>
            <a:chOff x="5884916" y="1835862"/>
            <a:chExt cx="2658068" cy="1033755"/>
          </a:xfrm>
        </p:grpSpPr>
        <p:sp>
          <p:nvSpPr>
            <p:cNvPr id="988" name="사각형: 둥근 모서리 987">
              <a:extLst>
                <a:ext uri="{FF2B5EF4-FFF2-40B4-BE49-F238E27FC236}">
                  <a16:creationId xmlns:a16="http://schemas.microsoft.com/office/drawing/2014/main" id="{1308FA94-88F4-B4A2-D1A4-3B4529124E64}"/>
                </a:ext>
              </a:extLst>
            </p:cNvPr>
            <p:cNvSpPr/>
            <p:nvPr/>
          </p:nvSpPr>
          <p:spPr>
            <a:xfrm>
              <a:off x="5884916" y="1835862"/>
              <a:ext cx="2658068" cy="331689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ESB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989" name="직사각형 988">
              <a:extLst>
                <a:ext uri="{FF2B5EF4-FFF2-40B4-BE49-F238E27FC236}">
                  <a16:creationId xmlns:a16="http://schemas.microsoft.com/office/drawing/2014/main" id="{E28BCA3E-78FA-73E6-A5A7-8D54479AB30D}"/>
                </a:ext>
              </a:extLst>
            </p:cNvPr>
            <p:cNvSpPr/>
            <p:nvPr/>
          </p:nvSpPr>
          <p:spPr bwMode="auto">
            <a:xfrm>
              <a:off x="5891451" y="2183946"/>
              <a:ext cx="2651526" cy="685671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47C109AA-2332-9588-DA64-8D210EC78FA8}"/>
              </a:ext>
            </a:extLst>
          </p:cNvPr>
          <p:cNvCxnSpPr>
            <a:cxnSpLocks/>
            <a:stCxn id="11" idx="0"/>
            <a:endCxn id="10" idx="2"/>
          </p:cNvCxnSpPr>
          <p:nvPr/>
        </p:nvCxnSpPr>
        <p:spPr>
          <a:xfrm flipV="1">
            <a:off x="6257203" y="2133536"/>
            <a:ext cx="0" cy="183773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9C8E3D1-BE7A-029C-D0F3-900705077F30}"/>
              </a:ext>
            </a:extLst>
          </p:cNvPr>
          <p:cNvSpPr/>
          <p:nvPr/>
        </p:nvSpPr>
        <p:spPr>
          <a:xfrm>
            <a:off x="6040307" y="2263922"/>
            <a:ext cx="433791" cy="280839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DDOS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0C86538E-1696-CE58-D4F9-CDF20EAD1CFE}"/>
              </a:ext>
            </a:extLst>
          </p:cNvPr>
          <p:cNvSpPr/>
          <p:nvPr/>
        </p:nvSpPr>
        <p:spPr>
          <a:xfrm>
            <a:off x="6040307" y="2654870"/>
            <a:ext cx="433791" cy="280839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81F5030A-4364-D533-7B16-795D1234C623}"/>
              </a:ext>
            </a:extLst>
          </p:cNvPr>
          <p:cNvSpPr/>
          <p:nvPr/>
        </p:nvSpPr>
        <p:spPr>
          <a:xfrm>
            <a:off x="6040307" y="3048381"/>
            <a:ext cx="433791" cy="280839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FD74EAEA-F3A7-5014-617A-BE91AFCBC128}"/>
              </a:ext>
            </a:extLst>
          </p:cNvPr>
          <p:cNvSpPr/>
          <p:nvPr/>
        </p:nvSpPr>
        <p:spPr>
          <a:xfrm>
            <a:off x="7375760" y="4022398"/>
            <a:ext cx="433791" cy="30892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29DEC6E-A441-B2A0-2BB9-C675E4321162}"/>
              </a:ext>
            </a:extLst>
          </p:cNvPr>
          <p:cNvSpPr/>
          <p:nvPr/>
        </p:nvSpPr>
        <p:spPr>
          <a:xfrm>
            <a:off x="8284841" y="3971268"/>
            <a:ext cx="433791" cy="411182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L3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F959EB68-619E-0D3B-BED0-B7468C165EC8}"/>
              </a:ext>
            </a:extLst>
          </p:cNvPr>
          <p:cNvCxnSpPr>
            <a:cxnSpLocks/>
            <a:stCxn id="32" idx="1"/>
            <a:endCxn id="30" idx="3"/>
          </p:cNvCxnSpPr>
          <p:nvPr/>
        </p:nvCxnSpPr>
        <p:spPr>
          <a:xfrm flipH="1">
            <a:off x="7809552" y="4176859"/>
            <a:ext cx="475289" cy="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49B6CE50-A338-2E2E-C837-54C61150F1F9}"/>
              </a:ext>
            </a:extLst>
          </p:cNvPr>
          <p:cNvGrpSpPr/>
          <p:nvPr/>
        </p:nvGrpSpPr>
        <p:grpSpPr>
          <a:xfrm>
            <a:off x="8046816" y="1052736"/>
            <a:ext cx="929504" cy="497912"/>
            <a:chOff x="8700952" y="2130265"/>
            <a:chExt cx="976502" cy="477633"/>
          </a:xfrm>
        </p:grpSpPr>
        <p:pic>
          <p:nvPicPr>
            <p:cNvPr id="986" name="Picture 510">
              <a:extLst>
                <a:ext uri="{FF2B5EF4-FFF2-40B4-BE49-F238E27FC236}">
                  <a16:creationId xmlns:a16="http://schemas.microsoft.com/office/drawing/2014/main" id="{294CD817-1139-61C2-68F3-472546CE61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0952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987" name="TextBox 986">
              <a:extLst>
                <a:ext uri="{FF2B5EF4-FFF2-40B4-BE49-F238E27FC236}">
                  <a16:creationId xmlns:a16="http://schemas.microsoft.com/office/drawing/2014/main" id="{A7CEFC80-C518-674C-09E6-8C4A9DAA7B44}"/>
                </a:ext>
              </a:extLst>
            </p:cNvPr>
            <p:cNvSpPr txBox="1"/>
            <p:nvPr/>
          </p:nvSpPr>
          <p:spPr>
            <a:xfrm>
              <a:off x="8793242" y="2235571"/>
              <a:ext cx="774502" cy="313716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민간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클라우드</a:t>
              </a:r>
            </a:p>
          </p:txBody>
        </p:sp>
      </p:grp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AAB6EDE3-6FE6-DB9C-66D9-B49CB9C7B2A5}"/>
              </a:ext>
            </a:extLst>
          </p:cNvPr>
          <p:cNvCxnSpPr>
            <a:cxnSpLocks/>
            <a:stCxn id="32" idx="0"/>
            <a:endCxn id="44" idx="2"/>
          </p:cNvCxnSpPr>
          <p:nvPr/>
        </p:nvCxnSpPr>
        <p:spPr>
          <a:xfrm flipV="1">
            <a:off x="8501737" y="2315578"/>
            <a:ext cx="3656" cy="165569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E5010CF6-718E-F5F7-7F5E-C3848474C362}"/>
              </a:ext>
            </a:extLst>
          </p:cNvPr>
          <p:cNvSpPr/>
          <p:nvPr/>
        </p:nvSpPr>
        <p:spPr>
          <a:xfrm>
            <a:off x="8288497" y="2006655"/>
            <a:ext cx="433791" cy="30892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스위치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A53189A9-7D06-2705-7E01-D4CBF443BFD3}"/>
              </a:ext>
            </a:extLst>
          </p:cNvPr>
          <p:cNvSpPr/>
          <p:nvPr/>
        </p:nvSpPr>
        <p:spPr>
          <a:xfrm>
            <a:off x="8288497" y="2473205"/>
            <a:ext cx="433791" cy="30892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ECFE5E65-250A-D2A9-B848-AE7C2D3F7F3F}"/>
              </a:ext>
            </a:extLst>
          </p:cNvPr>
          <p:cNvSpPr/>
          <p:nvPr/>
        </p:nvSpPr>
        <p:spPr>
          <a:xfrm>
            <a:off x="8288497" y="2937203"/>
            <a:ext cx="433791" cy="30892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A8436D6D-0327-C165-8321-36C5DEE6A410}"/>
              </a:ext>
            </a:extLst>
          </p:cNvPr>
          <p:cNvCxnSpPr>
            <a:cxnSpLocks/>
            <a:stCxn id="986" idx="2"/>
            <a:endCxn id="44" idx="0"/>
          </p:cNvCxnSpPr>
          <p:nvPr/>
        </p:nvCxnSpPr>
        <p:spPr>
          <a:xfrm flipH="1">
            <a:off x="8505393" y="1550648"/>
            <a:ext cx="6175" cy="45600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2A0799AA-6594-21A3-60A1-A31B5DBAB3D9}"/>
              </a:ext>
            </a:extLst>
          </p:cNvPr>
          <p:cNvGrpSpPr/>
          <p:nvPr/>
        </p:nvGrpSpPr>
        <p:grpSpPr>
          <a:xfrm>
            <a:off x="4649134" y="1147702"/>
            <a:ext cx="929504" cy="497912"/>
            <a:chOff x="4090397" y="2130265"/>
            <a:chExt cx="976502" cy="477633"/>
          </a:xfrm>
        </p:grpSpPr>
        <p:pic>
          <p:nvPicPr>
            <p:cNvPr id="984" name="Picture 510">
              <a:extLst>
                <a:ext uri="{FF2B5EF4-FFF2-40B4-BE49-F238E27FC236}">
                  <a16:creationId xmlns:a16="http://schemas.microsoft.com/office/drawing/2014/main" id="{308A2396-D8AA-7AD2-AFB3-A04AB3D71D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0397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985" name="TextBox 984">
              <a:extLst>
                <a:ext uri="{FF2B5EF4-FFF2-40B4-BE49-F238E27FC236}">
                  <a16:creationId xmlns:a16="http://schemas.microsoft.com/office/drawing/2014/main" id="{2FB4CB76-59E2-25C9-C79B-FBEFADC5320E}"/>
                </a:ext>
              </a:extLst>
            </p:cNvPr>
            <p:cNvSpPr txBox="1"/>
            <p:nvPr/>
          </p:nvSpPr>
          <p:spPr>
            <a:xfrm>
              <a:off x="4090398" y="2235571"/>
              <a:ext cx="824503" cy="313716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인터넷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(200M * 2)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568E3382-9AD1-8E8D-A998-6DD5CEA465CA}"/>
              </a:ext>
            </a:extLst>
          </p:cNvPr>
          <p:cNvCxnSpPr>
            <a:cxnSpLocks/>
            <a:stCxn id="984" idx="2"/>
            <a:endCxn id="56" idx="0"/>
          </p:cNvCxnSpPr>
          <p:nvPr/>
        </p:nvCxnSpPr>
        <p:spPr>
          <a:xfrm flipH="1">
            <a:off x="5109687" y="1645614"/>
            <a:ext cx="4199" cy="39434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59ACAED2-2CCF-98A9-B87D-1D9D595394BD}"/>
              </a:ext>
            </a:extLst>
          </p:cNvPr>
          <p:cNvSpPr/>
          <p:nvPr/>
        </p:nvSpPr>
        <p:spPr>
          <a:xfrm>
            <a:off x="4892791" y="2039956"/>
            <a:ext cx="433791" cy="30892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스위치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BD67A043-E930-4FC1-D23E-8520175F0234}"/>
              </a:ext>
            </a:extLst>
          </p:cNvPr>
          <p:cNvSpPr/>
          <p:nvPr/>
        </p:nvSpPr>
        <p:spPr>
          <a:xfrm>
            <a:off x="4892791" y="3971268"/>
            <a:ext cx="433791" cy="41118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백본</a:t>
            </a:r>
          </a:p>
        </p:txBody>
      </p:sp>
      <p:cxnSp>
        <p:nvCxnSpPr>
          <p:cNvPr id="484" name="직선 연결선 483">
            <a:extLst>
              <a:ext uri="{FF2B5EF4-FFF2-40B4-BE49-F238E27FC236}">
                <a16:creationId xmlns:a16="http://schemas.microsoft.com/office/drawing/2014/main" id="{010343DD-C503-EB9C-EAB1-A98EFA409B82}"/>
              </a:ext>
            </a:extLst>
          </p:cNvPr>
          <p:cNvCxnSpPr>
            <a:cxnSpLocks/>
            <a:stCxn id="57" idx="0"/>
            <a:endCxn id="56" idx="2"/>
          </p:cNvCxnSpPr>
          <p:nvPr/>
        </p:nvCxnSpPr>
        <p:spPr>
          <a:xfrm flipV="1">
            <a:off x="5109687" y="2348880"/>
            <a:ext cx="0" cy="16223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8" name="직사각형 487">
            <a:extLst>
              <a:ext uri="{FF2B5EF4-FFF2-40B4-BE49-F238E27FC236}">
                <a16:creationId xmlns:a16="http://schemas.microsoft.com/office/drawing/2014/main" id="{1D670B50-DCF5-7553-31C9-751B01734849}"/>
              </a:ext>
            </a:extLst>
          </p:cNvPr>
          <p:cNvSpPr/>
          <p:nvPr/>
        </p:nvSpPr>
        <p:spPr>
          <a:xfrm>
            <a:off x="4892791" y="2734728"/>
            <a:ext cx="433791" cy="30892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491" name="직사각형 490">
            <a:extLst>
              <a:ext uri="{FF2B5EF4-FFF2-40B4-BE49-F238E27FC236}">
                <a16:creationId xmlns:a16="http://schemas.microsoft.com/office/drawing/2014/main" id="{C1FF7C73-9B9F-CC69-C0DE-C5E1029241A6}"/>
              </a:ext>
            </a:extLst>
          </p:cNvPr>
          <p:cNvSpPr/>
          <p:nvPr/>
        </p:nvSpPr>
        <p:spPr>
          <a:xfrm>
            <a:off x="5471238" y="4022398"/>
            <a:ext cx="433791" cy="30892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cxnSp>
        <p:nvCxnSpPr>
          <p:cNvPr id="492" name="직선 연결선 491">
            <a:extLst>
              <a:ext uri="{FF2B5EF4-FFF2-40B4-BE49-F238E27FC236}">
                <a16:creationId xmlns:a16="http://schemas.microsoft.com/office/drawing/2014/main" id="{3D91D2F4-4D42-0134-9E91-EDDEAA4F9E1E}"/>
              </a:ext>
            </a:extLst>
          </p:cNvPr>
          <p:cNvCxnSpPr>
            <a:cxnSpLocks/>
            <a:stCxn id="57" idx="3"/>
            <a:endCxn id="491" idx="1"/>
          </p:cNvCxnSpPr>
          <p:nvPr/>
        </p:nvCxnSpPr>
        <p:spPr>
          <a:xfrm>
            <a:off x="5326582" y="4176859"/>
            <a:ext cx="14465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3" name="직선 연결선 492">
            <a:extLst>
              <a:ext uri="{FF2B5EF4-FFF2-40B4-BE49-F238E27FC236}">
                <a16:creationId xmlns:a16="http://schemas.microsoft.com/office/drawing/2014/main" id="{43515B56-8B9D-E5E8-1319-D42614FD4904}"/>
              </a:ext>
            </a:extLst>
          </p:cNvPr>
          <p:cNvCxnSpPr>
            <a:cxnSpLocks/>
            <a:stCxn id="491" idx="3"/>
            <a:endCxn id="11" idx="1"/>
          </p:cNvCxnSpPr>
          <p:nvPr/>
        </p:nvCxnSpPr>
        <p:spPr>
          <a:xfrm>
            <a:off x="5905029" y="4176859"/>
            <a:ext cx="13527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4" name="직사각형 493">
            <a:extLst>
              <a:ext uri="{FF2B5EF4-FFF2-40B4-BE49-F238E27FC236}">
                <a16:creationId xmlns:a16="http://schemas.microsoft.com/office/drawing/2014/main" id="{402712AF-2546-F3C4-32A4-24ED34204C87}"/>
              </a:ext>
            </a:extLst>
          </p:cNvPr>
          <p:cNvSpPr/>
          <p:nvPr/>
        </p:nvSpPr>
        <p:spPr>
          <a:xfrm>
            <a:off x="4892791" y="4564992"/>
            <a:ext cx="433791" cy="30892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L2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스위치</a:t>
            </a:r>
          </a:p>
        </p:txBody>
      </p:sp>
      <p:cxnSp>
        <p:nvCxnSpPr>
          <p:cNvPr id="495" name="직선 연결선 494">
            <a:extLst>
              <a:ext uri="{FF2B5EF4-FFF2-40B4-BE49-F238E27FC236}">
                <a16:creationId xmlns:a16="http://schemas.microsoft.com/office/drawing/2014/main" id="{B02EEF21-5C0C-38EA-7AB9-7F559129AE88}"/>
              </a:ext>
            </a:extLst>
          </p:cNvPr>
          <p:cNvCxnSpPr>
            <a:cxnSpLocks/>
            <a:stCxn id="57" idx="2"/>
            <a:endCxn id="494" idx="0"/>
          </p:cNvCxnSpPr>
          <p:nvPr/>
        </p:nvCxnSpPr>
        <p:spPr>
          <a:xfrm>
            <a:off x="5109687" y="4382449"/>
            <a:ext cx="0" cy="18254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직선 연결선 495">
            <a:extLst>
              <a:ext uri="{FF2B5EF4-FFF2-40B4-BE49-F238E27FC236}">
                <a16:creationId xmlns:a16="http://schemas.microsoft.com/office/drawing/2014/main" id="{630F6AB7-BB87-11CA-1836-AEC8BCB78F3A}"/>
              </a:ext>
            </a:extLst>
          </p:cNvPr>
          <p:cNvCxnSpPr>
            <a:cxnSpLocks/>
            <a:endCxn id="494" idx="2"/>
          </p:cNvCxnSpPr>
          <p:nvPr/>
        </p:nvCxnSpPr>
        <p:spPr>
          <a:xfrm flipH="1" flipV="1">
            <a:off x="5109687" y="4873915"/>
            <a:ext cx="2410" cy="15302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7" name="TextBox 496">
            <a:extLst>
              <a:ext uri="{FF2B5EF4-FFF2-40B4-BE49-F238E27FC236}">
                <a16:creationId xmlns:a16="http://schemas.microsoft.com/office/drawing/2014/main" id="{8E6013D9-A486-2458-19A9-F853D5B433CD}"/>
              </a:ext>
            </a:extLst>
          </p:cNvPr>
          <p:cNvSpPr txBox="1"/>
          <p:nvPr/>
        </p:nvSpPr>
        <p:spPr>
          <a:xfrm>
            <a:off x="4689215" y="5330691"/>
            <a:ext cx="100425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7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rPr>
              <a:t>국민콜</a:t>
            </a:r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rPr>
              <a:t> </a:t>
            </a:r>
            <a:r>
              <a: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rPr>
              <a:t>110</a:t>
            </a:r>
          </a:p>
          <a:p>
            <a:pPr algn="ctr"/>
            <a:r>
              <a: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rPr>
              <a:t>(10</a:t>
            </a:r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rPr>
              <a:t>개 기관 상담사</a:t>
            </a:r>
            <a:r>
              <a: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rPr>
              <a:t>)</a:t>
            </a:r>
            <a:endParaRPr lang="ko-KR" altLang="en-US" sz="7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498" name="직사각형 497">
            <a:extLst>
              <a:ext uri="{FF2B5EF4-FFF2-40B4-BE49-F238E27FC236}">
                <a16:creationId xmlns:a16="http://schemas.microsoft.com/office/drawing/2014/main" id="{05AB62E1-7F36-73E2-9611-4243850CC26A}"/>
              </a:ext>
            </a:extLst>
          </p:cNvPr>
          <p:cNvSpPr/>
          <p:nvPr/>
        </p:nvSpPr>
        <p:spPr>
          <a:xfrm>
            <a:off x="6039337" y="4597013"/>
            <a:ext cx="433791" cy="30892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cxnSp>
        <p:nvCxnSpPr>
          <p:cNvPr id="499" name="직선 연결선 498">
            <a:extLst>
              <a:ext uri="{FF2B5EF4-FFF2-40B4-BE49-F238E27FC236}">
                <a16:creationId xmlns:a16="http://schemas.microsoft.com/office/drawing/2014/main" id="{8578CB88-343D-027A-2335-23C3CFB52B65}"/>
              </a:ext>
            </a:extLst>
          </p:cNvPr>
          <p:cNvCxnSpPr>
            <a:cxnSpLocks/>
            <a:stCxn id="498" idx="0"/>
            <a:endCxn id="11" idx="2"/>
          </p:cNvCxnSpPr>
          <p:nvPr/>
        </p:nvCxnSpPr>
        <p:spPr>
          <a:xfrm flipV="1">
            <a:off x="6256233" y="4382449"/>
            <a:ext cx="970" cy="21456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0" name="직선 연결선 499">
            <a:extLst>
              <a:ext uri="{FF2B5EF4-FFF2-40B4-BE49-F238E27FC236}">
                <a16:creationId xmlns:a16="http://schemas.microsoft.com/office/drawing/2014/main" id="{98F4563D-2B03-834F-7064-453B21245B27}"/>
              </a:ext>
            </a:extLst>
          </p:cNvPr>
          <p:cNvCxnSpPr>
            <a:cxnSpLocks/>
            <a:stCxn id="498" idx="2"/>
            <a:endCxn id="966" idx="0"/>
          </p:cNvCxnSpPr>
          <p:nvPr/>
        </p:nvCxnSpPr>
        <p:spPr>
          <a:xfrm flipH="1">
            <a:off x="6255067" y="4905936"/>
            <a:ext cx="1166" cy="11833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" name="직사각형 500">
            <a:extLst>
              <a:ext uri="{FF2B5EF4-FFF2-40B4-BE49-F238E27FC236}">
                <a16:creationId xmlns:a16="http://schemas.microsoft.com/office/drawing/2014/main" id="{0886C544-BD0E-60DB-B22A-F46AC956182E}"/>
              </a:ext>
            </a:extLst>
          </p:cNvPr>
          <p:cNvSpPr/>
          <p:nvPr/>
        </p:nvSpPr>
        <p:spPr>
          <a:xfrm>
            <a:off x="4003495" y="3703092"/>
            <a:ext cx="433791" cy="411182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기상청 </a:t>
            </a:r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스위치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cxnSp>
        <p:nvCxnSpPr>
          <p:cNvPr id="502" name="직선 연결선 501">
            <a:extLst>
              <a:ext uri="{FF2B5EF4-FFF2-40B4-BE49-F238E27FC236}">
                <a16:creationId xmlns:a16="http://schemas.microsoft.com/office/drawing/2014/main" id="{4377C6E7-DADD-2175-CF80-C2BF0DA55B1D}"/>
              </a:ext>
            </a:extLst>
          </p:cNvPr>
          <p:cNvCxnSpPr>
            <a:cxnSpLocks/>
            <a:stCxn id="937" idx="2"/>
            <a:endCxn id="501" idx="0"/>
          </p:cNvCxnSpPr>
          <p:nvPr/>
        </p:nvCxnSpPr>
        <p:spPr>
          <a:xfrm>
            <a:off x="4220391" y="3213182"/>
            <a:ext cx="0" cy="48991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4" name="TextBox 503">
            <a:extLst>
              <a:ext uri="{FF2B5EF4-FFF2-40B4-BE49-F238E27FC236}">
                <a16:creationId xmlns:a16="http://schemas.microsoft.com/office/drawing/2014/main" id="{49488F23-2955-D6A1-42C7-930CADEA4806}"/>
              </a:ext>
            </a:extLst>
          </p:cNvPr>
          <p:cNvSpPr txBox="1"/>
          <p:nvPr/>
        </p:nvSpPr>
        <p:spPr>
          <a:xfrm>
            <a:off x="3311762" y="4921248"/>
            <a:ext cx="871048" cy="32703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rPr>
              <a:t>현재 기상청</a:t>
            </a:r>
            <a:endParaRPr lang="en-US" altLang="ko-KR" sz="7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Rix고딕 B" panose="02020603020101020101" pitchFamily="18" charset="-127"/>
              <a:ea typeface="Rix고딕 B" panose="02020603020101020101"/>
            </a:endParaRPr>
          </a:p>
          <a:p>
            <a:pPr algn="ctr"/>
            <a:r>
              <a: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rPr>
              <a:t>(7</a:t>
            </a:r>
            <a:r>
              <a: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rPr>
              <a:t>층</a:t>
            </a:r>
            <a:r>
              <a: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rPr>
              <a:t>)</a:t>
            </a:r>
            <a:endParaRPr lang="ko-KR" altLang="en-US" sz="700" b="1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505" name="직사각형 504">
            <a:extLst>
              <a:ext uri="{FF2B5EF4-FFF2-40B4-BE49-F238E27FC236}">
                <a16:creationId xmlns:a16="http://schemas.microsoft.com/office/drawing/2014/main" id="{B681C7FA-D553-CF32-20AF-6992B7F0B95E}"/>
              </a:ext>
            </a:extLst>
          </p:cNvPr>
          <p:cNvSpPr/>
          <p:nvPr/>
        </p:nvSpPr>
        <p:spPr>
          <a:xfrm>
            <a:off x="4003495" y="4525204"/>
            <a:ext cx="433791" cy="30892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L2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스위치</a:t>
            </a:r>
          </a:p>
        </p:txBody>
      </p:sp>
      <p:cxnSp>
        <p:nvCxnSpPr>
          <p:cNvPr id="506" name="직선 연결선 505">
            <a:extLst>
              <a:ext uri="{FF2B5EF4-FFF2-40B4-BE49-F238E27FC236}">
                <a16:creationId xmlns:a16="http://schemas.microsoft.com/office/drawing/2014/main" id="{A377C90F-86B8-8DDC-908D-BE7201123989}"/>
              </a:ext>
            </a:extLst>
          </p:cNvPr>
          <p:cNvCxnSpPr>
            <a:cxnSpLocks/>
            <a:stCxn id="505" idx="0"/>
            <a:endCxn id="501" idx="2"/>
          </p:cNvCxnSpPr>
          <p:nvPr/>
        </p:nvCxnSpPr>
        <p:spPr>
          <a:xfrm flipV="1">
            <a:off x="4220391" y="4114273"/>
            <a:ext cx="0" cy="41093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7" name="직선 연결선 506">
            <a:extLst>
              <a:ext uri="{FF2B5EF4-FFF2-40B4-BE49-F238E27FC236}">
                <a16:creationId xmlns:a16="http://schemas.microsoft.com/office/drawing/2014/main" id="{676C0567-DF25-638F-7F56-9EDBC865A6AA}"/>
              </a:ext>
            </a:extLst>
          </p:cNvPr>
          <p:cNvCxnSpPr>
            <a:cxnSpLocks/>
            <a:stCxn id="505" idx="1"/>
          </p:cNvCxnSpPr>
          <p:nvPr/>
        </p:nvCxnSpPr>
        <p:spPr>
          <a:xfrm flipH="1">
            <a:off x="3907237" y="4679665"/>
            <a:ext cx="96257" cy="43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8" name="직사각형 507">
            <a:extLst>
              <a:ext uri="{FF2B5EF4-FFF2-40B4-BE49-F238E27FC236}">
                <a16:creationId xmlns:a16="http://schemas.microsoft.com/office/drawing/2014/main" id="{1D35E83A-489A-0297-A0E8-88C83767274E}"/>
              </a:ext>
            </a:extLst>
          </p:cNvPr>
          <p:cNvSpPr/>
          <p:nvPr/>
        </p:nvSpPr>
        <p:spPr>
          <a:xfrm>
            <a:off x="3612273" y="3790609"/>
            <a:ext cx="296286" cy="239821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cxnSp>
        <p:nvCxnSpPr>
          <p:cNvPr id="509" name="직선 연결선 508">
            <a:extLst>
              <a:ext uri="{FF2B5EF4-FFF2-40B4-BE49-F238E27FC236}">
                <a16:creationId xmlns:a16="http://schemas.microsoft.com/office/drawing/2014/main" id="{8BF0708A-2E33-AF7C-2C92-0F9D478FEB49}"/>
              </a:ext>
            </a:extLst>
          </p:cNvPr>
          <p:cNvCxnSpPr>
            <a:cxnSpLocks/>
            <a:stCxn id="508" idx="3"/>
            <a:endCxn id="501" idx="1"/>
          </p:cNvCxnSpPr>
          <p:nvPr/>
        </p:nvCxnSpPr>
        <p:spPr>
          <a:xfrm flipV="1">
            <a:off x="3908559" y="3908683"/>
            <a:ext cx="94936" cy="183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0" name="그룹 509">
            <a:extLst>
              <a:ext uri="{FF2B5EF4-FFF2-40B4-BE49-F238E27FC236}">
                <a16:creationId xmlns:a16="http://schemas.microsoft.com/office/drawing/2014/main" id="{BCC4FF73-BE2A-825D-F807-1CD023AB77FE}"/>
              </a:ext>
            </a:extLst>
          </p:cNvPr>
          <p:cNvGrpSpPr/>
          <p:nvPr/>
        </p:nvGrpSpPr>
        <p:grpSpPr>
          <a:xfrm>
            <a:off x="2993874" y="3726222"/>
            <a:ext cx="524681" cy="382956"/>
            <a:chOff x="1434601" y="3366089"/>
            <a:chExt cx="551210" cy="276002"/>
          </a:xfrm>
        </p:grpSpPr>
        <p:pic>
          <p:nvPicPr>
            <p:cNvPr id="982" name="Picture 510">
              <a:extLst>
                <a:ext uri="{FF2B5EF4-FFF2-40B4-BE49-F238E27FC236}">
                  <a16:creationId xmlns:a16="http://schemas.microsoft.com/office/drawing/2014/main" id="{DC27A284-4754-5DBF-75B8-4E5A19183A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983" name="TextBox 982">
              <a:extLst>
                <a:ext uri="{FF2B5EF4-FFF2-40B4-BE49-F238E27FC236}">
                  <a16:creationId xmlns:a16="http://schemas.microsoft.com/office/drawing/2014/main" id="{DF1FF188-94CF-C697-9803-A1C3BB6C0671}"/>
                </a:ext>
              </a:extLst>
            </p:cNvPr>
            <p:cNvSpPr txBox="1"/>
            <p:nvPr/>
          </p:nvSpPr>
          <p:spPr>
            <a:xfrm>
              <a:off x="1457098" y="3406392"/>
              <a:ext cx="501100" cy="235699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KT VPN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cxnSp>
        <p:nvCxnSpPr>
          <p:cNvPr id="511" name="직선 연결선 510">
            <a:extLst>
              <a:ext uri="{FF2B5EF4-FFF2-40B4-BE49-F238E27FC236}">
                <a16:creationId xmlns:a16="http://schemas.microsoft.com/office/drawing/2014/main" id="{CD76E370-AD25-E861-D7F4-669944C03A09}"/>
              </a:ext>
            </a:extLst>
          </p:cNvPr>
          <p:cNvCxnSpPr>
            <a:cxnSpLocks/>
            <a:stCxn id="508" idx="1"/>
            <a:endCxn id="982" idx="3"/>
          </p:cNvCxnSpPr>
          <p:nvPr/>
        </p:nvCxnSpPr>
        <p:spPr>
          <a:xfrm flipH="1">
            <a:off x="3518555" y="3910520"/>
            <a:ext cx="93718" cy="274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0" name="직선 연결선 919">
            <a:extLst>
              <a:ext uri="{FF2B5EF4-FFF2-40B4-BE49-F238E27FC236}">
                <a16:creationId xmlns:a16="http://schemas.microsoft.com/office/drawing/2014/main" id="{7F2EF6FF-A7FF-111D-B97B-D7E7789D892E}"/>
              </a:ext>
            </a:extLst>
          </p:cNvPr>
          <p:cNvCxnSpPr>
            <a:cxnSpLocks/>
            <a:stCxn id="983" idx="1"/>
            <a:endCxn id="919" idx="3"/>
          </p:cNvCxnSpPr>
          <p:nvPr/>
        </p:nvCxnSpPr>
        <p:spPr>
          <a:xfrm flipH="1" flipV="1">
            <a:off x="2705842" y="3534445"/>
            <a:ext cx="309446" cy="41121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7" name="직사각형 936">
            <a:extLst>
              <a:ext uri="{FF2B5EF4-FFF2-40B4-BE49-F238E27FC236}">
                <a16:creationId xmlns:a16="http://schemas.microsoft.com/office/drawing/2014/main" id="{68ABBF6E-5FC8-B046-0AFD-9C6021482CB9}"/>
              </a:ext>
            </a:extLst>
          </p:cNvPr>
          <p:cNvSpPr/>
          <p:nvPr/>
        </p:nvSpPr>
        <p:spPr>
          <a:xfrm>
            <a:off x="4003495" y="2904258"/>
            <a:ext cx="433791" cy="30892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기상청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cxnSp>
        <p:nvCxnSpPr>
          <p:cNvPr id="938" name="직선 연결선 937">
            <a:extLst>
              <a:ext uri="{FF2B5EF4-FFF2-40B4-BE49-F238E27FC236}">
                <a16:creationId xmlns:a16="http://schemas.microsoft.com/office/drawing/2014/main" id="{B32DD035-7B9C-60F6-33FD-D8C0E5D3AFC8}"/>
              </a:ext>
            </a:extLst>
          </p:cNvPr>
          <p:cNvCxnSpPr>
            <a:cxnSpLocks/>
            <a:stCxn id="937" idx="0"/>
            <a:endCxn id="56" idx="2"/>
          </p:cNvCxnSpPr>
          <p:nvPr/>
        </p:nvCxnSpPr>
        <p:spPr>
          <a:xfrm flipV="1">
            <a:off x="4220391" y="2348880"/>
            <a:ext cx="889296" cy="55537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9" name="직사각형 938">
            <a:extLst>
              <a:ext uri="{FF2B5EF4-FFF2-40B4-BE49-F238E27FC236}">
                <a16:creationId xmlns:a16="http://schemas.microsoft.com/office/drawing/2014/main" id="{CF223C59-6D09-B2FF-9AD1-5990F5DEC388}"/>
              </a:ext>
            </a:extLst>
          </p:cNvPr>
          <p:cNvSpPr/>
          <p:nvPr/>
        </p:nvSpPr>
        <p:spPr>
          <a:xfrm>
            <a:off x="6723665" y="4604414"/>
            <a:ext cx="433791" cy="32235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스위치</a:t>
            </a:r>
          </a:p>
        </p:txBody>
      </p:sp>
      <p:sp>
        <p:nvSpPr>
          <p:cNvPr id="940" name="직사각형 939">
            <a:extLst>
              <a:ext uri="{FF2B5EF4-FFF2-40B4-BE49-F238E27FC236}">
                <a16:creationId xmlns:a16="http://schemas.microsoft.com/office/drawing/2014/main" id="{1360A556-3232-BCEA-84D3-2E202F814495}"/>
              </a:ext>
            </a:extLst>
          </p:cNvPr>
          <p:cNvSpPr/>
          <p:nvPr/>
        </p:nvSpPr>
        <p:spPr>
          <a:xfrm>
            <a:off x="7247976" y="4611128"/>
            <a:ext cx="433791" cy="30892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 err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망연계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cxnSp>
        <p:nvCxnSpPr>
          <p:cNvPr id="941" name="직선 연결선 940">
            <a:extLst>
              <a:ext uri="{FF2B5EF4-FFF2-40B4-BE49-F238E27FC236}">
                <a16:creationId xmlns:a16="http://schemas.microsoft.com/office/drawing/2014/main" id="{E72C07EE-AB0B-B432-1F4A-D3BD93D638F1}"/>
              </a:ext>
            </a:extLst>
          </p:cNvPr>
          <p:cNvCxnSpPr>
            <a:cxnSpLocks/>
            <a:stCxn id="940" idx="1"/>
            <a:endCxn id="939" idx="3"/>
          </p:cNvCxnSpPr>
          <p:nvPr/>
        </p:nvCxnSpPr>
        <p:spPr>
          <a:xfrm flipH="1">
            <a:off x="7157456" y="4765589"/>
            <a:ext cx="90520" cy="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2" name="직사각형 941">
            <a:extLst>
              <a:ext uri="{FF2B5EF4-FFF2-40B4-BE49-F238E27FC236}">
                <a16:creationId xmlns:a16="http://schemas.microsoft.com/office/drawing/2014/main" id="{07D5EE5F-9FD9-27D4-278E-B39C954C8119}"/>
              </a:ext>
            </a:extLst>
          </p:cNvPr>
          <p:cNvSpPr/>
          <p:nvPr/>
        </p:nvSpPr>
        <p:spPr>
          <a:xfrm>
            <a:off x="7776489" y="4604414"/>
            <a:ext cx="433791" cy="322352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스위치</a:t>
            </a:r>
          </a:p>
        </p:txBody>
      </p:sp>
      <p:cxnSp>
        <p:nvCxnSpPr>
          <p:cNvPr id="943" name="직선 연결선 942">
            <a:extLst>
              <a:ext uri="{FF2B5EF4-FFF2-40B4-BE49-F238E27FC236}">
                <a16:creationId xmlns:a16="http://schemas.microsoft.com/office/drawing/2014/main" id="{E718C971-51CD-6D18-0FD5-AFFB4946A7F6}"/>
              </a:ext>
            </a:extLst>
          </p:cNvPr>
          <p:cNvCxnSpPr>
            <a:cxnSpLocks/>
            <a:stCxn id="940" idx="3"/>
            <a:endCxn id="942" idx="1"/>
          </p:cNvCxnSpPr>
          <p:nvPr/>
        </p:nvCxnSpPr>
        <p:spPr>
          <a:xfrm>
            <a:off x="7681768" y="4765589"/>
            <a:ext cx="94721" cy="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4" name="그룹 943">
            <a:extLst>
              <a:ext uri="{FF2B5EF4-FFF2-40B4-BE49-F238E27FC236}">
                <a16:creationId xmlns:a16="http://schemas.microsoft.com/office/drawing/2014/main" id="{4671A1A7-486E-8783-18B4-C088A2B7F0A8}"/>
              </a:ext>
            </a:extLst>
          </p:cNvPr>
          <p:cNvGrpSpPr/>
          <p:nvPr/>
        </p:nvGrpSpPr>
        <p:grpSpPr>
          <a:xfrm>
            <a:off x="7659466" y="5273505"/>
            <a:ext cx="592977" cy="382954"/>
            <a:chOff x="1362852" y="3366089"/>
            <a:chExt cx="622959" cy="276001"/>
          </a:xfrm>
        </p:grpSpPr>
        <p:pic>
          <p:nvPicPr>
            <p:cNvPr id="976" name="Picture 510">
              <a:extLst>
                <a:ext uri="{FF2B5EF4-FFF2-40B4-BE49-F238E27FC236}">
                  <a16:creationId xmlns:a16="http://schemas.microsoft.com/office/drawing/2014/main" id="{021DA167-0CCA-B2E1-A962-E8508EB063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977" name="TextBox 976">
              <a:extLst>
                <a:ext uri="{FF2B5EF4-FFF2-40B4-BE49-F238E27FC236}">
                  <a16:creationId xmlns:a16="http://schemas.microsoft.com/office/drawing/2014/main" id="{2FB2EBC9-12C0-4580-5B9A-273BF60C9187}"/>
                </a:ext>
              </a:extLst>
            </p:cNvPr>
            <p:cNvSpPr txBox="1"/>
            <p:nvPr/>
          </p:nvSpPr>
          <p:spPr>
            <a:xfrm>
              <a:off x="1362852" y="3406391"/>
              <a:ext cx="595348" cy="235699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내부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cxnSp>
        <p:nvCxnSpPr>
          <p:cNvPr id="945" name="직선 연결선 944">
            <a:extLst>
              <a:ext uri="{FF2B5EF4-FFF2-40B4-BE49-F238E27FC236}">
                <a16:creationId xmlns:a16="http://schemas.microsoft.com/office/drawing/2014/main" id="{557F7C4E-944D-A46E-E6B9-75D2B1888FE2}"/>
              </a:ext>
            </a:extLst>
          </p:cNvPr>
          <p:cNvCxnSpPr>
            <a:cxnSpLocks/>
            <a:stCxn id="942" idx="2"/>
            <a:endCxn id="976" idx="0"/>
          </p:cNvCxnSpPr>
          <p:nvPr/>
        </p:nvCxnSpPr>
        <p:spPr>
          <a:xfrm flipH="1">
            <a:off x="7990102" y="4926765"/>
            <a:ext cx="3283" cy="34673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6" name="직선 연결선 945">
            <a:extLst>
              <a:ext uri="{FF2B5EF4-FFF2-40B4-BE49-F238E27FC236}">
                <a16:creationId xmlns:a16="http://schemas.microsoft.com/office/drawing/2014/main" id="{F3306A35-8DD5-4836-176D-B59EB9FB73A2}"/>
              </a:ext>
            </a:extLst>
          </p:cNvPr>
          <p:cNvCxnSpPr>
            <a:cxnSpLocks/>
            <a:stCxn id="939" idx="1"/>
            <a:endCxn id="11" idx="3"/>
          </p:cNvCxnSpPr>
          <p:nvPr/>
        </p:nvCxnSpPr>
        <p:spPr>
          <a:xfrm flipH="1" flipV="1">
            <a:off x="6474098" y="4176859"/>
            <a:ext cx="249566" cy="58873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0" name="타원 959">
            <a:extLst>
              <a:ext uri="{FF2B5EF4-FFF2-40B4-BE49-F238E27FC236}">
                <a16:creationId xmlns:a16="http://schemas.microsoft.com/office/drawing/2014/main" id="{19665BB1-6B56-E616-6CDE-88F07C07FD5A}"/>
              </a:ext>
            </a:extLst>
          </p:cNvPr>
          <p:cNvSpPr/>
          <p:nvPr/>
        </p:nvSpPr>
        <p:spPr>
          <a:xfrm>
            <a:off x="4312734" y="3420533"/>
            <a:ext cx="371446" cy="31168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62" name="타원 961">
            <a:extLst>
              <a:ext uri="{FF2B5EF4-FFF2-40B4-BE49-F238E27FC236}">
                <a16:creationId xmlns:a16="http://schemas.microsoft.com/office/drawing/2014/main" id="{5E4BA82D-7DF9-FD92-A23A-67BB28A82406}"/>
              </a:ext>
            </a:extLst>
          </p:cNvPr>
          <p:cNvSpPr/>
          <p:nvPr/>
        </p:nvSpPr>
        <p:spPr>
          <a:xfrm>
            <a:off x="8233714" y="4383435"/>
            <a:ext cx="371446" cy="31951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964" name="그룹 963">
            <a:extLst>
              <a:ext uri="{FF2B5EF4-FFF2-40B4-BE49-F238E27FC236}">
                <a16:creationId xmlns:a16="http://schemas.microsoft.com/office/drawing/2014/main" id="{20FD6318-9414-AF37-4672-328138F9D815}"/>
              </a:ext>
            </a:extLst>
          </p:cNvPr>
          <p:cNvGrpSpPr/>
          <p:nvPr/>
        </p:nvGrpSpPr>
        <p:grpSpPr>
          <a:xfrm>
            <a:off x="6091486" y="5274909"/>
            <a:ext cx="333265" cy="239179"/>
            <a:chOff x="2332703" y="6046155"/>
            <a:chExt cx="663838" cy="478474"/>
          </a:xfrm>
        </p:grpSpPr>
        <p:grpSp>
          <p:nvGrpSpPr>
            <p:cNvPr id="968" name="그룹 967">
              <a:extLst>
                <a:ext uri="{FF2B5EF4-FFF2-40B4-BE49-F238E27FC236}">
                  <a16:creationId xmlns:a16="http://schemas.microsoft.com/office/drawing/2014/main" id="{A5C5F593-2EFA-F937-346A-4AA5EBB26A0F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973" name="모서리가 둥근 직사각형 260">
                <a:extLst>
                  <a:ext uri="{FF2B5EF4-FFF2-40B4-BE49-F238E27FC236}">
                    <a16:creationId xmlns:a16="http://schemas.microsoft.com/office/drawing/2014/main" id="{F0C08D2B-3C95-7731-D0A2-AC26A3D866F1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974" name="직사각형 973">
                <a:extLst>
                  <a:ext uri="{FF2B5EF4-FFF2-40B4-BE49-F238E27FC236}">
                    <a16:creationId xmlns:a16="http://schemas.microsoft.com/office/drawing/2014/main" id="{0891405E-322D-9DF7-1274-794C60E23555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975" name="직선 연결선 974">
                <a:extLst>
                  <a:ext uri="{FF2B5EF4-FFF2-40B4-BE49-F238E27FC236}">
                    <a16:creationId xmlns:a16="http://schemas.microsoft.com/office/drawing/2014/main" id="{A487C4E6-AF1E-D8D6-F491-6AA7068BB7BB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69" name="그룹 968">
              <a:extLst>
                <a:ext uri="{FF2B5EF4-FFF2-40B4-BE49-F238E27FC236}">
                  <a16:creationId xmlns:a16="http://schemas.microsoft.com/office/drawing/2014/main" id="{A9914D62-E9BD-927C-E072-4457CF876E59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970" name="모서리가 둥근 직사각형 260">
                <a:extLst>
                  <a:ext uri="{FF2B5EF4-FFF2-40B4-BE49-F238E27FC236}">
                    <a16:creationId xmlns:a16="http://schemas.microsoft.com/office/drawing/2014/main" id="{499A8B3F-134A-2729-9738-EAA57DEDDD0D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971" name="직사각형 970">
                <a:extLst>
                  <a:ext uri="{FF2B5EF4-FFF2-40B4-BE49-F238E27FC236}">
                    <a16:creationId xmlns:a16="http://schemas.microsoft.com/office/drawing/2014/main" id="{6B51C8C5-407C-BA03-16BE-31ADA62782F0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972" name="직선 연결선 971">
                <a:extLst>
                  <a:ext uri="{FF2B5EF4-FFF2-40B4-BE49-F238E27FC236}">
                    <a16:creationId xmlns:a16="http://schemas.microsoft.com/office/drawing/2014/main" id="{D80BE9ED-BD3F-02E5-E470-01EB47B3E836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65" name="그룹 964">
            <a:extLst>
              <a:ext uri="{FF2B5EF4-FFF2-40B4-BE49-F238E27FC236}">
                <a16:creationId xmlns:a16="http://schemas.microsoft.com/office/drawing/2014/main" id="{DC403029-6320-DBC9-2677-118FC6A9229D}"/>
              </a:ext>
            </a:extLst>
          </p:cNvPr>
          <p:cNvGrpSpPr/>
          <p:nvPr/>
        </p:nvGrpSpPr>
        <p:grpSpPr>
          <a:xfrm>
            <a:off x="6013248" y="5024272"/>
            <a:ext cx="483640" cy="558954"/>
            <a:chOff x="5884916" y="1835862"/>
            <a:chExt cx="2658068" cy="1033755"/>
          </a:xfrm>
        </p:grpSpPr>
        <p:sp>
          <p:nvSpPr>
            <p:cNvPr id="966" name="사각형: 둥근 모서리 965">
              <a:extLst>
                <a:ext uri="{FF2B5EF4-FFF2-40B4-BE49-F238E27FC236}">
                  <a16:creationId xmlns:a16="http://schemas.microsoft.com/office/drawing/2014/main" id="{D938244F-4716-064B-FE27-4401A49C9304}"/>
                </a:ext>
              </a:extLst>
            </p:cNvPr>
            <p:cNvSpPr/>
            <p:nvPr/>
          </p:nvSpPr>
          <p:spPr>
            <a:xfrm>
              <a:off x="5884916" y="1835862"/>
              <a:ext cx="2658068" cy="331689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VDI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967" name="직사각형 966">
              <a:extLst>
                <a:ext uri="{FF2B5EF4-FFF2-40B4-BE49-F238E27FC236}">
                  <a16:creationId xmlns:a16="http://schemas.microsoft.com/office/drawing/2014/main" id="{66C07379-1A19-27B0-64AE-6627E0706D6E}"/>
                </a:ext>
              </a:extLst>
            </p:cNvPr>
            <p:cNvSpPr/>
            <p:nvPr/>
          </p:nvSpPr>
          <p:spPr bwMode="auto">
            <a:xfrm>
              <a:off x="5891451" y="2183946"/>
              <a:ext cx="2651526" cy="685671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sp>
        <p:nvSpPr>
          <p:cNvPr id="1001" name="직사각형 1000">
            <a:extLst>
              <a:ext uri="{FF2B5EF4-FFF2-40B4-BE49-F238E27FC236}">
                <a16:creationId xmlns:a16="http://schemas.microsoft.com/office/drawing/2014/main" id="{C9D29114-6542-D84C-E30F-4FF9FC547C82}"/>
              </a:ext>
            </a:extLst>
          </p:cNvPr>
          <p:cNvSpPr/>
          <p:nvPr/>
        </p:nvSpPr>
        <p:spPr>
          <a:xfrm>
            <a:off x="10199813" y="848789"/>
            <a:ext cx="351229" cy="27462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1003" name="TextBox 1002">
            <a:extLst>
              <a:ext uri="{FF2B5EF4-FFF2-40B4-BE49-F238E27FC236}">
                <a16:creationId xmlns:a16="http://schemas.microsoft.com/office/drawing/2014/main" id="{B47C00EB-CEFF-8B1C-C47F-B82F1CF13D7D}"/>
              </a:ext>
            </a:extLst>
          </p:cNvPr>
          <p:cNvSpPr txBox="1"/>
          <p:nvPr/>
        </p:nvSpPr>
        <p:spPr>
          <a:xfrm>
            <a:off x="10560496" y="863134"/>
            <a:ext cx="12715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100" b="1" dirty="0">
                <a:ln>
                  <a:solidFill>
                    <a:srgbClr val="002060">
                      <a:alpha val="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장비 라우팅 추가</a:t>
            </a:r>
          </a:p>
        </p:txBody>
      </p:sp>
      <p:grpSp>
        <p:nvGrpSpPr>
          <p:cNvPr id="916" name="그룹 915">
            <a:extLst>
              <a:ext uri="{FF2B5EF4-FFF2-40B4-BE49-F238E27FC236}">
                <a16:creationId xmlns:a16="http://schemas.microsoft.com/office/drawing/2014/main" id="{8FC76A21-DCBC-E7AA-BAEA-F73B67131AD2}"/>
              </a:ext>
            </a:extLst>
          </p:cNvPr>
          <p:cNvGrpSpPr/>
          <p:nvPr/>
        </p:nvGrpSpPr>
        <p:grpSpPr>
          <a:xfrm>
            <a:off x="1857589" y="2924944"/>
            <a:ext cx="774503" cy="940411"/>
            <a:chOff x="5869569" y="1939672"/>
            <a:chExt cx="2664535" cy="1286233"/>
          </a:xfrm>
        </p:grpSpPr>
        <p:sp>
          <p:nvSpPr>
            <p:cNvPr id="980" name="직사각형 979">
              <a:extLst>
                <a:ext uri="{FF2B5EF4-FFF2-40B4-BE49-F238E27FC236}">
                  <a16:creationId xmlns:a16="http://schemas.microsoft.com/office/drawing/2014/main" id="{BEEF2309-D141-6774-1751-8F94C1ACACD6}"/>
                </a:ext>
              </a:extLst>
            </p:cNvPr>
            <p:cNvSpPr/>
            <p:nvPr/>
          </p:nvSpPr>
          <p:spPr bwMode="auto">
            <a:xfrm>
              <a:off x="5891446" y="2183945"/>
              <a:ext cx="2613526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981" name="사각형: 둥근 모서리 980">
              <a:extLst>
                <a:ext uri="{FF2B5EF4-FFF2-40B4-BE49-F238E27FC236}">
                  <a16:creationId xmlns:a16="http://schemas.microsoft.com/office/drawing/2014/main" id="{FDE14372-5DD0-353B-AF6E-01C58CFCE0B7}"/>
                </a:ext>
              </a:extLst>
            </p:cNvPr>
            <p:cNvSpPr/>
            <p:nvPr/>
          </p:nvSpPr>
          <p:spPr>
            <a:xfrm>
              <a:off x="5869569" y="1939672"/>
              <a:ext cx="2664535" cy="288971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기상청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(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재택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sp>
        <p:nvSpPr>
          <p:cNvPr id="919" name="직사각형 918">
            <a:extLst>
              <a:ext uri="{FF2B5EF4-FFF2-40B4-BE49-F238E27FC236}">
                <a16:creationId xmlns:a16="http://schemas.microsoft.com/office/drawing/2014/main" id="{FB82E9D2-6637-978B-E1EA-FE478A1BEBC1}"/>
              </a:ext>
            </a:extLst>
          </p:cNvPr>
          <p:cNvSpPr/>
          <p:nvPr/>
        </p:nvSpPr>
        <p:spPr>
          <a:xfrm>
            <a:off x="2372827" y="3418575"/>
            <a:ext cx="333015" cy="231740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C5230FCE-4327-E6A5-FCFF-DF83FB0E66B4}"/>
              </a:ext>
            </a:extLst>
          </p:cNvPr>
          <p:cNvGrpSpPr/>
          <p:nvPr/>
        </p:nvGrpSpPr>
        <p:grpSpPr>
          <a:xfrm>
            <a:off x="1943293" y="3264247"/>
            <a:ext cx="387985" cy="455959"/>
            <a:chOff x="2196486" y="1143804"/>
            <a:chExt cx="330465" cy="310180"/>
          </a:xfrm>
        </p:grpSpPr>
        <p:sp>
          <p:nvSpPr>
            <p:cNvPr id="18" name="Text Box 60">
              <a:extLst>
                <a:ext uri="{FF2B5EF4-FFF2-40B4-BE49-F238E27FC236}">
                  <a16:creationId xmlns:a16="http://schemas.microsoft.com/office/drawing/2014/main" id="{3A216C51-3181-2623-2FB7-CCFE9E5548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E5462199-5B33-3A43-32DE-A09B56682C5A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21" name="Picture 3">
                <a:extLst>
                  <a:ext uri="{FF2B5EF4-FFF2-40B4-BE49-F238E27FC236}">
                    <a16:creationId xmlns:a16="http://schemas.microsoft.com/office/drawing/2014/main" id="{41C62834-E5E6-182B-9FE3-D0E30E3C95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2" name="Google Shape;717;p130">
                <a:extLst>
                  <a:ext uri="{FF2B5EF4-FFF2-40B4-BE49-F238E27FC236}">
                    <a16:creationId xmlns:a16="http://schemas.microsoft.com/office/drawing/2014/main" id="{59317BAD-C41B-8D1C-70B7-878561CBED69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24" name="Google Shape;718;p130">
                  <a:extLst>
                    <a:ext uri="{FF2B5EF4-FFF2-40B4-BE49-F238E27FC236}">
                      <a16:creationId xmlns:a16="http://schemas.microsoft.com/office/drawing/2014/main" id="{D2549BA7-8D2C-7B00-669A-6EBEA9041D29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25" name="Google Shape;719;p130">
                  <a:extLst>
                    <a:ext uri="{FF2B5EF4-FFF2-40B4-BE49-F238E27FC236}">
                      <a16:creationId xmlns:a16="http://schemas.microsoft.com/office/drawing/2014/main" id="{CF7F3102-C721-27C4-7163-67D65A25ADA4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26" name="Google Shape;720;p130">
                  <a:extLst>
                    <a:ext uri="{FF2B5EF4-FFF2-40B4-BE49-F238E27FC236}">
                      <a16:creationId xmlns:a16="http://schemas.microsoft.com/office/drawing/2014/main" id="{84B80A9D-1A96-456E-0A09-ED9A24A299E8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929" name="그룹 928">
            <a:extLst>
              <a:ext uri="{FF2B5EF4-FFF2-40B4-BE49-F238E27FC236}">
                <a16:creationId xmlns:a16="http://schemas.microsoft.com/office/drawing/2014/main" id="{636B1760-ACFD-28BF-9737-08C12B16A2BE}"/>
              </a:ext>
            </a:extLst>
          </p:cNvPr>
          <p:cNvGrpSpPr/>
          <p:nvPr/>
        </p:nvGrpSpPr>
        <p:grpSpPr>
          <a:xfrm>
            <a:off x="1868059" y="4060885"/>
            <a:ext cx="755536" cy="942650"/>
            <a:chOff x="5869569" y="1926034"/>
            <a:chExt cx="2682159" cy="1299871"/>
          </a:xfrm>
        </p:grpSpPr>
        <p:sp>
          <p:nvSpPr>
            <p:cNvPr id="978" name="직사각형 977">
              <a:extLst>
                <a:ext uri="{FF2B5EF4-FFF2-40B4-BE49-F238E27FC236}">
                  <a16:creationId xmlns:a16="http://schemas.microsoft.com/office/drawing/2014/main" id="{43094541-6801-1C32-7860-714B6D224B42}"/>
                </a:ext>
              </a:extLst>
            </p:cNvPr>
            <p:cNvSpPr/>
            <p:nvPr/>
          </p:nvSpPr>
          <p:spPr bwMode="auto">
            <a:xfrm>
              <a:off x="5891446" y="2183945"/>
              <a:ext cx="2660277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979" name="사각형: 둥근 모서리 978">
              <a:extLst>
                <a:ext uri="{FF2B5EF4-FFF2-40B4-BE49-F238E27FC236}">
                  <a16:creationId xmlns:a16="http://schemas.microsoft.com/office/drawing/2014/main" id="{28788F9F-2A5C-4893-34AF-93A7493B4599}"/>
                </a:ext>
              </a:extLst>
            </p:cNvPr>
            <p:cNvSpPr/>
            <p:nvPr/>
          </p:nvSpPr>
          <p:spPr>
            <a:xfrm>
              <a:off x="5869569" y="1926034"/>
              <a:ext cx="2682159" cy="29657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기상청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(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대전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sp>
        <p:nvSpPr>
          <p:cNvPr id="935" name="직사각형 934">
            <a:extLst>
              <a:ext uri="{FF2B5EF4-FFF2-40B4-BE49-F238E27FC236}">
                <a16:creationId xmlns:a16="http://schemas.microsoft.com/office/drawing/2014/main" id="{5023BF3D-C9AD-E33D-A05E-659183B864AA}"/>
              </a:ext>
            </a:extLst>
          </p:cNvPr>
          <p:cNvSpPr/>
          <p:nvPr/>
        </p:nvSpPr>
        <p:spPr>
          <a:xfrm>
            <a:off x="2378394" y="4479336"/>
            <a:ext cx="315111" cy="233695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cxnSp>
        <p:nvCxnSpPr>
          <p:cNvPr id="936" name="직선 연결선 935">
            <a:extLst>
              <a:ext uri="{FF2B5EF4-FFF2-40B4-BE49-F238E27FC236}">
                <a16:creationId xmlns:a16="http://schemas.microsoft.com/office/drawing/2014/main" id="{40D977C2-69CA-056F-ECE9-21759D35403F}"/>
              </a:ext>
            </a:extLst>
          </p:cNvPr>
          <p:cNvCxnSpPr>
            <a:cxnSpLocks/>
            <a:stCxn id="983" idx="1"/>
            <a:endCxn id="935" idx="3"/>
          </p:cNvCxnSpPr>
          <p:nvPr/>
        </p:nvCxnSpPr>
        <p:spPr>
          <a:xfrm flipH="1">
            <a:off x="2693505" y="3945661"/>
            <a:ext cx="321783" cy="65052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AD6B7ED2-84D9-86DD-3333-A097816A0078}"/>
              </a:ext>
            </a:extLst>
          </p:cNvPr>
          <p:cNvGrpSpPr/>
          <p:nvPr/>
        </p:nvGrpSpPr>
        <p:grpSpPr>
          <a:xfrm>
            <a:off x="1951115" y="4384043"/>
            <a:ext cx="375996" cy="452250"/>
            <a:chOff x="2196486" y="1143804"/>
            <a:chExt cx="330465" cy="310180"/>
          </a:xfrm>
        </p:grpSpPr>
        <p:sp>
          <p:nvSpPr>
            <p:cNvPr id="29" name="Text Box 60">
              <a:extLst>
                <a:ext uri="{FF2B5EF4-FFF2-40B4-BE49-F238E27FC236}">
                  <a16:creationId xmlns:a16="http://schemas.microsoft.com/office/drawing/2014/main" id="{7598ECAE-855B-5114-DAA0-B1E998D1F9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6E02BF0E-3079-3AB0-45B7-EC719191D499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33" name="Picture 3">
                <a:extLst>
                  <a:ext uri="{FF2B5EF4-FFF2-40B4-BE49-F238E27FC236}">
                    <a16:creationId xmlns:a16="http://schemas.microsoft.com/office/drawing/2014/main" id="{322D1823-2ADB-24B3-477F-7341246925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5" name="Google Shape;717;p130">
                <a:extLst>
                  <a:ext uri="{FF2B5EF4-FFF2-40B4-BE49-F238E27FC236}">
                    <a16:creationId xmlns:a16="http://schemas.microsoft.com/office/drawing/2014/main" id="{49524B73-E691-B052-E20D-C13C4138CBD2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36" name="Google Shape;718;p130">
                  <a:extLst>
                    <a:ext uri="{FF2B5EF4-FFF2-40B4-BE49-F238E27FC236}">
                      <a16:creationId xmlns:a16="http://schemas.microsoft.com/office/drawing/2014/main" id="{4BDDC194-AAC4-B7C4-F398-78F3EFA83258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719;p130">
                  <a:extLst>
                    <a:ext uri="{FF2B5EF4-FFF2-40B4-BE49-F238E27FC236}">
                      <a16:creationId xmlns:a16="http://schemas.microsoft.com/office/drawing/2014/main" id="{88631CA4-2EBF-DD3F-C854-2154B9D76E16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720;p130">
                  <a:extLst>
                    <a:ext uri="{FF2B5EF4-FFF2-40B4-BE49-F238E27FC236}">
                      <a16:creationId xmlns:a16="http://schemas.microsoft.com/office/drawing/2014/main" id="{841279B4-B2AD-E758-7C5A-D8329617BF32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B9DA835A-CC8C-1008-5699-373D7AF93ECE}"/>
              </a:ext>
            </a:extLst>
          </p:cNvPr>
          <p:cNvGrpSpPr/>
          <p:nvPr/>
        </p:nvGrpSpPr>
        <p:grpSpPr>
          <a:xfrm>
            <a:off x="3556713" y="4595756"/>
            <a:ext cx="330465" cy="310180"/>
            <a:chOff x="2196486" y="1143804"/>
            <a:chExt cx="330465" cy="310180"/>
          </a:xfrm>
        </p:grpSpPr>
        <p:sp>
          <p:nvSpPr>
            <p:cNvPr id="41" name="Text Box 60">
              <a:extLst>
                <a:ext uri="{FF2B5EF4-FFF2-40B4-BE49-F238E27FC236}">
                  <a16:creationId xmlns:a16="http://schemas.microsoft.com/office/drawing/2014/main" id="{5D08E49D-F9C4-115D-63CB-2D216EADEA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816F5FD8-E345-B8A1-012C-37D2690CC4C2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45" name="Picture 3">
                <a:extLst>
                  <a:ext uri="{FF2B5EF4-FFF2-40B4-BE49-F238E27FC236}">
                    <a16:creationId xmlns:a16="http://schemas.microsoft.com/office/drawing/2014/main" id="{E539A07A-EB4C-29A4-93E3-4ED76C9A5D2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46" name="Google Shape;717;p130">
                <a:extLst>
                  <a:ext uri="{FF2B5EF4-FFF2-40B4-BE49-F238E27FC236}">
                    <a16:creationId xmlns:a16="http://schemas.microsoft.com/office/drawing/2014/main" id="{D305E0AB-1894-EB73-04AD-361505798E7D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47" name="Google Shape;718;p130">
                  <a:extLst>
                    <a:ext uri="{FF2B5EF4-FFF2-40B4-BE49-F238E27FC236}">
                      <a16:creationId xmlns:a16="http://schemas.microsoft.com/office/drawing/2014/main" id="{B0EF35CF-B9C3-46C0-4F80-FC92F2054A88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719;p130">
                  <a:extLst>
                    <a:ext uri="{FF2B5EF4-FFF2-40B4-BE49-F238E27FC236}">
                      <a16:creationId xmlns:a16="http://schemas.microsoft.com/office/drawing/2014/main" id="{79CB1FA2-3FB9-9A08-9310-4339D37D9D75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50" name="Google Shape;720;p130">
                  <a:extLst>
                    <a:ext uri="{FF2B5EF4-FFF2-40B4-BE49-F238E27FC236}">
                      <a16:creationId xmlns:a16="http://schemas.microsoft.com/office/drawing/2014/main" id="{B74451CF-2095-4265-CE0F-AC6CA82C69CB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EF02F871-D43A-0E43-86A5-47074A3D7222}"/>
              </a:ext>
            </a:extLst>
          </p:cNvPr>
          <p:cNvGrpSpPr/>
          <p:nvPr/>
        </p:nvGrpSpPr>
        <p:grpSpPr>
          <a:xfrm>
            <a:off x="4888798" y="5037635"/>
            <a:ext cx="330465" cy="310180"/>
            <a:chOff x="2196486" y="1143804"/>
            <a:chExt cx="330465" cy="310180"/>
          </a:xfrm>
        </p:grpSpPr>
        <p:sp>
          <p:nvSpPr>
            <p:cNvPr id="58" name="Text Box 60">
              <a:extLst>
                <a:ext uri="{FF2B5EF4-FFF2-40B4-BE49-F238E27FC236}">
                  <a16:creationId xmlns:a16="http://schemas.microsoft.com/office/drawing/2014/main" id="{E64C906F-F441-3774-EAAE-4F29A9E308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6A49118A-2641-A8E5-813D-6358DCC2880A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60" name="Picture 3">
                <a:extLst>
                  <a:ext uri="{FF2B5EF4-FFF2-40B4-BE49-F238E27FC236}">
                    <a16:creationId xmlns:a16="http://schemas.microsoft.com/office/drawing/2014/main" id="{D1213A3A-71B7-D024-241A-DAE8DA1A05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61" name="Google Shape;717;p130">
                <a:extLst>
                  <a:ext uri="{FF2B5EF4-FFF2-40B4-BE49-F238E27FC236}">
                    <a16:creationId xmlns:a16="http://schemas.microsoft.com/office/drawing/2014/main" id="{992DE2C3-CB07-B5F2-CFAA-7852BA41CBC0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62" name="Google Shape;718;p130">
                  <a:extLst>
                    <a:ext uri="{FF2B5EF4-FFF2-40B4-BE49-F238E27FC236}">
                      <a16:creationId xmlns:a16="http://schemas.microsoft.com/office/drawing/2014/main" id="{BC0FF968-331F-4E59-3C2D-96E7B04C51E2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63" name="Google Shape;719;p130">
                  <a:extLst>
                    <a:ext uri="{FF2B5EF4-FFF2-40B4-BE49-F238E27FC236}">
                      <a16:creationId xmlns:a16="http://schemas.microsoft.com/office/drawing/2014/main" id="{2EAC4A4C-6DEB-85EA-2488-1BD89DC898F8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896" name="Google Shape;720;p130">
                  <a:extLst>
                    <a:ext uri="{FF2B5EF4-FFF2-40B4-BE49-F238E27FC236}">
                      <a16:creationId xmlns:a16="http://schemas.microsoft.com/office/drawing/2014/main" id="{923D5F8F-BDF4-B0DC-BAFB-2089786CEBF6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448" name="TextBox 447">
            <a:extLst>
              <a:ext uri="{FF2B5EF4-FFF2-40B4-BE49-F238E27FC236}">
                <a16:creationId xmlns:a16="http://schemas.microsoft.com/office/drawing/2014/main" id="{6EB4F33C-C38F-8CF7-B9DE-95D524CDA80F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네트웍 구성도 </a:t>
            </a:r>
          </a:p>
        </p:txBody>
      </p:sp>
      <p:sp>
        <p:nvSpPr>
          <p:cNvPr id="449" name="TextBox 448">
            <a:hlinkClick r:id="" action="ppaction://noaction"/>
            <a:extLst>
              <a:ext uri="{FF2B5EF4-FFF2-40B4-BE49-F238E27FC236}">
                <a16:creationId xmlns:a16="http://schemas.microsoft.com/office/drawing/2014/main" id="{D2DCE58C-384F-6153-8DE4-571817C95C36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02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D37BF05E-4DEE-E165-9648-C1EB02B68A5D}"/>
              </a:ext>
            </a:extLst>
          </p:cNvPr>
          <p:cNvSpPr txBox="1"/>
          <p:nvPr/>
        </p:nvSpPr>
        <p:spPr>
          <a:xfrm>
            <a:off x="335360" y="467380"/>
            <a:ext cx="4348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ko-KR" altLang="en-US" sz="1800" dirty="0">
                <a:solidFill>
                  <a:srgbClr val="7F7F7F"/>
                </a:solidFill>
              </a:rPr>
              <a:t>기상청 </a:t>
            </a:r>
            <a:r>
              <a:rPr lang="en-US" altLang="ko-KR" sz="1800" dirty="0">
                <a:solidFill>
                  <a:srgbClr val="7F7F7F"/>
                </a:solidFill>
              </a:rPr>
              <a:t>&lt;-&gt; </a:t>
            </a:r>
            <a:r>
              <a:rPr lang="ko-KR" altLang="en-US" sz="1800" dirty="0">
                <a:solidFill>
                  <a:srgbClr val="7F7F7F"/>
                </a:solidFill>
              </a:rPr>
              <a:t>외부 </a:t>
            </a:r>
            <a:r>
              <a:rPr lang="en-US" altLang="ko-KR" sz="1800" dirty="0">
                <a:solidFill>
                  <a:srgbClr val="7F7F7F"/>
                </a:solidFill>
              </a:rPr>
              <a:t>L3(</a:t>
            </a:r>
            <a:r>
              <a:rPr lang="ko-KR" altLang="en-US" sz="1800" dirty="0">
                <a:solidFill>
                  <a:srgbClr val="7F7F7F"/>
                </a:solidFill>
              </a:rPr>
              <a:t>클라우드용</a:t>
            </a:r>
            <a:r>
              <a:rPr lang="en-US" altLang="ko-KR" sz="1800" dirty="0">
                <a:solidFill>
                  <a:srgbClr val="7F7F7F"/>
                </a:solidFill>
              </a:rPr>
              <a:t>) </a:t>
            </a:r>
            <a:r>
              <a:rPr lang="ko-KR" altLang="en-US" sz="1800" dirty="0">
                <a:solidFill>
                  <a:srgbClr val="7F7F7F"/>
                </a:solidFill>
              </a:rPr>
              <a:t>연동</a:t>
            </a:r>
            <a:r>
              <a:rPr lang="en-US" altLang="ko-KR" sz="1800" dirty="0">
                <a:solidFill>
                  <a:srgbClr val="7F7F7F"/>
                </a:solidFill>
              </a:rPr>
              <a:t> </a:t>
            </a:r>
            <a:endParaRPr lang="ko-KR" altLang="en-US" sz="18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873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F410C3D6-9FE2-7E00-D404-EFA992B421CB}"/>
              </a:ext>
            </a:extLst>
          </p:cNvPr>
          <p:cNvSpPr/>
          <p:nvPr/>
        </p:nvSpPr>
        <p:spPr>
          <a:xfrm>
            <a:off x="3486234" y="1498237"/>
            <a:ext cx="5130046" cy="4667067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과천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(</a:t>
            </a:r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권익위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)</a:t>
            </a:r>
            <a:endParaRPr lang="ko-KR" altLang="en-US" sz="9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C3469685-C3C7-8F8A-BFB9-497327223AF7}"/>
              </a:ext>
            </a:extLst>
          </p:cNvPr>
          <p:cNvSpPr/>
          <p:nvPr/>
        </p:nvSpPr>
        <p:spPr>
          <a:xfrm>
            <a:off x="3223452" y="5298086"/>
            <a:ext cx="5370674" cy="755729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ABF5C1A1-A0F0-3736-776E-FCA0185DD3ED}"/>
              </a:ext>
            </a:extLst>
          </p:cNvPr>
          <p:cNvSpPr/>
          <p:nvPr/>
        </p:nvSpPr>
        <p:spPr>
          <a:xfrm>
            <a:off x="7680809" y="3489536"/>
            <a:ext cx="913316" cy="1468800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52C6E0FE-C125-963D-AECE-B22B1F400395}"/>
              </a:ext>
            </a:extLst>
          </p:cNvPr>
          <p:cNvSpPr/>
          <p:nvPr/>
        </p:nvSpPr>
        <p:spPr>
          <a:xfrm>
            <a:off x="2063552" y="3776993"/>
            <a:ext cx="932154" cy="2276823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C4E4DA4B-7978-0E31-97A9-7E6E27AE28AB}"/>
              </a:ext>
            </a:extLst>
          </p:cNvPr>
          <p:cNvSpPr/>
          <p:nvPr/>
        </p:nvSpPr>
        <p:spPr>
          <a:xfrm>
            <a:off x="7997095" y="4425274"/>
            <a:ext cx="365557" cy="38530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3" name="연결선: 꺾임 12">
            <a:extLst>
              <a:ext uri="{FF2B5EF4-FFF2-40B4-BE49-F238E27FC236}">
                <a16:creationId xmlns:a16="http://schemas.microsoft.com/office/drawing/2014/main" id="{61850394-8AB8-6F18-F740-6B72A1B84F56}"/>
              </a:ext>
            </a:extLst>
          </p:cNvPr>
          <p:cNvCxnSpPr>
            <a:cxnSpLocks/>
            <a:stCxn id="458" idx="3"/>
            <a:endCxn id="36" idx="2"/>
          </p:cNvCxnSpPr>
          <p:nvPr/>
        </p:nvCxnSpPr>
        <p:spPr>
          <a:xfrm flipV="1">
            <a:off x="5449480" y="4091139"/>
            <a:ext cx="2555536" cy="1621821"/>
          </a:xfrm>
          <a:prstGeom prst="bentConnector2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E33DC374-24C6-95B8-34C7-7404933D952C}"/>
              </a:ext>
            </a:extLst>
          </p:cNvPr>
          <p:cNvGrpSpPr/>
          <p:nvPr/>
        </p:nvGrpSpPr>
        <p:grpSpPr>
          <a:xfrm>
            <a:off x="4409227" y="980728"/>
            <a:ext cx="926791" cy="459818"/>
            <a:chOff x="6559663" y="2130265"/>
            <a:chExt cx="710680" cy="477633"/>
          </a:xfrm>
        </p:grpSpPr>
        <p:pic>
          <p:nvPicPr>
            <p:cNvPr id="504" name="Picture 510">
              <a:extLst>
                <a:ext uri="{FF2B5EF4-FFF2-40B4-BE49-F238E27FC236}">
                  <a16:creationId xmlns:a16="http://schemas.microsoft.com/office/drawing/2014/main" id="{03C2BC46-DCC9-0F74-E69B-CDCD36B1BC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9663" y="2130265"/>
              <a:ext cx="710680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05" name="TextBox 504">
              <a:extLst>
                <a:ext uri="{FF2B5EF4-FFF2-40B4-BE49-F238E27FC236}">
                  <a16:creationId xmlns:a16="http://schemas.microsoft.com/office/drawing/2014/main" id="{930C4BEC-04B2-2D91-45FD-4AF9DC45F314}"/>
                </a:ext>
              </a:extLst>
            </p:cNvPr>
            <p:cNvSpPr txBox="1"/>
            <p:nvPr/>
          </p:nvSpPr>
          <p:spPr>
            <a:xfrm>
              <a:off x="6621266" y="2187603"/>
              <a:ext cx="606331" cy="40965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외부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-1G)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3A021C4B-D8C4-7B8A-2E9B-D0A1CEF5E4DC}"/>
              </a:ext>
            </a:extLst>
          </p:cNvPr>
          <p:cNvCxnSpPr>
            <a:cxnSpLocks/>
            <a:stCxn id="504" idx="2"/>
            <a:endCxn id="18" idx="0"/>
          </p:cNvCxnSpPr>
          <p:nvPr/>
        </p:nvCxnSpPr>
        <p:spPr>
          <a:xfrm flipH="1">
            <a:off x="4868306" y="1440546"/>
            <a:ext cx="4318" cy="20198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58319E60-6F77-11C3-3A07-2B78EC4A9C8A}"/>
              </a:ext>
            </a:extLst>
          </p:cNvPr>
          <p:cNvCxnSpPr>
            <a:cxnSpLocks/>
            <a:stCxn id="20" idx="3"/>
            <a:endCxn id="22" idx="1"/>
          </p:cNvCxnSpPr>
          <p:nvPr/>
        </p:nvCxnSpPr>
        <p:spPr>
          <a:xfrm flipV="1">
            <a:off x="5165460" y="3233252"/>
            <a:ext cx="380950" cy="66802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1A6A3A5-E312-0538-5352-794247CA2DE0}"/>
              </a:ext>
            </a:extLst>
          </p:cNvPr>
          <p:cNvSpPr/>
          <p:nvPr/>
        </p:nvSpPr>
        <p:spPr>
          <a:xfrm>
            <a:off x="4571153" y="1642533"/>
            <a:ext cx="594306" cy="25935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스위치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B0098B6-AAAE-AD37-F653-66406BC1CF3C}"/>
              </a:ext>
            </a:extLst>
          </p:cNvPr>
          <p:cNvSpPr/>
          <p:nvPr/>
        </p:nvSpPr>
        <p:spPr>
          <a:xfrm>
            <a:off x="4571153" y="3711416"/>
            <a:ext cx="594306" cy="37972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ix고딕 B" panose="02020603020101020101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ix고딕 B" panose="02020603020101020101"/>
              </a:rPr>
              <a:t>백본</a:t>
            </a:r>
          </a:p>
        </p:txBody>
      </p: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0945C2AE-728C-8E31-29C0-70CBD0C13ED7}"/>
              </a:ext>
            </a:extLst>
          </p:cNvPr>
          <p:cNvCxnSpPr>
            <a:cxnSpLocks/>
            <a:stCxn id="20" idx="3"/>
            <a:endCxn id="35" idx="1"/>
          </p:cNvCxnSpPr>
          <p:nvPr/>
        </p:nvCxnSpPr>
        <p:spPr>
          <a:xfrm>
            <a:off x="5165460" y="3901278"/>
            <a:ext cx="1235302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7AD6E3F5-69CC-381D-45E7-F03A2A566256}"/>
              </a:ext>
            </a:extLst>
          </p:cNvPr>
          <p:cNvSpPr/>
          <p:nvPr/>
        </p:nvSpPr>
        <p:spPr>
          <a:xfrm>
            <a:off x="5546408" y="3084408"/>
            <a:ext cx="594306" cy="297690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ix고딕 B" panose="02020603020101020101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ix고딕 B" panose="02020603020101020101"/>
              </a:rPr>
              <a:t>스위치</a:t>
            </a:r>
          </a:p>
        </p:txBody>
      </p: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39584F96-8387-494D-6E6D-1707857E8856}"/>
              </a:ext>
            </a:extLst>
          </p:cNvPr>
          <p:cNvCxnSpPr>
            <a:cxnSpLocks/>
            <a:stCxn id="22" idx="3"/>
            <a:endCxn id="490" idx="1"/>
          </p:cNvCxnSpPr>
          <p:nvPr/>
        </p:nvCxnSpPr>
        <p:spPr>
          <a:xfrm>
            <a:off x="6140716" y="3233254"/>
            <a:ext cx="390679" cy="81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FFB52456-0FF0-380D-E2CC-BB7F378D5BB4}"/>
              </a:ext>
            </a:extLst>
          </p:cNvPr>
          <p:cNvGrpSpPr/>
          <p:nvPr/>
        </p:nvGrpSpPr>
        <p:grpSpPr>
          <a:xfrm>
            <a:off x="6580354" y="3063662"/>
            <a:ext cx="456583" cy="357908"/>
            <a:chOff x="2332703" y="6046155"/>
            <a:chExt cx="663838" cy="478474"/>
          </a:xfrm>
        </p:grpSpPr>
        <p:grpSp>
          <p:nvGrpSpPr>
            <p:cNvPr id="494" name="그룹 493">
              <a:extLst>
                <a:ext uri="{FF2B5EF4-FFF2-40B4-BE49-F238E27FC236}">
                  <a16:creationId xmlns:a16="http://schemas.microsoft.com/office/drawing/2014/main" id="{7F277005-8DB8-B05A-07AD-92A6428A1A88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499" name="모서리가 둥근 직사각형 260">
                <a:extLst>
                  <a:ext uri="{FF2B5EF4-FFF2-40B4-BE49-F238E27FC236}">
                    <a16:creationId xmlns:a16="http://schemas.microsoft.com/office/drawing/2014/main" id="{045E1D26-25CD-A3F3-F9CD-48CADC7DF734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01" name="직사각형 500">
                <a:extLst>
                  <a:ext uri="{FF2B5EF4-FFF2-40B4-BE49-F238E27FC236}">
                    <a16:creationId xmlns:a16="http://schemas.microsoft.com/office/drawing/2014/main" id="{FEBC8187-B748-4284-E47F-88DF1DB252D8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02" name="직선 연결선 501">
                <a:extLst>
                  <a:ext uri="{FF2B5EF4-FFF2-40B4-BE49-F238E27FC236}">
                    <a16:creationId xmlns:a16="http://schemas.microsoft.com/office/drawing/2014/main" id="{4F2534FC-CDF7-779B-4AFF-30F047CEE238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95" name="그룹 494">
              <a:extLst>
                <a:ext uri="{FF2B5EF4-FFF2-40B4-BE49-F238E27FC236}">
                  <a16:creationId xmlns:a16="http://schemas.microsoft.com/office/drawing/2014/main" id="{16E128FA-2B3D-2BB6-9A3E-1F1D5B5FB6CD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496" name="모서리가 둥근 직사각형 260">
                <a:extLst>
                  <a:ext uri="{FF2B5EF4-FFF2-40B4-BE49-F238E27FC236}">
                    <a16:creationId xmlns:a16="http://schemas.microsoft.com/office/drawing/2014/main" id="{F8D27F85-CB4D-C354-2D37-F113BCD73ED2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497" name="직사각형 496">
                <a:extLst>
                  <a:ext uri="{FF2B5EF4-FFF2-40B4-BE49-F238E27FC236}">
                    <a16:creationId xmlns:a16="http://schemas.microsoft.com/office/drawing/2014/main" id="{F85A9AC5-3C16-FB2C-D266-ED38C977925B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498" name="직선 연결선 497">
                <a:extLst>
                  <a:ext uri="{FF2B5EF4-FFF2-40B4-BE49-F238E27FC236}">
                    <a16:creationId xmlns:a16="http://schemas.microsoft.com/office/drawing/2014/main" id="{DFF9DE1E-930B-BEC5-C19F-D1BD3E272057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F5A5312E-A801-C83E-7461-9CEC55102610}"/>
              </a:ext>
            </a:extLst>
          </p:cNvPr>
          <p:cNvGrpSpPr/>
          <p:nvPr/>
        </p:nvGrpSpPr>
        <p:grpSpPr>
          <a:xfrm>
            <a:off x="6529767" y="2823893"/>
            <a:ext cx="573271" cy="646546"/>
            <a:chOff x="5884923" y="1835860"/>
            <a:chExt cx="2299727" cy="1294814"/>
          </a:xfrm>
        </p:grpSpPr>
        <p:sp>
          <p:nvSpPr>
            <p:cNvPr id="489" name="사각형: 둥근 모서리 488">
              <a:extLst>
                <a:ext uri="{FF2B5EF4-FFF2-40B4-BE49-F238E27FC236}">
                  <a16:creationId xmlns:a16="http://schemas.microsoft.com/office/drawing/2014/main" id="{EDA31355-0FBB-9AF9-F9A6-4F95CD20E8AC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ESB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490" name="직사각형 489">
              <a:extLst>
                <a:ext uri="{FF2B5EF4-FFF2-40B4-BE49-F238E27FC236}">
                  <a16:creationId xmlns:a16="http://schemas.microsoft.com/office/drawing/2014/main" id="{1AB2E46E-8F6A-492F-03FE-4BD04369CF1B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608844ED-A0B0-7832-B4A3-28B92923F6D2}"/>
              </a:ext>
            </a:extLst>
          </p:cNvPr>
          <p:cNvCxnSpPr>
            <a:cxnSpLocks/>
            <a:stCxn id="20" idx="0"/>
            <a:endCxn id="18" idx="2"/>
          </p:cNvCxnSpPr>
          <p:nvPr/>
        </p:nvCxnSpPr>
        <p:spPr>
          <a:xfrm flipV="1">
            <a:off x="4868307" y="1901886"/>
            <a:ext cx="0" cy="180953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D1862C32-F8E2-1154-BE45-BA3D39BBA60C}"/>
              </a:ext>
            </a:extLst>
          </p:cNvPr>
          <p:cNvSpPr/>
          <p:nvPr/>
        </p:nvSpPr>
        <p:spPr>
          <a:xfrm>
            <a:off x="4571153" y="2134694"/>
            <a:ext cx="594306" cy="25935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DDOS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F63071C-B7E6-3475-AA1D-CA16D8478D18}"/>
              </a:ext>
            </a:extLst>
          </p:cNvPr>
          <p:cNvSpPr/>
          <p:nvPr/>
        </p:nvSpPr>
        <p:spPr>
          <a:xfrm>
            <a:off x="4571153" y="2495731"/>
            <a:ext cx="594306" cy="25935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BAAF0D9-CBB0-522F-34B7-37D9637F70AF}"/>
              </a:ext>
            </a:extLst>
          </p:cNvPr>
          <p:cNvSpPr/>
          <p:nvPr/>
        </p:nvSpPr>
        <p:spPr>
          <a:xfrm>
            <a:off x="4571153" y="2859136"/>
            <a:ext cx="594306" cy="25935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3C7C6D6D-7DAA-F767-2FC0-881EFB56C62F}"/>
              </a:ext>
            </a:extLst>
          </p:cNvPr>
          <p:cNvSpPr/>
          <p:nvPr/>
        </p:nvSpPr>
        <p:spPr>
          <a:xfrm>
            <a:off x="6400761" y="3758634"/>
            <a:ext cx="594306" cy="28528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ix고딕 B" panose="02020603020101020101" pitchFamily="18" charset="-127"/>
                <a:ea typeface="Rix고딕 B" panose="02020603020101020101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D040060A-18C7-7258-5309-8F2FEBC3F580}"/>
              </a:ext>
            </a:extLst>
          </p:cNvPr>
          <p:cNvSpPr/>
          <p:nvPr/>
        </p:nvSpPr>
        <p:spPr>
          <a:xfrm>
            <a:off x="7707862" y="3711416"/>
            <a:ext cx="594306" cy="37972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ix고딕 B" panose="02020603020101020101"/>
              </a:rPr>
              <a:t>L3</a:t>
            </a:r>
          </a:p>
        </p:txBody>
      </p: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0780C63E-2285-3D0F-5A81-299ACE01F52B}"/>
              </a:ext>
            </a:extLst>
          </p:cNvPr>
          <p:cNvCxnSpPr>
            <a:cxnSpLocks/>
            <a:stCxn id="36" idx="1"/>
            <a:endCxn id="35" idx="3"/>
          </p:cNvCxnSpPr>
          <p:nvPr/>
        </p:nvCxnSpPr>
        <p:spPr>
          <a:xfrm flipH="1">
            <a:off x="6995068" y="3901278"/>
            <a:ext cx="71279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1B7B9B5C-E053-2CDE-9F55-F19FF2B85761}"/>
              </a:ext>
            </a:extLst>
          </p:cNvPr>
          <p:cNvGrpSpPr/>
          <p:nvPr/>
        </p:nvGrpSpPr>
        <p:grpSpPr>
          <a:xfrm>
            <a:off x="7603171" y="1020178"/>
            <a:ext cx="811158" cy="459818"/>
            <a:chOff x="8878353" y="2130265"/>
            <a:chExt cx="622011" cy="477633"/>
          </a:xfrm>
        </p:grpSpPr>
        <p:pic>
          <p:nvPicPr>
            <p:cNvPr id="486" name="Picture 510">
              <a:extLst>
                <a:ext uri="{FF2B5EF4-FFF2-40B4-BE49-F238E27FC236}">
                  <a16:creationId xmlns:a16="http://schemas.microsoft.com/office/drawing/2014/main" id="{C382F6CC-0DB0-D73A-079C-6F100997BF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78567" y="2130265"/>
              <a:ext cx="621797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487" name="TextBox 486">
              <a:extLst>
                <a:ext uri="{FF2B5EF4-FFF2-40B4-BE49-F238E27FC236}">
                  <a16:creationId xmlns:a16="http://schemas.microsoft.com/office/drawing/2014/main" id="{2613F6CC-AD5B-5C5A-9563-A3FEF7697BFE}"/>
                </a:ext>
              </a:extLst>
            </p:cNvPr>
            <p:cNvSpPr txBox="1"/>
            <p:nvPr/>
          </p:nvSpPr>
          <p:spPr>
            <a:xfrm>
              <a:off x="8878353" y="2177103"/>
              <a:ext cx="606331" cy="40965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민간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클라우드</a:t>
              </a:r>
            </a:p>
          </p:txBody>
        </p:sp>
      </p:grp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AB8B9414-488E-02E5-1567-BAD6FA9B3F9E}"/>
              </a:ext>
            </a:extLst>
          </p:cNvPr>
          <p:cNvCxnSpPr>
            <a:cxnSpLocks/>
            <a:stCxn id="36" idx="0"/>
            <a:endCxn id="41" idx="2"/>
          </p:cNvCxnSpPr>
          <p:nvPr/>
        </p:nvCxnSpPr>
        <p:spPr>
          <a:xfrm flipV="1">
            <a:off x="8005015" y="2182397"/>
            <a:ext cx="5009" cy="152901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AC36110-DB52-B943-D84F-6383C3A82590}"/>
              </a:ext>
            </a:extLst>
          </p:cNvPr>
          <p:cNvSpPr/>
          <p:nvPr/>
        </p:nvSpPr>
        <p:spPr>
          <a:xfrm>
            <a:off x="7712871" y="1897109"/>
            <a:ext cx="594306" cy="285289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스위치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8DF9BECD-BFF9-3277-ED32-4CBDD415AA89}"/>
              </a:ext>
            </a:extLst>
          </p:cNvPr>
          <p:cNvSpPr/>
          <p:nvPr/>
        </p:nvSpPr>
        <p:spPr>
          <a:xfrm>
            <a:off x="7712871" y="2327966"/>
            <a:ext cx="594306" cy="28528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ix고딕 B" panose="02020603020101020101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Rix고딕 B" panose="02020603020101020101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11AFD5FD-67D5-E27C-0DE3-D354A4485A80}"/>
              </a:ext>
            </a:extLst>
          </p:cNvPr>
          <p:cNvSpPr/>
          <p:nvPr/>
        </p:nvSpPr>
        <p:spPr>
          <a:xfrm>
            <a:off x="7712871" y="2756464"/>
            <a:ext cx="594306" cy="285289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FDBB9E75-3E21-6127-231A-3B7DEC260A5E}"/>
              </a:ext>
            </a:extLst>
          </p:cNvPr>
          <p:cNvCxnSpPr>
            <a:cxnSpLocks/>
            <a:stCxn id="486" idx="2"/>
            <a:endCxn id="41" idx="0"/>
          </p:cNvCxnSpPr>
          <p:nvPr/>
        </p:nvCxnSpPr>
        <p:spPr>
          <a:xfrm>
            <a:off x="8008890" y="1479997"/>
            <a:ext cx="1134" cy="41711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99F74AB9-B129-A250-8B41-A85FE2067F6A}"/>
              </a:ext>
            </a:extLst>
          </p:cNvPr>
          <p:cNvGrpSpPr/>
          <p:nvPr/>
        </p:nvGrpSpPr>
        <p:grpSpPr>
          <a:xfrm>
            <a:off x="3827689" y="4434185"/>
            <a:ext cx="456583" cy="357908"/>
            <a:chOff x="2332703" y="6046155"/>
            <a:chExt cx="663838" cy="478474"/>
          </a:xfrm>
        </p:grpSpPr>
        <p:grpSp>
          <p:nvGrpSpPr>
            <p:cNvPr id="477" name="그룹 476">
              <a:extLst>
                <a:ext uri="{FF2B5EF4-FFF2-40B4-BE49-F238E27FC236}">
                  <a16:creationId xmlns:a16="http://schemas.microsoft.com/office/drawing/2014/main" id="{44566CE1-B931-0ABE-7BC6-DE0E6EC13294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482" name="모서리가 둥근 직사각형 260">
                <a:extLst>
                  <a:ext uri="{FF2B5EF4-FFF2-40B4-BE49-F238E27FC236}">
                    <a16:creationId xmlns:a16="http://schemas.microsoft.com/office/drawing/2014/main" id="{CADE08BE-9BFC-22EC-B5F1-4E1AB248406D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483" name="직사각형 482">
                <a:extLst>
                  <a:ext uri="{FF2B5EF4-FFF2-40B4-BE49-F238E27FC236}">
                    <a16:creationId xmlns:a16="http://schemas.microsoft.com/office/drawing/2014/main" id="{D201FD84-4ECE-4EE6-32EB-1BA205335A0C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485" name="직선 연결선 484">
                <a:extLst>
                  <a:ext uri="{FF2B5EF4-FFF2-40B4-BE49-F238E27FC236}">
                    <a16:creationId xmlns:a16="http://schemas.microsoft.com/office/drawing/2014/main" id="{FAA455AF-5A52-EDAC-A912-BD61B093904A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8" name="그룹 477">
              <a:extLst>
                <a:ext uri="{FF2B5EF4-FFF2-40B4-BE49-F238E27FC236}">
                  <a16:creationId xmlns:a16="http://schemas.microsoft.com/office/drawing/2014/main" id="{1FF62432-92E7-615C-A52B-B9F552823B12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479" name="모서리가 둥근 직사각형 260">
                <a:extLst>
                  <a:ext uri="{FF2B5EF4-FFF2-40B4-BE49-F238E27FC236}">
                    <a16:creationId xmlns:a16="http://schemas.microsoft.com/office/drawing/2014/main" id="{CB4206EC-D19F-77DD-59EA-8BA2B32516B5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480" name="직사각형 479">
                <a:extLst>
                  <a:ext uri="{FF2B5EF4-FFF2-40B4-BE49-F238E27FC236}">
                    <a16:creationId xmlns:a16="http://schemas.microsoft.com/office/drawing/2014/main" id="{72826D1F-AF84-0BE1-E2B2-7CB365C847CC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481" name="직선 연결선 480">
                <a:extLst>
                  <a:ext uri="{FF2B5EF4-FFF2-40B4-BE49-F238E27FC236}">
                    <a16:creationId xmlns:a16="http://schemas.microsoft.com/office/drawing/2014/main" id="{D3A9E514-AE86-5D54-B477-ABD5E0CEFE38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8BA7BD53-874B-C1B9-6412-22C3D1F4365B}"/>
              </a:ext>
            </a:extLst>
          </p:cNvPr>
          <p:cNvGrpSpPr/>
          <p:nvPr/>
        </p:nvGrpSpPr>
        <p:grpSpPr>
          <a:xfrm>
            <a:off x="3777103" y="4194415"/>
            <a:ext cx="573271" cy="646546"/>
            <a:chOff x="5884923" y="1835860"/>
            <a:chExt cx="2299727" cy="1294814"/>
          </a:xfrm>
        </p:grpSpPr>
        <p:sp>
          <p:nvSpPr>
            <p:cNvPr id="475" name="사각형: 둥근 모서리 474">
              <a:extLst>
                <a:ext uri="{FF2B5EF4-FFF2-40B4-BE49-F238E27FC236}">
                  <a16:creationId xmlns:a16="http://schemas.microsoft.com/office/drawing/2014/main" id="{D2A15362-5E83-6866-C476-9CAC5EBE2BF6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VDI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476" name="직사각형 475">
              <a:extLst>
                <a:ext uri="{FF2B5EF4-FFF2-40B4-BE49-F238E27FC236}">
                  <a16:creationId xmlns:a16="http://schemas.microsoft.com/office/drawing/2014/main" id="{44BD8169-FDD4-20E3-F5BC-ECCC2990E013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43465F06-F1FB-B5B3-C3C1-BEA29C502B81}"/>
              </a:ext>
            </a:extLst>
          </p:cNvPr>
          <p:cNvSpPr/>
          <p:nvPr/>
        </p:nvSpPr>
        <p:spPr>
          <a:xfrm>
            <a:off x="4569825" y="4464941"/>
            <a:ext cx="594306" cy="28528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ix고딕 B" panose="02020603020101020101" pitchFamily="18" charset="-127"/>
                <a:ea typeface="Rix고딕 B" panose="02020603020101020101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ix고딕 B" panose="02020603020101020101" pitchFamily="18" charset="-127"/>
              <a:ea typeface="Rix고딕 B" panose="02020603020101020101"/>
            </a:endParaRPr>
          </a:p>
        </p:txBody>
      </p: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88DC9B15-2EE9-1A7D-A903-CDE5BF758C60}"/>
              </a:ext>
            </a:extLst>
          </p:cNvPr>
          <p:cNvCxnSpPr>
            <a:cxnSpLocks/>
            <a:stCxn id="50" idx="0"/>
            <a:endCxn id="20" idx="2"/>
          </p:cNvCxnSpPr>
          <p:nvPr/>
        </p:nvCxnSpPr>
        <p:spPr>
          <a:xfrm flipV="1">
            <a:off x="4866979" y="4091139"/>
            <a:ext cx="1328" cy="37380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FD1DC251-98BB-E34F-4E28-DEF907409DE4}"/>
              </a:ext>
            </a:extLst>
          </p:cNvPr>
          <p:cNvCxnSpPr>
            <a:cxnSpLocks/>
            <a:stCxn id="50" idx="1"/>
            <a:endCxn id="476" idx="3"/>
          </p:cNvCxnSpPr>
          <p:nvPr/>
        </p:nvCxnSpPr>
        <p:spPr>
          <a:xfrm flipH="1" flipV="1">
            <a:off x="4347370" y="4604594"/>
            <a:ext cx="222454" cy="299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8C986AC-EF6A-6506-067B-6ED87A153F6F}"/>
              </a:ext>
            </a:extLst>
          </p:cNvPr>
          <p:cNvGrpSpPr/>
          <p:nvPr/>
        </p:nvGrpSpPr>
        <p:grpSpPr>
          <a:xfrm>
            <a:off x="2158069" y="3890740"/>
            <a:ext cx="788992" cy="888643"/>
            <a:chOff x="5869569" y="1890468"/>
            <a:chExt cx="2326114" cy="1335437"/>
          </a:xfrm>
        </p:grpSpPr>
        <p:sp>
          <p:nvSpPr>
            <p:cNvPr id="473" name="직사각형 472">
              <a:extLst>
                <a:ext uri="{FF2B5EF4-FFF2-40B4-BE49-F238E27FC236}">
                  <a16:creationId xmlns:a16="http://schemas.microsoft.com/office/drawing/2014/main" id="{CEA58113-878C-2ACA-1C56-6BECB943AFBA}"/>
                </a:ext>
              </a:extLst>
            </p:cNvPr>
            <p:cNvSpPr/>
            <p:nvPr/>
          </p:nvSpPr>
          <p:spPr bwMode="auto">
            <a:xfrm>
              <a:off x="5891449" y="2183945"/>
              <a:ext cx="2281154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474" name="사각형: 둥근 모서리 473">
              <a:extLst>
                <a:ext uri="{FF2B5EF4-FFF2-40B4-BE49-F238E27FC236}">
                  <a16:creationId xmlns:a16="http://schemas.microsoft.com/office/drawing/2014/main" id="{29FD9A97-0C5E-7CA5-873C-78CFE09679B2}"/>
                </a:ext>
              </a:extLst>
            </p:cNvPr>
            <p:cNvSpPr/>
            <p:nvPr/>
          </p:nvSpPr>
          <p:spPr>
            <a:xfrm>
              <a:off x="5869569" y="1890468"/>
              <a:ext cx="2326114" cy="40984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국토교통부</a:t>
              </a: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(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세종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47E699A1-6248-E0B5-329E-BC6269657D81}"/>
              </a:ext>
            </a:extLst>
          </p:cNvPr>
          <p:cNvSpPr/>
          <p:nvPr/>
        </p:nvSpPr>
        <p:spPr>
          <a:xfrm>
            <a:off x="2532123" y="4460277"/>
            <a:ext cx="337292" cy="285289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기관 </a:t>
            </a:r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PBX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6CEA129E-CE4D-8FDD-2892-18594CBC73A5}"/>
              </a:ext>
            </a:extLst>
          </p:cNvPr>
          <p:cNvGrpSpPr/>
          <p:nvPr/>
        </p:nvGrpSpPr>
        <p:grpSpPr>
          <a:xfrm>
            <a:off x="2158069" y="5049594"/>
            <a:ext cx="788992" cy="888643"/>
            <a:chOff x="5869569" y="1890468"/>
            <a:chExt cx="2326114" cy="1335437"/>
          </a:xfrm>
        </p:grpSpPr>
        <p:sp>
          <p:nvSpPr>
            <p:cNvPr id="471" name="직사각형 470">
              <a:extLst>
                <a:ext uri="{FF2B5EF4-FFF2-40B4-BE49-F238E27FC236}">
                  <a16:creationId xmlns:a16="http://schemas.microsoft.com/office/drawing/2014/main" id="{21C52EBF-60F4-B010-BABE-1B1F697AD4C6}"/>
                </a:ext>
              </a:extLst>
            </p:cNvPr>
            <p:cNvSpPr/>
            <p:nvPr/>
          </p:nvSpPr>
          <p:spPr bwMode="auto">
            <a:xfrm>
              <a:off x="5891449" y="2183945"/>
              <a:ext cx="2281154" cy="10419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472" name="사각형: 둥근 모서리 471">
              <a:extLst>
                <a:ext uri="{FF2B5EF4-FFF2-40B4-BE49-F238E27FC236}">
                  <a16:creationId xmlns:a16="http://schemas.microsoft.com/office/drawing/2014/main" id="{6968B1E8-CFF8-54DA-8953-4C7764DE5C2F}"/>
                </a:ext>
              </a:extLst>
            </p:cNvPr>
            <p:cNvSpPr/>
            <p:nvPr/>
          </p:nvSpPr>
          <p:spPr>
            <a:xfrm>
              <a:off x="5869569" y="1890468"/>
              <a:ext cx="2326114" cy="40984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국토교통부</a:t>
              </a: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(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과천 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4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동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sp>
        <p:nvSpPr>
          <p:cNvPr id="450" name="직사각형 449">
            <a:extLst>
              <a:ext uri="{FF2B5EF4-FFF2-40B4-BE49-F238E27FC236}">
                <a16:creationId xmlns:a16="http://schemas.microsoft.com/office/drawing/2014/main" id="{E8CE6FB6-858E-4057-BF39-F48ECA5C3F01}"/>
              </a:ext>
            </a:extLst>
          </p:cNvPr>
          <p:cNvSpPr/>
          <p:nvPr/>
        </p:nvSpPr>
        <p:spPr>
          <a:xfrm>
            <a:off x="2741992" y="5568410"/>
            <a:ext cx="456796" cy="285289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지하</a:t>
            </a:r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1</a:t>
            </a:r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층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FDF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451" name="타원 450">
            <a:extLst>
              <a:ext uri="{FF2B5EF4-FFF2-40B4-BE49-F238E27FC236}">
                <a16:creationId xmlns:a16="http://schemas.microsoft.com/office/drawing/2014/main" id="{FEBD8ECF-29F2-3901-0A43-A753F994100B}"/>
              </a:ext>
            </a:extLst>
          </p:cNvPr>
          <p:cNvSpPr/>
          <p:nvPr/>
        </p:nvSpPr>
        <p:spPr>
          <a:xfrm>
            <a:off x="2193308" y="4485161"/>
            <a:ext cx="239699" cy="23552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Rix고딕 B" panose="02020603020101020101"/>
              </a:rPr>
              <a:t>MG</a:t>
            </a:r>
            <a:endParaRPr lang="ko-KR" altLang="en-US" sz="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Rix고딕 B" panose="02020603020101020101"/>
            </a:endParaRPr>
          </a:p>
        </p:txBody>
      </p:sp>
      <p:cxnSp>
        <p:nvCxnSpPr>
          <p:cNvPr id="452" name="직선 연결선 451">
            <a:extLst>
              <a:ext uri="{FF2B5EF4-FFF2-40B4-BE49-F238E27FC236}">
                <a16:creationId xmlns:a16="http://schemas.microsoft.com/office/drawing/2014/main" id="{04313C77-C5FA-2A4B-45B9-7604DE43E750}"/>
              </a:ext>
            </a:extLst>
          </p:cNvPr>
          <p:cNvCxnSpPr>
            <a:cxnSpLocks/>
            <a:stCxn id="62" idx="1"/>
            <a:endCxn id="451" idx="6"/>
          </p:cNvCxnSpPr>
          <p:nvPr/>
        </p:nvCxnSpPr>
        <p:spPr>
          <a:xfrm flipH="1">
            <a:off x="2433006" y="4602922"/>
            <a:ext cx="9911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3" name="그룹 452">
            <a:extLst>
              <a:ext uri="{FF2B5EF4-FFF2-40B4-BE49-F238E27FC236}">
                <a16:creationId xmlns:a16="http://schemas.microsoft.com/office/drawing/2014/main" id="{A9B43CCD-FDE3-C0B7-1554-CD3CF8B159B0}"/>
              </a:ext>
            </a:extLst>
          </p:cNvPr>
          <p:cNvGrpSpPr/>
          <p:nvPr/>
        </p:nvGrpSpPr>
        <p:grpSpPr>
          <a:xfrm>
            <a:off x="3536652" y="5289349"/>
            <a:ext cx="788992" cy="632070"/>
            <a:chOff x="5869569" y="1926032"/>
            <a:chExt cx="2326114" cy="949863"/>
          </a:xfrm>
        </p:grpSpPr>
        <p:sp>
          <p:nvSpPr>
            <p:cNvPr id="469" name="직사각형 468">
              <a:extLst>
                <a:ext uri="{FF2B5EF4-FFF2-40B4-BE49-F238E27FC236}">
                  <a16:creationId xmlns:a16="http://schemas.microsoft.com/office/drawing/2014/main" id="{6E8FFA82-C515-A69E-652C-6DC371662C5E}"/>
                </a:ext>
              </a:extLst>
            </p:cNvPr>
            <p:cNvSpPr/>
            <p:nvPr/>
          </p:nvSpPr>
          <p:spPr bwMode="auto">
            <a:xfrm>
              <a:off x="5891449" y="2183945"/>
              <a:ext cx="2281154" cy="69195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  <p:sp>
          <p:nvSpPr>
            <p:cNvPr id="470" name="사각형: 둥근 모서리 469">
              <a:extLst>
                <a:ext uri="{FF2B5EF4-FFF2-40B4-BE49-F238E27FC236}">
                  <a16:creationId xmlns:a16="http://schemas.microsoft.com/office/drawing/2014/main" id="{4A22308C-52A4-075D-2016-E32775C1CF21}"/>
                </a:ext>
              </a:extLst>
            </p:cNvPr>
            <p:cNvSpPr/>
            <p:nvPr/>
          </p:nvSpPr>
          <p:spPr>
            <a:xfrm>
              <a:off x="5869569" y="1926032"/>
              <a:ext cx="2326114" cy="33871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과천 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(</a:t>
              </a:r>
              <a:r>
                <a:rPr lang="ko-KR" altLang="en-US" sz="700" b="1" kern="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안내동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sp>
        <p:nvSpPr>
          <p:cNvPr id="454" name="직사각형 453">
            <a:extLst>
              <a:ext uri="{FF2B5EF4-FFF2-40B4-BE49-F238E27FC236}">
                <a16:creationId xmlns:a16="http://schemas.microsoft.com/office/drawing/2014/main" id="{3AA2D3AD-8C9B-50F5-50F4-CB626FBEFF2E}"/>
              </a:ext>
            </a:extLst>
          </p:cNvPr>
          <p:cNvSpPr/>
          <p:nvPr/>
        </p:nvSpPr>
        <p:spPr>
          <a:xfrm>
            <a:off x="3727985" y="5572658"/>
            <a:ext cx="456796" cy="285289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지하</a:t>
            </a:r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1</a:t>
            </a:r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층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FDF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cxnSp>
        <p:nvCxnSpPr>
          <p:cNvPr id="455" name="직선 연결선 454">
            <a:extLst>
              <a:ext uri="{FF2B5EF4-FFF2-40B4-BE49-F238E27FC236}">
                <a16:creationId xmlns:a16="http://schemas.microsoft.com/office/drawing/2014/main" id="{A91487A1-423F-9E3B-341F-F75AF9313E90}"/>
              </a:ext>
            </a:extLst>
          </p:cNvPr>
          <p:cNvCxnSpPr>
            <a:cxnSpLocks/>
            <a:stCxn id="472" idx="0"/>
            <a:endCxn id="473" idx="2"/>
          </p:cNvCxnSpPr>
          <p:nvPr/>
        </p:nvCxnSpPr>
        <p:spPr>
          <a:xfrm flipH="1" flipV="1">
            <a:off x="2552362" y="4779383"/>
            <a:ext cx="203" cy="27021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6" name="직선 연결선 455">
            <a:extLst>
              <a:ext uri="{FF2B5EF4-FFF2-40B4-BE49-F238E27FC236}">
                <a16:creationId xmlns:a16="http://schemas.microsoft.com/office/drawing/2014/main" id="{0E68906D-7194-19A6-D32E-036750148AAC}"/>
              </a:ext>
            </a:extLst>
          </p:cNvPr>
          <p:cNvCxnSpPr>
            <a:cxnSpLocks/>
            <a:stCxn id="450" idx="3"/>
            <a:endCxn id="454" idx="1"/>
          </p:cNvCxnSpPr>
          <p:nvPr/>
        </p:nvCxnSpPr>
        <p:spPr>
          <a:xfrm>
            <a:off x="3198787" y="5711054"/>
            <a:ext cx="529199" cy="424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7" name="직선 연결선 456">
            <a:extLst>
              <a:ext uri="{FF2B5EF4-FFF2-40B4-BE49-F238E27FC236}">
                <a16:creationId xmlns:a16="http://schemas.microsoft.com/office/drawing/2014/main" id="{76A275DB-5C00-9D75-0025-A01D0D13989E}"/>
              </a:ext>
            </a:extLst>
          </p:cNvPr>
          <p:cNvCxnSpPr>
            <a:cxnSpLocks/>
            <a:stCxn id="458" idx="1"/>
            <a:endCxn id="454" idx="3"/>
          </p:cNvCxnSpPr>
          <p:nvPr/>
        </p:nvCxnSpPr>
        <p:spPr>
          <a:xfrm flipH="1">
            <a:off x="4184780" y="5712960"/>
            <a:ext cx="490957" cy="234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8" name="직사각형 457">
            <a:extLst>
              <a:ext uri="{FF2B5EF4-FFF2-40B4-BE49-F238E27FC236}">
                <a16:creationId xmlns:a16="http://schemas.microsoft.com/office/drawing/2014/main" id="{B0C44A10-73F7-7FDD-0653-1B65ABA95FB5}"/>
              </a:ext>
            </a:extLst>
          </p:cNvPr>
          <p:cNvSpPr/>
          <p:nvPr/>
        </p:nvSpPr>
        <p:spPr>
          <a:xfrm>
            <a:off x="4675738" y="5546708"/>
            <a:ext cx="773743" cy="33250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2</a:t>
            </a:r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동 지하</a:t>
            </a:r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1</a:t>
            </a:r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층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FDF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sp>
        <p:nvSpPr>
          <p:cNvPr id="459" name="직사각형 458">
            <a:extLst>
              <a:ext uri="{FF2B5EF4-FFF2-40B4-BE49-F238E27FC236}">
                <a16:creationId xmlns:a16="http://schemas.microsoft.com/office/drawing/2014/main" id="{E4348AEC-768A-547E-DC0A-5BA11024F928}"/>
              </a:ext>
            </a:extLst>
          </p:cNvPr>
          <p:cNvSpPr/>
          <p:nvPr/>
        </p:nvSpPr>
        <p:spPr>
          <a:xfrm>
            <a:off x="5507372" y="4296121"/>
            <a:ext cx="594306" cy="29769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스위치</a:t>
            </a:r>
          </a:p>
        </p:txBody>
      </p:sp>
      <p:sp>
        <p:nvSpPr>
          <p:cNvPr id="460" name="직사각형 459">
            <a:extLst>
              <a:ext uri="{FF2B5EF4-FFF2-40B4-BE49-F238E27FC236}">
                <a16:creationId xmlns:a16="http://schemas.microsoft.com/office/drawing/2014/main" id="{4A4BFA02-60A2-2863-1319-D0511127E897}"/>
              </a:ext>
            </a:extLst>
          </p:cNvPr>
          <p:cNvSpPr/>
          <p:nvPr/>
        </p:nvSpPr>
        <p:spPr>
          <a:xfrm>
            <a:off x="6331352" y="4302322"/>
            <a:ext cx="594306" cy="285289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 err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망연계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/>
            </a:endParaRPr>
          </a:p>
        </p:txBody>
      </p:sp>
      <p:cxnSp>
        <p:nvCxnSpPr>
          <p:cNvPr id="461" name="직선 연결선 460">
            <a:extLst>
              <a:ext uri="{FF2B5EF4-FFF2-40B4-BE49-F238E27FC236}">
                <a16:creationId xmlns:a16="http://schemas.microsoft.com/office/drawing/2014/main" id="{EB62B547-6840-BA9A-B32C-0E68AECA3846}"/>
              </a:ext>
            </a:extLst>
          </p:cNvPr>
          <p:cNvCxnSpPr>
            <a:cxnSpLocks/>
            <a:stCxn id="460" idx="1"/>
            <a:endCxn id="459" idx="3"/>
          </p:cNvCxnSpPr>
          <p:nvPr/>
        </p:nvCxnSpPr>
        <p:spPr>
          <a:xfrm flipH="1">
            <a:off x="6101678" y="4444966"/>
            <a:ext cx="22967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직사각형 461">
            <a:extLst>
              <a:ext uri="{FF2B5EF4-FFF2-40B4-BE49-F238E27FC236}">
                <a16:creationId xmlns:a16="http://schemas.microsoft.com/office/drawing/2014/main" id="{510BF5D6-DCE6-26DE-F3D3-BA8E4D50BBEC}"/>
              </a:ext>
            </a:extLst>
          </p:cNvPr>
          <p:cNvSpPr/>
          <p:nvPr/>
        </p:nvSpPr>
        <p:spPr>
          <a:xfrm>
            <a:off x="7149335" y="4296121"/>
            <a:ext cx="594306" cy="297690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/>
              </a:rPr>
              <a:t>스위치</a:t>
            </a:r>
          </a:p>
        </p:txBody>
      </p:sp>
      <p:cxnSp>
        <p:nvCxnSpPr>
          <p:cNvPr id="463" name="직선 연결선 462">
            <a:extLst>
              <a:ext uri="{FF2B5EF4-FFF2-40B4-BE49-F238E27FC236}">
                <a16:creationId xmlns:a16="http://schemas.microsoft.com/office/drawing/2014/main" id="{89862060-7B80-9D8C-4DD3-BD9D396D2854}"/>
              </a:ext>
            </a:extLst>
          </p:cNvPr>
          <p:cNvCxnSpPr>
            <a:cxnSpLocks/>
            <a:stCxn id="460" idx="3"/>
            <a:endCxn id="462" idx="1"/>
          </p:cNvCxnSpPr>
          <p:nvPr/>
        </p:nvCxnSpPr>
        <p:spPr>
          <a:xfrm>
            <a:off x="6925658" y="4444966"/>
            <a:ext cx="223677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4" name="그룹 463">
            <a:extLst>
              <a:ext uri="{FF2B5EF4-FFF2-40B4-BE49-F238E27FC236}">
                <a16:creationId xmlns:a16="http://schemas.microsoft.com/office/drawing/2014/main" id="{6F28128B-1C93-55B4-7BD5-AA4B0D5C40D1}"/>
              </a:ext>
            </a:extLst>
          </p:cNvPr>
          <p:cNvGrpSpPr/>
          <p:nvPr/>
        </p:nvGrpSpPr>
        <p:grpSpPr>
          <a:xfrm>
            <a:off x="7082577" y="4914021"/>
            <a:ext cx="718827" cy="399835"/>
            <a:chOff x="1434601" y="3366089"/>
            <a:chExt cx="551210" cy="312041"/>
          </a:xfrm>
        </p:grpSpPr>
        <p:pic>
          <p:nvPicPr>
            <p:cNvPr id="467" name="Picture 510">
              <a:extLst>
                <a:ext uri="{FF2B5EF4-FFF2-40B4-BE49-F238E27FC236}">
                  <a16:creationId xmlns:a16="http://schemas.microsoft.com/office/drawing/2014/main" id="{60AE040B-8668-2A6C-096F-651D354EC92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468" name="TextBox 467">
              <a:extLst>
                <a:ext uri="{FF2B5EF4-FFF2-40B4-BE49-F238E27FC236}">
                  <a16:creationId xmlns:a16="http://schemas.microsoft.com/office/drawing/2014/main" id="{D9D1FE2D-6071-D6DF-3F5B-FFBDF77C6128}"/>
                </a:ext>
              </a:extLst>
            </p:cNvPr>
            <p:cNvSpPr txBox="1"/>
            <p:nvPr/>
          </p:nvSpPr>
          <p:spPr>
            <a:xfrm>
              <a:off x="1457099" y="3370353"/>
              <a:ext cx="501100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내부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/>
              </a:endParaRPr>
            </a:p>
          </p:txBody>
        </p:sp>
      </p:grpSp>
      <p:cxnSp>
        <p:nvCxnSpPr>
          <p:cNvPr id="465" name="직선 연결선 464">
            <a:extLst>
              <a:ext uri="{FF2B5EF4-FFF2-40B4-BE49-F238E27FC236}">
                <a16:creationId xmlns:a16="http://schemas.microsoft.com/office/drawing/2014/main" id="{6E75FCAC-37E9-21FC-6A7A-B6D7541B32DC}"/>
              </a:ext>
            </a:extLst>
          </p:cNvPr>
          <p:cNvCxnSpPr>
            <a:cxnSpLocks/>
            <a:stCxn id="462" idx="2"/>
            <a:endCxn id="467" idx="0"/>
          </p:cNvCxnSpPr>
          <p:nvPr/>
        </p:nvCxnSpPr>
        <p:spPr>
          <a:xfrm flipH="1">
            <a:off x="7441991" y="4593811"/>
            <a:ext cx="4497" cy="32020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6" name="직선 연결선 465">
            <a:extLst>
              <a:ext uri="{FF2B5EF4-FFF2-40B4-BE49-F238E27FC236}">
                <a16:creationId xmlns:a16="http://schemas.microsoft.com/office/drawing/2014/main" id="{D620A310-E9E2-13AE-8A1F-11B98946BB25}"/>
              </a:ext>
            </a:extLst>
          </p:cNvPr>
          <p:cNvCxnSpPr>
            <a:cxnSpLocks/>
            <a:stCxn id="459" idx="1"/>
            <a:endCxn id="20" idx="3"/>
          </p:cNvCxnSpPr>
          <p:nvPr/>
        </p:nvCxnSpPr>
        <p:spPr>
          <a:xfrm flipH="1" flipV="1">
            <a:off x="5165460" y="3901278"/>
            <a:ext cx="341912" cy="5436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6" name="타원 505">
            <a:extLst>
              <a:ext uri="{FF2B5EF4-FFF2-40B4-BE49-F238E27FC236}">
                <a16:creationId xmlns:a16="http://schemas.microsoft.com/office/drawing/2014/main" id="{1C7F8B77-99E3-D789-3F21-9A540227380F}"/>
              </a:ext>
            </a:extLst>
          </p:cNvPr>
          <p:cNvSpPr/>
          <p:nvPr/>
        </p:nvSpPr>
        <p:spPr>
          <a:xfrm>
            <a:off x="2873073" y="3565569"/>
            <a:ext cx="365557" cy="38530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9" name="직사각형 508">
            <a:extLst>
              <a:ext uri="{FF2B5EF4-FFF2-40B4-BE49-F238E27FC236}">
                <a16:creationId xmlns:a16="http://schemas.microsoft.com/office/drawing/2014/main" id="{6117C01A-7F72-84A4-BA3C-5B0AEEE3467E}"/>
              </a:ext>
            </a:extLst>
          </p:cNvPr>
          <p:cNvSpPr/>
          <p:nvPr/>
        </p:nvSpPr>
        <p:spPr>
          <a:xfrm>
            <a:off x="10199813" y="848789"/>
            <a:ext cx="351229" cy="27462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1CC4B7D7-7F47-3902-DCF7-15D408B319CE}"/>
              </a:ext>
            </a:extLst>
          </p:cNvPr>
          <p:cNvSpPr txBox="1"/>
          <p:nvPr/>
        </p:nvSpPr>
        <p:spPr>
          <a:xfrm>
            <a:off x="10560496" y="863134"/>
            <a:ext cx="12715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100" b="1" dirty="0">
                <a:ln>
                  <a:solidFill>
                    <a:srgbClr val="002060">
                      <a:alpha val="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장비 라우팅 추가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C392F13-8FE3-1044-ED3B-464DEB3116FB}"/>
              </a:ext>
            </a:extLst>
          </p:cNvPr>
          <p:cNvGrpSpPr/>
          <p:nvPr/>
        </p:nvGrpSpPr>
        <p:grpSpPr>
          <a:xfrm>
            <a:off x="2237241" y="4182006"/>
            <a:ext cx="330465" cy="310180"/>
            <a:chOff x="2196486" y="1143804"/>
            <a:chExt cx="330465" cy="310180"/>
          </a:xfrm>
        </p:grpSpPr>
        <p:sp>
          <p:nvSpPr>
            <p:cNvPr id="5" name="Text Box 60">
              <a:extLst>
                <a:ext uri="{FF2B5EF4-FFF2-40B4-BE49-F238E27FC236}">
                  <a16:creationId xmlns:a16="http://schemas.microsoft.com/office/drawing/2014/main" id="{BDF43D3E-3087-3C41-1791-B597E49974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9B3DFF94-8D40-B71A-BFD8-4DD6B4256793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10" name="Picture 3">
                <a:extLst>
                  <a:ext uri="{FF2B5EF4-FFF2-40B4-BE49-F238E27FC236}">
                    <a16:creationId xmlns:a16="http://schemas.microsoft.com/office/drawing/2014/main" id="{347C8B91-AA02-DBD3-559D-C91A54BA7B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2" name="Google Shape;717;p130">
                <a:extLst>
                  <a:ext uri="{FF2B5EF4-FFF2-40B4-BE49-F238E27FC236}">
                    <a16:creationId xmlns:a16="http://schemas.microsoft.com/office/drawing/2014/main" id="{1EA4FB58-14C6-1F0A-A2C3-2A1665174AF0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14" name="Google Shape;718;p130">
                  <a:extLst>
                    <a:ext uri="{FF2B5EF4-FFF2-40B4-BE49-F238E27FC236}">
                      <a16:creationId xmlns:a16="http://schemas.microsoft.com/office/drawing/2014/main" id="{2B7E557A-50D6-1763-10B7-75B3B9767DCE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719;p130">
                  <a:extLst>
                    <a:ext uri="{FF2B5EF4-FFF2-40B4-BE49-F238E27FC236}">
                      <a16:creationId xmlns:a16="http://schemas.microsoft.com/office/drawing/2014/main" id="{E1432922-180C-91EB-832A-93C5C173B1AB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720;p130">
                  <a:extLst>
                    <a:ext uri="{FF2B5EF4-FFF2-40B4-BE49-F238E27FC236}">
                      <a16:creationId xmlns:a16="http://schemas.microsoft.com/office/drawing/2014/main" id="{8000076E-F56F-249A-92BF-AE6D311C8F9A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1343E321-A9D0-830C-7F8D-E1EE43A3D0A1}"/>
              </a:ext>
            </a:extLst>
          </p:cNvPr>
          <p:cNvGrpSpPr/>
          <p:nvPr/>
        </p:nvGrpSpPr>
        <p:grpSpPr>
          <a:xfrm>
            <a:off x="2292217" y="5440010"/>
            <a:ext cx="330465" cy="310180"/>
            <a:chOff x="2196486" y="1143804"/>
            <a:chExt cx="330465" cy="310180"/>
          </a:xfrm>
        </p:grpSpPr>
        <p:sp>
          <p:nvSpPr>
            <p:cNvPr id="30" name="Text Box 60">
              <a:extLst>
                <a:ext uri="{FF2B5EF4-FFF2-40B4-BE49-F238E27FC236}">
                  <a16:creationId xmlns:a16="http://schemas.microsoft.com/office/drawing/2014/main" id="{C4258454-99BF-0C1F-40EE-F6D098DEFF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A21FD3B9-CF05-BD99-4343-AD1AC2A999EA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34" name="Picture 3">
                <a:extLst>
                  <a:ext uri="{FF2B5EF4-FFF2-40B4-BE49-F238E27FC236}">
                    <a16:creationId xmlns:a16="http://schemas.microsoft.com/office/drawing/2014/main" id="{DB5797C9-5726-6ACD-A979-7CD1E1B29E5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8" name="Google Shape;717;p130">
                <a:extLst>
                  <a:ext uri="{FF2B5EF4-FFF2-40B4-BE49-F238E27FC236}">
                    <a16:creationId xmlns:a16="http://schemas.microsoft.com/office/drawing/2014/main" id="{1541216F-C2C2-4DEC-7204-AD2BDB7AD733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42" name="Google Shape;718;p130">
                  <a:extLst>
                    <a:ext uri="{FF2B5EF4-FFF2-40B4-BE49-F238E27FC236}">
                      <a16:creationId xmlns:a16="http://schemas.microsoft.com/office/drawing/2014/main" id="{805535F6-E52D-C4A5-928C-AE673E3305D8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719;p130">
                  <a:extLst>
                    <a:ext uri="{FF2B5EF4-FFF2-40B4-BE49-F238E27FC236}">
                      <a16:creationId xmlns:a16="http://schemas.microsoft.com/office/drawing/2014/main" id="{17894B14-75B7-C57A-9BFE-16FC1CD1B06C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720;p130">
                  <a:extLst>
                    <a:ext uri="{FF2B5EF4-FFF2-40B4-BE49-F238E27FC236}">
                      <a16:creationId xmlns:a16="http://schemas.microsoft.com/office/drawing/2014/main" id="{543D9DA7-6B36-F339-AAC3-3250E2E48FDB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A5F5A68B-54E9-E62A-B79D-53AE40A65C98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네트웍 구성도 </a:t>
            </a:r>
          </a:p>
        </p:txBody>
      </p:sp>
      <p:sp>
        <p:nvSpPr>
          <p:cNvPr id="53" name="TextBox 52">
            <a:hlinkClick r:id="" action="ppaction://noaction"/>
            <a:extLst>
              <a:ext uri="{FF2B5EF4-FFF2-40B4-BE49-F238E27FC236}">
                <a16:creationId xmlns:a16="http://schemas.microsoft.com/office/drawing/2014/main" id="{9471CA85-7C68-5AE8-39E8-A6D5F660B26B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02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707CAD6-F025-249F-FFCE-6F197ECB660B}"/>
              </a:ext>
            </a:extLst>
          </p:cNvPr>
          <p:cNvSpPr txBox="1"/>
          <p:nvPr/>
        </p:nvSpPr>
        <p:spPr>
          <a:xfrm>
            <a:off x="335360" y="467380"/>
            <a:ext cx="4348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국토부</a:t>
            </a:r>
            <a:r>
              <a:rPr lang="en-US" altLang="ko-KR" sz="1800" dirty="0">
                <a:solidFill>
                  <a:srgbClr val="7F7F7F"/>
                </a:solidFill>
              </a:rPr>
              <a:t> &lt;-&gt; </a:t>
            </a:r>
            <a:r>
              <a:rPr lang="ko-KR" altLang="en-US" sz="1800" dirty="0">
                <a:solidFill>
                  <a:srgbClr val="7F7F7F"/>
                </a:solidFill>
              </a:rPr>
              <a:t>외부 </a:t>
            </a:r>
            <a:r>
              <a:rPr lang="en-US" altLang="ko-KR" sz="1800" dirty="0">
                <a:solidFill>
                  <a:srgbClr val="7F7F7F"/>
                </a:solidFill>
              </a:rPr>
              <a:t>L3(</a:t>
            </a:r>
            <a:r>
              <a:rPr lang="ko-KR" altLang="en-US" sz="1800" dirty="0">
                <a:solidFill>
                  <a:srgbClr val="7F7F7F"/>
                </a:solidFill>
              </a:rPr>
              <a:t>클라우드용</a:t>
            </a:r>
            <a:r>
              <a:rPr lang="en-US" altLang="ko-KR" sz="1800" dirty="0">
                <a:solidFill>
                  <a:srgbClr val="7F7F7F"/>
                </a:solidFill>
              </a:rPr>
              <a:t>) </a:t>
            </a:r>
            <a:r>
              <a:rPr lang="ko-KR" altLang="en-US" sz="1800" dirty="0">
                <a:solidFill>
                  <a:srgbClr val="7F7F7F"/>
                </a:solidFill>
              </a:rPr>
              <a:t>연동</a:t>
            </a:r>
          </a:p>
        </p:txBody>
      </p:sp>
    </p:spTree>
    <p:extLst>
      <p:ext uri="{BB962C8B-B14F-4D97-AF65-F5344CB8AC3E}">
        <p14:creationId xmlns:p14="http://schemas.microsoft.com/office/powerpoint/2010/main" val="3780193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24CDB44A-2569-32C9-9422-86519F1AA12E}"/>
              </a:ext>
            </a:extLst>
          </p:cNvPr>
          <p:cNvSpPr/>
          <p:nvPr/>
        </p:nvSpPr>
        <p:spPr>
          <a:xfrm>
            <a:off x="3299610" y="3081987"/>
            <a:ext cx="5565863" cy="3229251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과천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(</a:t>
            </a:r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권익위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)</a:t>
            </a:r>
            <a:endParaRPr lang="ko-KR" altLang="en-US" sz="9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949" name="사각형: 둥근 모서리 948">
            <a:extLst>
              <a:ext uri="{FF2B5EF4-FFF2-40B4-BE49-F238E27FC236}">
                <a16:creationId xmlns:a16="http://schemas.microsoft.com/office/drawing/2014/main" id="{FD715609-092D-9CFD-FF29-26995433C020}"/>
              </a:ext>
            </a:extLst>
          </p:cNvPr>
          <p:cNvSpPr/>
          <p:nvPr/>
        </p:nvSpPr>
        <p:spPr>
          <a:xfrm>
            <a:off x="4428207" y="4191442"/>
            <a:ext cx="615714" cy="647184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8" name="사각형: 둥근 모서리 947">
            <a:extLst>
              <a:ext uri="{FF2B5EF4-FFF2-40B4-BE49-F238E27FC236}">
                <a16:creationId xmlns:a16="http://schemas.microsoft.com/office/drawing/2014/main" id="{D2124601-5597-BEA4-0670-DB8852AF1733}"/>
              </a:ext>
            </a:extLst>
          </p:cNvPr>
          <p:cNvSpPr/>
          <p:nvPr/>
        </p:nvSpPr>
        <p:spPr>
          <a:xfrm>
            <a:off x="2897975" y="980728"/>
            <a:ext cx="1396836" cy="1461569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0FA33A4-B6C8-6532-98C6-79C603AF3647}"/>
              </a:ext>
            </a:extLst>
          </p:cNvPr>
          <p:cNvGrpSpPr/>
          <p:nvPr/>
        </p:nvGrpSpPr>
        <p:grpSpPr>
          <a:xfrm>
            <a:off x="5406482" y="2391104"/>
            <a:ext cx="1104015" cy="407596"/>
            <a:chOff x="6427856" y="2130265"/>
            <a:chExt cx="976502" cy="477633"/>
          </a:xfrm>
        </p:grpSpPr>
        <p:pic>
          <p:nvPicPr>
            <p:cNvPr id="946" name="Picture 510">
              <a:extLst>
                <a:ext uri="{FF2B5EF4-FFF2-40B4-BE49-F238E27FC236}">
                  <a16:creationId xmlns:a16="http://schemas.microsoft.com/office/drawing/2014/main" id="{DCDA2C80-4C31-827C-D136-D15CEC3536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7856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947" name="TextBox 946">
              <a:extLst>
                <a:ext uri="{FF2B5EF4-FFF2-40B4-BE49-F238E27FC236}">
                  <a16:creationId xmlns:a16="http://schemas.microsoft.com/office/drawing/2014/main" id="{8CF73DBA-592A-0DB9-5832-95629CFDCA2E}"/>
                </a:ext>
              </a:extLst>
            </p:cNvPr>
            <p:cNvSpPr txBox="1"/>
            <p:nvPr/>
          </p:nvSpPr>
          <p:spPr>
            <a:xfrm>
              <a:off x="6621266" y="2249786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외부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-1G)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DD87D2A7-D3CF-02F9-BC83-C39C88A256FD}"/>
              </a:ext>
            </a:extLst>
          </p:cNvPr>
          <p:cNvCxnSpPr>
            <a:cxnSpLocks/>
            <a:stCxn id="946" idx="2"/>
            <a:endCxn id="12" idx="0"/>
          </p:cNvCxnSpPr>
          <p:nvPr/>
        </p:nvCxnSpPr>
        <p:spPr>
          <a:xfrm>
            <a:off x="5958490" y="2798700"/>
            <a:ext cx="3477" cy="33489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BA10470B-FD14-D50D-08CA-8DAE282C1126}"/>
              </a:ext>
            </a:extLst>
          </p:cNvPr>
          <p:cNvCxnSpPr>
            <a:cxnSpLocks/>
            <a:stCxn id="13" idx="3"/>
            <a:endCxn id="16" idx="1"/>
          </p:cNvCxnSpPr>
          <p:nvPr/>
        </p:nvCxnSpPr>
        <p:spPr>
          <a:xfrm flipV="1">
            <a:off x="6219584" y="4567874"/>
            <a:ext cx="295604" cy="77732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A7335D2A-9852-957E-CB04-CB69AB2B5BDA}"/>
              </a:ext>
            </a:extLst>
          </p:cNvPr>
          <p:cNvSpPr/>
          <p:nvPr/>
        </p:nvSpPr>
        <p:spPr>
          <a:xfrm>
            <a:off x="5704350" y="3133594"/>
            <a:ext cx="515234" cy="22989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14EBADA-2A85-9798-E063-5C820DED38FC}"/>
              </a:ext>
            </a:extLst>
          </p:cNvPr>
          <p:cNvSpPr/>
          <p:nvPr/>
        </p:nvSpPr>
        <p:spPr>
          <a:xfrm>
            <a:off x="5704350" y="5176902"/>
            <a:ext cx="515234" cy="336598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백본</a:t>
            </a: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EABE6869-C100-302F-A17F-F7C4D3A113D3}"/>
              </a:ext>
            </a:extLst>
          </p:cNvPr>
          <p:cNvCxnSpPr>
            <a:cxnSpLocks/>
            <a:stCxn id="13" idx="3"/>
            <a:endCxn id="26" idx="1"/>
          </p:cNvCxnSpPr>
          <p:nvPr/>
        </p:nvCxnSpPr>
        <p:spPr>
          <a:xfrm>
            <a:off x="6219584" y="5345202"/>
            <a:ext cx="72257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CEB43F99-48F1-26D3-82F0-2357EF1F645A}"/>
              </a:ext>
            </a:extLst>
          </p:cNvPr>
          <p:cNvSpPr/>
          <p:nvPr/>
        </p:nvSpPr>
        <p:spPr>
          <a:xfrm>
            <a:off x="6515187" y="4435934"/>
            <a:ext cx="515234" cy="263881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3AF329E2-37B6-4B2C-1CC2-E07DABB6A274}"/>
              </a:ext>
            </a:extLst>
          </p:cNvPr>
          <p:cNvCxnSpPr>
            <a:cxnSpLocks/>
            <a:stCxn id="16" idx="3"/>
            <a:endCxn id="937" idx="1"/>
          </p:cNvCxnSpPr>
          <p:nvPr/>
        </p:nvCxnSpPr>
        <p:spPr>
          <a:xfrm>
            <a:off x="7030421" y="4567876"/>
            <a:ext cx="338700" cy="72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87D1F0AD-76B5-F291-450F-7F52593F37D8}"/>
              </a:ext>
            </a:extLst>
          </p:cNvPr>
          <p:cNvGrpSpPr/>
          <p:nvPr/>
        </p:nvGrpSpPr>
        <p:grpSpPr>
          <a:xfrm>
            <a:off x="7411566" y="4417545"/>
            <a:ext cx="395835" cy="317260"/>
            <a:chOff x="2332703" y="6046155"/>
            <a:chExt cx="663838" cy="478474"/>
          </a:xfrm>
        </p:grpSpPr>
        <p:grpSp>
          <p:nvGrpSpPr>
            <p:cNvPr id="938" name="그룹 937">
              <a:extLst>
                <a:ext uri="{FF2B5EF4-FFF2-40B4-BE49-F238E27FC236}">
                  <a16:creationId xmlns:a16="http://schemas.microsoft.com/office/drawing/2014/main" id="{565ACC21-D91C-3A9D-235C-8CF87E77691F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943" name="모서리가 둥근 직사각형 260">
                <a:extLst>
                  <a:ext uri="{FF2B5EF4-FFF2-40B4-BE49-F238E27FC236}">
                    <a16:creationId xmlns:a16="http://schemas.microsoft.com/office/drawing/2014/main" id="{39A0329E-189C-3E60-4827-E44E4079A041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944" name="직사각형 943">
                <a:extLst>
                  <a:ext uri="{FF2B5EF4-FFF2-40B4-BE49-F238E27FC236}">
                    <a16:creationId xmlns:a16="http://schemas.microsoft.com/office/drawing/2014/main" id="{A4B9FA0A-963F-7777-457A-4992C69067B0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945" name="직선 연결선 944">
                <a:extLst>
                  <a:ext uri="{FF2B5EF4-FFF2-40B4-BE49-F238E27FC236}">
                    <a16:creationId xmlns:a16="http://schemas.microsoft.com/office/drawing/2014/main" id="{DF0C795C-7707-75A7-2216-D20989954D1B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9" name="그룹 938">
              <a:extLst>
                <a:ext uri="{FF2B5EF4-FFF2-40B4-BE49-F238E27FC236}">
                  <a16:creationId xmlns:a16="http://schemas.microsoft.com/office/drawing/2014/main" id="{B710D588-F0E9-D2AB-662B-9A03713EE019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940" name="모서리가 둥근 직사각형 260">
                <a:extLst>
                  <a:ext uri="{FF2B5EF4-FFF2-40B4-BE49-F238E27FC236}">
                    <a16:creationId xmlns:a16="http://schemas.microsoft.com/office/drawing/2014/main" id="{D0E830D6-7A69-AC5B-DC7F-01233ABFAD3F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941" name="직사각형 940">
                <a:extLst>
                  <a:ext uri="{FF2B5EF4-FFF2-40B4-BE49-F238E27FC236}">
                    <a16:creationId xmlns:a16="http://schemas.microsoft.com/office/drawing/2014/main" id="{92DCF17E-BD02-F745-4608-B9A791687DF6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942" name="직선 연결선 941">
                <a:extLst>
                  <a:ext uri="{FF2B5EF4-FFF2-40B4-BE49-F238E27FC236}">
                    <a16:creationId xmlns:a16="http://schemas.microsoft.com/office/drawing/2014/main" id="{7F851470-1937-1153-0920-C71C8D3A7FCD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4D18854F-6EC7-E33F-8B39-843D2DF4D530}"/>
              </a:ext>
            </a:extLst>
          </p:cNvPr>
          <p:cNvGrpSpPr/>
          <p:nvPr/>
        </p:nvGrpSpPr>
        <p:grpSpPr>
          <a:xfrm>
            <a:off x="7367710" y="4205006"/>
            <a:ext cx="496998" cy="573118"/>
            <a:chOff x="5884923" y="1835860"/>
            <a:chExt cx="2299727" cy="1294814"/>
          </a:xfrm>
        </p:grpSpPr>
        <p:sp>
          <p:nvSpPr>
            <p:cNvPr id="936" name="사각형: 둥근 모서리 935">
              <a:extLst>
                <a:ext uri="{FF2B5EF4-FFF2-40B4-BE49-F238E27FC236}">
                  <a16:creationId xmlns:a16="http://schemas.microsoft.com/office/drawing/2014/main" id="{210389ED-9475-0D88-7FED-D559E9885888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ESB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937" name="직사각형 936">
              <a:extLst>
                <a:ext uri="{FF2B5EF4-FFF2-40B4-BE49-F238E27FC236}">
                  <a16:creationId xmlns:a16="http://schemas.microsoft.com/office/drawing/2014/main" id="{04C2D301-2B73-D7BA-0E85-BBCEE2F187D8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983A6998-C075-0D9C-FFC0-232E4069B578}"/>
              </a:ext>
            </a:extLst>
          </p:cNvPr>
          <p:cNvCxnSpPr>
            <a:cxnSpLocks/>
            <a:stCxn id="13" idx="0"/>
            <a:endCxn id="12" idx="2"/>
          </p:cNvCxnSpPr>
          <p:nvPr/>
        </p:nvCxnSpPr>
        <p:spPr>
          <a:xfrm flipV="1">
            <a:off x="5961967" y="3363492"/>
            <a:ext cx="0" cy="181341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EB6F284-3038-CFA3-5BC5-F072148F08FD}"/>
              </a:ext>
            </a:extLst>
          </p:cNvPr>
          <p:cNvSpPr/>
          <p:nvPr/>
        </p:nvSpPr>
        <p:spPr>
          <a:xfrm>
            <a:off x="5704350" y="3779250"/>
            <a:ext cx="515234" cy="22989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DDOS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3CE7CBF-720E-D5D5-DA54-8FCB001766F7}"/>
              </a:ext>
            </a:extLst>
          </p:cNvPr>
          <p:cNvSpPr/>
          <p:nvPr/>
        </p:nvSpPr>
        <p:spPr>
          <a:xfrm>
            <a:off x="5704350" y="4099284"/>
            <a:ext cx="515234" cy="22989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29A761CD-5B35-1363-D24A-A5528F98257F}"/>
              </a:ext>
            </a:extLst>
          </p:cNvPr>
          <p:cNvSpPr/>
          <p:nvPr/>
        </p:nvSpPr>
        <p:spPr>
          <a:xfrm>
            <a:off x="5704350" y="4421417"/>
            <a:ext cx="515234" cy="22989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2E86AA5-BD36-CDE8-5F79-D9BBD231EBFA}"/>
              </a:ext>
            </a:extLst>
          </p:cNvPr>
          <p:cNvSpPr/>
          <p:nvPr/>
        </p:nvSpPr>
        <p:spPr>
          <a:xfrm>
            <a:off x="6942154" y="5218758"/>
            <a:ext cx="515234" cy="252888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E074FEB-43EE-8301-9624-177E5B790AEA}"/>
              </a:ext>
            </a:extLst>
          </p:cNvPr>
          <p:cNvSpPr/>
          <p:nvPr/>
        </p:nvSpPr>
        <p:spPr>
          <a:xfrm>
            <a:off x="8266720" y="5176902"/>
            <a:ext cx="515234" cy="336598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L3</a:t>
            </a: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84FCC69E-D5F7-0B2F-7CC4-B7BAFE464251}"/>
              </a:ext>
            </a:extLst>
          </p:cNvPr>
          <p:cNvCxnSpPr>
            <a:cxnSpLocks/>
            <a:stCxn id="27" idx="1"/>
            <a:endCxn id="26" idx="3"/>
          </p:cNvCxnSpPr>
          <p:nvPr/>
        </p:nvCxnSpPr>
        <p:spPr>
          <a:xfrm flipH="1">
            <a:off x="7457388" y="5345202"/>
            <a:ext cx="809333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3D6202EC-C270-8B44-5E61-351733B4AEA3}"/>
              </a:ext>
            </a:extLst>
          </p:cNvPr>
          <p:cNvGrpSpPr/>
          <p:nvPr/>
        </p:nvGrpSpPr>
        <p:grpSpPr>
          <a:xfrm>
            <a:off x="7976675" y="2492896"/>
            <a:ext cx="1104015" cy="407596"/>
            <a:chOff x="8700952" y="2130265"/>
            <a:chExt cx="976502" cy="477633"/>
          </a:xfrm>
        </p:grpSpPr>
        <p:pic>
          <p:nvPicPr>
            <p:cNvPr id="934" name="Picture 510">
              <a:extLst>
                <a:ext uri="{FF2B5EF4-FFF2-40B4-BE49-F238E27FC236}">
                  <a16:creationId xmlns:a16="http://schemas.microsoft.com/office/drawing/2014/main" id="{438FF5E8-B3E6-7634-742D-B850F21ECE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0952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935" name="TextBox 934">
              <a:extLst>
                <a:ext uri="{FF2B5EF4-FFF2-40B4-BE49-F238E27FC236}">
                  <a16:creationId xmlns:a16="http://schemas.microsoft.com/office/drawing/2014/main" id="{ED522742-4C1F-7066-F852-B31DE6DBD5FA}"/>
                </a:ext>
              </a:extLst>
            </p:cNvPr>
            <p:cNvSpPr txBox="1"/>
            <p:nvPr/>
          </p:nvSpPr>
          <p:spPr>
            <a:xfrm>
              <a:off x="8894363" y="2249786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클라우드</a:t>
              </a:r>
            </a:p>
          </p:txBody>
        </p:sp>
      </p:grpSp>
      <p:cxnSp>
        <p:nvCxnSpPr>
          <p:cNvPr id="33" name="직선 연결선 32">
            <a:extLst>
              <a:ext uri="{FF2B5EF4-FFF2-40B4-BE49-F238E27FC236}">
                <a16:creationId xmlns:a16="http://schemas.microsoft.com/office/drawing/2014/main" id="{E9BE267B-8114-88D9-80D0-32DFF7B0D06B}"/>
              </a:ext>
            </a:extLst>
          </p:cNvPr>
          <p:cNvCxnSpPr>
            <a:cxnSpLocks/>
            <a:stCxn id="27" idx="0"/>
            <a:endCxn id="35" idx="2"/>
          </p:cNvCxnSpPr>
          <p:nvPr/>
        </p:nvCxnSpPr>
        <p:spPr>
          <a:xfrm flipV="1">
            <a:off x="8524337" y="3821536"/>
            <a:ext cx="4342" cy="135536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623F0187-14CF-134B-88DB-95517ADCBD5E}"/>
              </a:ext>
            </a:extLst>
          </p:cNvPr>
          <p:cNvSpPr/>
          <p:nvPr/>
        </p:nvSpPr>
        <p:spPr>
          <a:xfrm>
            <a:off x="8271062" y="3568648"/>
            <a:ext cx="515234" cy="25288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88D0B54-9548-881A-49FC-7713FD857C99}"/>
              </a:ext>
            </a:extLst>
          </p:cNvPr>
          <p:cNvSpPr/>
          <p:nvPr/>
        </p:nvSpPr>
        <p:spPr>
          <a:xfrm>
            <a:off x="8271062" y="3950572"/>
            <a:ext cx="515234" cy="252888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2170FD2-8016-5493-8BA5-D709A8840BA7}"/>
              </a:ext>
            </a:extLst>
          </p:cNvPr>
          <p:cNvSpPr/>
          <p:nvPr/>
        </p:nvSpPr>
        <p:spPr>
          <a:xfrm>
            <a:off x="8271062" y="4330405"/>
            <a:ext cx="515234" cy="25288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FBD63011-FF94-AE17-21F8-3020D2224A75}"/>
              </a:ext>
            </a:extLst>
          </p:cNvPr>
          <p:cNvCxnSpPr>
            <a:cxnSpLocks/>
            <a:stCxn id="934" idx="2"/>
            <a:endCxn id="35" idx="0"/>
          </p:cNvCxnSpPr>
          <p:nvPr/>
        </p:nvCxnSpPr>
        <p:spPr>
          <a:xfrm flipH="1">
            <a:off x="8528679" y="2900492"/>
            <a:ext cx="4" cy="66815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3531415C-3FB9-26B0-7DA6-FFCC0FEB3B33}"/>
              </a:ext>
            </a:extLst>
          </p:cNvPr>
          <p:cNvGrpSpPr/>
          <p:nvPr/>
        </p:nvGrpSpPr>
        <p:grpSpPr>
          <a:xfrm>
            <a:off x="3512179" y="2593929"/>
            <a:ext cx="1104015" cy="407596"/>
            <a:chOff x="4090397" y="2130265"/>
            <a:chExt cx="976502" cy="477633"/>
          </a:xfrm>
        </p:grpSpPr>
        <p:pic>
          <p:nvPicPr>
            <p:cNvPr id="932" name="Picture 510">
              <a:extLst>
                <a:ext uri="{FF2B5EF4-FFF2-40B4-BE49-F238E27FC236}">
                  <a16:creationId xmlns:a16="http://schemas.microsoft.com/office/drawing/2014/main" id="{A2CACD6C-A857-28C0-7ED8-F6C8AE4C2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0397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933" name="TextBox 932">
              <a:extLst>
                <a:ext uri="{FF2B5EF4-FFF2-40B4-BE49-F238E27FC236}">
                  <a16:creationId xmlns:a16="http://schemas.microsoft.com/office/drawing/2014/main" id="{BCC062CE-D3FC-B061-9ABC-95542778F76B}"/>
                </a:ext>
              </a:extLst>
            </p:cNvPr>
            <p:cNvSpPr txBox="1"/>
            <p:nvPr/>
          </p:nvSpPr>
          <p:spPr>
            <a:xfrm>
              <a:off x="4301373" y="2187603"/>
              <a:ext cx="613527" cy="40965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인터넷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(200M * 2)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8FC15152-965A-31F8-CCE9-DCA318BCA5E5}"/>
              </a:ext>
            </a:extLst>
          </p:cNvPr>
          <p:cNvCxnSpPr>
            <a:cxnSpLocks/>
            <a:stCxn id="933" idx="2"/>
            <a:endCxn id="43" idx="0"/>
          </p:cNvCxnSpPr>
          <p:nvPr/>
        </p:nvCxnSpPr>
        <p:spPr>
          <a:xfrm flipH="1">
            <a:off x="4095032" y="2992441"/>
            <a:ext cx="2494" cy="37666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0B170292-722B-BF14-5733-FE4C0E34CEAA}"/>
              </a:ext>
            </a:extLst>
          </p:cNvPr>
          <p:cNvSpPr/>
          <p:nvPr/>
        </p:nvSpPr>
        <p:spPr>
          <a:xfrm>
            <a:off x="3837415" y="3369107"/>
            <a:ext cx="515234" cy="25288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3DFC005-696F-07F5-BBDD-09498F921368}"/>
              </a:ext>
            </a:extLst>
          </p:cNvPr>
          <p:cNvSpPr/>
          <p:nvPr/>
        </p:nvSpPr>
        <p:spPr>
          <a:xfrm>
            <a:off x="3837415" y="5176902"/>
            <a:ext cx="515234" cy="336598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백본</a:t>
            </a:r>
          </a:p>
        </p:txBody>
      </p: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C11716D1-57BA-C64B-17DD-F00C5307216B}"/>
              </a:ext>
            </a:extLst>
          </p:cNvPr>
          <p:cNvCxnSpPr>
            <a:cxnSpLocks/>
            <a:stCxn id="45" idx="0"/>
            <a:endCxn id="43" idx="2"/>
          </p:cNvCxnSpPr>
          <p:nvPr/>
        </p:nvCxnSpPr>
        <p:spPr>
          <a:xfrm flipV="1">
            <a:off x="4095033" y="3621995"/>
            <a:ext cx="0" cy="155490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DF3D2F23-1101-B8EC-6835-EEF9F3905E6B}"/>
              </a:ext>
            </a:extLst>
          </p:cNvPr>
          <p:cNvSpPr/>
          <p:nvPr/>
        </p:nvSpPr>
        <p:spPr>
          <a:xfrm>
            <a:off x="3837415" y="4164657"/>
            <a:ext cx="515234" cy="25288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3C67CBB-EEE1-810A-7280-F13399563FD8}"/>
              </a:ext>
            </a:extLst>
          </p:cNvPr>
          <p:cNvSpPr/>
          <p:nvPr/>
        </p:nvSpPr>
        <p:spPr>
          <a:xfrm>
            <a:off x="4805559" y="5218758"/>
            <a:ext cx="515234" cy="25288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1EC07A68-CFF4-91DE-AFE0-667D22A34844}"/>
              </a:ext>
            </a:extLst>
          </p:cNvPr>
          <p:cNvCxnSpPr>
            <a:cxnSpLocks/>
            <a:stCxn id="45" idx="3"/>
            <a:endCxn id="48" idx="1"/>
          </p:cNvCxnSpPr>
          <p:nvPr/>
        </p:nvCxnSpPr>
        <p:spPr>
          <a:xfrm>
            <a:off x="4352650" y="5345202"/>
            <a:ext cx="45290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75BB2223-8DF0-3DD7-46B2-0E9B56A9ECE5}"/>
              </a:ext>
            </a:extLst>
          </p:cNvPr>
          <p:cNvCxnSpPr>
            <a:cxnSpLocks/>
            <a:stCxn id="48" idx="3"/>
            <a:endCxn id="13" idx="1"/>
          </p:cNvCxnSpPr>
          <p:nvPr/>
        </p:nvCxnSpPr>
        <p:spPr>
          <a:xfrm>
            <a:off x="5320793" y="5345202"/>
            <a:ext cx="383557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8D885C7A-E320-5C39-28D6-28D4C6FC56A1}"/>
              </a:ext>
            </a:extLst>
          </p:cNvPr>
          <p:cNvSpPr/>
          <p:nvPr/>
        </p:nvSpPr>
        <p:spPr>
          <a:xfrm>
            <a:off x="4563526" y="4416428"/>
            <a:ext cx="351913" cy="252888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1366</a:t>
            </a: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A4A509B6-B58D-A68E-B8FD-179BD7FFD61B}"/>
              </a:ext>
            </a:extLst>
          </p:cNvPr>
          <p:cNvCxnSpPr>
            <a:cxnSpLocks/>
            <a:stCxn id="58" idx="0"/>
            <a:endCxn id="43" idx="2"/>
          </p:cNvCxnSpPr>
          <p:nvPr/>
        </p:nvCxnSpPr>
        <p:spPr>
          <a:xfrm flipH="1" flipV="1">
            <a:off x="4095033" y="3621995"/>
            <a:ext cx="644450" cy="79443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90BE1FE5-3620-9209-F602-CA78C51AC7EB}"/>
              </a:ext>
            </a:extLst>
          </p:cNvPr>
          <p:cNvCxnSpPr>
            <a:cxnSpLocks/>
            <a:stCxn id="58" idx="2"/>
            <a:endCxn id="13" idx="0"/>
          </p:cNvCxnSpPr>
          <p:nvPr/>
        </p:nvCxnSpPr>
        <p:spPr>
          <a:xfrm>
            <a:off x="4739483" y="4669317"/>
            <a:ext cx="1222484" cy="50758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7D101BEF-E7B3-5C84-7DEC-32A1E05FB421}"/>
              </a:ext>
            </a:extLst>
          </p:cNvPr>
          <p:cNvGrpSpPr/>
          <p:nvPr/>
        </p:nvGrpSpPr>
        <p:grpSpPr>
          <a:xfrm>
            <a:off x="5059803" y="5817586"/>
            <a:ext cx="395835" cy="317260"/>
            <a:chOff x="2332703" y="6046155"/>
            <a:chExt cx="663838" cy="478474"/>
          </a:xfrm>
        </p:grpSpPr>
        <p:grpSp>
          <p:nvGrpSpPr>
            <p:cNvPr id="923" name="그룹 922">
              <a:extLst>
                <a:ext uri="{FF2B5EF4-FFF2-40B4-BE49-F238E27FC236}">
                  <a16:creationId xmlns:a16="http://schemas.microsoft.com/office/drawing/2014/main" id="{C9B60318-9EDE-E041-9CFB-91D7B6D8C1AA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928" name="모서리가 둥근 직사각형 260">
                <a:extLst>
                  <a:ext uri="{FF2B5EF4-FFF2-40B4-BE49-F238E27FC236}">
                    <a16:creationId xmlns:a16="http://schemas.microsoft.com/office/drawing/2014/main" id="{88408C82-48E3-CD51-5906-E174C5873FCB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930" name="직사각형 929">
                <a:extLst>
                  <a:ext uri="{FF2B5EF4-FFF2-40B4-BE49-F238E27FC236}">
                    <a16:creationId xmlns:a16="http://schemas.microsoft.com/office/drawing/2014/main" id="{F1DA3925-A0A3-72C1-E296-3EE2BA25B1B7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931" name="직선 연결선 930">
                <a:extLst>
                  <a:ext uri="{FF2B5EF4-FFF2-40B4-BE49-F238E27FC236}">
                    <a16:creationId xmlns:a16="http://schemas.microsoft.com/office/drawing/2014/main" id="{980E9048-4C03-4CB6-7D5D-649B3D35F22C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4" name="그룹 923">
              <a:extLst>
                <a:ext uri="{FF2B5EF4-FFF2-40B4-BE49-F238E27FC236}">
                  <a16:creationId xmlns:a16="http://schemas.microsoft.com/office/drawing/2014/main" id="{1BFAFCC1-0DC1-63D8-0592-A93477D5636F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925" name="모서리가 둥근 직사각형 260">
                <a:extLst>
                  <a:ext uri="{FF2B5EF4-FFF2-40B4-BE49-F238E27FC236}">
                    <a16:creationId xmlns:a16="http://schemas.microsoft.com/office/drawing/2014/main" id="{5A7A3098-E682-5B75-E2F7-5397D5CA9C01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926" name="직사각형 925">
                <a:extLst>
                  <a:ext uri="{FF2B5EF4-FFF2-40B4-BE49-F238E27FC236}">
                    <a16:creationId xmlns:a16="http://schemas.microsoft.com/office/drawing/2014/main" id="{03C09414-B0E7-BA35-35CB-2231B107AE1F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927" name="직선 연결선 926">
                <a:extLst>
                  <a:ext uri="{FF2B5EF4-FFF2-40B4-BE49-F238E27FC236}">
                    <a16:creationId xmlns:a16="http://schemas.microsoft.com/office/drawing/2014/main" id="{0FDE22CC-AA2B-083A-C2C2-20C8D8F8D193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0C7ADD8E-AF3C-9DB3-8EC2-66F8B353E117}"/>
              </a:ext>
            </a:extLst>
          </p:cNvPr>
          <p:cNvGrpSpPr/>
          <p:nvPr/>
        </p:nvGrpSpPr>
        <p:grpSpPr>
          <a:xfrm>
            <a:off x="5015946" y="5605047"/>
            <a:ext cx="496998" cy="573118"/>
            <a:chOff x="5884923" y="1835860"/>
            <a:chExt cx="2299727" cy="1294814"/>
          </a:xfrm>
        </p:grpSpPr>
        <p:sp>
          <p:nvSpPr>
            <p:cNvPr id="921" name="사각형: 둥근 모서리 920">
              <a:extLst>
                <a:ext uri="{FF2B5EF4-FFF2-40B4-BE49-F238E27FC236}">
                  <a16:creationId xmlns:a16="http://schemas.microsoft.com/office/drawing/2014/main" id="{C5A7634A-BA57-1E44-332B-3F82B99DF819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VDI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922" name="직사각형 921">
              <a:extLst>
                <a:ext uri="{FF2B5EF4-FFF2-40B4-BE49-F238E27FC236}">
                  <a16:creationId xmlns:a16="http://schemas.microsoft.com/office/drawing/2014/main" id="{F9792904-CA6C-87DC-74EB-5A71186CE4FF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9D6F64D0-A7D2-3707-F2F8-4FE92A0CB85A}"/>
              </a:ext>
            </a:extLst>
          </p:cNvPr>
          <p:cNvSpPr/>
          <p:nvPr/>
        </p:nvSpPr>
        <p:spPr>
          <a:xfrm>
            <a:off x="5703197" y="5844849"/>
            <a:ext cx="515234" cy="252888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896" name="직선 연결선 895">
            <a:extLst>
              <a:ext uri="{FF2B5EF4-FFF2-40B4-BE49-F238E27FC236}">
                <a16:creationId xmlns:a16="http://schemas.microsoft.com/office/drawing/2014/main" id="{52B9F8A4-43A5-6C3D-7C58-6F9BC9896C67}"/>
              </a:ext>
            </a:extLst>
          </p:cNvPr>
          <p:cNvCxnSpPr>
            <a:cxnSpLocks/>
            <a:stCxn id="63" idx="0"/>
            <a:endCxn id="13" idx="2"/>
          </p:cNvCxnSpPr>
          <p:nvPr/>
        </p:nvCxnSpPr>
        <p:spPr>
          <a:xfrm flipV="1">
            <a:off x="5960815" y="5513500"/>
            <a:ext cx="1152" cy="33134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7" name="직선 연결선 896">
            <a:extLst>
              <a:ext uri="{FF2B5EF4-FFF2-40B4-BE49-F238E27FC236}">
                <a16:creationId xmlns:a16="http://schemas.microsoft.com/office/drawing/2014/main" id="{713A0AFF-EC78-86DB-C039-A47EBD0638F3}"/>
              </a:ext>
            </a:extLst>
          </p:cNvPr>
          <p:cNvCxnSpPr>
            <a:cxnSpLocks/>
            <a:stCxn id="63" idx="1"/>
            <a:endCxn id="922" idx="3"/>
          </p:cNvCxnSpPr>
          <p:nvPr/>
        </p:nvCxnSpPr>
        <p:spPr>
          <a:xfrm flipH="1" flipV="1">
            <a:off x="5510340" y="5968641"/>
            <a:ext cx="192857" cy="265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8" name="그룹 897">
            <a:extLst>
              <a:ext uri="{FF2B5EF4-FFF2-40B4-BE49-F238E27FC236}">
                <a16:creationId xmlns:a16="http://schemas.microsoft.com/office/drawing/2014/main" id="{9BCE78DA-98B3-2268-78DE-742CE4D1B8CD}"/>
              </a:ext>
            </a:extLst>
          </p:cNvPr>
          <p:cNvGrpSpPr/>
          <p:nvPr/>
        </p:nvGrpSpPr>
        <p:grpSpPr>
          <a:xfrm>
            <a:off x="2992035" y="1076989"/>
            <a:ext cx="1327705" cy="1283964"/>
            <a:chOff x="2278375" y="1536847"/>
            <a:chExt cx="680741" cy="683844"/>
          </a:xfrm>
        </p:grpSpPr>
        <p:grpSp>
          <p:nvGrpSpPr>
            <p:cNvPr id="910" name="그룹 909">
              <a:extLst>
                <a:ext uri="{FF2B5EF4-FFF2-40B4-BE49-F238E27FC236}">
                  <a16:creationId xmlns:a16="http://schemas.microsoft.com/office/drawing/2014/main" id="{7F4BF2ED-7361-CCB8-8D58-CADCA5F265E3}"/>
                </a:ext>
              </a:extLst>
            </p:cNvPr>
            <p:cNvGrpSpPr/>
            <p:nvPr/>
          </p:nvGrpSpPr>
          <p:grpSpPr>
            <a:xfrm>
              <a:off x="2278375" y="1536847"/>
              <a:ext cx="605014" cy="683844"/>
              <a:chOff x="5869569" y="1909096"/>
              <a:chExt cx="2326114" cy="1316809"/>
            </a:xfrm>
          </p:grpSpPr>
          <p:sp>
            <p:nvSpPr>
              <p:cNvPr id="914" name="직사각형 913">
                <a:extLst>
                  <a:ext uri="{FF2B5EF4-FFF2-40B4-BE49-F238E27FC236}">
                    <a16:creationId xmlns:a16="http://schemas.microsoft.com/office/drawing/2014/main" id="{4C83B40A-D11F-48FF-7BFD-44B0FCCDACD8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915" name="사각형: 둥근 모서리 914">
                <a:extLst>
                  <a:ext uri="{FF2B5EF4-FFF2-40B4-BE49-F238E27FC236}">
                    <a16:creationId xmlns:a16="http://schemas.microsoft.com/office/drawing/2014/main" id="{6E0CCC46-42DE-161E-1469-D36847D8CB93}"/>
                  </a:ext>
                </a:extLst>
              </p:cNvPr>
              <p:cNvSpPr/>
              <p:nvPr/>
            </p:nvSpPr>
            <p:spPr>
              <a:xfrm>
                <a:off x="5869569" y="1909096"/>
                <a:ext cx="2326114" cy="372584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8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국가유산청</a:t>
                </a:r>
                <a:endParaRPr lang="en-US" altLang="ko-KR" sz="8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8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8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대전</a:t>
                </a:r>
                <a:r>
                  <a:rPr lang="en-US" altLang="ko-KR" sz="8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8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913" name="직사각형 912">
              <a:extLst>
                <a:ext uri="{FF2B5EF4-FFF2-40B4-BE49-F238E27FC236}">
                  <a16:creationId xmlns:a16="http://schemas.microsoft.com/office/drawing/2014/main" id="{C00AB9FA-D380-507E-B189-30426E7C92A8}"/>
                </a:ext>
              </a:extLst>
            </p:cNvPr>
            <p:cNvSpPr/>
            <p:nvPr/>
          </p:nvSpPr>
          <p:spPr>
            <a:xfrm>
              <a:off x="2700474" y="2001857"/>
              <a:ext cx="258642" cy="164981"/>
            </a:xfrm>
            <a:prstGeom prst="rect">
              <a:avLst/>
            </a:prstGeom>
            <a:solidFill>
              <a:srgbClr val="FFC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899" name="직선 연결선 898">
            <a:extLst>
              <a:ext uri="{FF2B5EF4-FFF2-40B4-BE49-F238E27FC236}">
                <a16:creationId xmlns:a16="http://schemas.microsoft.com/office/drawing/2014/main" id="{744730BE-40E1-424D-5C1F-8607102CCC5D}"/>
              </a:ext>
            </a:extLst>
          </p:cNvPr>
          <p:cNvCxnSpPr>
            <a:cxnSpLocks/>
            <a:stCxn id="932" idx="0"/>
            <a:endCxn id="913" idx="2"/>
          </p:cNvCxnSpPr>
          <p:nvPr/>
        </p:nvCxnSpPr>
        <p:spPr>
          <a:xfrm flipV="1">
            <a:off x="4064187" y="2259840"/>
            <a:ext cx="3328" cy="33408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0" name="직사각형 899">
            <a:extLst>
              <a:ext uri="{FF2B5EF4-FFF2-40B4-BE49-F238E27FC236}">
                <a16:creationId xmlns:a16="http://schemas.microsoft.com/office/drawing/2014/main" id="{C1BA4EBC-5562-C44D-B79A-80045E13BA29}"/>
              </a:ext>
            </a:extLst>
          </p:cNvPr>
          <p:cNvSpPr/>
          <p:nvPr/>
        </p:nvSpPr>
        <p:spPr>
          <a:xfrm>
            <a:off x="6516005" y="5695202"/>
            <a:ext cx="515234" cy="263881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901" name="직사각형 900">
            <a:extLst>
              <a:ext uri="{FF2B5EF4-FFF2-40B4-BE49-F238E27FC236}">
                <a16:creationId xmlns:a16="http://schemas.microsoft.com/office/drawing/2014/main" id="{CECD098B-6814-1581-E6EC-F0D529C3BCB4}"/>
              </a:ext>
            </a:extLst>
          </p:cNvPr>
          <p:cNvSpPr/>
          <p:nvPr/>
        </p:nvSpPr>
        <p:spPr>
          <a:xfrm>
            <a:off x="7230355" y="5700699"/>
            <a:ext cx="515234" cy="252888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 err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망연계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902" name="직선 연결선 901">
            <a:extLst>
              <a:ext uri="{FF2B5EF4-FFF2-40B4-BE49-F238E27FC236}">
                <a16:creationId xmlns:a16="http://schemas.microsoft.com/office/drawing/2014/main" id="{2111820A-3112-8B72-84A7-C8EE578A2B8F}"/>
              </a:ext>
            </a:extLst>
          </p:cNvPr>
          <p:cNvCxnSpPr>
            <a:cxnSpLocks/>
            <a:stCxn id="901" idx="1"/>
            <a:endCxn id="900" idx="3"/>
          </p:cNvCxnSpPr>
          <p:nvPr/>
        </p:nvCxnSpPr>
        <p:spPr>
          <a:xfrm flipH="1">
            <a:off x="7031239" y="5827143"/>
            <a:ext cx="19911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3" name="직사각형 902">
            <a:extLst>
              <a:ext uri="{FF2B5EF4-FFF2-40B4-BE49-F238E27FC236}">
                <a16:creationId xmlns:a16="http://schemas.microsoft.com/office/drawing/2014/main" id="{2B9536DB-0FE0-7C3A-E0A8-A5799F938A04}"/>
              </a:ext>
            </a:extLst>
          </p:cNvPr>
          <p:cNvSpPr/>
          <p:nvPr/>
        </p:nvSpPr>
        <p:spPr>
          <a:xfrm>
            <a:off x="7939505" y="5695202"/>
            <a:ext cx="515234" cy="263881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904" name="직선 연결선 903">
            <a:extLst>
              <a:ext uri="{FF2B5EF4-FFF2-40B4-BE49-F238E27FC236}">
                <a16:creationId xmlns:a16="http://schemas.microsoft.com/office/drawing/2014/main" id="{F5385D2D-DF8C-4723-EC9F-4AC22F2997B0}"/>
              </a:ext>
            </a:extLst>
          </p:cNvPr>
          <p:cNvCxnSpPr>
            <a:cxnSpLocks/>
            <a:stCxn id="901" idx="3"/>
            <a:endCxn id="903" idx="1"/>
          </p:cNvCxnSpPr>
          <p:nvPr/>
        </p:nvCxnSpPr>
        <p:spPr>
          <a:xfrm>
            <a:off x="7745589" y="5827143"/>
            <a:ext cx="19391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5" name="그룹 904">
            <a:extLst>
              <a:ext uri="{FF2B5EF4-FFF2-40B4-BE49-F238E27FC236}">
                <a16:creationId xmlns:a16="http://schemas.microsoft.com/office/drawing/2014/main" id="{292F4A1C-021F-1D07-0E1D-D978664F629E}"/>
              </a:ext>
            </a:extLst>
          </p:cNvPr>
          <p:cNvGrpSpPr/>
          <p:nvPr/>
        </p:nvGrpSpPr>
        <p:grpSpPr>
          <a:xfrm>
            <a:off x="7881629" y="6242926"/>
            <a:ext cx="623187" cy="354426"/>
            <a:chOff x="1434601" y="3366089"/>
            <a:chExt cx="551210" cy="312041"/>
          </a:xfrm>
        </p:grpSpPr>
        <p:pic>
          <p:nvPicPr>
            <p:cNvPr id="908" name="Picture 510">
              <a:extLst>
                <a:ext uri="{FF2B5EF4-FFF2-40B4-BE49-F238E27FC236}">
                  <a16:creationId xmlns:a16="http://schemas.microsoft.com/office/drawing/2014/main" id="{F4212DF8-6B7A-A4CC-79A7-CF82B5FEF1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909" name="TextBox 908">
              <a:extLst>
                <a:ext uri="{FF2B5EF4-FFF2-40B4-BE49-F238E27FC236}">
                  <a16:creationId xmlns:a16="http://schemas.microsoft.com/office/drawing/2014/main" id="{C25E9481-603D-22E6-000B-94A132D32AC3}"/>
                </a:ext>
              </a:extLst>
            </p:cNvPr>
            <p:cNvSpPr txBox="1"/>
            <p:nvPr/>
          </p:nvSpPr>
          <p:spPr>
            <a:xfrm>
              <a:off x="1457098" y="3370353"/>
              <a:ext cx="501100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내부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906" name="직선 연결선 905">
            <a:extLst>
              <a:ext uri="{FF2B5EF4-FFF2-40B4-BE49-F238E27FC236}">
                <a16:creationId xmlns:a16="http://schemas.microsoft.com/office/drawing/2014/main" id="{C8081933-6CF1-4EAB-9B4C-566D82B037E5}"/>
              </a:ext>
            </a:extLst>
          </p:cNvPr>
          <p:cNvCxnSpPr>
            <a:cxnSpLocks/>
            <a:stCxn id="903" idx="2"/>
            <a:endCxn id="908" idx="0"/>
          </p:cNvCxnSpPr>
          <p:nvPr/>
        </p:nvCxnSpPr>
        <p:spPr>
          <a:xfrm flipH="1">
            <a:off x="8193223" y="5959083"/>
            <a:ext cx="3899" cy="28384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7" name="직선 연결선 906">
            <a:extLst>
              <a:ext uri="{FF2B5EF4-FFF2-40B4-BE49-F238E27FC236}">
                <a16:creationId xmlns:a16="http://schemas.microsoft.com/office/drawing/2014/main" id="{7A1D2A8D-FC53-8F0E-649B-CEF8BA8EF2A3}"/>
              </a:ext>
            </a:extLst>
          </p:cNvPr>
          <p:cNvCxnSpPr>
            <a:cxnSpLocks/>
            <a:stCxn id="900" idx="1"/>
            <a:endCxn id="13" idx="3"/>
          </p:cNvCxnSpPr>
          <p:nvPr/>
        </p:nvCxnSpPr>
        <p:spPr>
          <a:xfrm flipH="1" flipV="1">
            <a:off x="6219584" y="5345202"/>
            <a:ext cx="296421" cy="48194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0" name="타원 949">
            <a:extLst>
              <a:ext uri="{FF2B5EF4-FFF2-40B4-BE49-F238E27FC236}">
                <a16:creationId xmlns:a16="http://schemas.microsoft.com/office/drawing/2014/main" id="{BDE5E182-C2D0-9DB3-5AB0-736705F41F47}"/>
              </a:ext>
            </a:extLst>
          </p:cNvPr>
          <p:cNvSpPr/>
          <p:nvPr/>
        </p:nvSpPr>
        <p:spPr>
          <a:xfrm>
            <a:off x="4251850" y="1458604"/>
            <a:ext cx="310820" cy="30976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51" name="타원 950">
            <a:extLst>
              <a:ext uri="{FF2B5EF4-FFF2-40B4-BE49-F238E27FC236}">
                <a16:creationId xmlns:a16="http://schemas.microsoft.com/office/drawing/2014/main" id="{3F35B274-37FB-3B70-D9E1-CB14313C6719}"/>
              </a:ext>
            </a:extLst>
          </p:cNvPr>
          <p:cNvSpPr/>
          <p:nvPr/>
        </p:nvSpPr>
        <p:spPr>
          <a:xfrm>
            <a:off x="4773932" y="3968487"/>
            <a:ext cx="310820" cy="30976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53" name="직사각형 952">
            <a:extLst>
              <a:ext uri="{FF2B5EF4-FFF2-40B4-BE49-F238E27FC236}">
                <a16:creationId xmlns:a16="http://schemas.microsoft.com/office/drawing/2014/main" id="{17B99321-47F0-DF92-3AE7-E59617E54F97}"/>
              </a:ext>
            </a:extLst>
          </p:cNvPr>
          <p:cNvSpPr/>
          <p:nvPr/>
        </p:nvSpPr>
        <p:spPr>
          <a:xfrm>
            <a:off x="10199813" y="848789"/>
            <a:ext cx="351229" cy="27462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954" name="TextBox 953">
            <a:extLst>
              <a:ext uri="{FF2B5EF4-FFF2-40B4-BE49-F238E27FC236}">
                <a16:creationId xmlns:a16="http://schemas.microsoft.com/office/drawing/2014/main" id="{2A1D8FD3-B56F-4189-2D62-256F2D7E8458}"/>
              </a:ext>
            </a:extLst>
          </p:cNvPr>
          <p:cNvSpPr txBox="1"/>
          <p:nvPr/>
        </p:nvSpPr>
        <p:spPr>
          <a:xfrm>
            <a:off x="10560496" y="863134"/>
            <a:ext cx="12715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100" b="1" dirty="0">
                <a:ln>
                  <a:solidFill>
                    <a:srgbClr val="002060">
                      <a:alpha val="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장비 라우팅 추가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EB81F88-72F4-D615-9F37-F1C311C6CB7B}"/>
              </a:ext>
            </a:extLst>
          </p:cNvPr>
          <p:cNvGrpSpPr/>
          <p:nvPr/>
        </p:nvGrpSpPr>
        <p:grpSpPr>
          <a:xfrm>
            <a:off x="3113999" y="1556791"/>
            <a:ext cx="535896" cy="509050"/>
            <a:chOff x="2196486" y="1143804"/>
            <a:chExt cx="330465" cy="282825"/>
          </a:xfrm>
        </p:grpSpPr>
        <p:sp>
          <p:nvSpPr>
            <p:cNvPr id="3" name="Text Box 60">
              <a:extLst>
                <a:ext uri="{FF2B5EF4-FFF2-40B4-BE49-F238E27FC236}">
                  <a16:creationId xmlns:a16="http://schemas.microsoft.com/office/drawing/2014/main" id="{86593789-ACB2-24F7-0DE7-D471B53FAF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62470" y="1358229"/>
              <a:ext cx="189793" cy="68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b="1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b="1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C5AB856B-05F6-E3C7-7F6B-9009EFC76382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6" name="Picture 3">
                <a:extLst>
                  <a:ext uri="{FF2B5EF4-FFF2-40B4-BE49-F238E27FC236}">
                    <a16:creationId xmlns:a16="http://schemas.microsoft.com/office/drawing/2014/main" id="{F33009FD-D265-1748-04C3-4DF9568D39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8" name="Google Shape;717;p130">
                <a:extLst>
                  <a:ext uri="{FF2B5EF4-FFF2-40B4-BE49-F238E27FC236}">
                    <a16:creationId xmlns:a16="http://schemas.microsoft.com/office/drawing/2014/main" id="{9C89488F-FA83-B8AB-0DDF-38FD38E1B1C4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14" name="Google Shape;718;p130">
                  <a:extLst>
                    <a:ext uri="{FF2B5EF4-FFF2-40B4-BE49-F238E27FC236}">
                      <a16:creationId xmlns:a16="http://schemas.microsoft.com/office/drawing/2014/main" id="{8C281DA9-D821-951B-8D3A-581D7545C32A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19" name="Google Shape;719;p130">
                  <a:extLst>
                    <a:ext uri="{FF2B5EF4-FFF2-40B4-BE49-F238E27FC236}">
                      <a16:creationId xmlns:a16="http://schemas.microsoft.com/office/drawing/2014/main" id="{60A196BB-8C5C-4017-1CF4-E536A3B6F969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720;p130">
                  <a:extLst>
                    <a:ext uri="{FF2B5EF4-FFF2-40B4-BE49-F238E27FC236}">
                      <a16:creationId xmlns:a16="http://schemas.microsoft.com/office/drawing/2014/main" id="{145E8D63-CDA0-E4CB-FD13-DE0CCC2288AB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AFE9622-1250-6027-64DE-2F9ED63A471B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네트웍 구성도 </a:t>
            </a:r>
          </a:p>
        </p:txBody>
      </p:sp>
      <p:sp>
        <p:nvSpPr>
          <p:cNvPr id="30" name="TextBox 29">
            <a:hlinkClick r:id="" action="ppaction://noaction"/>
            <a:extLst>
              <a:ext uri="{FF2B5EF4-FFF2-40B4-BE49-F238E27FC236}">
                <a16:creationId xmlns:a16="http://schemas.microsoft.com/office/drawing/2014/main" id="{507FD3CE-B21A-458B-202D-9E60CBADDA9B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02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08A293-E4AE-EFC0-81B7-5C2F224DC610}"/>
              </a:ext>
            </a:extLst>
          </p:cNvPr>
          <p:cNvSpPr txBox="1"/>
          <p:nvPr/>
        </p:nvSpPr>
        <p:spPr>
          <a:xfrm>
            <a:off x="335360" y="467380"/>
            <a:ext cx="4348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국가유산청</a:t>
            </a:r>
            <a:r>
              <a:rPr lang="en-US" altLang="ko-KR" sz="1800" dirty="0">
                <a:solidFill>
                  <a:srgbClr val="7F7F7F"/>
                </a:solidFill>
              </a:rPr>
              <a:t> &lt;-&gt; VPN </a:t>
            </a:r>
            <a:r>
              <a:rPr lang="ko-KR" altLang="en-US" sz="1800" dirty="0">
                <a:solidFill>
                  <a:srgbClr val="7F7F7F"/>
                </a:solidFill>
              </a:rPr>
              <a:t>연동</a:t>
            </a:r>
          </a:p>
        </p:txBody>
      </p:sp>
    </p:spTree>
    <p:extLst>
      <p:ext uri="{BB962C8B-B14F-4D97-AF65-F5344CB8AC3E}">
        <p14:creationId xmlns:p14="http://schemas.microsoft.com/office/powerpoint/2010/main" val="175108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94880FCA-38DF-23A7-3E62-55376E4690A9}"/>
              </a:ext>
            </a:extLst>
          </p:cNvPr>
          <p:cNvSpPr/>
          <p:nvPr/>
        </p:nvSpPr>
        <p:spPr>
          <a:xfrm>
            <a:off x="3457872" y="2132856"/>
            <a:ext cx="5262977" cy="358000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과천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(</a:t>
            </a:r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권익위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)</a:t>
            </a:r>
            <a:endParaRPr lang="ko-KR" altLang="en-US" sz="9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67" name="사각형: 둥근 모서리 566">
            <a:extLst>
              <a:ext uri="{FF2B5EF4-FFF2-40B4-BE49-F238E27FC236}">
                <a16:creationId xmlns:a16="http://schemas.microsoft.com/office/drawing/2014/main" id="{A510AE5C-5624-04FD-A110-55D75346252E}"/>
              </a:ext>
            </a:extLst>
          </p:cNvPr>
          <p:cNvSpPr/>
          <p:nvPr/>
        </p:nvSpPr>
        <p:spPr>
          <a:xfrm>
            <a:off x="7543005" y="4331037"/>
            <a:ext cx="1131187" cy="661140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66" name="사각형: 둥근 모서리 565">
            <a:extLst>
              <a:ext uri="{FF2B5EF4-FFF2-40B4-BE49-F238E27FC236}">
                <a16:creationId xmlns:a16="http://schemas.microsoft.com/office/drawing/2014/main" id="{8C21CEA2-3BEF-A50A-5D40-D339CF2F5074}"/>
              </a:ext>
            </a:extLst>
          </p:cNvPr>
          <p:cNvSpPr/>
          <p:nvPr/>
        </p:nvSpPr>
        <p:spPr>
          <a:xfrm>
            <a:off x="8995955" y="3260267"/>
            <a:ext cx="1276509" cy="1214985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E8D3FBA0-761A-C2BD-CD34-8AED51DB6D50}"/>
              </a:ext>
            </a:extLst>
          </p:cNvPr>
          <p:cNvGrpSpPr/>
          <p:nvPr/>
        </p:nvGrpSpPr>
        <p:grpSpPr>
          <a:xfrm>
            <a:off x="4038240" y="1412776"/>
            <a:ext cx="1190625" cy="474895"/>
            <a:chOff x="6427856" y="2138594"/>
            <a:chExt cx="976502" cy="477633"/>
          </a:xfrm>
        </p:grpSpPr>
        <p:pic>
          <p:nvPicPr>
            <p:cNvPr id="564" name="Picture 510">
              <a:extLst>
                <a:ext uri="{FF2B5EF4-FFF2-40B4-BE49-F238E27FC236}">
                  <a16:creationId xmlns:a16="http://schemas.microsoft.com/office/drawing/2014/main" id="{ACC30A6E-8C57-387B-47C5-9D7676DC0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7856" y="2138594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65" name="TextBox 564">
              <a:extLst>
                <a:ext uri="{FF2B5EF4-FFF2-40B4-BE49-F238E27FC236}">
                  <a16:creationId xmlns:a16="http://schemas.microsoft.com/office/drawing/2014/main" id="{F8FF65F6-2724-1A28-C2A3-5A007A1A9851}"/>
                </a:ext>
              </a:extLst>
            </p:cNvPr>
            <p:cNvSpPr txBox="1"/>
            <p:nvPr/>
          </p:nvSpPr>
          <p:spPr>
            <a:xfrm>
              <a:off x="6621266" y="2236679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외부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-1G)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8271702D-B6CD-F23E-BA89-B198EAA18DE7}"/>
              </a:ext>
            </a:extLst>
          </p:cNvPr>
          <p:cNvCxnSpPr>
            <a:cxnSpLocks/>
            <a:stCxn id="564" idx="2"/>
            <a:endCxn id="15" idx="0"/>
          </p:cNvCxnSpPr>
          <p:nvPr/>
        </p:nvCxnSpPr>
        <p:spPr>
          <a:xfrm flipH="1">
            <a:off x="4628172" y="1887671"/>
            <a:ext cx="5381" cy="57333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AB57DC14-6E7D-6EAA-33D5-A5666BBA0343}"/>
              </a:ext>
            </a:extLst>
          </p:cNvPr>
          <p:cNvCxnSpPr>
            <a:cxnSpLocks/>
            <a:stCxn id="16" idx="3"/>
            <a:endCxn id="27" idx="1"/>
          </p:cNvCxnSpPr>
          <p:nvPr/>
        </p:nvCxnSpPr>
        <p:spPr>
          <a:xfrm flipV="1">
            <a:off x="4905998" y="4014476"/>
            <a:ext cx="282294" cy="66109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41C1C5E-526F-4B38-8038-7D45F97A725B}"/>
              </a:ext>
            </a:extLst>
          </p:cNvPr>
          <p:cNvSpPr/>
          <p:nvPr/>
        </p:nvSpPr>
        <p:spPr>
          <a:xfrm>
            <a:off x="4350344" y="2461001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78CE67D-A8DB-859F-F128-5A2345BE958C}"/>
              </a:ext>
            </a:extLst>
          </p:cNvPr>
          <p:cNvSpPr/>
          <p:nvPr/>
        </p:nvSpPr>
        <p:spPr>
          <a:xfrm>
            <a:off x="4350344" y="4479480"/>
            <a:ext cx="555654" cy="39217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백본</a:t>
            </a:r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8861EB40-71E8-B141-9BBB-DFFEE5EF4E2A}"/>
              </a:ext>
            </a:extLst>
          </p:cNvPr>
          <p:cNvCxnSpPr>
            <a:cxnSpLocks/>
            <a:stCxn id="16" idx="3"/>
            <a:endCxn id="52" idx="1"/>
          </p:cNvCxnSpPr>
          <p:nvPr/>
        </p:nvCxnSpPr>
        <p:spPr>
          <a:xfrm>
            <a:off x="4905998" y="4675568"/>
            <a:ext cx="115496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B9347DD-7330-4881-94F5-0A985EE8FC28}"/>
              </a:ext>
            </a:extLst>
          </p:cNvPr>
          <p:cNvSpPr/>
          <p:nvPr/>
        </p:nvSpPr>
        <p:spPr>
          <a:xfrm>
            <a:off x="5188292" y="3860751"/>
            <a:ext cx="555654" cy="307451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878835CC-54FE-60A2-0C77-CEF2D19F87EB}"/>
              </a:ext>
            </a:extLst>
          </p:cNvPr>
          <p:cNvCxnSpPr>
            <a:cxnSpLocks/>
            <a:stCxn id="27" idx="3"/>
            <a:endCxn id="549" idx="1"/>
          </p:cNvCxnSpPr>
          <p:nvPr/>
        </p:nvCxnSpPr>
        <p:spPr>
          <a:xfrm>
            <a:off x="5743947" y="4014476"/>
            <a:ext cx="226843" cy="84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9C1A7DCB-9FE5-0163-1E02-07E496913703}"/>
              </a:ext>
            </a:extLst>
          </p:cNvPr>
          <p:cNvGrpSpPr/>
          <p:nvPr/>
        </p:nvGrpSpPr>
        <p:grpSpPr>
          <a:xfrm>
            <a:off x="6016566" y="3839325"/>
            <a:ext cx="426888" cy="369644"/>
            <a:chOff x="2332703" y="6046155"/>
            <a:chExt cx="663838" cy="478474"/>
          </a:xfrm>
        </p:grpSpPr>
        <p:grpSp>
          <p:nvGrpSpPr>
            <p:cNvPr id="550" name="그룹 549">
              <a:extLst>
                <a:ext uri="{FF2B5EF4-FFF2-40B4-BE49-F238E27FC236}">
                  <a16:creationId xmlns:a16="http://schemas.microsoft.com/office/drawing/2014/main" id="{DF7B61B9-953B-D333-E28C-05661973EEF2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559" name="모서리가 둥근 직사각형 260">
                <a:extLst>
                  <a:ext uri="{FF2B5EF4-FFF2-40B4-BE49-F238E27FC236}">
                    <a16:creationId xmlns:a16="http://schemas.microsoft.com/office/drawing/2014/main" id="{252B3ECB-A00C-2231-1DC8-8064E2E87684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61" name="직사각형 560">
                <a:extLst>
                  <a:ext uri="{FF2B5EF4-FFF2-40B4-BE49-F238E27FC236}">
                    <a16:creationId xmlns:a16="http://schemas.microsoft.com/office/drawing/2014/main" id="{9E2B6C2D-F3DD-54A3-0B4B-AE6BA157C76B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62" name="직선 연결선 561">
                <a:extLst>
                  <a:ext uri="{FF2B5EF4-FFF2-40B4-BE49-F238E27FC236}">
                    <a16:creationId xmlns:a16="http://schemas.microsoft.com/office/drawing/2014/main" id="{52803202-7AF6-F9D5-5314-6D60ACC100DD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1" name="그룹 550">
              <a:extLst>
                <a:ext uri="{FF2B5EF4-FFF2-40B4-BE49-F238E27FC236}">
                  <a16:creationId xmlns:a16="http://schemas.microsoft.com/office/drawing/2014/main" id="{FADD6739-BA7C-0E2E-ACA3-BB12B88D7D5E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552" name="모서리가 둥근 직사각형 260">
                <a:extLst>
                  <a:ext uri="{FF2B5EF4-FFF2-40B4-BE49-F238E27FC236}">
                    <a16:creationId xmlns:a16="http://schemas.microsoft.com/office/drawing/2014/main" id="{4AFC8907-CAB7-18B4-5E5A-F8B86A535F42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53" name="직사각형 552">
                <a:extLst>
                  <a:ext uri="{FF2B5EF4-FFF2-40B4-BE49-F238E27FC236}">
                    <a16:creationId xmlns:a16="http://schemas.microsoft.com/office/drawing/2014/main" id="{0B482C3E-03F3-DE30-6568-25F3D00B278F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58" name="직선 연결선 557">
                <a:extLst>
                  <a:ext uri="{FF2B5EF4-FFF2-40B4-BE49-F238E27FC236}">
                    <a16:creationId xmlns:a16="http://schemas.microsoft.com/office/drawing/2014/main" id="{0AEB8612-4008-8A57-9CFB-8DF5D20FB1DD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5A70F017-2863-BF80-98B2-D7E38FD84572}"/>
              </a:ext>
            </a:extLst>
          </p:cNvPr>
          <p:cNvGrpSpPr/>
          <p:nvPr/>
        </p:nvGrpSpPr>
        <p:grpSpPr>
          <a:xfrm>
            <a:off x="5969269" y="3591694"/>
            <a:ext cx="535988" cy="667746"/>
            <a:chOff x="5884923" y="1835860"/>
            <a:chExt cx="2299727" cy="1294814"/>
          </a:xfrm>
        </p:grpSpPr>
        <p:sp>
          <p:nvSpPr>
            <p:cNvPr id="548" name="사각형: 둥근 모서리 547">
              <a:extLst>
                <a:ext uri="{FF2B5EF4-FFF2-40B4-BE49-F238E27FC236}">
                  <a16:creationId xmlns:a16="http://schemas.microsoft.com/office/drawing/2014/main" id="{15313932-1B3B-C14B-1F38-1AEC87F9F788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ESB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49" name="직사각형 548">
              <a:extLst>
                <a:ext uri="{FF2B5EF4-FFF2-40B4-BE49-F238E27FC236}">
                  <a16:creationId xmlns:a16="http://schemas.microsoft.com/office/drawing/2014/main" id="{AF270435-AE63-1831-C7D2-924964F15DEE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AFB7FF47-2F7D-B9FF-AEDC-25E3A55A46EF}"/>
              </a:ext>
            </a:extLst>
          </p:cNvPr>
          <p:cNvCxnSpPr>
            <a:cxnSpLocks/>
            <a:stCxn id="16" idx="0"/>
            <a:endCxn id="15" idx="2"/>
          </p:cNvCxnSpPr>
          <p:nvPr/>
        </p:nvCxnSpPr>
        <p:spPr>
          <a:xfrm flipV="1">
            <a:off x="4628172" y="2728858"/>
            <a:ext cx="0" cy="175062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E052D517-5720-872B-C8DB-4A2F21897054}"/>
              </a:ext>
            </a:extLst>
          </p:cNvPr>
          <p:cNvSpPr/>
          <p:nvPr/>
        </p:nvSpPr>
        <p:spPr>
          <a:xfrm>
            <a:off x="4350344" y="2851059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DDOS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C4265EFB-0AA2-35DB-FE0E-D13384EA817E}"/>
              </a:ext>
            </a:extLst>
          </p:cNvPr>
          <p:cNvSpPr/>
          <p:nvPr/>
        </p:nvSpPr>
        <p:spPr>
          <a:xfrm>
            <a:off x="4350344" y="3223935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36EB7343-C112-238F-65C2-A3BB8805DD9A}"/>
              </a:ext>
            </a:extLst>
          </p:cNvPr>
          <p:cNvSpPr/>
          <p:nvPr/>
        </p:nvSpPr>
        <p:spPr>
          <a:xfrm>
            <a:off x="4350344" y="3599256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A77B4066-6F14-6767-2A82-461C3D5D94E1}"/>
              </a:ext>
            </a:extLst>
          </p:cNvPr>
          <p:cNvSpPr/>
          <p:nvPr/>
        </p:nvSpPr>
        <p:spPr>
          <a:xfrm>
            <a:off x="6060960" y="4528247"/>
            <a:ext cx="555654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7C886685-5299-459D-178E-E17EAF26CF01}"/>
              </a:ext>
            </a:extLst>
          </p:cNvPr>
          <p:cNvSpPr/>
          <p:nvPr/>
        </p:nvSpPr>
        <p:spPr>
          <a:xfrm>
            <a:off x="6875425" y="4479480"/>
            <a:ext cx="555654" cy="39217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L3</a:t>
            </a:r>
          </a:p>
        </p:txBody>
      </p: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13B2DB6F-D340-7B2F-5A5D-94039B0D2088}"/>
              </a:ext>
            </a:extLst>
          </p:cNvPr>
          <p:cNvCxnSpPr>
            <a:cxnSpLocks/>
            <a:stCxn id="59" idx="1"/>
            <a:endCxn id="52" idx="3"/>
          </p:cNvCxnSpPr>
          <p:nvPr/>
        </p:nvCxnSpPr>
        <p:spPr>
          <a:xfrm flipH="1">
            <a:off x="6616614" y="4675568"/>
            <a:ext cx="25881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FD9B5AC8-600E-86BD-6D11-7EBDC11A1169}"/>
              </a:ext>
            </a:extLst>
          </p:cNvPr>
          <p:cNvGrpSpPr/>
          <p:nvPr/>
        </p:nvGrpSpPr>
        <p:grpSpPr>
          <a:xfrm>
            <a:off x="6562776" y="1484784"/>
            <a:ext cx="1190625" cy="474895"/>
            <a:chOff x="8700952" y="2130265"/>
            <a:chExt cx="976502" cy="477633"/>
          </a:xfrm>
        </p:grpSpPr>
        <p:pic>
          <p:nvPicPr>
            <p:cNvPr id="546" name="Picture 510">
              <a:extLst>
                <a:ext uri="{FF2B5EF4-FFF2-40B4-BE49-F238E27FC236}">
                  <a16:creationId xmlns:a16="http://schemas.microsoft.com/office/drawing/2014/main" id="{99E4AA48-6241-EFFF-F35C-C981707615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0952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47" name="TextBox 546">
              <a:extLst>
                <a:ext uri="{FF2B5EF4-FFF2-40B4-BE49-F238E27FC236}">
                  <a16:creationId xmlns:a16="http://schemas.microsoft.com/office/drawing/2014/main" id="{2686364B-D1D8-D07B-E440-94FD40DE0E23}"/>
                </a:ext>
              </a:extLst>
            </p:cNvPr>
            <p:cNvSpPr txBox="1"/>
            <p:nvPr/>
          </p:nvSpPr>
          <p:spPr>
            <a:xfrm>
              <a:off x="8894363" y="2249786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클라우드</a:t>
              </a:r>
            </a:p>
          </p:txBody>
        </p:sp>
      </p:grp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35AD8170-DB60-559C-0FB9-76E7C5A577B2}"/>
              </a:ext>
            </a:extLst>
          </p:cNvPr>
          <p:cNvCxnSpPr>
            <a:cxnSpLocks/>
            <a:stCxn id="59" idx="0"/>
            <a:endCxn id="63" idx="2"/>
          </p:cNvCxnSpPr>
          <p:nvPr/>
        </p:nvCxnSpPr>
        <p:spPr>
          <a:xfrm flipV="1">
            <a:off x="7153253" y="2900327"/>
            <a:ext cx="4683" cy="157915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D27FD155-99D3-1064-8227-10A51C00467F}"/>
              </a:ext>
            </a:extLst>
          </p:cNvPr>
          <p:cNvSpPr/>
          <p:nvPr/>
        </p:nvSpPr>
        <p:spPr>
          <a:xfrm>
            <a:off x="6880108" y="2605684"/>
            <a:ext cx="555654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448" name="직사각형 447">
            <a:extLst>
              <a:ext uri="{FF2B5EF4-FFF2-40B4-BE49-F238E27FC236}">
                <a16:creationId xmlns:a16="http://schemas.microsoft.com/office/drawing/2014/main" id="{F456CFF2-C23B-07AD-E390-3273EAEB19C1}"/>
              </a:ext>
            </a:extLst>
          </p:cNvPr>
          <p:cNvSpPr/>
          <p:nvPr/>
        </p:nvSpPr>
        <p:spPr>
          <a:xfrm>
            <a:off x="6880108" y="3050668"/>
            <a:ext cx="555654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49" name="직사각형 448">
            <a:extLst>
              <a:ext uri="{FF2B5EF4-FFF2-40B4-BE49-F238E27FC236}">
                <a16:creationId xmlns:a16="http://schemas.microsoft.com/office/drawing/2014/main" id="{87130C69-AE11-8834-6933-5E31DEB32E3E}"/>
              </a:ext>
            </a:extLst>
          </p:cNvPr>
          <p:cNvSpPr/>
          <p:nvPr/>
        </p:nvSpPr>
        <p:spPr>
          <a:xfrm>
            <a:off x="6880108" y="3493217"/>
            <a:ext cx="555654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451" name="직선 연결선 450">
            <a:extLst>
              <a:ext uri="{FF2B5EF4-FFF2-40B4-BE49-F238E27FC236}">
                <a16:creationId xmlns:a16="http://schemas.microsoft.com/office/drawing/2014/main" id="{0927C2CD-E414-60FF-2AF5-39D783CCE9F4}"/>
              </a:ext>
            </a:extLst>
          </p:cNvPr>
          <p:cNvCxnSpPr>
            <a:cxnSpLocks/>
            <a:stCxn id="546" idx="2"/>
            <a:endCxn id="63" idx="0"/>
          </p:cNvCxnSpPr>
          <p:nvPr/>
        </p:nvCxnSpPr>
        <p:spPr>
          <a:xfrm flipH="1">
            <a:off x="7157935" y="1959679"/>
            <a:ext cx="154" cy="64600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2" name="그룹 451">
            <a:extLst>
              <a:ext uri="{FF2B5EF4-FFF2-40B4-BE49-F238E27FC236}">
                <a16:creationId xmlns:a16="http://schemas.microsoft.com/office/drawing/2014/main" id="{85852515-F380-B776-BF8A-347B25894BE7}"/>
              </a:ext>
            </a:extLst>
          </p:cNvPr>
          <p:cNvGrpSpPr/>
          <p:nvPr/>
        </p:nvGrpSpPr>
        <p:grpSpPr>
          <a:xfrm>
            <a:off x="3733828" y="5225948"/>
            <a:ext cx="426888" cy="369644"/>
            <a:chOff x="2332703" y="6046155"/>
            <a:chExt cx="663838" cy="478474"/>
          </a:xfrm>
        </p:grpSpPr>
        <p:grpSp>
          <p:nvGrpSpPr>
            <p:cNvPr id="538" name="그룹 537">
              <a:extLst>
                <a:ext uri="{FF2B5EF4-FFF2-40B4-BE49-F238E27FC236}">
                  <a16:creationId xmlns:a16="http://schemas.microsoft.com/office/drawing/2014/main" id="{9A1C9EEA-F859-4873-E22E-AA6C5DDC5D1D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543" name="모서리가 둥근 직사각형 260">
                <a:extLst>
                  <a:ext uri="{FF2B5EF4-FFF2-40B4-BE49-F238E27FC236}">
                    <a16:creationId xmlns:a16="http://schemas.microsoft.com/office/drawing/2014/main" id="{C57D64A6-9E57-8B76-9754-13E296E43F51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44" name="직사각형 543">
                <a:extLst>
                  <a:ext uri="{FF2B5EF4-FFF2-40B4-BE49-F238E27FC236}">
                    <a16:creationId xmlns:a16="http://schemas.microsoft.com/office/drawing/2014/main" id="{AE4B6A20-1470-E409-68A3-4373A9750C9E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45" name="직선 연결선 544">
                <a:extLst>
                  <a:ext uri="{FF2B5EF4-FFF2-40B4-BE49-F238E27FC236}">
                    <a16:creationId xmlns:a16="http://schemas.microsoft.com/office/drawing/2014/main" id="{F93DB6FD-F2E2-BA9E-24C0-4083C33904FE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9" name="그룹 538">
              <a:extLst>
                <a:ext uri="{FF2B5EF4-FFF2-40B4-BE49-F238E27FC236}">
                  <a16:creationId xmlns:a16="http://schemas.microsoft.com/office/drawing/2014/main" id="{6D39630C-DCC9-AB8F-A5FA-607326379B23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540" name="모서리가 둥근 직사각형 260">
                <a:extLst>
                  <a:ext uri="{FF2B5EF4-FFF2-40B4-BE49-F238E27FC236}">
                    <a16:creationId xmlns:a16="http://schemas.microsoft.com/office/drawing/2014/main" id="{11D6C586-FB86-E90D-56B7-119723D1D9F7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41" name="직사각형 540">
                <a:extLst>
                  <a:ext uri="{FF2B5EF4-FFF2-40B4-BE49-F238E27FC236}">
                    <a16:creationId xmlns:a16="http://schemas.microsoft.com/office/drawing/2014/main" id="{E1905D44-B958-A7C1-8458-04E8D40B5FD8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42" name="직선 연결선 541">
                <a:extLst>
                  <a:ext uri="{FF2B5EF4-FFF2-40B4-BE49-F238E27FC236}">
                    <a16:creationId xmlns:a16="http://schemas.microsoft.com/office/drawing/2014/main" id="{DEB14811-9572-385D-9FF1-73129D20C7CF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3" name="그룹 452">
            <a:extLst>
              <a:ext uri="{FF2B5EF4-FFF2-40B4-BE49-F238E27FC236}">
                <a16:creationId xmlns:a16="http://schemas.microsoft.com/office/drawing/2014/main" id="{CDD212AE-C387-9FA1-695B-FDA10ED7B752}"/>
              </a:ext>
            </a:extLst>
          </p:cNvPr>
          <p:cNvGrpSpPr/>
          <p:nvPr/>
        </p:nvGrpSpPr>
        <p:grpSpPr>
          <a:xfrm>
            <a:off x="3686531" y="4978317"/>
            <a:ext cx="535988" cy="667746"/>
            <a:chOff x="5884923" y="1835860"/>
            <a:chExt cx="2299727" cy="1294814"/>
          </a:xfrm>
        </p:grpSpPr>
        <p:sp>
          <p:nvSpPr>
            <p:cNvPr id="536" name="사각형: 둥근 모서리 535">
              <a:extLst>
                <a:ext uri="{FF2B5EF4-FFF2-40B4-BE49-F238E27FC236}">
                  <a16:creationId xmlns:a16="http://schemas.microsoft.com/office/drawing/2014/main" id="{950CEECD-F702-DBCD-D952-DA2198A6D33C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VDI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37" name="직사각형 536">
              <a:extLst>
                <a:ext uri="{FF2B5EF4-FFF2-40B4-BE49-F238E27FC236}">
                  <a16:creationId xmlns:a16="http://schemas.microsoft.com/office/drawing/2014/main" id="{B092E76F-0DAE-8857-3A0B-951C26C569D3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454" name="직사각형 453">
            <a:extLst>
              <a:ext uri="{FF2B5EF4-FFF2-40B4-BE49-F238E27FC236}">
                <a16:creationId xmlns:a16="http://schemas.microsoft.com/office/drawing/2014/main" id="{CFC0DF2B-3BC9-B720-547D-6D3B4BF2A04F}"/>
              </a:ext>
            </a:extLst>
          </p:cNvPr>
          <p:cNvSpPr/>
          <p:nvPr/>
        </p:nvSpPr>
        <p:spPr>
          <a:xfrm>
            <a:off x="4349101" y="5257713"/>
            <a:ext cx="555654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458" name="직선 연결선 457">
            <a:extLst>
              <a:ext uri="{FF2B5EF4-FFF2-40B4-BE49-F238E27FC236}">
                <a16:creationId xmlns:a16="http://schemas.microsoft.com/office/drawing/2014/main" id="{A6A68181-FA63-0B26-CB87-7EE461200D0C}"/>
              </a:ext>
            </a:extLst>
          </p:cNvPr>
          <p:cNvCxnSpPr>
            <a:cxnSpLocks/>
            <a:stCxn id="454" idx="0"/>
            <a:endCxn id="16" idx="2"/>
          </p:cNvCxnSpPr>
          <p:nvPr/>
        </p:nvCxnSpPr>
        <p:spPr>
          <a:xfrm flipV="1">
            <a:off x="4626929" y="4871654"/>
            <a:ext cx="1242" cy="38605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" name="직선 연결선 458">
            <a:extLst>
              <a:ext uri="{FF2B5EF4-FFF2-40B4-BE49-F238E27FC236}">
                <a16:creationId xmlns:a16="http://schemas.microsoft.com/office/drawing/2014/main" id="{9F88F2FD-3B09-6133-072C-2921D931E49D}"/>
              </a:ext>
            </a:extLst>
          </p:cNvPr>
          <p:cNvCxnSpPr>
            <a:cxnSpLocks/>
            <a:stCxn id="454" idx="1"/>
            <a:endCxn id="537" idx="3"/>
          </p:cNvCxnSpPr>
          <p:nvPr/>
        </p:nvCxnSpPr>
        <p:spPr>
          <a:xfrm flipH="1" flipV="1">
            <a:off x="4219711" y="5401945"/>
            <a:ext cx="129391" cy="309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직사각형 459">
            <a:extLst>
              <a:ext uri="{FF2B5EF4-FFF2-40B4-BE49-F238E27FC236}">
                <a16:creationId xmlns:a16="http://schemas.microsoft.com/office/drawing/2014/main" id="{48380EC7-2875-35EC-03A5-441D3910397D}"/>
              </a:ext>
            </a:extLst>
          </p:cNvPr>
          <p:cNvSpPr/>
          <p:nvPr/>
        </p:nvSpPr>
        <p:spPr>
          <a:xfrm>
            <a:off x="7608663" y="4527470"/>
            <a:ext cx="417471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61" name="직사각형 460">
            <a:extLst>
              <a:ext uri="{FF2B5EF4-FFF2-40B4-BE49-F238E27FC236}">
                <a16:creationId xmlns:a16="http://schemas.microsoft.com/office/drawing/2014/main" id="{E7782629-D99C-8320-DE08-823353EAC508}"/>
              </a:ext>
            </a:extLst>
          </p:cNvPr>
          <p:cNvSpPr/>
          <p:nvPr/>
        </p:nvSpPr>
        <p:spPr>
          <a:xfrm>
            <a:off x="8144740" y="4525726"/>
            <a:ext cx="417471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462" name="직선 연결선 461">
            <a:extLst>
              <a:ext uri="{FF2B5EF4-FFF2-40B4-BE49-F238E27FC236}">
                <a16:creationId xmlns:a16="http://schemas.microsoft.com/office/drawing/2014/main" id="{6B960DC6-849A-A18D-7986-F69EF54AC8BF}"/>
              </a:ext>
            </a:extLst>
          </p:cNvPr>
          <p:cNvCxnSpPr>
            <a:cxnSpLocks/>
            <a:stCxn id="59" idx="3"/>
            <a:endCxn id="460" idx="1"/>
          </p:cNvCxnSpPr>
          <p:nvPr/>
        </p:nvCxnSpPr>
        <p:spPr>
          <a:xfrm flipV="1">
            <a:off x="7431079" y="4674791"/>
            <a:ext cx="177584" cy="77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4" name="직선 연결선 463">
            <a:extLst>
              <a:ext uri="{FF2B5EF4-FFF2-40B4-BE49-F238E27FC236}">
                <a16:creationId xmlns:a16="http://schemas.microsoft.com/office/drawing/2014/main" id="{F368857F-BFF1-9D43-75DF-80F098A6E893}"/>
              </a:ext>
            </a:extLst>
          </p:cNvPr>
          <p:cNvCxnSpPr>
            <a:cxnSpLocks/>
            <a:stCxn id="461" idx="1"/>
            <a:endCxn id="460" idx="3"/>
          </p:cNvCxnSpPr>
          <p:nvPr/>
        </p:nvCxnSpPr>
        <p:spPr>
          <a:xfrm flipH="1">
            <a:off x="8026135" y="4673047"/>
            <a:ext cx="118605" cy="174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5" name="그룹 464">
            <a:extLst>
              <a:ext uri="{FF2B5EF4-FFF2-40B4-BE49-F238E27FC236}">
                <a16:creationId xmlns:a16="http://schemas.microsoft.com/office/drawing/2014/main" id="{60607AFF-DED6-7696-42DF-9B5FB79259D5}"/>
              </a:ext>
            </a:extLst>
          </p:cNvPr>
          <p:cNvGrpSpPr/>
          <p:nvPr/>
        </p:nvGrpSpPr>
        <p:grpSpPr>
          <a:xfrm>
            <a:off x="8026135" y="3615268"/>
            <a:ext cx="672077" cy="356796"/>
            <a:chOff x="1434601" y="3366089"/>
            <a:chExt cx="551210" cy="269612"/>
          </a:xfrm>
        </p:grpSpPr>
        <p:pic>
          <p:nvPicPr>
            <p:cNvPr id="534" name="Picture 510">
              <a:extLst>
                <a:ext uri="{FF2B5EF4-FFF2-40B4-BE49-F238E27FC236}">
                  <a16:creationId xmlns:a16="http://schemas.microsoft.com/office/drawing/2014/main" id="{EC5FE398-27ED-99CD-E7CB-A0D8AD826A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35" name="TextBox 534">
              <a:extLst>
                <a:ext uri="{FF2B5EF4-FFF2-40B4-BE49-F238E27FC236}">
                  <a16:creationId xmlns:a16="http://schemas.microsoft.com/office/drawing/2014/main" id="{E63C7E9D-9317-16DD-EA28-F41DFE236F89}"/>
                </a:ext>
              </a:extLst>
            </p:cNvPr>
            <p:cNvSpPr txBox="1"/>
            <p:nvPr/>
          </p:nvSpPr>
          <p:spPr>
            <a:xfrm>
              <a:off x="1448631" y="3424214"/>
              <a:ext cx="501100" cy="200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융합망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467" name="직선 연결선 466">
            <a:extLst>
              <a:ext uri="{FF2B5EF4-FFF2-40B4-BE49-F238E27FC236}">
                <a16:creationId xmlns:a16="http://schemas.microsoft.com/office/drawing/2014/main" id="{525D763A-232B-14B4-53E2-81EFE11BC329}"/>
              </a:ext>
            </a:extLst>
          </p:cNvPr>
          <p:cNvCxnSpPr>
            <a:cxnSpLocks/>
            <a:stCxn id="461" idx="0"/>
            <a:endCxn id="535" idx="2"/>
          </p:cNvCxnSpPr>
          <p:nvPr/>
        </p:nvCxnSpPr>
        <p:spPr>
          <a:xfrm flipH="1" flipV="1">
            <a:off x="8348731" y="3956936"/>
            <a:ext cx="4745" cy="56879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9" name="그룹 468">
            <a:extLst>
              <a:ext uri="{FF2B5EF4-FFF2-40B4-BE49-F238E27FC236}">
                <a16:creationId xmlns:a16="http://schemas.microsoft.com/office/drawing/2014/main" id="{620C058E-7451-803D-294D-978FD913F9E7}"/>
              </a:ext>
            </a:extLst>
          </p:cNvPr>
          <p:cNvGrpSpPr/>
          <p:nvPr/>
        </p:nvGrpSpPr>
        <p:grpSpPr>
          <a:xfrm>
            <a:off x="9469248" y="3318225"/>
            <a:ext cx="737679" cy="1098781"/>
            <a:chOff x="5869569" y="1890468"/>
            <a:chExt cx="2326114" cy="1598805"/>
          </a:xfrm>
        </p:grpSpPr>
        <p:sp>
          <p:nvSpPr>
            <p:cNvPr id="531" name="직사각형 530">
              <a:extLst>
                <a:ext uri="{FF2B5EF4-FFF2-40B4-BE49-F238E27FC236}">
                  <a16:creationId xmlns:a16="http://schemas.microsoft.com/office/drawing/2014/main" id="{42469252-796B-48D5-B4E3-F0CAA6E4FC1B}"/>
                </a:ext>
              </a:extLst>
            </p:cNvPr>
            <p:cNvSpPr/>
            <p:nvPr/>
          </p:nvSpPr>
          <p:spPr bwMode="auto">
            <a:xfrm>
              <a:off x="5891449" y="2183943"/>
              <a:ext cx="2281154" cy="1305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33" name="사각형: 둥근 모서리 532">
              <a:extLst>
                <a:ext uri="{FF2B5EF4-FFF2-40B4-BE49-F238E27FC236}">
                  <a16:creationId xmlns:a16="http://schemas.microsoft.com/office/drawing/2014/main" id="{C794A36B-09B8-9C76-6CE7-44C323DBF4B2}"/>
                </a:ext>
              </a:extLst>
            </p:cNvPr>
            <p:cNvSpPr/>
            <p:nvPr/>
          </p:nvSpPr>
          <p:spPr>
            <a:xfrm>
              <a:off x="5869569" y="1890468"/>
              <a:ext cx="2326114" cy="40984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농촌진흥청</a:t>
              </a: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전주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473" name="직사각형 472">
            <a:extLst>
              <a:ext uri="{FF2B5EF4-FFF2-40B4-BE49-F238E27FC236}">
                <a16:creationId xmlns:a16="http://schemas.microsoft.com/office/drawing/2014/main" id="{55145C90-4EF1-6789-263B-21296AF6474F}"/>
              </a:ext>
            </a:extLst>
          </p:cNvPr>
          <p:cNvSpPr/>
          <p:nvPr/>
        </p:nvSpPr>
        <p:spPr>
          <a:xfrm>
            <a:off x="9841005" y="4102885"/>
            <a:ext cx="315356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기관 </a:t>
            </a:r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PBX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74" name="타원 473">
            <a:extLst>
              <a:ext uri="{FF2B5EF4-FFF2-40B4-BE49-F238E27FC236}">
                <a16:creationId xmlns:a16="http://schemas.microsoft.com/office/drawing/2014/main" id="{A07D2B9B-583F-3794-3FB3-534A60A93AF2}"/>
              </a:ext>
            </a:extLst>
          </p:cNvPr>
          <p:cNvSpPr/>
          <p:nvPr/>
        </p:nvSpPr>
        <p:spPr>
          <a:xfrm>
            <a:off x="9524225" y="4128584"/>
            <a:ext cx="224109" cy="24324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MG</a:t>
            </a:r>
            <a:endParaRPr lang="ko-KR" altLang="en-US" sz="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76" name="직선 연결선 475">
            <a:extLst>
              <a:ext uri="{FF2B5EF4-FFF2-40B4-BE49-F238E27FC236}">
                <a16:creationId xmlns:a16="http://schemas.microsoft.com/office/drawing/2014/main" id="{ABE2A77F-1492-DBD4-FFF6-2D87D0F4143B}"/>
              </a:ext>
            </a:extLst>
          </p:cNvPr>
          <p:cNvCxnSpPr>
            <a:cxnSpLocks/>
            <a:stCxn id="473" idx="1"/>
            <a:endCxn id="474" idx="6"/>
          </p:cNvCxnSpPr>
          <p:nvPr/>
        </p:nvCxnSpPr>
        <p:spPr>
          <a:xfrm flipH="1">
            <a:off x="9748334" y="4250206"/>
            <a:ext cx="9267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7" name="직사각형 476">
            <a:extLst>
              <a:ext uri="{FF2B5EF4-FFF2-40B4-BE49-F238E27FC236}">
                <a16:creationId xmlns:a16="http://schemas.microsoft.com/office/drawing/2014/main" id="{0A8F4057-8BD3-07C9-9D66-0E504B2AD723}"/>
              </a:ext>
            </a:extLst>
          </p:cNvPr>
          <p:cNvSpPr/>
          <p:nvPr/>
        </p:nvSpPr>
        <p:spPr>
          <a:xfrm>
            <a:off x="9074551" y="3687271"/>
            <a:ext cx="301092" cy="22015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79" name="직사각형 478">
            <a:extLst>
              <a:ext uri="{FF2B5EF4-FFF2-40B4-BE49-F238E27FC236}">
                <a16:creationId xmlns:a16="http://schemas.microsoft.com/office/drawing/2014/main" id="{EB824474-A936-3A2A-5B9E-8B4EF2BC19C6}"/>
              </a:ext>
            </a:extLst>
          </p:cNvPr>
          <p:cNvSpPr/>
          <p:nvPr/>
        </p:nvSpPr>
        <p:spPr>
          <a:xfrm>
            <a:off x="9536805" y="3687271"/>
            <a:ext cx="301092" cy="22015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480" name="직선 연결선 479">
            <a:extLst>
              <a:ext uri="{FF2B5EF4-FFF2-40B4-BE49-F238E27FC236}">
                <a16:creationId xmlns:a16="http://schemas.microsoft.com/office/drawing/2014/main" id="{212EA67C-4B64-7FC4-D8F9-27A74787588D}"/>
              </a:ext>
            </a:extLst>
          </p:cNvPr>
          <p:cNvCxnSpPr>
            <a:cxnSpLocks/>
            <a:stCxn id="479" idx="1"/>
            <a:endCxn id="477" idx="3"/>
          </p:cNvCxnSpPr>
          <p:nvPr/>
        </p:nvCxnSpPr>
        <p:spPr>
          <a:xfrm flipH="1">
            <a:off x="9375643" y="3797349"/>
            <a:ext cx="161163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1" name="직선 연결선 480">
            <a:extLst>
              <a:ext uri="{FF2B5EF4-FFF2-40B4-BE49-F238E27FC236}">
                <a16:creationId xmlns:a16="http://schemas.microsoft.com/office/drawing/2014/main" id="{7B9E24ED-2D1C-79A7-7618-D01B7E4BF8E8}"/>
              </a:ext>
            </a:extLst>
          </p:cNvPr>
          <p:cNvCxnSpPr>
            <a:cxnSpLocks/>
            <a:stCxn id="534" idx="3"/>
            <a:endCxn id="477" idx="1"/>
          </p:cNvCxnSpPr>
          <p:nvPr/>
        </p:nvCxnSpPr>
        <p:spPr>
          <a:xfrm>
            <a:off x="8698212" y="3793666"/>
            <a:ext cx="376339" cy="368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9" name="직사각형 508">
            <a:extLst>
              <a:ext uri="{FF2B5EF4-FFF2-40B4-BE49-F238E27FC236}">
                <a16:creationId xmlns:a16="http://schemas.microsoft.com/office/drawing/2014/main" id="{3D24363C-44E3-D72B-2F4F-EBA32B5766CA}"/>
              </a:ext>
            </a:extLst>
          </p:cNvPr>
          <p:cNvSpPr/>
          <p:nvPr/>
        </p:nvSpPr>
        <p:spPr>
          <a:xfrm>
            <a:off x="5188292" y="5114199"/>
            <a:ext cx="555654" cy="307451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510" name="직사각형 509">
            <a:extLst>
              <a:ext uri="{FF2B5EF4-FFF2-40B4-BE49-F238E27FC236}">
                <a16:creationId xmlns:a16="http://schemas.microsoft.com/office/drawing/2014/main" id="{16497B13-3FBA-0398-A0D7-801307DF7EF1}"/>
              </a:ext>
            </a:extLst>
          </p:cNvPr>
          <p:cNvSpPr/>
          <p:nvPr/>
        </p:nvSpPr>
        <p:spPr>
          <a:xfrm>
            <a:off x="5958683" y="5120603"/>
            <a:ext cx="555654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 err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망연계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513" name="직선 연결선 512">
            <a:extLst>
              <a:ext uri="{FF2B5EF4-FFF2-40B4-BE49-F238E27FC236}">
                <a16:creationId xmlns:a16="http://schemas.microsoft.com/office/drawing/2014/main" id="{021A9BD2-6CFD-552E-AD59-D300CB117472}"/>
              </a:ext>
            </a:extLst>
          </p:cNvPr>
          <p:cNvCxnSpPr>
            <a:cxnSpLocks/>
            <a:stCxn id="510" idx="1"/>
            <a:endCxn id="509" idx="3"/>
          </p:cNvCxnSpPr>
          <p:nvPr/>
        </p:nvCxnSpPr>
        <p:spPr>
          <a:xfrm flipH="1">
            <a:off x="5743947" y="5267924"/>
            <a:ext cx="21473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" name="직사각형 513">
            <a:extLst>
              <a:ext uri="{FF2B5EF4-FFF2-40B4-BE49-F238E27FC236}">
                <a16:creationId xmlns:a16="http://schemas.microsoft.com/office/drawing/2014/main" id="{F155BD5A-A64E-73DC-0624-7F7D664FBB19}"/>
              </a:ext>
            </a:extLst>
          </p:cNvPr>
          <p:cNvSpPr/>
          <p:nvPr/>
        </p:nvSpPr>
        <p:spPr>
          <a:xfrm>
            <a:off x="6723467" y="5114199"/>
            <a:ext cx="555654" cy="307451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515" name="직선 연결선 514">
            <a:extLst>
              <a:ext uri="{FF2B5EF4-FFF2-40B4-BE49-F238E27FC236}">
                <a16:creationId xmlns:a16="http://schemas.microsoft.com/office/drawing/2014/main" id="{23473AFF-1233-A332-C52B-D775C485B0E7}"/>
              </a:ext>
            </a:extLst>
          </p:cNvPr>
          <p:cNvCxnSpPr>
            <a:cxnSpLocks/>
            <a:stCxn id="510" idx="3"/>
            <a:endCxn id="514" idx="1"/>
          </p:cNvCxnSpPr>
          <p:nvPr/>
        </p:nvCxnSpPr>
        <p:spPr>
          <a:xfrm>
            <a:off x="6514338" y="5267924"/>
            <a:ext cx="20912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6" name="그룹 515">
            <a:extLst>
              <a:ext uri="{FF2B5EF4-FFF2-40B4-BE49-F238E27FC236}">
                <a16:creationId xmlns:a16="http://schemas.microsoft.com/office/drawing/2014/main" id="{58DBB384-7B45-FA49-6614-33083478F711}"/>
              </a:ext>
            </a:extLst>
          </p:cNvPr>
          <p:cNvGrpSpPr/>
          <p:nvPr/>
        </p:nvGrpSpPr>
        <p:grpSpPr>
          <a:xfrm>
            <a:off x="6661051" y="5752358"/>
            <a:ext cx="672077" cy="412946"/>
            <a:chOff x="1434601" y="3366089"/>
            <a:chExt cx="551210" cy="312041"/>
          </a:xfrm>
        </p:grpSpPr>
        <p:pic>
          <p:nvPicPr>
            <p:cNvPr id="519" name="Picture 510">
              <a:extLst>
                <a:ext uri="{FF2B5EF4-FFF2-40B4-BE49-F238E27FC236}">
                  <a16:creationId xmlns:a16="http://schemas.microsoft.com/office/drawing/2014/main" id="{B3B1D348-D2DB-3FD2-948F-25C9D25BBA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54C947D7-8275-2B2E-E069-26324CDE272E}"/>
                </a:ext>
              </a:extLst>
            </p:cNvPr>
            <p:cNvSpPr txBox="1"/>
            <p:nvPr/>
          </p:nvSpPr>
          <p:spPr>
            <a:xfrm>
              <a:off x="1457098" y="3370353"/>
              <a:ext cx="501100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내부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517" name="직선 연결선 516">
            <a:extLst>
              <a:ext uri="{FF2B5EF4-FFF2-40B4-BE49-F238E27FC236}">
                <a16:creationId xmlns:a16="http://schemas.microsoft.com/office/drawing/2014/main" id="{6A5D168E-4AF2-D222-F146-22996993B085}"/>
              </a:ext>
            </a:extLst>
          </p:cNvPr>
          <p:cNvCxnSpPr>
            <a:cxnSpLocks/>
            <a:stCxn id="514" idx="2"/>
            <a:endCxn id="519" idx="0"/>
          </p:cNvCxnSpPr>
          <p:nvPr/>
        </p:nvCxnSpPr>
        <p:spPr>
          <a:xfrm flipH="1">
            <a:off x="6997089" y="5421650"/>
            <a:ext cx="4205" cy="33070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8" name="직선 연결선 517">
            <a:extLst>
              <a:ext uri="{FF2B5EF4-FFF2-40B4-BE49-F238E27FC236}">
                <a16:creationId xmlns:a16="http://schemas.microsoft.com/office/drawing/2014/main" id="{C4B19BD6-E03F-F19A-7396-D624CE9951EF}"/>
              </a:ext>
            </a:extLst>
          </p:cNvPr>
          <p:cNvCxnSpPr>
            <a:cxnSpLocks/>
            <a:stCxn id="509" idx="1"/>
            <a:endCxn id="16" idx="3"/>
          </p:cNvCxnSpPr>
          <p:nvPr/>
        </p:nvCxnSpPr>
        <p:spPr>
          <a:xfrm flipH="1" flipV="1">
            <a:off x="4905998" y="4675568"/>
            <a:ext cx="282294" cy="59235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8" name="타원 567">
            <a:extLst>
              <a:ext uri="{FF2B5EF4-FFF2-40B4-BE49-F238E27FC236}">
                <a16:creationId xmlns:a16="http://schemas.microsoft.com/office/drawing/2014/main" id="{BA0ACE17-69E0-CAFC-6E29-850BE82CBF52}"/>
              </a:ext>
            </a:extLst>
          </p:cNvPr>
          <p:cNvSpPr/>
          <p:nvPr/>
        </p:nvSpPr>
        <p:spPr>
          <a:xfrm>
            <a:off x="8896612" y="3202048"/>
            <a:ext cx="332520" cy="3609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9" name="타원 568">
            <a:extLst>
              <a:ext uri="{FF2B5EF4-FFF2-40B4-BE49-F238E27FC236}">
                <a16:creationId xmlns:a16="http://schemas.microsoft.com/office/drawing/2014/main" id="{2CECCE1E-6A31-2967-334A-3FF20D60214C}"/>
              </a:ext>
            </a:extLst>
          </p:cNvPr>
          <p:cNvSpPr/>
          <p:nvPr/>
        </p:nvSpPr>
        <p:spPr>
          <a:xfrm>
            <a:off x="7881622" y="4100163"/>
            <a:ext cx="332520" cy="3609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0F067F7-B6D7-43F6-8867-B53304BBBA73}"/>
              </a:ext>
            </a:extLst>
          </p:cNvPr>
          <p:cNvGrpSpPr/>
          <p:nvPr/>
        </p:nvGrpSpPr>
        <p:grpSpPr>
          <a:xfrm>
            <a:off x="9853520" y="3689899"/>
            <a:ext cx="330465" cy="310180"/>
            <a:chOff x="2196486" y="1143804"/>
            <a:chExt cx="330465" cy="310180"/>
          </a:xfrm>
        </p:grpSpPr>
        <p:sp>
          <p:nvSpPr>
            <p:cNvPr id="5" name="Text Box 60">
              <a:extLst>
                <a:ext uri="{FF2B5EF4-FFF2-40B4-BE49-F238E27FC236}">
                  <a16:creationId xmlns:a16="http://schemas.microsoft.com/office/drawing/2014/main" id="{1E89C081-7605-2DAB-348E-BD873CE992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7388DB32-8A91-7F6D-C9EA-129CEAC67692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9" name="Picture 3">
                <a:extLst>
                  <a:ext uri="{FF2B5EF4-FFF2-40B4-BE49-F238E27FC236}">
                    <a16:creationId xmlns:a16="http://schemas.microsoft.com/office/drawing/2014/main" id="{D48A4DAC-F02D-095D-A753-81CD7D3ABAD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0" name="Google Shape;717;p130">
                <a:extLst>
                  <a:ext uri="{FF2B5EF4-FFF2-40B4-BE49-F238E27FC236}">
                    <a16:creationId xmlns:a16="http://schemas.microsoft.com/office/drawing/2014/main" id="{094C9AED-4D43-19D0-EA7C-F32CBBC370C3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12" name="Google Shape;718;p130">
                  <a:extLst>
                    <a:ext uri="{FF2B5EF4-FFF2-40B4-BE49-F238E27FC236}">
                      <a16:creationId xmlns:a16="http://schemas.microsoft.com/office/drawing/2014/main" id="{F57C0523-D751-CB9C-5082-FAE6BB795BB3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13" name="Google Shape;719;p130">
                  <a:extLst>
                    <a:ext uri="{FF2B5EF4-FFF2-40B4-BE49-F238E27FC236}">
                      <a16:creationId xmlns:a16="http://schemas.microsoft.com/office/drawing/2014/main" id="{1233E975-9D5F-1074-AC31-F00DDCFA0BB3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14" name="Google Shape;720;p130">
                  <a:extLst>
                    <a:ext uri="{FF2B5EF4-FFF2-40B4-BE49-F238E27FC236}">
                      <a16:creationId xmlns:a16="http://schemas.microsoft.com/office/drawing/2014/main" id="{8457AF98-4357-6E08-63D3-9D69BAE78A5F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9A2D67C-2A3D-9E89-5813-30112140A6EE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네트웍 구성도 </a:t>
            </a:r>
          </a:p>
        </p:txBody>
      </p:sp>
      <p:sp>
        <p:nvSpPr>
          <p:cNvPr id="20" name="TextBox 19">
            <a:hlinkClick r:id="" action="ppaction://noaction"/>
            <a:extLst>
              <a:ext uri="{FF2B5EF4-FFF2-40B4-BE49-F238E27FC236}">
                <a16:creationId xmlns:a16="http://schemas.microsoft.com/office/drawing/2014/main" id="{9FB4193A-E873-7A29-F059-36C0F3D1F436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02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86EF6C-094C-2705-7603-C4AA06492EB1}"/>
              </a:ext>
            </a:extLst>
          </p:cNvPr>
          <p:cNvSpPr txBox="1"/>
          <p:nvPr/>
        </p:nvSpPr>
        <p:spPr>
          <a:xfrm>
            <a:off x="335360" y="467380"/>
            <a:ext cx="4348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kumimoji="0" lang="ko-KR" altLang="en-US" sz="1800" dirty="0" err="1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융합망</a:t>
            </a:r>
            <a:r>
              <a:rPr kumimoji="0" lang="ko-KR" altLang="en-US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신규 기관 연동 </a:t>
            </a:r>
            <a:r>
              <a:rPr kumimoji="0" lang="en-US" altLang="ko-KR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kumimoji="0" lang="ko-KR" altLang="en-US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농촌진흥청</a:t>
            </a:r>
            <a:r>
              <a:rPr kumimoji="0" lang="en-US" altLang="ko-KR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</a:t>
            </a:r>
            <a:endParaRPr kumimoji="0" lang="ko-KR" altLang="en-US" sz="1800" dirty="0">
              <a:solidFill>
                <a:srgbClr val="7F7F7F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47ADFCF-4B97-A239-F970-FF6C197B8C70}"/>
              </a:ext>
            </a:extLst>
          </p:cNvPr>
          <p:cNvSpPr/>
          <p:nvPr/>
        </p:nvSpPr>
        <p:spPr>
          <a:xfrm>
            <a:off x="10199813" y="848789"/>
            <a:ext cx="351229" cy="27462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321C532-0BD0-F1B4-CA86-080EEE96ED67}"/>
              </a:ext>
            </a:extLst>
          </p:cNvPr>
          <p:cNvSpPr txBox="1"/>
          <p:nvPr/>
        </p:nvSpPr>
        <p:spPr>
          <a:xfrm>
            <a:off x="10560496" y="863134"/>
            <a:ext cx="12715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100" b="1" dirty="0">
                <a:ln>
                  <a:solidFill>
                    <a:srgbClr val="002060">
                      <a:alpha val="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장비 라우팅 추가</a:t>
            </a:r>
          </a:p>
        </p:txBody>
      </p:sp>
    </p:spTree>
    <p:extLst>
      <p:ext uri="{BB962C8B-B14F-4D97-AF65-F5344CB8AC3E}">
        <p14:creationId xmlns:p14="http://schemas.microsoft.com/office/powerpoint/2010/main" val="153917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B9AAFE4A-16ED-5AAB-FFDE-E4922BB97DFD}"/>
              </a:ext>
            </a:extLst>
          </p:cNvPr>
          <p:cNvSpPr/>
          <p:nvPr/>
        </p:nvSpPr>
        <p:spPr>
          <a:xfrm>
            <a:off x="3465572" y="2132856"/>
            <a:ext cx="5262977" cy="358000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과천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(</a:t>
            </a:r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권익위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)</a:t>
            </a:r>
            <a:endParaRPr lang="ko-KR" altLang="en-US" sz="9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67" name="사각형: 둥근 모서리 566">
            <a:extLst>
              <a:ext uri="{FF2B5EF4-FFF2-40B4-BE49-F238E27FC236}">
                <a16:creationId xmlns:a16="http://schemas.microsoft.com/office/drawing/2014/main" id="{A510AE5C-5624-04FD-A110-55D75346252E}"/>
              </a:ext>
            </a:extLst>
          </p:cNvPr>
          <p:cNvSpPr/>
          <p:nvPr/>
        </p:nvSpPr>
        <p:spPr>
          <a:xfrm>
            <a:off x="7550705" y="4331037"/>
            <a:ext cx="1131187" cy="661140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E8D3FBA0-761A-C2BD-CD34-8AED51DB6D50}"/>
              </a:ext>
            </a:extLst>
          </p:cNvPr>
          <p:cNvGrpSpPr/>
          <p:nvPr/>
        </p:nvGrpSpPr>
        <p:grpSpPr>
          <a:xfrm>
            <a:off x="4045940" y="1412776"/>
            <a:ext cx="1190625" cy="474895"/>
            <a:chOff x="6427856" y="2138594"/>
            <a:chExt cx="976502" cy="477633"/>
          </a:xfrm>
        </p:grpSpPr>
        <p:pic>
          <p:nvPicPr>
            <p:cNvPr id="564" name="Picture 510">
              <a:extLst>
                <a:ext uri="{FF2B5EF4-FFF2-40B4-BE49-F238E27FC236}">
                  <a16:creationId xmlns:a16="http://schemas.microsoft.com/office/drawing/2014/main" id="{ACC30A6E-8C57-387B-47C5-9D7676DC0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7856" y="2138594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65" name="TextBox 564">
              <a:extLst>
                <a:ext uri="{FF2B5EF4-FFF2-40B4-BE49-F238E27FC236}">
                  <a16:creationId xmlns:a16="http://schemas.microsoft.com/office/drawing/2014/main" id="{F8FF65F6-2724-1A28-C2A3-5A007A1A9851}"/>
                </a:ext>
              </a:extLst>
            </p:cNvPr>
            <p:cNvSpPr txBox="1"/>
            <p:nvPr/>
          </p:nvSpPr>
          <p:spPr>
            <a:xfrm>
              <a:off x="6621266" y="2236679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외부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-1G)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8271702D-B6CD-F23E-BA89-B198EAA18DE7}"/>
              </a:ext>
            </a:extLst>
          </p:cNvPr>
          <p:cNvCxnSpPr>
            <a:cxnSpLocks/>
            <a:stCxn id="564" idx="2"/>
            <a:endCxn id="15" idx="0"/>
          </p:cNvCxnSpPr>
          <p:nvPr/>
        </p:nvCxnSpPr>
        <p:spPr>
          <a:xfrm flipH="1">
            <a:off x="4635872" y="1887671"/>
            <a:ext cx="5381" cy="57333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AB57DC14-6E7D-6EAA-33D5-A5666BBA0343}"/>
              </a:ext>
            </a:extLst>
          </p:cNvPr>
          <p:cNvCxnSpPr>
            <a:cxnSpLocks/>
            <a:stCxn id="16" idx="3"/>
            <a:endCxn id="27" idx="1"/>
          </p:cNvCxnSpPr>
          <p:nvPr/>
        </p:nvCxnSpPr>
        <p:spPr>
          <a:xfrm flipV="1">
            <a:off x="4913698" y="4014476"/>
            <a:ext cx="282294" cy="66109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41C1C5E-526F-4B38-8038-7D45F97A725B}"/>
              </a:ext>
            </a:extLst>
          </p:cNvPr>
          <p:cNvSpPr/>
          <p:nvPr/>
        </p:nvSpPr>
        <p:spPr>
          <a:xfrm>
            <a:off x="4358044" y="2461001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78CE67D-A8DB-859F-F128-5A2345BE958C}"/>
              </a:ext>
            </a:extLst>
          </p:cNvPr>
          <p:cNvSpPr/>
          <p:nvPr/>
        </p:nvSpPr>
        <p:spPr>
          <a:xfrm>
            <a:off x="4358044" y="4479480"/>
            <a:ext cx="555654" cy="39217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백본</a:t>
            </a:r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8861EB40-71E8-B141-9BBB-DFFEE5EF4E2A}"/>
              </a:ext>
            </a:extLst>
          </p:cNvPr>
          <p:cNvCxnSpPr>
            <a:cxnSpLocks/>
            <a:stCxn id="16" idx="3"/>
            <a:endCxn id="52" idx="1"/>
          </p:cNvCxnSpPr>
          <p:nvPr/>
        </p:nvCxnSpPr>
        <p:spPr>
          <a:xfrm>
            <a:off x="4913698" y="4675568"/>
            <a:ext cx="115496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B9347DD-7330-4881-94F5-0A985EE8FC28}"/>
              </a:ext>
            </a:extLst>
          </p:cNvPr>
          <p:cNvSpPr/>
          <p:nvPr/>
        </p:nvSpPr>
        <p:spPr>
          <a:xfrm>
            <a:off x="5195992" y="3860751"/>
            <a:ext cx="555654" cy="307451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878835CC-54FE-60A2-0C77-CEF2D19F87EB}"/>
              </a:ext>
            </a:extLst>
          </p:cNvPr>
          <p:cNvCxnSpPr>
            <a:cxnSpLocks/>
            <a:stCxn id="27" idx="3"/>
            <a:endCxn id="549" idx="1"/>
          </p:cNvCxnSpPr>
          <p:nvPr/>
        </p:nvCxnSpPr>
        <p:spPr>
          <a:xfrm>
            <a:off x="5751647" y="4014476"/>
            <a:ext cx="226843" cy="84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9C1A7DCB-9FE5-0163-1E02-07E496913703}"/>
              </a:ext>
            </a:extLst>
          </p:cNvPr>
          <p:cNvGrpSpPr/>
          <p:nvPr/>
        </p:nvGrpSpPr>
        <p:grpSpPr>
          <a:xfrm>
            <a:off x="6024266" y="3839325"/>
            <a:ext cx="426888" cy="369644"/>
            <a:chOff x="2332703" y="6046155"/>
            <a:chExt cx="663838" cy="478474"/>
          </a:xfrm>
        </p:grpSpPr>
        <p:grpSp>
          <p:nvGrpSpPr>
            <p:cNvPr id="550" name="그룹 549">
              <a:extLst>
                <a:ext uri="{FF2B5EF4-FFF2-40B4-BE49-F238E27FC236}">
                  <a16:creationId xmlns:a16="http://schemas.microsoft.com/office/drawing/2014/main" id="{DF7B61B9-953B-D333-E28C-05661973EEF2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559" name="모서리가 둥근 직사각형 260">
                <a:extLst>
                  <a:ext uri="{FF2B5EF4-FFF2-40B4-BE49-F238E27FC236}">
                    <a16:creationId xmlns:a16="http://schemas.microsoft.com/office/drawing/2014/main" id="{252B3ECB-A00C-2231-1DC8-8064E2E87684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61" name="직사각형 560">
                <a:extLst>
                  <a:ext uri="{FF2B5EF4-FFF2-40B4-BE49-F238E27FC236}">
                    <a16:creationId xmlns:a16="http://schemas.microsoft.com/office/drawing/2014/main" id="{9E2B6C2D-F3DD-54A3-0B4B-AE6BA157C76B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62" name="직선 연결선 561">
                <a:extLst>
                  <a:ext uri="{FF2B5EF4-FFF2-40B4-BE49-F238E27FC236}">
                    <a16:creationId xmlns:a16="http://schemas.microsoft.com/office/drawing/2014/main" id="{52803202-7AF6-F9D5-5314-6D60ACC100DD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1" name="그룹 550">
              <a:extLst>
                <a:ext uri="{FF2B5EF4-FFF2-40B4-BE49-F238E27FC236}">
                  <a16:creationId xmlns:a16="http://schemas.microsoft.com/office/drawing/2014/main" id="{FADD6739-BA7C-0E2E-ACA3-BB12B88D7D5E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552" name="모서리가 둥근 직사각형 260">
                <a:extLst>
                  <a:ext uri="{FF2B5EF4-FFF2-40B4-BE49-F238E27FC236}">
                    <a16:creationId xmlns:a16="http://schemas.microsoft.com/office/drawing/2014/main" id="{4AFC8907-CAB7-18B4-5E5A-F8B86A535F42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53" name="직사각형 552">
                <a:extLst>
                  <a:ext uri="{FF2B5EF4-FFF2-40B4-BE49-F238E27FC236}">
                    <a16:creationId xmlns:a16="http://schemas.microsoft.com/office/drawing/2014/main" id="{0B482C3E-03F3-DE30-6568-25F3D00B278F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58" name="직선 연결선 557">
                <a:extLst>
                  <a:ext uri="{FF2B5EF4-FFF2-40B4-BE49-F238E27FC236}">
                    <a16:creationId xmlns:a16="http://schemas.microsoft.com/office/drawing/2014/main" id="{0AEB8612-4008-8A57-9CFB-8DF5D20FB1DD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5A70F017-2863-BF80-98B2-D7E38FD84572}"/>
              </a:ext>
            </a:extLst>
          </p:cNvPr>
          <p:cNvGrpSpPr/>
          <p:nvPr/>
        </p:nvGrpSpPr>
        <p:grpSpPr>
          <a:xfrm>
            <a:off x="5976969" y="3591694"/>
            <a:ext cx="535988" cy="667746"/>
            <a:chOff x="5884923" y="1835860"/>
            <a:chExt cx="2299727" cy="1294814"/>
          </a:xfrm>
        </p:grpSpPr>
        <p:sp>
          <p:nvSpPr>
            <p:cNvPr id="548" name="사각형: 둥근 모서리 547">
              <a:extLst>
                <a:ext uri="{FF2B5EF4-FFF2-40B4-BE49-F238E27FC236}">
                  <a16:creationId xmlns:a16="http://schemas.microsoft.com/office/drawing/2014/main" id="{15313932-1B3B-C14B-1F38-1AEC87F9F788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ESB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49" name="직사각형 548">
              <a:extLst>
                <a:ext uri="{FF2B5EF4-FFF2-40B4-BE49-F238E27FC236}">
                  <a16:creationId xmlns:a16="http://schemas.microsoft.com/office/drawing/2014/main" id="{AF270435-AE63-1831-C7D2-924964F15DEE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AFB7FF47-2F7D-B9FF-AEDC-25E3A55A46EF}"/>
              </a:ext>
            </a:extLst>
          </p:cNvPr>
          <p:cNvCxnSpPr>
            <a:cxnSpLocks/>
            <a:stCxn id="16" idx="0"/>
            <a:endCxn id="15" idx="2"/>
          </p:cNvCxnSpPr>
          <p:nvPr/>
        </p:nvCxnSpPr>
        <p:spPr>
          <a:xfrm flipV="1">
            <a:off x="4635872" y="2728858"/>
            <a:ext cx="0" cy="175062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E052D517-5720-872B-C8DB-4A2F21897054}"/>
              </a:ext>
            </a:extLst>
          </p:cNvPr>
          <p:cNvSpPr/>
          <p:nvPr/>
        </p:nvSpPr>
        <p:spPr>
          <a:xfrm>
            <a:off x="4358044" y="2851059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DDOS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C4265EFB-0AA2-35DB-FE0E-D13384EA817E}"/>
              </a:ext>
            </a:extLst>
          </p:cNvPr>
          <p:cNvSpPr/>
          <p:nvPr/>
        </p:nvSpPr>
        <p:spPr>
          <a:xfrm>
            <a:off x="4358044" y="3223935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36EB7343-C112-238F-65C2-A3BB8805DD9A}"/>
              </a:ext>
            </a:extLst>
          </p:cNvPr>
          <p:cNvSpPr/>
          <p:nvPr/>
        </p:nvSpPr>
        <p:spPr>
          <a:xfrm>
            <a:off x="4358044" y="3599256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A77B4066-6F14-6767-2A82-461C3D5D94E1}"/>
              </a:ext>
            </a:extLst>
          </p:cNvPr>
          <p:cNvSpPr/>
          <p:nvPr/>
        </p:nvSpPr>
        <p:spPr>
          <a:xfrm>
            <a:off x="6068660" y="4528247"/>
            <a:ext cx="555654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7C886685-5299-459D-178E-E17EAF26CF01}"/>
              </a:ext>
            </a:extLst>
          </p:cNvPr>
          <p:cNvSpPr/>
          <p:nvPr/>
        </p:nvSpPr>
        <p:spPr>
          <a:xfrm>
            <a:off x="6883125" y="4479480"/>
            <a:ext cx="555654" cy="39217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L3</a:t>
            </a:r>
          </a:p>
        </p:txBody>
      </p: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13B2DB6F-D340-7B2F-5A5D-94039B0D2088}"/>
              </a:ext>
            </a:extLst>
          </p:cNvPr>
          <p:cNvCxnSpPr>
            <a:cxnSpLocks/>
            <a:stCxn id="59" idx="1"/>
            <a:endCxn id="52" idx="3"/>
          </p:cNvCxnSpPr>
          <p:nvPr/>
        </p:nvCxnSpPr>
        <p:spPr>
          <a:xfrm flipH="1">
            <a:off x="6624314" y="4675568"/>
            <a:ext cx="25881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FD9B5AC8-600E-86BD-6D11-7EBDC11A1169}"/>
              </a:ext>
            </a:extLst>
          </p:cNvPr>
          <p:cNvGrpSpPr/>
          <p:nvPr/>
        </p:nvGrpSpPr>
        <p:grpSpPr>
          <a:xfrm>
            <a:off x="6570476" y="1484784"/>
            <a:ext cx="1190625" cy="474895"/>
            <a:chOff x="8700952" y="2130265"/>
            <a:chExt cx="976502" cy="477633"/>
          </a:xfrm>
        </p:grpSpPr>
        <p:pic>
          <p:nvPicPr>
            <p:cNvPr id="546" name="Picture 510">
              <a:extLst>
                <a:ext uri="{FF2B5EF4-FFF2-40B4-BE49-F238E27FC236}">
                  <a16:creationId xmlns:a16="http://schemas.microsoft.com/office/drawing/2014/main" id="{99E4AA48-6241-EFFF-F35C-C981707615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0952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47" name="TextBox 546">
              <a:extLst>
                <a:ext uri="{FF2B5EF4-FFF2-40B4-BE49-F238E27FC236}">
                  <a16:creationId xmlns:a16="http://schemas.microsoft.com/office/drawing/2014/main" id="{2686364B-D1D8-D07B-E440-94FD40DE0E23}"/>
                </a:ext>
              </a:extLst>
            </p:cNvPr>
            <p:cNvSpPr txBox="1"/>
            <p:nvPr/>
          </p:nvSpPr>
          <p:spPr>
            <a:xfrm>
              <a:off x="8894363" y="2249786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클라우드</a:t>
              </a:r>
            </a:p>
          </p:txBody>
        </p:sp>
      </p:grp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35AD8170-DB60-559C-0FB9-76E7C5A577B2}"/>
              </a:ext>
            </a:extLst>
          </p:cNvPr>
          <p:cNvCxnSpPr>
            <a:cxnSpLocks/>
            <a:stCxn id="59" idx="0"/>
            <a:endCxn id="63" idx="2"/>
          </p:cNvCxnSpPr>
          <p:nvPr/>
        </p:nvCxnSpPr>
        <p:spPr>
          <a:xfrm flipV="1">
            <a:off x="7160953" y="2900327"/>
            <a:ext cx="4683" cy="157915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D27FD155-99D3-1064-8227-10A51C00467F}"/>
              </a:ext>
            </a:extLst>
          </p:cNvPr>
          <p:cNvSpPr/>
          <p:nvPr/>
        </p:nvSpPr>
        <p:spPr>
          <a:xfrm>
            <a:off x="6887808" y="2605684"/>
            <a:ext cx="555654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448" name="직사각형 447">
            <a:extLst>
              <a:ext uri="{FF2B5EF4-FFF2-40B4-BE49-F238E27FC236}">
                <a16:creationId xmlns:a16="http://schemas.microsoft.com/office/drawing/2014/main" id="{F456CFF2-C23B-07AD-E390-3273EAEB19C1}"/>
              </a:ext>
            </a:extLst>
          </p:cNvPr>
          <p:cNvSpPr/>
          <p:nvPr/>
        </p:nvSpPr>
        <p:spPr>
          <a:xfrm>
            <a:off x="6887808" y="3050668"/>
            <a:ext cx="555654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49" name="직사각형 448">
            <a:extLst>
              <a:ext uri="{FF2B5EF4-FFF2-40B4-BE49-F238E27FC236}">
                <a16:creationId xmlns:a16="http://schemas.microsoft.com/office/drawing/2014/main" id="{87130C69-AE11-8834-6933-5E31DEB32E3E}"/>
              </a:ext>
            </a:extLst>
          </p:cNvPr>
          <p:cNvSpPr/>
          <p:nvPr/>
        </p:nvSpPr>
        <p:spPr>
          <a:xfrm>
            <a:off x="6887808" y="3493217"/>
            <a:ext cx="555654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451" name="직선 연결선 450">
            <a:extLst>
              <a:ext uri="{FF2B5EF4-FFF2-40B4-BE49-F238E27FC236}">
                <a16:creationId xmlns:a16="http://schemas.microsoft.com/office/drawing/2014/main" id="{0927C2CD-E414-60FF-2AF5-39D783CCE9F4}"/>
              </a:ext>
            </a:extLst>
          </p:cNvPr>
          <p:cNvCxnSpPr>
            <a:cxnSpLocks/>
            <a:stCxn id="546" idx="2"/>
            <a:endCxn id="63" idx="0"/>
          </p:cNvCxnSpPr>
          <p:nvPr/>
        </p:nvCxnSpPr>
        <p:spPr>
          <a:xfrm flipH="1">
            <a:off x="7165635" y="1959679"/>
            <a:ext cx="154" cy="64600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2" name="그룹 451">
            <a:extLst>
              <a:ext uri="{FF2B5EF4-FFF2-40B4-BE49-F238E27FC236}">
                <a16:creationId xmlns:a16="http://schemas.microsoft.com/office/drawing/2014/main" id="{85852515-F380-B776-BF8A-347B25894BE7}"/>
              </a:ext>
            </a:extLst>
          </p:cNvPr>
          <p:cNvGrpSpPr/>
          <p:nvPr/>
        </p:nvGrpSpPr>
        <p:grpSpPr>
          <a:xfrm>
            <a:off x="3741528" y="5225948"/>
            <a:ext cx="426888" cy="369644"/>
            <a:chOff x="2332703" y="6046155"/>
            <a:chExt cx="663838" cy="478474"/>
          </a:xfrm>
        </p:grpSpPr>
        <p:grpSp>
          <p:nvGrpSpPr>
            <p:cNvPr id="538" name="그룹 537">
              <a:extLst>
                <a:ext uri="{FF2B5EF4-FFF2-40B4-BE49-F238E27FC236}">
                  <a16:creationId xmlns:a16="http://schemas.microsoft.com/office/drawing/2014/main" id="{9A1C9EEA-F859-4873-E22E-AA6C5DDC5D1D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543" name="모서리가 둥근 직사각형 260">
                <a:extLst>
                  <a:ext uri="{FF2B5EF4-FFF2-40B4-BE49-F238E27FC236}">
                    <a16:creationId xmlns:a16="http://schemas.microsoft.com/office/drawing/2014/main" id="{C57D64A6-9E57-8B76-9754-13E296E43F51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44" name="직사각형 543">
                <a:extLst>
                  <a:ext uri="{FF2B5EF4-FFF2-40B4-BE49-F238E27FC236}">
                    <a16:creationId xmlns:a16="http://schemas.microsoft.com/office/drawing/2014/main" id="{AE4B6A20-1470-E409-68A3-4373A9750C9E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45" name="직선 연결선 544">
                <a:extLst>
                  <a:ext uri="{FF2B5EF4-FFF2-40B4-BE49-F238E27FC236}">
                    <a16:creationId xmlns:a16="http://schemas.microsoft.com/office/drawing/2014/main" id="{F93DB6FD-F2E2-BA9E-24C0-4083C33904FE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9" name="그룹 538">
              <a:extLst>
                <a:ext uri="{FF2B5EF4-FFF2-40B4-BE49-F238E27FC236}">
                  <a16:creationId xmlns:a16="http://schemas.microsoft.com/office/drawing/2014/main" id="{6D39630C-DCC9-AB8F-A5FA-607326379B23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540" name="모서리가 둥근 직사각형 260">
                <a:extLst>
                  <a:ext uri="{FF2B5EF4-FFF2-40B4-BE49-F238E27FC236}">
                    <a16:creationId xmlns:a16="http://schemas.microsoft.com/office/drawing/2014/main" id="{11D6C586-FB86-E90D-56B7-119723D1D9F7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41" name="직사각형 540">
                <a:extLst>
                  <a:ext uri="{FF2B5EF4-FFF2-40B4-BE49-F238E27FC236}">
                    <a16:creationId xmlns:a16="http://schemas.microsoft.com/office/drawing/2014/main" id="{E1905D44-B958-A7C1-8458-04E8D40B5FD8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42" name="직선 연결선 541">
                <a:extLst>
                  <a:ext uri="{FF2B5EF4-FFF2-40B4-BE49-F238E27FC236}">
                    <a16:creationId xmlns:a16="http://schemas.microsoft.com/office/drawing/2014/main" id="{DEB14811-9572-385D-9FF1-73129D20C7CF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3" name="그룹 452">
            <a:extLst>
              <a:ext uri="{FF2B5EF4-FFF2-40B4-BE49-F238E27FC236}">
                <a16:creationId xmlns:a16="http://schemas.microsoft.com/office/drawing/2014/main" id="{CDD212AE-C387-9FA1-695B-FDA10ED7B752}"/>
              </a:ext>
            </a:extLst>
          </p:cNvPr>
          <p:cNvGrpSpPr/>
          <p:nvPr/>
        </p:nvGrpSpPr>
        <p:grpSpPr>
          <a:xfrm>
            <a:off x="3694231" y="4978317"/>
            <a:ext cx="535988" cy="667746"/>
            <a:chOff x="5884923" y="1835860"/>
            <a:chExt cx="2299727" cy="1294814"/>
          </a:xfrm>
        </p:grpSpPr>
        <p:sp>
          <p:nvSpPr>
            <p:cNvPr id="536" name="사각형: 둥근 모서리 535">
              <a:extLst>
                <a:ext uri="{FF2B5EF4-FFF2-40B4-BE49-F238E27FC236}">
                  <a16:creationId xmlns:a16="http://schemas.microsoft.com/office/drawing/2014/main" id="{950CEECD-F702-DBCD-D952-DA2198A6D33C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VDI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37" name="직사각형 536">
              <a:extLst>
                <a:ext uri="{FF2B5EF4-FFF2-40B4-BE49-F238E27FC236}">
                  <a16:creationId xmlns:a16="http://schemas.microsoft.com/office/drawing/2014/main" id="{B092E76F-0DAE-8857-3A0B-951C26C569D3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454" name="직사각형 453">
            <a:extLst>
              <a:ext uri="{FF2B5EF4-FFF2-40B4-BE49-F238E27FC236}">
                <a16:creationId xmlns:a16="http://schemas.microsoft.com/office/drawing/2014/main" id="{CFC0DF2B-3BC9-B720-547D-6D3B4BF2A04F}"/>
              </a:ext>
            </a:extLst>
          </p:cNvPr>
          <p:cNvSpPr/>
          <p:nvPr/>
        </p:nvSpPr>
        <p:spPr>
          <a:xfrm>
            <a:off x="4356801" y="5257713"/>
            <a:ext cx="555654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458" name="직선 연결선 457">
            <a:extLst>
              <a:ext uri="{FF2B5EF4-FFF2-40B4-BE49-F238E27FC236}">
                <a16:creationId xmlns:a16="http://schemas.microsoft.com/office/drawing/2014/main" id="{A6A68181-FA63-0B26-CB87-7EE461200D0C}"/>
              </a:ext>
            </a:extLst>
          </p:cNvPr>
          <p:cNvCxnSpPr>
            <a:cxnSpLocks/>
            <a:stCxn id="454" idx="0"/>
            <a:endCxn id="16" idx="2"/>
          </p:cNvCxnSpPr>
          <p:nvPr/>
        </p:nvCxnSpPr>
        <p:spPr>
          <a:xfrm flipV="1">
            <a:off x="4634629" y="4871654"/>
            <a:ext cx="1242" cy="38605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" name="직선 연결선 458">
            <a:extLst>
              <a:ext uri="{FF2B5EF4-FFF2-40B4-BE49-F238E27FC236}">
                <a16:creationId xmlns:a16="http://schemas.microsoft.com/office/drawing/2014/main" id="{9F88F2FD-3B09-6133-072C-2921D931E49D}"/>
              </a:ext>
            </a:extLst>
          </p:cNvPr>
          <p:cNvCxnSpPr>
            <a:cxnSpLocks/>
            <a:stCxn id="454" idx="1"/>
            <a:endCxn id="537" idx="3"/>
          </p:cNvCxnSpPr>
          <p:nvPr/>
        </p:nvCxnSpPr>
        <p:spPr>
          <a:xfrm flipH="1" flipV="1">
            <a:off x="4227411" y="5401945"/>
            <a:ext cx="129391" cy="309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직사각형 459">
            <a:extLst>
              <a:ext uri="{FF2B5EF4-FFF2-40B4-BE49-F238E27FC236}">
                <a16:creationId xmlns:a16="http://schemas.microsoft.com/office/drawing/2014/main" id="{48380EC7-2875-35EC-03A5-441D3910397D}"/>
              </a:ext>
            </a:extLst>
          </p:cNvPr>
          <p:cNvSpPr/>
          <p:nvPr/>
        </p:nvSpPr>
        <p:spPr>
          <a:xfrm>
            <a:off x="7616363" y="4527470"/>
            <a:ext cx="417471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61" name="직사각형 460">
            <a:extLst>
              <a:ext uri="{FF2B5EF4-FFF2-40B4-BE49-F238E27FC236}">
                <a16:creationId xmlns:a16="http://schemas.microsoft.com/office/drawing/2014/main" id="{E7782629-D99C-8320-DE08-823353EAC508}"/>
              </a:ext>
            </a:extLst>
          </p:cNvPr>
          <p:cNvSpPr/>
          <p:nvPr/>
        </p:nvSpPr>
        <p:spPr>
          <a:xfrm>
            <a:off x="8152440" y="4525726"/>
            <a:ext cx="417471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462" name="직선 연결선 461">
            <a:extLst>
              <a:ext uri="{FF2B5EF4-FFF2-40B4-BE49-F238E27FC236}">
                <a16:creationId xmlns:a16="http://schemas.microsoft.com/office/drawing/2014/main" id="{6B960DC6-849A-A18D-7986-F69EF54AC8BF}"/>
              </a:ext>
            </a:extLst>
          </p:cNvPr>
          <p:cNvCxnSpPr>
            <a:cxnSpLocks/>
            <a:stCxn id="59" idx="3"/>
            <a:endCxn id="460" idx="1"/>
          </p:cNvCxnSpPr>
          <p:nvPr/>
        </p:nvCxnSpPr>
        <p:spPr>
          <a:xfrm flipV="1">
            <a:off x="7438779" y="4674791"/>
            <a:ext cx="177584" cy="77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4" name="직선 연결선 463">
            <a:extLst>
              <a:ext uri="{FF2B5EF4-FFF2-40B4-BE49-F238E27FC236}">
                <a16:creationId xmlns:a16="http://schemas.microsoft.com/office/drawing/2014/main" id="{F368857F-BFF1-9D43-75DF-80F098A6E893}"/>
              </a:ext>
            </a:extLst>
          </p:cNvPr>
          <p:cNvCxnSpPr>
            <a:cxnSpLocks/>
            <a:stCxn id="461" idx="1"/>
            <a:endCxn id="460" idx="3"/>
          </p:cNvCxnSpPr>
          <p:nvPr/>
        </p:nvCxnSpPr>
        <p:spPr>
          <a:xfrm flipH="1">
            <a:off x="8033835" y="4673047"/>
            <a:ext cx="118605" cy="174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5" name="그룹 464">
            <a:extLst>
              <a:ext uri="{FF2B5EF4-FFF2-40B4-BE49-F238E27FC236}">
                <a16:creationId xmlns:a16="http://schemas.microsoft.com/office/drawing/2014/main" id="{60607AFF-DED6-7696-42DF-9B5FB79259D5}"/>
              </a:ext>
            </a:extLst>
          </p:cNvPr>
          <p:cNvGrpSpPr/>
          <p:nvPr/>
        </p:nvGrpSpPr>
        <p:grpSpPr>
          <a:xfrm>
            <a:off x="8033835" y="3615268"/>
            <a:ext cx="672077" cy="356796"/>
            <a:chOff x="1434601" y="3366089"/>
            <a:chExt cx="551210" cy="269612"/>
          </a:xfrm>
        </p:grpSpPr>
        <p:pic>
          <p:nvPicPr>
            <p:cNvPr id="534" name="Picture 510">
              <a:extLst>
                <a:ext uri="{FF2B5EF4-FFF2-40B4-BE49-F238E27FC236}">
                  <a16:creationId xmlns:a16="http://schemas.microsoft.com/office/drawing/2014/main" id="{EC5FE398-27ED-99CD-E7CB-A0D8AD826A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35" name="TextBox 534">
              <a:extLst>
                <a:ext uri="{FF2B5EF4-FFF2-40B4-BE49-F238E27FC236}">
                  <a16:creationId xmlns:a16="http://schemas.microsoft.com/office/drawing/2014/main" id="{E63C7E9D-9317-16DD-EA28-F41DFE236F89}"/>
                </a:ext>
              </a:extLst>
            </p:cNvPr>
            <p:cNvSpPr txBox="1"/>
            <p:nvPr/>
          </p:nvSpPr>
          <p:spPr>
            <a:xfrm>
              <a:off x="1448631" y="3424214"/>
              <a:ext cx="501100" cy="200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융합망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467" name="직선 연결선 466">
            <a:extLst>
              <a:ext uri="{FF2B5EF4-FFF2-40B4-BE49-F238E27FC236}">
                <a16:creationId xmlns:a16="http://schemas.microsoft.com/office/drawing/2014/main" id="{525D763A-232B-14B4-53E2-81EFE11BC329}"/>
              </a:ext>
            </a:extLst>
          </p:cNvPr>
          <p:cNvCxnSpPr>
            <a:cxnSpLocks/>
            <a:stCxn id="461" idx="0"/>
            <a:endCxn id="535" idx="2"/>
          </p:cNvCxnSpPr>
          <p:nvPr/>
        </p:nvCxnSpPr>
        <p:spPr>
          <a:xfrm flipH="1" flipV="1">
            <a:off x="8356431" y="3956936"/>
            <a:ext cx="4745" cy="56879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9" name="직사각형 508">
            <a:extLst>
              <a:ext uri="{FF2B5EF4-FFF2-40B4-BE49-F238E27FC236}">
                <a16:creationId xmlns:a16="http://schemas.microsoft.com/office/drawing/2014/main" id="{3D24363C-44E3-D72B-2F4F-EBA32B5766CA}"/>
              </a:ext>
            </a:extLst>
          </p:cNvPr>
          <p:cNvSpPr/>
          <p:nvPr/>
        </p:nvSpPr>
        <p:spPr>
          <a:xfrm>
            <a:off x="5195992" y="5114199"/>
            <a:ext cx="555654" cy="307451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510" name="직사각형 509">
            <a:extLst>
              <a:ext uri="{FF2B5EF4-FFF2-40B4-BE49-F238E27FC236}">
                <a16:creationId xmlns:a16="http://schemas.microsoft.com/office/drawing/2014/main" id="{16497B13-3FBA-0398-A0D7-801307DF7EF1}"/>
              </a:ext>
            </a:extLst>
          </p:cNvPr>
          <p:cNvSpPr/>
          <p:nvPr/>
        </p:nvSpPr>
        <p:spPr>
          <a:xfrm>
            <a:off x="5966383" y="5120603"/>
            <a:ext cx="555654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 err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망연계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513" name="직선 연결선 512">
            <a:extLst>
              <a:ext uri="{FF2B5EF4-FFF2-40B4-BE49-F238E27FC236}">
                <a16:creationId xmlns:a16="http://schemas.microsoft.com/office/drawing/2014/main" id="{021A9BD2-6CFD-552E-AD59-D300CB117472}"/>
              </a:ext>
            </a:extLst>
          </p:cNvPr>
          <p:cNvCxnSpPr>
            <a:cxnSpLocks/>
            <a:stCxn id="510" idx="1"/>
            <a:endCxn id="509" idx="3"/>
          </p:cNvCxnSpPr>
          <p:nvPr/>
        </p:nvCxnSpPr>
        <p:spPr>
          <a:xfrm flipH="1">
            <a:off x="5751647" y="5267924"/>
            <a:ext cx="21473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" name="직사각형 513">
            <a:extLst>
              <a:ext uri="{FF2B5EF4-FFF2-40B4-BE49-F238E27FC236}">
                <a16:creationId xmlns:a16="http://schemas.microsoft.com/office/drawing/2014/main" id="{F155BD5A-A64E-73DC-0624-7F7D664FBB19}"/>
              </a:ext>
            </a:extLst>
          </p:cNvPr>
          <p:cNvSpPr/>
          <p:nvPr/>
        </p:nvSpPr>
        <p:spPr>
          <a:xfrm>
            <a:off x="6731167" y="5114199"/>
            <a:ext cx="555654" cy="307451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515" name="직선 연결선 514">
            <a:extLst>
              <a:ext uri="{FF2B5EF4-FFF2-40B4-BE49-F238E27FC236}">
                <a16:creationId xmlns:a16="http://schemas.microsoft.com/office/drawing/2014/main" id="{23473AFF-1233-A332-C52B-D775C485B0E7}"/>
              </a:ext>
            </a:extLst>
          </p:cNvPr>
          <p:cNvCxnSpPr>
            <a:cxnSpLocks/>
            <a:stCxn id="510" idx="3"/>
            <a:endCxn id="514" idx="1"/>
          </p:cNvCxnSpPr>
          <p:nvPr/>
        </p:nvCxnSpPr>
        <p:spPr>
          <a:xfrm>
            <a:off x="6522038" y="5267924"/>
            <a:ext cx="20912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6" name="그룹 515">
            <a:extLst>
              <a:ext uri="{FF2B5EF4-FFF2-40B4-BE49-F238E27FC236}">
                <a16:creationId xmlns:a16="http://schemas.microsoft.com/office/drawing/2014/main" id="{58DBB384-7B45-FA49-6614-33083478F711}"/>
              </a:ext>
            </a:extLst>
          </p:cNvPr>
          <p:cNvGrpSpPr/>
          <p:nvPr/>
        </p:nvGrpSpPr>
        <p:grpSpPr>
          <a:xfrm>
            <a:off x="6668751" y="5752358"/>
            <a:ext cx="672077" cy="412946"/>
            <a:chOff x="1434601" y="3366089"/>
            <a:chExt cx="551210" cy="312041"/>
          </a:xfrm>
        </p:grpSpPr>
        <p:pic>
          <p:nvPicPr>
            <p:cNvPr id="519" name="Picture 510">
              <a:extLst>
                <a:ext uri="{FF2B5EF4-FFF2-40B4-BE49-F238E27FC236}">
                  <a16:creationId xmlns:a16="http://schemas.microsoft.com/office/drawing/2014/main" id="{B3B1D348-D2DB-3FD2-948F-25C9D25BBA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54C947D7-8275-2B2E-E069-26324CDE272E}"/>
                </a:ext>
              </a:extLst>
            </p:cNvPr>
            <p:cNvSpPr txBox="1"/>
            <p:nvPr/>
          </p:nvSpPr>
          <p:spPr>
            <a:xfrm>
              <a:off x="1457098" y="3370353"/>
              <a:ext cx="501100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내부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517" name="직선 연결선 516">
            <a:extLst>
              <a:ext uri="{FF2B5EF4-FFF2-40B4-BE49-F238E27FC236}">
                <a16:creationId xmlns:a16="http://schemas.microsoft.com/office/drawing/2014/main" id="{6A5D168E-4AF2-D222-F146-22996993B085}"/>
              </a:ext>
            </a:extLst>
          </p:cNvPr>
          <p:cNvCxnSpPr>
            <a:cxnSpLocks/>
            <a:stCxn id="514" idx="2"/>
            <a:endCxn id="519" idx="0"/>
          </p:cNvCxnSpPr>
          <p:nvPr/>
        </p:nvCxnSpPr>
        <p:spPr>
          <a:xfrm flipH="1">
            <a:off x="7004789" y="5421650"/>
            <a:ext cx="4205" cy="33070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8" name="직선 연결선 517">
            <a:extLst>
              <a:ext uri="{FF2B5EF4-FFF2-40B4-BE49-F238E27FC236}">
                <a16:creationId xmlns:a16="http://schemas.microsoft.com/office/drawing/2014/main" id="{C4B19BD6-E03F-F19A-7396-D624CE9951EF}"/>
              </a:ext>
            </a:extLst>
          </p:cNvPr>
          <p:cNvCxnSpPr>
            <a:cxnSpLocks/>
            <a:stCxn id="509" idx="1"/>
            <a:endCxn id="16" idx="3"/>
          </p:cNvCxnSpPr>
          <p:nvPr/>
        </p:nvCxnSpPr>
        <p:spPr>
          <a:xfrm flipH="1" flipV="1">
            <a:off x="4913698" y="4675568"/>
            <a:ext cx="282294" cy="59235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9" name="타원 568">
            <a:extLst>
              <a:ext uri="{FF2B5EF4-FFF2-40B4-BE49-F238E27FC236}">
                <a16:creationId xmlns:a16="http://schemas.microsoft.com/office/drawing/2014/main" id="{2CECCE1E-6A31-2967-334A-3FF20D60214C}"/>
              </a:ext>
            </a:extLst>
          </p:cNvPr>
          <p:cNvSpPr/>
          <p:nvPr/>
        </p:nvSpPr>
        <p:spPr>
          <a:xfrm>
            <a:off x="7889322" y="4100163"/>
            <a:ext cx="332520" cy="3609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C0E75ECD-726D-AF10-5012-04AA4EC2C238}"/>
              </a:ext>
            </a:extLst>
          </p:cNvPr>
          <p:cNvSpPr/>
          <p:nvPr/>
        </p:nvSpPr>
        <p:spPr>
          <a:xfrm>
            <a:off x="8995955" y="3280566"/>
            <a:ext cx="1276509" cy="1214985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3AD3E767-9A98-991D-2EBC-E0E36528FA6C}"/>
              </a:ext>
            </a:extLst>
          </p:cNvPr>
          <p:cNvGrpSpPr/>
          <p:nvPr/>
        </p:nvGrpSpPr>
        <p:grpSpPr>
          <a:xfrm>
            <a:off x="9476948" y="3318225"/>
            <a:ext cx="737679" cy="1098781"/>
            <a:chOff x="5869569" y="1890468"/>
            <a:chExt cx="2326114" cy="1598805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77DC34DC-1CDC-50BA-C09C-951D7079FF42}"/>
                </a:ext>
              </a:extLst>
            </p:cNvPr>
            <p:cNvSpPr/>
            <p:nvPr/>
          </p:nvSpPr>
          <p:spPr bwMode="auto">
            <a:xfrm>
              <a:off x="5891449" y="2183943"/>
              <a:ext cx="2281154" cy="1305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CCAE21BB-C279-C066-EC9A-8B2F3A964631}"/>
                </a:ext>
              </a:extLst>
            </p:cNvPr>
            <p:cNvSpPr/>
            <p:nvPr/>
          </p:nvSpPr>
          <p:spPr>
            <a:xfrm>
              <a:off x="5869569" y="1890468"/>
              <a:ext cx="2326114" cy="40984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농림검역</a:t>
              </a: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김천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4320363-09F7-DB0C-6E5F-0D0A9359ECF0}"/>
              </a:ext>
            </a:extLst>
          </p:cNvPr>
          <p:cNvSpPr/>
          <p:nvPr/>
        </p:nvSpPr>
        <p:spPr>
          <a:xfrm>
            <a:off x="9848705" y="4102885"/>
            <a:ext cx="315356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기관 </a:t>
            </a:r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PBX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F2118B0C-5C37-1BB6-E286-73BEC7BA4A9C}"/>
              </a:ext>
            </a:extLst>
          </p:cNvPr>
          <p:cNvSpPr/>
          <p:nvPr/>
        </p:nvSpPr>
        <p:spPr>
          <a:xfrm>
            <a:off x="9531925" y="4128584"/>
            <a:ext cx="224109" cy="24324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MG</a:t>
            </a:r>
            <a:endParaRPr lang="ko-KR" altLang="en-US" sz="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A9F08402-4E8B-EC2F-26C5-D8B964CAFFE6}"/>
              </a:ext>
            </a:extLst>
          </p:cNvPr>
          <p:cNvCxnSpPr>
            <a:cxnSpLocks/>
            <a:stCxn id="13" idx="1"/>
            <a:endCxn id="14" idx="6"/>
          </p:cNvCxnSpPr>
          <p:nvPr/>
        </p:nvCxnSpPr>
        <p:spPr>
          <a:xfrm flipH="1">
            <a:off x="9756034" y="4250206"/>
            <a:ext cx="9267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4B0674D-4E2A-5F73-EAE8-45C2A592D38E}"/>
              </a:ext>
            </a:extLst>
          </p:cNvPr>
          <p:cNvSpPr/>
          <p:nvPr/>
        </p:nvSpPr>
        <p:spPr>
          <a:xfrm>
            <a:off x="9082251" y="3687271"/>
            <a:ext cx="301092" cy="22015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30242FF-C5DC-892D-4F2A-739A3763F4BE}"/>
              </a:ext>
            </a:extLst>
          </p:cNvPr>
          <p:cNvSpPr/>
          <p:nvPr/>
        </p:nvSpPr>
        <p:spPr>
          <a:xfrm>
            <a:off x="9544505" y="3687271"/>
            <a:ext cx="301092" cy="22015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B1091F3B-322D-A22A-577F-2922A77DD44B}"/>
              </a:ext>
            </a:extLst>
          </p:cNvPr>
          <p:cNvCxnSpPr>
            <a:cxnSpLocks/>
            <a:stCxn id="19" idx="1"/>
            <a:endCxn id="18" idx="3"/>
          </p:cNvCxnSpPr>
          <p:nvPr/>
        </p:nvCxnSpPr>
        <p:spPr>
          <a:xfrm flipH="1">
            <a:off x="9383343" y="3797349"/>
            <a:ext cx="161163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A069DB9C-8D2A-7F2B-F124-D0D7790C5C93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8705912" y="3793666"/>
            <a:ext cx="376339" cy="368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타원 21">
            <a:extLst>
              <a:ext uri="{FF2B5EF4-FFF2-40B4-BE49-F238E27FC236}">
                <a16:creationId xmlns:a16="http://schemas.microsoft.com/office/drawing/2014/main" id="{4757DB93-1425-0790-664B-763A40A4BC0B}"/>
              </a:ext>
            </a:extLst>
          </p:cNvPr>
          <p:cNvSpPr/>
          <p:nvPr/>
        </p:nvSpPr>
        <p:spPr>
          <a:xfrm>
            <a:off x="8904312" y="3202048"/>
            <a:ext cx="332520" cy="3609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B3EA146-D8BB-EAFB-0509-B1E40BAA84B5}"/>
              </a:ext>
            </a:extLst>
          </p:cNvPr>
          <p:cNvGrpSpPr/>
          <p:nvPr/>
        </p:nvGrpSpPr>
        <p:grpSpPr>
          <a:xfrm>
            <a:off x="9861220" y="3689899"/>
            <a:ext cx="330465" cy="310180"/>
            <a:chOff x="2196486" y="1143804"/>
            <a:chExt cx="330465" cy="310180"/>
          </a:xfrm>
        </p:grpSpPr>
        <p:sp>
          <p:nvSpPr>
            <p:cNvPr id="35" name="Text Box 60">
              <a:extLst>
                <a:ext uri="{FF2B5EF4-FFF2-40B4-BE49-F238E27FC236}">
                  <a16:creationId xmlns:a16="http://schemas.microsoft.com/office/drawing/2014/main" id="{2D029106-CF39-38C4-20E8-169CE880F3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67366758-34F7-4D1A-CCE8-5A9DC12D0E05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37" name="Picture 3">
                <a:extLst>
                  <a:ext uri="{FF2B5EF4-FFF2-40B4-BE49-F238E27FC236}">
                    <a16:creationId xmlns:a16="http://schemas.microsoft.com/office/drawing/2014/main" id="{0765AFF1-38F3-04B1-63AA-44D1FDFFFA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38" name="Google Shape;717;p130">
                <a:extLst>
                  <a:ext uri="{FF2B5EF4-FFF2-40B4-BE49-F238E27FC236}">
                    <a16:creationId xmlns:a16="http://schemas.microsoft.com/office/drawing/2014/main" id="{ECE0CB49-5E55-59CD-3DE1-397BF0205974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40" name="Google Shape;718;p130">
                  <a:extLst>
                    <a:ext uri="{FF2B5EF4-FFF2-40B4-BE49-F238E27FC236}">
                      <a16:creationId xmlns:a16="http://schemas.microsoft.com/office/drawing/2014/main" id="{86117235-4CAA-8C26-BAEA-ABADA3AE8517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719;p130">
                  <a:extLst>
                    <a:ext uri="{FF2B5EF4-FFF2-40B4-BE49-F238E27FC236}">
                      <a16:creationId xmlns:a16="http://schemas.microsoft.com/office/drawing/2014/main" id="{9837AFFE-6234-54DF-C9A6-04B13C299B8C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720;p130">
                  <a:extLst>
                    <a:ext uri="{FF2B5EF4-FFF2-40B4-BE49-F238E27FC236}">
                      <a16:creationId xmlns:a16="http://schemas.microsoft.com/office/drawing/2014/main" id="{4DB7FB93-31B4-F9F4-CC0C-BA4B671ECDF9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CE387EC-AF66-2E86-160B-C29C4F3D54AA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네트웍 구성도 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7CF40489-EB7F-1DEE-B6D0-56A8225CB627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02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2B2F06-46A9-6685-62D8-571EC280E8D7}"/>
              </a:ext>
            </a:extLst>
          </p:cNvPr>
          <p:cNvSpPr txBox="1"/>
          <p:nvPr/>
        </p:nvSpPr>
        <p:spPr>
          <a:xfrm>
            <a:off x="335360" y="467380"/>
            <a:ext cx="4348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kumimoji="0" lang="ko-KR" altLang="en-US" sz="1800" dirty="0" err="1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융합망</a:t>
            </a:r>
            <a:r>
              <a:rPr kumimoji="0" lang="ko-KR" altLang="en-US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신규 기관 연동 </a:t>
            </a:r>
            <a:r>
              <a:rPr kumimoji="0" lang="en-US" altLang="ko-KR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kumimoji="0" lang="ko-KR" altLang="en-US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농림축산검역본부</a:t>
            </a:r>
            <a:r>
              <a:rPr kumimoji="0" lang="en-US" altLang="ko-KR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</a:t>
            </a:r>
            <a:endParaRPr kumimoji="0" lang="ko-KR" altLang="en-US" sz="1800" dirty="0">
              <a:solidFill>
                <a:srgbClr val="7F7F7F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B37F29E-4E33-A3A1-C0B5-EC8291E28491}"/>
              </a:ext>
            </a:extLst>
          </p:cNvPr>
          <p:cNvSpPr/>
          <p:nvPr/>
        </p:nvSpPr>
        <p:spPr>
          <a:xfrm>
            <a:off x="10199813" y="848789"/>
            <a:ext cx="351229" cy="27462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1CF455-80A5-5602-76DE-D427070404EF}"/>
              </a:ext>
            </a:extLst>
          </p:cNvPr>
          <p:cNvSpPr txBox="1"/>
          <p:nvPr/>
        </p:nvSpPr>
        <p:spPr>
          <a:xfrm>
            <a:off x="10560496" y="863134"/>
            <a:ext cx="12715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100" b="1" dirty="0">
                <a:ln>
                  <a:solidFill>
                    <a:srgbClr val="002060">
                      <a:alpha val="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장비 라우팅 추가</a:t>
            </a:r>
          </a:p>
        </p:txBody>
      </p:sp>
    </p:spTree>
    <p:extLst>
      <p:ext uri="{BB962C8B-B14F-4D97-AF65-F5344CB8AC3E}">
        <p14:creationId xmlns:p14="http://schemas.microsoft.com/office/powerpoint/2010/main" val="5726342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A63C902D-E675-04F9-7135-1FFA8BC7C621}"/>
              </a:ext>
            </a:extLst>
          </p:cNvPr>
          <p:cNvSpPr/>
          <p:nvPr/>
        </p:nvSpPr>
        <p:spPr>
          <a:xfrm>
            <a:off x="3457872" y="2132856"/>
            <a:ext cx="5262977" cy="358000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과천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(</a:t>
            </a:r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권익위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)</a:t>
            </a:r>
            <a:endParaRPr lang="ko-KR" altLang="en-US" sz="9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67" name="사각형: 둥근 모서리 566">
            <a:extLst>
              <a:ext uri="{FF2B5EF4-FFF2-40B4-BE49-F238E27FC236}">
                <a16:creationId xmlns:a16="http://schemas.microsoft.com/office/drawing/2014/main" id="{A510AE5C-5624-04FD-A110-55D75346252E}"/>
              </a:ext>
            </a:extLst>
          </p:cNvPr>
          <p:cNvSpPr/>
          <p:nvPr/>
        </p:nvSpPr>
        <p:spPr>
          <a:xfrm>
            <a:off x="7543005" y="4331037"/>
            <a:ext cx="1131187" cy="661140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E8D3FBA0-761A-C2BD-CD34-8AED51DB6D50}"/>
              </a:ext>
            </a:extLst>
          </p:cNvPr>
          <p:cNvGrpSpPr/>
          <p:nvPr/>
        </p:nvGrpSpPr>
        <p:grpSpPr>
          <a:xfrm>
            <a:off x="4038240" y="1412776"/>
            <a:ext cx="1190625" cy="474895"/>
            <a:chOff x="6427856" y="2138594"/>
            <a:chExt cx="976502" cy="477633"/>
          </a:xfrm>
        </p:grpSpPr>
        <p:pic>
          <p:nvPicPr>
            <p:cNvPr id="564" name="Picture 510">
              <a:extLst>
                <a:ext uri="{FF2B5EF4-FFF2-40B4-BE49-F238E27FC236}">
                  <a16:creationId xmlns:a16="http://schemas.microsoft.com/office/drawing/2014/main" id="{ACC30A6E-8C57-387B-47C5-9D7676DC0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7856" y="2138594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65" name="TextBox 564">
              <a:extLst>
                <a:ext uri="{FF2B5EF4-FFF2-40B4-BE49-F238E27FC236}">
                  <a16:creationId xmlns:a16="http://schemas.microsoft.com/office/drawing/2014/main" id="{F8FF65F6-2724-1A28-C2A3-5A007A1A9851}"/>
                </a:ext>
              </a:extLst>
            </p:cNvPr>
            <p:cNvSpPr txBox="1"/>
            <p:nvPr/>
          </p:nvSpPr>
          <p:spPr>
            <a:xfrm>
              <a:off x="6621266" y="2236679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외부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-1G)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8271702D-B6CD-F23E-BA89-B198EAA18DE7}"/>
              </a:ext>
            </a:extLst>
          </p:cNvPr>
          <p:cNvCxnSpPr>
            <a:cxnSpLocks/>
            <a:stCxn id="564" idx="2"/>
            <a:endCxn id="15" idx="0"/>
          </p:cNvCxnSpPr>
          <p:nvPr/>
        </p:nvCxnSpPr>
        <p:spPr>
          <a:xfrm flipH="1">
            <a:off x="4628172" y="1887671"/>
            <a:ext cx="5381" cy="57333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AB57DC14-6E7D-6EAA-33D5-A5666BBA0343}"/>
              </a:ext>
            </a:extLst>
          </p:cNvPr>
          <p:cNvCxnSpPr>
            <a:cxnSpLocks/>
            <a:stCxn id="16" idx="3"/>
            <a:endCxn id="27" idx="1"/>
          </p:cNvCxnSpPr>
          <p:nvPr/>
        </p:nvCxnSpPr>
        <p:spPr>
          <a:xfrm flipV="1">
            <a:off x="4905998" y="4014476"/>
            <a:ext cx="282294" cy="66109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141C1C5E-526F-4B38-8038-7D45F97A725B}"/>
              </a:ext>
            </a:extLst>
          </p:cNvPr>
          <p:cNvSpPr/>
          <p:nvPr/>
        </p:nvSpPr>
        <p:spPr>
          <a:xfrm>
            <a:off x="4350344" y="2461001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78CE67D-A8DB-859F-F128-5A2345BE958C}"/>
              </a:ext>
            </a:extLst>
          </p:cNvPr>
          <p:cNvSpPr/>
          <p:nvPr/>
        </p:nvSpPr>
        <p:spPr>
          <a:xfrm>
            <a:off x="4350344" y="4479480"/>
            <a:ext cx="555654" cy="39217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백본</a:t>
            </a:r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8861EB40-71E8-B141-9BBB-DFFEE5EF4E2A}"/>
              </a:ext>
            </a:extLst>
          </p:cNvPr>
          <p:cNvCxnSpPr>
            <a:cxnSpLocks/>
            <a:stCxn id="16" idx="3"/>
            <a:endCxn id="52" idx="1"/>
          </p:cNvCxnSpPr>
          <p:nvPr/>
        </p:nvCxnSpPr>
        <p:spPr>
          <a:xfrm>
            <a:off x="4905998" y="4675568"/>
            <a:ext cx="115496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B9347DD-7330-4881-94F5-0A985EE8FC28}"/>
              </a:ext>
            </a:extLst>
          </p:cNvPr>
          <p:cNvSpPr/>
          <p:nvPr/>
        </p:nvSpPr>
        <p:spPr>
          <a:xfrm>
            <a:off x="5188292" y="3860751"/>
            <a:ext cx="555654" cy="307451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878835CC-54FE-60A2-0C77-CEF2D19F87EB}"/>
              </a:ext>
            </a:extLst>
          </p:cNvPr>
          <p:cNvCxnSpPr>
            <a:cxnSpLocks/>
            <a:stCxn id="27" idx="3"/>
            <a:endCxn id="549" idx="1"/>
          </p:cNvCxnSpPr>
          <p:nvPr/>
        </p:nvCxnSpPr>
        <p:spPr>
          <a:xfrm>
            <a:off x="5743947" y="4014476"/>
            <a:ext cx="226843" cy="84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9C1A7DCB-9FE5-0163-1E02-07E496913703}"/>
              </a:ext>
            </a:extLst>
          </p:cNvPr>
          <p:cNvGrpSpPr/>
          <p:nvPr/>
        </p:nvGrpSpPr>
        <p:grpSpPr>
          <a:xfrm>
            <a:off x="6016566" y="3839325"/>
            <a:ext cx="426888" cy="369644"/>
            <a:chOff x="2332703" y="6046155"/>
            <a:chExt cx="663838" cy="478474"/>
          </a:xfrm>
        </p:grpSpPr>
        <p:grpSp>
          <p:nvGrpSpPr>
            <p:cNvPr id="550" name="그룹 549">
              <a:extLst>
                <a:ext uri="{FF2B5EF4-FFF2-40B4-BE49-F238E27FC236}">
                  <a16:creationId xmlns:a16="http://schemas.microsoft.com/office/drawing/2014/main" id="{DF7B61B9-953B-D333-E28C-05661973EEF2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559" name="모서리가 둥근 직사각형 260">
                <a:extLst>
                  <a:ext uri="{FF2B5EF4-FFF2-40B4-BE49-F238E27FC236}">
                    <a16:creationId xmlns:a16="http://schemas.microsoft.com/office/drawing/2014/main" id="{252B3ECB-A00C-2231-1DC8-8064E2E87684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61" name="직사각형 560">
                <a:extLst>
                  <a:ext uri="{FF2B5EF4-FFF2-40B4-BE49-F238E27FC236}">
                    <a16:creationId xmlns:a16="http://schemas.microsoft.com/office/drawing/2014/main" id="{9E2B6C2D-F3DD-54A3-0B4B-AE6BA157C76B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62" name="직선 연결선 561">
                <a:extLst>
                  <a:ext uri="{FF2B5EF4-FFF2-40B4-BE49-F238E27FC236}">
                    <a16:creationId xmlns:a16="http://schemas.microsoft.com/office/drawing/2014/main" id="{52803202-7AF6-F9D5-5314-6D60ACC100DD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1" name="그룹 550">
              <a:extLst>
                <a:ext uri="{FF2B5EF4-FFF2-40B4-BE49-F238E27FC236}">
                  <a16:creationId xmlns:a16="http://schemas.microsoft.com/office/drawing/2014/main" id="{FADD6739-BA7C-0E2E-ACA3-BB12B88D7D5E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552" name="모서리가 둥근 직사각형 260">
                <a:extLst>
                  <a:ext uri="{FF2B5EF4-FFF2-40B4-BE49-F238E27FC236}">
                    <a16:creationId xmlns:a16="http://schemas.microsoft.com/office/drawing/2014/main" id="{4AFC8907-CAB7-18B4-5E5A-F8B86A535F42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53" name="직사각형 552">
                <a:extLst>
                  <a:ext uri="{FF2B5EF4-FFF2-40B4-BE49-F238E27FC236}">
                    <a16:creationId xmlns:a16="http://schemas.microsoft.com/office/drawing/2014/main" id="{0B482C3E-03F3-DE30-6568-25F3D00B278F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58" name="직선 연결선 557">
                <a:extLst>
                  <a:ext uri="{FF2B5EF4-FFF2-40B4-BE49-F238E27FC236}">
                    <a16:creationId xmlns:a16="http://schemas.microsoft.com/office/drawing/2014/main" id="{0AEB8612-4008-8A57-9CFB-8DF5D20FB1DD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5A70F017-2863-BF80-98B2-D7E38FD84572}"/>
              </a:ext>
            </a:extLst>
          </p:cNvPr>
          <p:cNvGrpSpPr/>
          <p:nvPr/>
        </p:nvGrpSpPr>
        <p:grpSpPr>
          <a:xfrm>
            <a:off x="5969269" y="3591694"/>
            <a:ext cx="535988" cy="667746"/>
            <a:chOff x="5884923" y="1835860"/>
            <a:chExt cx="2299727" cy="1294814"/>
          </a:xfrm>
        </p:grpSpPr>
        <p:sp>
          <p:nvSpPr>
            <p:cNvPr id="548" name="사각형: 둥근 모서리 547">
              <a:extLst>
                <a:ext uri="{FF2B5EF4-FFF2-40B4-BE49-F238E27FC236}">
                  <a16:creationId xmlns:a16="http://schemas.microsoft.com/office/drawing/2014/main" id="{15313932-1B3B-C14B-1F38-1AEC87F9F788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ESB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49" name="직사각형 548">
              <a:extLst>
                <a:ext uri="{FF2B5EF4-FFF2-40B4-BE49-F238E27FC236}">
                  <a16:creationId xmlns:a16="http://schemas.microsoft.com/office/drawing/2014/main" id="{AF270435-AE63-1831-C7D2-924964F15DEE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AFB7FF47-2F7D-B9FF-AEDC-25E3A55A46EF}"/>
              </a:ext>
            </a:extLst>
          </p:cNvPr>
          <p:cNvCxnSpPr>
            <a:cxnSpLocks/>
            <a:stCxn id="16" idx="0"/>
            <a:endCxn id="15" idx="2"/>
          </p:cNvCxnSpPr>
          <p:nvPr/>
        </p:nvCxnSpPr>
        <p:spPr>
          <a:xfrm flipV="1">
            <a:off x="4628172" y="2728858"/>
            <a:ext cx="0" cy="175062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E052D517-5720-872B-C8DB-4A2F21897054}"/>
              </a:ext>
            </a:extLst>
          </p:cNvPr>
          <p:cNvSpPr/>
          <p:nvPr/>
        </p:nvSpPr>
        <p:spPr>
          <a:xfrm>
            <a:off x="4350344" y="2851059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DDOS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C4265EFB-0AA2-35DB-FE0E-D13384EA817E}"/>
              </a:ext>
            </a:extLst>
          </p:cNvPr>
          <p:cNvSpPr/>
          <p:nvPr/>
        </p:nvSpPr>
        <p:spPr>
          <a:xfrm>
            <a:off x="4350344" y="3223935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36EB7343-C112-238F-65C2-A3BB8805DD9A}"/>
              </a:ext>
            </a:extLst>
          </p:cNvPr>
          <p:cNvSpPr/>
          <p:nvPr/>
        </p:nvSpPr>
        <p:spPr>
          <a:xfrm>
            <a:off x="4350344" y="3599256"/>
            <a:ext cx="555654" cy="267857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A77B4066-6F14-6767-2A82-461C3D5D94E1}"/>
              </a:ext>
            </a:extLst>
          </p:cNvPr>
          <p:cNvSpPr/>
          <p:nvPr/>
        </p:nvSpPr>
        <p:spPr>
          <a:xfrm>
            <a:off x="6060960" y="4528247"/>
            <a:ext cx="555654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7C886685-5299-459D-178E-E17EAF26CF01}"/>
              </a:ext>
            </a:extLst>
          </p:cNvPr>
          <p:cNvSpPr/>
          <p:nvPr/>
        </p:nvSpPr>
        <p:spPr>
          <a:xfrm>
            <a:off x="6875425" y="4479480"/>
            <a:ext cx="555654" cy="39217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rPr>
              <a:t>L3</a:t>
            </a:r>
          </a:p>
        </p:txBody>
      </p: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13B2DB6F-D340-7B2F-5A5D-94039B0D2088}"/>
              </a:ext>
            </a:extLst>
          </p:cNvPr>
          <p:cNvCxnSpPr>
            <a:cxnSpLocks/>
            <a:stCxn id="59" idx="1"/>
            <a:endCxn id="52" idx="3"/>
          </p:cNvCxnSpPr>
          <p:nvPr/>
        </p:nvCxnSpPr>
        <p:spPr>
          <a:xfrm flipH="1">
            <a:off x="6616614" y="4675568"/>
            <a:ext cx="25881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FD9B5AC8-600E-86BD-6D11-7EBDC11A1169}"/>
              </a:ext>
            </a:extLst>
          </p:cNvPr>
          <p:cNvGrpSpPr/>
          <p:nvPr/>
        </p:nvGrpSpPr>
        <p:grpSpPr>
          <a:xfrm>
            <a:off x="6562776" y="1484784"/>
            <a:ext cx="1190625" cy="474895"/>
            <a:chOff x="8700952" y="2130265"/>
            <a:chExt cx="976502" cy="477633"/>
          </a:xfrm>
        </p:grpSpPr>
        <p:pic>
          <p:nvPicPr>
            <p:cNvPr id="546" name="Picture 510">
              <a:extLst>
                <a:ext uri="{FF2B5EF4-FFF2-40B4-BE49-F238E27FC236}">
                  <a16:creationId xmlns:a16="http://schemas.microsoft.com/office/drawing/2014/main" id="{99E4AA48-6241-EFFF-F35C-C981707615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0952" y="2130265"/>
              <a:ext cx="976502" cy="477633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47" name="TextBox 546">
              <a:extLst>
                <a:ext uri="{FF2B5EF4-FFF2-40B4-BE49-F238E27FC236}">
                  <a16:creationId xmlns:a16="http://schemas.microsoft.com/office/drawing/2014/main" id="{2686364B-D1D8-D07B-E440-94FD40DE0E23}"/>
                </a:ext>
              </a:extLst>
            </p:cNvPr>
            <p:cNvSpPr txBox="1"/>
            <p:nvPr/>
          </p:nvSpPr>
          <p:spPr>
            <a:xfrm>
              <a:off x="8894363" y="2249786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클라우드</a:t>
              </a:r>
            </a:p>
          </p:txBody>
        </p:sp>
      </p:grpSp>
      <p:cxnSp>
        <p:nvCxnSpPr>
          <p:cNvPr id="62" name="직선 연결선 61">
            <a:extLst>
              <a:ext uri="{FF2B5EF4-FFF2-40B4-BE49-F238E27FC236}">
                <a16:creationId xmlns:a16="http://schemas.microsoft.com/office/drawing/2014/main" id="{35AD8170-DB60-559C-0FB9-76E7C5A577B2}"/>
              </a:ext>
            </a:extLst>
          </p:cNvPr>
          <p:cNvCxnSpPr>
            <a:cxnSpLocks/>
            <a:stCxn id="59" idx="0"/>
            <a:endCxn id="63" idx="2"/>
          </p:cNvCxnSpPr>
          <p:nvPr/>
        </p:nvCxnSpPr>
        <p:spPr>
          <a:xfrm flipV="1">
            <a:off x="7153253" y="2900327"/>
            <a:ext cx="4683" cy="1579153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D27FD155-99D3-1064-8227-10A51C00467F}"/>
              </a:ext>
            </a:extLst>
          </p:cNvPr>
          <p:cNvSpPr/>
          <p:nvPr/>
        </p:nvSpPr>
        <p:spPr>
          <a:xfrm>
            <a:off x="6880108" y="2605684"/>
            <a:ext cx="555654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448" name="직사각형 447">
            <a:extLst>
              <a:ext uri="{FF2B5EF4-FFF2-40B4-BE49-F238E27FC236}">
                <a16:creationId xmlns:a16="http://schemas.microsoft.com/office/drawing/2014/main" id="{F456CFF2-C23B-07AD-E390-3273EAEB19C1}"/>
              </a:ext>
            </a:extLst>
          </p:cNvPr>
          <p:cNvSpPr/>
          <p:nvPr/>
        </p:nvSpPr>
        <p:spPr>
          <a:xfrm>
            <a:off x="6880108" y="3050668"/>
            <a:ext cx="555654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49" name="직사각형 448">
            <a:extLst>
              <a:ext uri="{FF2B5EF4-FFF2-40B4-BE49-F238E27FC236}">
                <a16:creationId xmlns:a16="http://schemas.microsoft.com/office/drawing/2014/main" id="{87130C69-AE11-8834-6933-5E31DEB32E3E}"/>
              </a:ext>
            </a:extLst>
          </p:cNvPr>
          <p:cNvSpPr/>
          <p:nvPr/>
        </p:nvSpPr>
        <p:spPr>
          <a:xfrm>
            <a:off x="6880108" y="3493217"/>
            <a:ext cx="555654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451" name="직선 연결선 450">
            <a:extLst>
              <a:ext uri="{FF2B5EF4-FFF2-40B4-BE49-F238E27FC236}">
                <a16:creationId xmlns:a16="http://schemas.microsoft.com/office/drawing/2014/main" id="{0927C2CD-E414-60FF-2AF5-39D783CCE9F4}"/>
              </a:ext>
            </a:extLst>
          </p:cNvPr>
          <p:cNvCxnSpPr>
            <a:cxnSpLocks/>
            <a:stCxn id="546" idx="2"/>
            <a:endCxn id="63" idx="0"/>
          </p:cNvCxnSpPr>
          <p:nvPr/>
        </p:nvCxnSpPr>
        <p:spPr>
          <a:xfrm flipH="1">
            <a:off x="7157935" y="1959679"/>
            <a:ext cx="154" cy="64600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2" name="그룹 451">
            <a:extLst>
              <a:ext uri="{FF2B5EF4-FFF2-40B4-BE49-F238E27FC236}">
                <a16:creationId xmlns:a16="http://schemas.microsoft.com/office/drawing/2014/main" id="{85852515-F380-B776-BF8A-347B25894BE7}"/>
              </a:ext>
            </a:extLst>
          </p:cNvPr>
          <p:cNvGrpSpPr/>
          <p:nvPr/>
        </p:nvGrpSpPr>
        <p:grpSpPr>
          <a:xfrm>
            <a:off x="3733828" y="5225948"/>
            <a:ext cx="426888" cy="369644"/>
            <a:chOff x="2332703" y="6046155"/>
            <a:chExt cx="663838" cy="478474"/>
          </a:xfrm>
        </p:grpSpPr>
        <p:grpSp>
          <p:nvGrpSpPr>
            <p:cNvPr id="538" name="그룹 537">
              <a:extLst>
                <a:ext uri="{FF2B5EF4-FFF2-40B4-BE49-F238E27FC236}">
                  <a16:creationId xmlns:a16="http://schemas.microsoft.com/office/drawing/2014/main" id="{9A1C9EEA-F859-4873-E22E-AA6C5DDC5D1D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543" name="모서리가 둥근 직사각형 260">
                <a:extLst>
                  <a:ext uri="{FF2B5EF4-FFF2-40B4-BE49-F238E27FC236}">
                    <a16:creationId xmlns:a16="http://schemas.microsoft.com/office/drawing/2014/main" id="{C57D64A6-9E57-8B76-9754-13E296E43F51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44" name="직사각형 543">
                <a:extLst>
                  <a:ext uri="{FF2B5EF4-FFF2-40B4-BE49-F238E27FC236}">
                    <a16:creationId xmlns:a16="http://schemas.microsoft.com/office/drawing/2014/main" id="{AE4B6A20-1470-E409-68A3-4373A9750C9E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45" name="직선 연결선 544">
                <a:extLst>
                  <a:ext uri="{FF2B5EF4-FFF2-40B4-BE49-F238E27FC236}">
                    <a16:creationId xmlns:a16="http://schemas.microsoft.com/office/drawing/2014/main" id="{F93DB6FD-F2E2-BA9E-24C0-4083C33904FE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9" name="그룹 538">
              <a:extLst>
                <a:ext uri="{FF2B5EF4-FFF2-40B4-BE49-F238E27FC236}">
                  <a16:creationId xmlns:a16="http://schemas.microsoft.com/office/drawing/2014/main" id="{6D39630C-DCC9-AB8F-A5FA-607326379B23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540" name="모서리가 둥근 직사각형 260">
                <a:extLst>
                  <a:ext uri="{FF2B5EF4-FFF2-40B4-BE49-F238E27FC236}">
                    <a16:creationId xmlns:a16="http://schemas.microsoft.com/office/drawing/2014/main" id="{11D6C586-FB86-E90D-56B7-119723D1D9F7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541" name="직사각형 540">
                <a:extLst>
                  <a:ext uri="{FF2B5EF4-FFF2-40B4-BE49-F238E27FC236}">
                    <a16:creationId xmlns:a16="http://schemas.microsoft.com/office/drawing/2014/main" id="{E1905D44-B958-A7C1-8458-04E8D40B5FD8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542" name="직선 연결선 541">
                <a:extLst>
                  <a:ext uri="{FF2B5EF4-FFF2-40B4-BE49-F238E27FC236}">
                    <a16:creationId xmlns:a16="http://schemas.microsoft.com/office/drawing/2014/main" id="{DEB14811-9572-385D-9FF1-73129D20C7CF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53" name="그룹 452">
            <a:extLst>
              <a:ext uri="{FF2B5EF4-FFF2-40B4-BE49-F238E27FC236}">
                <a16:creationId xmlns:a16="http://schemas.microsoft.com/office/drawing/2014/main" id="{CDD212AE-C387-9FA1-695B-FDA10ED7B752}"/>
              </a:ext>
            </a:extLst>
          </p:cNvPr>
          <p:cNvGrpSpPr/>
          <p:nvPr/>
        </p:nvGrpSpPr>
        <p:grpSpPr>
          <a:xfrm>
            <a:off x="3686531" y="4978317"/>
            <a:ext cx="535988" cy="667746"/>
            <a:chOff x="5884923" y="1835860"/>
            <a:chExt cx="2299727" cy="1294814"/>
          </a:xfrm>
        </p:grpSpPr>
        <p:sp>
          <p:nvSpPr>
            <p:cNvPr id="536" name="사각형: 둥근 모서리 535">
              <a:extLst>
                <a:ext uri="{FF2B5EF4-FFF2-40B4-BE49-F238E27FC236}">
                  <a16:creationId xmlns:a16="http://schemas.microsoft.com/office/drawing/2014/main" id="{950CEECD-F702-DBCD-D952-DA2198A6D33C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VDI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37" name="직사각형 536">
              <a:extLst>
                <a:ext uri="{FF2B5EF4-FFF2-40B4-BE49-F238E27FC236}">
                  <a16:creationId xmlns:a16="http://schemas.microsoft.com/office/drawing/2014/main" id="{B092E76F-0DAE-8857-3A0B-951C26C569D3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454" name="직사각형 453">
            <a:extLst>
              <a:ext uri="{FF2B5EF4-FFF2-40B4-BE49-F238E27FC236}">
                <a16:creationId xmlns:a16="http://schemas.microsoft.com/office/drawing/2014/main" id="{CFC0DF2B-3BC9-B720-547D-6D3B4BF2A04F}"/>
              </a:ext>
            </a:extLst>
          </p:cNvPr>
          <p:cNvSpPr/>
          <p:nvPr/>
        </p:nvSpPr>
        <p:spPr>
          <a:xfrm>
            <a:off x="4349101" y="5257713"/>
            <a:ext cx="555654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458" name="직선 연결선 457">
            <a:extLst>
              <a:ext uri="{FF2B5EF4-FFF2-40B4-BE49-F238E27FC236}">
                <a16:creationId xmlns:a16="http://schemas.microsoft.com/office/drawing/2014/main" id="{A6A68181-FA63-0B26-CB87-7EE461200D0C}"/>
              </a:ext>
            </a:extLst>
          </p:cNvPr>
          <p:cNvCxnSpPr>
            <a:cxnSpLocks/>
            <a:stCxn id="454" idx="0"/>
            <a:endCxn id="16" idx="2"/>
          </p:cNvCxnSpPr>
          <p:nvPr/>
        </p:nvCxnSpPr>
        <p:spPr>
          <a:xfrm flipV="1">
            <a:off x="4626929" y="4871654"/>
            <a:ext cx="1242" cy="38605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9" name="직선 연결선 458">
            <a:extLst>
              <a:ext uri="{FF2B5EF4-FFF2-40B4-BE49-F238E27FC236}">
                <a16:creationId xmlns:a16="http://schemas.microsoft.com/office/drawing/2014/main" id="{9F88F2FD-3B09-6133-072C-2921D931E49D}"/>
              </a:ext>
            </a:extLst>
          </p:cNvPr>
          <p:cNvCxnSpPr>
            <a:cxnSpLocks/>
            <a:stCxn id="454" idx="1"/>
            <a:endCxn id="537" idx="3"/>
          </p:cNvCxnSpPr>
          <p:nvPr/>
        </p:nvCxnSpPr>
        <p:spPr>
          <a:xfrm flipH="1" flipV="1">
            <a:off x="4219711" y="5401945"/>
            <a:ext cx="129391" cy="309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직사각형 459">
            <a:extLst>
              <a:ext uri="{FF2B5EF4-FFF2-40B4-BE49-F238E27FC236}">
                <a16:creationId xmlns:a16="http://schemas.microsoft.com/office/drawing/2014/main" id="{48380EC7-2875-35EC-03A5-441D3910397D}"/>
              </a:ext>
            </a:extLst>
          </p:cNvPr>
          <p:cNvSpPr/>
          <p:nvPr/>
        </p:nvSpPr>
        <p:spPr>
          <a:xfrm>
            <a:off x="7608663" y="4527470"/>
            <a:ext cx="417471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461" name="직사각형 460">
            <a:extLst>
              <a:ext uri="{FF2B5EF4-FFF2-40B4-BE49-F238E27FC236}">
                <a16:creationId xmlns:a16="http://schemas.microsoft.com/office/drawing/2014/main" id="{E7782629-D99C-8320-DE08-823353EAC508}"/>
              </a:ext>
            </a:extLst>
          </p:cNvPr>
          <p:cNvSpPr/>
          <p:nvPr/>
        </p:nvSpPr>
        <p:spPr>
          <a:xfrm>
            <a:off x="8144740" y="4525726"/>
            <a:ext cx="417471" cy="294643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462" name="직선 연결선 461">
            <a:extLst>
              <a:ext uri="{FF2B5EF4-FFF2-40B4-BE49-F238E27FC236}">
                <a16:creationId xmlns:a16="http://schemas.microsoft.com/office/drawing/2014/main" id="{6B960DC6-849A-A18D-7986-F69EF54AC8BF}"/>
              </a:ext>
            </a:extLst>
          </p:cNvPr>
          <p:cNvCxnSpPr>
            <a:cxnSpLocks/>
            <a:stCxn id="59" idx="3"/>
            <a:endCxn id="460" idx="1"/>
          </p:cNvCxnSpPr>
          <p:nvPr/>
        </p:nvCxnSpPr>
        <p:spPr>
          <a:xfrm flipV="1">
            <a:off x="7431079" y="4674791"/>
            <a:ext cx="177584" cy="77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4" name="직선 연결선 463">
            <a:extLst>
              <a:ext uri="{FF2B5EF4-FFF2-40B4-BE49-F238E27FC236}">
                <a16:creationId xmlns:a16="http://schemas.microsoft.com/office/drawing/2014/main" id="{F368857F-BFF1-9D43-75DF-80F098A6E893}"/>
              </a:ext>
            </a:extLst>
          </p:cNvPr>
          <p:cNvCxnSpPr>
            <a:cxnSpLocks/>
            <a:stCxn id="461" idx="1"/>
            <a:endCxn id="460" idx="3"/>
          </p:cNvCxnSpPr>
          <p:nvPr/>
        </p:nvCxnSpPr>
        <p:spPr>
          <a:xfrm flipH="1">
            <a:off x="8026135" y="4673047"/>
            <a:ext cx="118605" cy="174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5" name="그룹 464">
            <a:extLst>
              <a:ext uri="{FF2B5EF4-FFF2-40B4-BE49-F238E27FC236}">
                <a16:creationId xmlns:a16="http://schemas.microsoft.com/office/drawing/2014/main" id="{60607AFF-DED6-7696-42DF-9B5FB79259D5}"/>
              </a:ext>
            </a:extLst>
          </p:cNvPr>
          <p:cNvGrpSpPr/>
          <p:nvPr/>
        </p:nvGrpSpPr>
        <p:grpSpPr>
          <a:xfrm>
            <a:off x="8026135" y="3615268"/>
            <a:ext cx="672077" cy="356796"/>
            <a:chOff x="1434601" y="3366089"/>
            <a:chExt cx="551210" cy="269612"/>
          </a:xfrm>
        </p:grpSpPr>
        <p:pic>
          <p:nvPicPr>
            <p:cNvPr id="534" name="Picture 510">
              <a:extLst>
                <a:ext uri="{FF2B5EF4-FFF2-40B4-BE49-F238E27FC236}">
                  <a16:creationId xmlns:a16="http://schemas.microsoft.com/office/drawing/2014/main" id="{EC5FE398-27ED-99CD-E7CB-A0D8AD826A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35" name="TextBox 534">
              <a:extLst>
                <a:ext uri="{FF2B5EF4-FFF2-40B4-BE49-F238E27FC236}">
                  <a16:creationId xmlns:a16="http://schemas.microsoft.com/office/drawing/2014/main" id="{E63C7E9D-9317-16DD-EA28-F41DFE236F89}"/>
                </a:ext>
              </a:extLst>
            </p:cNvPr>
            <p:cNvSpPr txBox="1"/>
            <p:nvPr/>
          </p:nvSpPr>
          <p:spPr>
            <a:xfrm>
              <a:off x="1448631" y="3424214"/>
              <a:ext cx="501100" cy="200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융합망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467" name="직선 연결선 466">
            <a:extLst>
              <a:ext uri="{FF2B5EF4-FFF2-40B4-BE49-F238E27FC236}">
                <a16:creationId xmlns:a16="http://schemas.microsoft.com/office/drawing/2014/main" id="{525D763A-232B-14B4-53E2-81EFE11BC329}"/>
              </a:ext>
            </a:extLst>
          </p:cNvPr>
          <p:cNvCxnSpPr>
            <a:cxnSpLocks/>
            <a:stCxn id="461" idx="0"/>
            <a:endCxn id="535" idx="2"/>
          </p:cNvCxnSpPr>
          <p:nvPr/>
        </p:nvCxnSpPr>
        <p:spPr>
          <a:xfrm flipH="1" flipV="1">
            <a:off x="8348731" y="3956936"/>
            <a:ext cx="4745" cy="56879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9" name="직사각형 508">
            <a:extLst>
              <a:ext uri="{FF2B5EF4-FFF2-40B4-BE49-F238E27FC236}">
                <a16:creationId xmlns:a16="http://schemas.microsoft.com/office/drawing/2014/main" id="{3D24363C-44E3-D72B-2F4F-EBA32B5766CA}"/>
              </a:ext>
            </a:extLst>
          </p:cNvPr>
          <p:cNvSpPr/>
          <p:nvPr/>
        </p:nvSpPr>
        <p:spPr>
          <a:xfrm>
            <a:off x="5188292" y="5114199"/>
            <a:ext cx="555654" cy="307451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510" name="직사각형 509">
            <a:extLst>
              <a:ext uri="{FF2B5EF4-FFF2-40B4-BE49-F238E27FC236}">
                <a16:creationId xmlns:a16="http://schemas.microsoft.com/office/drawing/2014/main" id="{16497B13-3FBA-0398-A0D7-801307DF7EF1}"/>
              </a:ext>
            </a:extLst>
          </p:cNvPr>
          <p:cNvSpPr/>
          <p:nvPr/>
        </p:nvSpPr>
        <p:spPr>
          <a:xfrm>
            <a:off x="5958683" y="5120603"/>
            <a:ext cx="555654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 err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망연계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513" name="직선 연결선 512">
            <a:extLst>
              <a:ext uri="{FF2B5EF4-FFF2-40B4-BE49-F238E27FC236}">
                <a16:creationId xmlns:a16="http://schemas.microsoft.com/office/drawing/2014/main" id="{021A9BD2-6CFD-552E-AD59-D300CB117472}"/>
              </a:ext>
            </a:extLst>
          </p:cNvPr>
          <p:cNvCxnSpPr>
            <a:cxnSpLocks/>
            <a:stCxn id="510" idx="1"/>
            <a:endCxn id="509" idx="3"/>
          </p:cNvCxnSpPr>
          <p:nvPr/>
        </p:nvCxnSpPr>
        <p:spPr>
          <a:xfrm flipH="1">
            <a:off x="5743947" y="5267924"/>
            <a:ext cx="214736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" name="직사각형 513">
            <a:extLst>
              <a:ext uri="{FF2B5EF4-FFF2-40B4-BE49-F238E27FC236}">
                <a16:creationId xmlns:a16="http://schemas.microsoft.com/office/drawing/2014/main" id="{F155BD5A-A64E-73DC-0624-7F7D664FBB19}"/>
              </a:ext>
            </a:extLst>
          </p:cNvPr>
          <p:cNvSpPr/>
          <p:nvPr/>
        </p:nvSpPr>
        <p:spPr>
          <a:xfrm>
            <a:off x="6723467" y="5114199"/>
            <a:ext cx="555654" cy="307451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515" name="직선 연결선 514">
            <a:extLst>
              <a:ext uri="{FF2B5EF4-FFF2-40B4-BE49-F238E27FC236}">
                <a16:creationId xmlns:a16="http://schemas.microsoft.com/office/drawing/2014/main" id="{23473AFF-1233-A332-C52B-D775C485B0E7}"/>
              </a:ext>
            </a:extLst>
          </p:cNvPr>
          <p:cNvCxnSpPr>
            <a:cxnSpLocks/>
            <a:stCxn id="510" idx="3"/>
            <a:endCxn id="514" idx="1"/>
          </p:cNvCxnSpPr>
          <p:nvPr/>
        </p:nvCxnSpPr>
        <p:spPr>
          <a:xfrm>
            <a:off x="6514338" y="5267924"/>
            <a:ext cx="20912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6" name="그룹 515">
            <a:extLst>
              <a:ext uri="{FF2B5EF4-FFF2-40B4-BE49-F238E27FC236}">
                <a16:creationId xmlns:a16="http://schemas.microsoft.com/office/drawing/2014/main" id="{58DBB384-7B45-FA49-6614-33083478F711}"/>
              </a:ext>
            </a:extLst>
          </p:cNvPr>
          <p:cNvGrpSpPr/>
          <p:nvPr/>
        </p:nvGrpSpPr>
        <p:grpSpPr>
          <a:xfrm>
            <a:off x="6661051" y="5752358"/>
            <a:ext cx="672077" cy="412946"/>
            <a:chOff x="1434601" y="3366089"/>
            <a:chExt cx="551210" cy="312041"/>
          </a:xfrm>
        </p:grpSpPr>
        <p:pic>
          <p:nvPicPr>
            <p:cNvPr id="519" name="Picture 510">
              <a:extLst>
                <a:ext uri="{FF2B5EF4-FFF2-40B4-BE49-F238E27FC236}">
                  <a16:creationId xmlns:a16="http://schemas.microsoft.com/office/drawing/2014/main" id="{B3B1D348-D2DB-3FD2-948F-25C9D25BBA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54C947D7-8275-2B2E-E069-26324CDE272E}"/>
                </a:ext>
              </a:extLst>
            </p:cNvPr>
            <p:cNvSpPr txBox="1"/>
            <p:nvPr/>
          </p:nvSpPr>
          <p:spPr>
            <a:xfrm>
              <a:off x="1457098" y="3370353"/>
              <a:ext cx="501100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내부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517" name="직선 연결선 516">
            <a:extLst>
              <a:ext uri="{FF2B5EF4-FFF2-40B4-BE49-F238E27FC236}">
                <a16:creationId xmlns:a16="http://schemas.microsoft.com/office/drawing/2014/main" id="{6A5D168E-4AF2-D222-F146-22996993B085}"/>
              </a:ext>
            </a:extLst>
          </p:cNvPr>
          <p:cNvCxnSpPr>
            <a:cxnSpLocks/>
            <a:stCxn id="514" idx="2"/>
            <a:endCxn id="519" idx="0"/>
          </p:cNvCxnSpPr>
          <p:nvPr/>
        </p:nvCxnSpPr>
        <p:spPr>
          <a:xfrm flipH="1">
            <a:off x="6997089" y="5421650"/>
            <a:ext cx="4205" cy="33070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8" name="직선 연결선 517">
            <a:extLst>
              <a:ext uri="{FF2B5EF4-FFF2-40B4-BE49-F238E27FC236}">
                <a16:creationId xmlns:a16="http://schemas.microsoft.com/office/drawing/2014/main" id="{C4B19BD6-E03F-F19A-7396-D624CE9951EF}"/>
              </a:ext>
            </a:extLst>
          </p:cNvPr>
          <p:cNvCxnSpPr>
            <a:cxnSpLocks/>
            <a:stCxn id="509" idx="1"/>
            <a:endCxn id="16" idx="3"/>
          </p:cNvCxnSpPr>
          <p:nvPr/>
        </p:nvCxnSpPr>
        <p:spPr>
          <a:xfrm flipH="1" flipV="1">
            <a:off x="4905998" y="4675568"/>
            <a:ext cx="282294" cy="59235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9" name="타원 568">
            <a:extLst>
              <a:ext uri="{FF2B5EF4-FFF2-40B4-BE49-F238E27FC236}">
                <a16:creationId xmlns:a16="http://schemas.microsoft.com/office/drawing/2014/main" id="{2CECCE1E-6A31-2967-334A-3FF20D60214C}"/>
              </a:ext>
            </a:extLst>
          </p:cNvPr>
          <p:cNvSpPr/>
          <p:nvPr/>
        </p:nvSpPr>
        <p:spPr>
          <a:xfrm>
            <a:off x="7881622" y="4100163"/>
            <a:ext cx="332520" cy="3609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80A5566-54E9-981C-436F-74FD7533D676}"/>
              </a:ext>
            </a:extLst>
          </p:cNvPr>
          <p:cNvSpPr/>
          <p:nvPr/>
        </p:nvSpPr>
        <p:spPr>
          <a:xfrm>
            <a:off x="8995955" y="3260267"/>
            <a:ext cx="1276509" cy="1214985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086969F-2D87-6019-6CAF-04C42FA4E29F}"/>
              </a:ext>
            </a:extLst>
          </p:cNvPr>
          <p:cNvGrpSpPr/>
          <p:nvPr/>
        </p:nvGrpSpPr>
        <p:grpSpPr>
          <a:xfrm>
            <a:off x="9469248" y="3318225"/>
            <a:ext cx="737679" cy="1098781"/>
            <a:chOff x="5869569" y="1890468"/>
            <a:chExt cx="2326114" cy="1598805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E1F296F0-46BB-CCA2-6AF7-920A630BCA36}"/>
                </a:ext>
              </a:extLst>
            </p:cNvPr>
            <p:cNvSpPr/>
            <p:nvPr/>
          </p:nvSpPr>
          <p:spPr bwMode="auto">
            <a:xfrm>
              <a:off x="5891449" y="2183943"/>
              <a:ext cx="2281154" cy="1305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ED45006F-054B-5E15-6E0C-D521F2D07188}"/>
                </a:ext>
              </a:extLst>
            </p:cNvPr>
            <p:cNvSpPr/>
            <p:nvPr/>
          </p:nvSpPr>
          <p:spPr>
            <a:xfrm>
              <a:off x="5869569" y="1890468"/>
              <a:ext cx="2326114" cy="409842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환경부</a:t>
              </a: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세종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8E25849B-1963-344E-E345-036EFD5D7E17}"/>
              </a:ext>
            </a:extLst>
          </p:cNvPr>
          <p:cNvSpPr/>
          <p:nvPr/>
        </p:nvSpPr>
        <p:spPr>
          <a:xfrm>
            <a:off x="9841005" y="4102885"/>
            <a:ext cx="315356" cy="294643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기관 </a:t>
            </a:r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PBX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87989780-EB02-D25F-5590-16E6B00EAFD1}"/>
              </a:ext>
            </a:extLst>
          </p:cNvPr>
          <p:cNvSpPr/>
          <p:nvPr/>
        </p:nvSpPr>
        <p:spPr>
          <a:xfrm>
            <a:off x="9524225" y="4128584"/>
            <a:ext cx="224109" cy="243242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MG</a:t>
            </a:r>
            <a:endParaRPr lang="ko-KR" altLang="en-US" sz="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DED0A142-5D48-2340-DF8A-1232A088F044}"/>
              </a:ext>
            </a:extLst>
          </p:cNvPr>
          <p:cNvCxnSpPr>
            <a:cxnSpLocks/>
            <a:stCxn id="12" idx="1"/>
            <a:endCxn id="13" idx="6"/>
          </p:cNvCxnSpPr>
          <p:nvPr/>
        </p:nvCxnSpPr>
        <p:spPr>
          <a:xfrm flipH="1">
            <a:off x="9748334" y="4250206"/>
            <a:ext cx="9267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32182E9-CEB7-1E07-9F52-AD97ED37B85C}"/>
              </a:ext>
            </a:extLst>
          </p:cNvPr>
          <p:cNvSpPr/>
          <p:nvPr/>
        </p:nvSpPr>
        <p:spPr>
          <a:xfrm>
            <a:off x="9074551" y="3687271"/>
            <a:ext cx="301092" cy="22015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4F87A12-A324-82BF-62B0-BCDCC1684C86}"/>
              </a:ext>
            </a:extLst>
          </p:cNvPr>
          <p:cNvSpPr/>
          <p:nvPr/>
        </p:nvSpPr>
        <p:spPr>
          <a:xfrm>
            <a:off x="9536805" y="3687271"/>
            <a:ext cx="301092" cy="220154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235B77F8-C006-CF88-6E2B-44E88FD203F1}"/>
              </a:ext>
            </a:extLst>
          </p:cNvPr>
          <p:cNvCxnSpPr>
            <a:cxnSpLocks/>
            <a:stCxn id="18" idx="1"/>
            <a:endCxn id="17" idx="3"/>
          </p:cNvCxnSpPr>
          <p:nvPr/>
        </p:nvCxnSpPr>
        <p:spPr>
          <a:xfrm flipH="1">
            <a:off x="9375643" y="3797349"/>
            <a:ext cx="161163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D1E7F4CD-0698-332C-9CE9-D41F5D00645A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8698212" y="3793666"/>
            <a:ext cx="376339" cy="368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타원 20">
            <a:extLst>
              <a:ext uri="{FF2B5EF4-FFF2-40B4-BE49-F238E27FC236}">
                <a16:creationId xmlns:a16="http://schemas.microsoft.com/office/drawing/2014/main" id="{6FE67991-C168-93A4-296A-9EAD350E53A5}"/>
              </a:ext>
            </a:extLst>
          </p:cNvPr>
          <p:cNvSpPr/>
          <p:nvPr/>
        </p:nvSpPr>
        <p:spPr>
          <a:xfrm>
            <a:off x="8896612" y="3202048"/>
            <a:ext cx="332520" cy="36090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C3B4B3D-D35B-1C0E-8853-6B77B7A168A0}"/>
              </a:ext>
            </a:extLst>
          </p:cNvPr>
          <p:cNvGrpSpPr/>
          <p:nvPr/>
        </p:nvGrpSpPr>
        <p:grpSpPr>
          <a:xfrm>
            <a:off x="9853520" y="3689899"/>
            <a:ext cx="330465" cy="310180"/>
            <a:chOff x="2196486" y="1143804"/>
            <a:chExt cx="330465" cy="310180"/>
          </a:xfrm>
        </p:grpSpPr>
        <p:sp>
          <p:nvSpPr>
            <p:cNvPr id="23" name="Text Box 60">
              <a:extLst>
                <a:ext uri="{FF2B5EF4-FFF2-40B4-BE49-F238E27FC236}">
                  <a16:creationId xmlns:a16="http://schemas.microsoft.com/office/drawing/2014/main" id="{8E9DDFF3-76AD-A307-FCDC-4D01210763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3478" y="1330873"/>
              <a:ext cx="307777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 anchor="ctr">
              <a:spAutoFit/>
            </a:bodyPr>
            <a:lstStyle>
              <a:defPPr>
                <a:defRPr lang="en-US"/>
              </a:defPPr>
              <a:lvl1pPr marR="0" lvl="0" indent="0" algn="ctr" defTabSz="9144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900" b="0" i="0" u="none" strike="noStrike" cap="none" spc="0" normalizeH="0" baseline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</a:defRPr>
              </a:lvl1pPr>
            </a:lstStyle>
            <a:p>
              <a:r>
                <a:rPr lang="ko-KR" altLang="en-US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상담사</a:t>
              </a:r>
              <a:endParaRPr lang="en-US" altLang="ko-KR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027B3157-44FD-2773-026E-D83B9A1484C8}"/>
                </a:ext>
              </a:extLst>
            </p:cNvPr>
            <p:cNvGrpSpPr/>
            <p:nvPr/>
          </p:nvGrpSpPr>
          <p:grpSpPr>
            <a:xfrm>
              <a:off x="2196486" y="1143804"/>
              <a:ext cx="330465" cy="175997"/>
              <a:chOff x="369520" y="2211180"/>
              <a:chExt cx="425355" cy="250715"/>
            </a:xfrm>
          </p:grpSpPr>
          <p:pic>
            <p:nvPicPr>
              <p:cNvPr id="25" name="Picture 3">
                <a:extLst>
                  <a:ext uri="{FF2B5EF4-FFF2-40B4-BE49-F238E27FC236}">
                    <a16:creationId xmlns:a16="http://schemas.microsoft.com/office/drawing/2014/main" id="{34F2CA2B-19A4-44B9-DF8D-9D5D0CC6E01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9520" y="2211180"/>
                <a:ext cx="187690" cy="25071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28" name="Google Shape;717;p130">
                <a:extLst>
                  <a:ext uri="{FF2B5EF4-FFF2-40B4-BE49-F238E27FC236}">
                    <a16:creationId xmlns:a16="http://schemas.microsoft.com/office/drawing/2014/main" id="{A3C3BAAD-87F1-2EAE-B074-51F121E46B62}"/>
                  </a:ext>
                </a:extLst>
              </p:cNvPr>
              <p:cNvGrpSpPr/>
              <p:nvPr/>
            </p:nvGrpSpPr>
            <p:grpSpPr>
              <a:xfrm>
                <a:off x="573672" y="2212514"/>
                <a:ext cx="221203" cy="195270"/>
                <a:chOff x="1889" y="526"/>
                <a:chExt cx="1985" cy="2189"/>
              </a:xfrm>
            </p:grpSpPr>
            <p:sp>
              <p:nvSpPr>
                <p:cNvPr id="30" name="Google Shape;718;p130">
                  <a:extLst>
                    <a:ext uri="{FF2B5EF4-FFF2-40B4-BE49-F238E27FC236}">
                      <a16:creationId xmlns:a16="http://schemas.microsoft.com/office/drawing/2014/main" id="{547B3EFC-98F0-1C6C-98AF-1FB2074DDF9A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BAB1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31" name="Google Shape;719;p130">
                  <a:extLst>
                    <a:ext uri="{FF2B5EF4-FFF2-40B4-BE49-F238E27FC236}">
                      <a16:creationId xmlns:a16="http://schemas.microsoft.com/office/drawing/2014/main" id="{026066C1-93BA-5B94-17E6-C0E077F6CB27}"/>
                    </a:ext>
                  </a:extLst>
                </p:cNvPr>
                <p:cNvSpPr/>
                <p:nvPr/>
              </p:nvSpPr>
              <p:spPr>
                <a:xfrm>
                  <a:off x="2157" y="750"/>
                  <a:ext cx="1447" cy="19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1" h="1644" extrusionOk="0">
                      <a:moveTo>
                        <a:pt x="591" y="1644"/>
                      </a:moveTo>
                      <a:cubicBezTo>
                        <a:pt x="591" y="1644"/>
                        <a:pt x="591" y="1644"/>
                        <a:pt x="591" y="1644"/>
                      </a:cubicBezTo>
                      <a:cubicBezTo>
                        <a:pt x="266" y="1644"/>
                        <a:pt x="0" y="1378"/>
                        <a:pt x="0" y="1054"/>
                      </a:cubicBezTo>
                      <a:cubicBezTo>
                        <a:pt x="0" y="590"/>
                        <a:pt x="0" y="590"/>
                        <a:pt x="0" y="590"/>
                      </a:cubicBezTo>
                      <a:cubicBezTo>
                        <a:pt x="0" y="266"/>
                        <a:pt x="266" y="0"/>
                        <a:pt x="591" y="0"/>
                      </a:cubicBezTo>
                      <a:cubicBezTo>
                        <a:pt x="915" y="0"/>
                        <a:pt x="1181" y="266"/>
                        <a:pt x="1181" y="590"/>
                      </a:cubicBezTo>
                      <a:cubicBezTo>
                        <a:pt x="1181" y="1054"/>
                        <a:pt x="1181" y="1054"/>
                        <a:pt x="1181" y="1054"/>
                      </a:cubicBezTo>
                      <a:cubicBezTo>
                        <a:pt x="1181" y="1378"/>
                        <a:pt x="915" y="1644"/>
                        <a:pt x="591" y="1644"/>
                      </a:cubicBezTo>
                      <a:close/>
                    </a:path>
                  </a:pathLst>
                </a:custGeom>
                <a:solidFill>
                  <a:srgbClr val="FFC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  <p:sp>
              <p:nvSpPr>
                <p:cNvPr id="32" name="Google Shape;720;p130">
                  <a:extLst>
                    <a:ext uri="{FF2B5EF4-FFF2-40B4-BE49-F238E27FC236}">
                      <a16:creationId xmlns:a16="http://schemas.microsoft.com/office/drawing/2014/main" id="{2FC0DC41-F5D2-4009-DC46-AADFA084920A}"/>
                    </a:ext>
                  </a:extLst>
                </p:cNvPr>
                <p:cNvSpPr/>
                <p:nvPr/>
              </p:nvSpPr>
              <p:spPr>
                <a:xfrm>
                  <a:off x="1889" y="526"/>
                  <a:ext cx="1985" cy="19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20" h="1626" extrusionOk="0">
                      <a:moveTo>
                        <a:pt x="810" y="0"/>
                      </a:moveTo>
                      <a:cubicBezTo>
                        <a:pt x="363" y="0"/>
                        <a:pt x="0" y="363"/>
                        <a:pt x="0" y="810"/>
                      </a:cubicBezTo>
                      <a:cubicBezTo>
                        <a:pt x="0" y="1095"/>
                        <a:pt x="0" y="1095"/>
                        <a:pt x="0" y="1095"/>
                      </a:cubicBezTo>
                      <a:cubicBezTo>
                        <a:pt x="0" y="1151"/>
                        <a:pt x="45" y="1197"/>
                        <a:pt x="101" y="1197"/>
                      </a:cubicBezTo>
                      <a:cubicBezTo>
                        <a:pt x="118" y="1197"/>
                        <a:pt x="118" y="1197"/>
                        <a:pt x="118" y="1197"/>
                      </a:cubicBezTo>
                      <a:cubicBezTo>
                        <a:pt x="174" y="1197"/>
                        <a:pt x="219" y="1151"/>
                        <a:pt x="219" y="1095"/>
                      </a:cubicBezTo>
                      <a:cubicBezTo>
                        <a:pt x="219" y="827"/>
                        <a:pt x="219" y="827"/>
                        <a:pt x="219" y="827"/>
                      </a:cubicBezTo>
                      <a:cubicBezTo>
                        <a:pt x="219" y="771"/>
                        <a:pt x="174" y="726"/>
                        <a:pt x="118" y="726"/>
                      </a:cubicBezTo>
                      <a:cubicBezTo>
                        <a:pt x="101" y="726"/>
                        <a:pt x="101" y="726"/>
                        <a:pt x="101" y="726"/>
                      </a:cubicBezTo>
                      <a:cubicBezTo>
                        <a:pt x="93" y="726"/>
                        <a:pt x="84" y="727"/>
                        <a:pt x="76" y="729"/>
                      </a:cubicBezTo>
                      <a:cubicBezTo>
                        <a:pt x="117" y="360"/>
                        <a:pt x="430" y="72"/>
                        <a:pt x="810" y="72"/>
                      </a:cubicBezTo>
                      <a:cubicBezTo>
                        <a:pt x="1189" y="72"/>
                        <a:pt x="1503" y="360"/>
                        <a:pt x="1543" y="729"/>
                      </a:cubicBezTo>
                      <a:cubicBezTo>
                        <a:pt x="1535" y="727"/>
                        <a:pt x="1527" y="726"/>
                        <a:pt x="1518" y="726"/>
                      </a:cubicBezTo>
                      <a:cubicBezTo>
                        <a:pt x="1502" y="726"/>
                        <a:pt x="1502" y="726"/>
                        <a:pt x="1502" y="726"/>
                      </a:cubicBezTo>
                      <a:cubicBezTo>
                        <a:pt x="1446" y="726"/>
                        <a:pt x="1400" y="771"/>
                        <a:pt x="1400" y="827"/>
                      </a:cubicBezTo>
                      <a:cubicBezTo>
                        <a:pt x="1400" y="1095"/>
                        <a:pt x="1400" y="1095"/>
                        <a:pt x="1400" y="1095"/>
                      </a:cubicBezTo>
                      <a:cubicBezTo>
                        <a:pt x="1400" y="1151"/>
                        <a:pt x="1446" y="1197"/>
                        <a:pt x="1502" y="1197"/>
                      </a:cubicBezTo>
                      <a:cubicBezTo>
                        <a:pt x="1518" y="1197"/>
                        <a:pt x="1518" y="1197"/>
                        <a:pt x="1518" y="1197"/>
                      </a:cubicBezTo>
                      <a:cubicBezTo>
                        <a:pt x="1529" y="1197"/>
                        <a:pt x="1539" y="1195"/>
                        <a:pt x="1548" y="1192"/>
                      </a:cubicBezTo>
                      <a:cubicBezTo>
                        <a:pt x="1548" y="1196"/>
                        <a:pt x="1548" y="1196"/>
                        <a:pt x="1548" y="1196"/>
                      </a:cubicBezTo>
                      <a:cubicBezTo>
                        <a:pt x="1548" y="1349"/>
                        <a:pt x="1438" y="1478"/>
                        <a:pt x="1287" y="1503"/>
                      </a:cubicBezTo>
                      <a:cubicBezTo>
                        <a:pt x="1233" y="1512"/>
                        <a:pt x="1233" y="1512"/>
                        <a:pt x="1233" y="1512"/>
                      </a:cubicBezTo>
                      <a:cubicBezTo>
                        <a:pt x="1220" y="1493"/>
                        <a:pt x="1198" y="1480"/>
                        <a:pt x="1173" y="1480"/>
                      </a:cubicBezTo>
                      <a:cubicBezTo>
                        <a:pt x="1132" y="1480"/>
                        <a:pt x="1100" y="1513"/>
                        <a:pt x="1100" y="1553"/>
                      </a:cubicBezTo>
                      <a:cubicBezTo>
                        <a:pt x="1100" y="1594"/>
                        <a:pt x="1132" y="1626"/>
                        <a:pt x="1173" y="1626"/>
                      </a:cubicBezTo>
                      <a:cubicBezTo>
                        <a:pt x="1202" y="1626"/>
                        <a:pt x="1227" y="1609"/>
                        <a:pt x="1238" y="1584"/>
                      </a:cubicBezTo>
                      <a:cubicBezTo>
                        <a:pt x="1299" y="1574"/>
                        <a:pt x="1299" y="1574"/>
                        <a:pt x="1299" y="1574"/>
                      </a:cubicBezTo>
                      <a:cubicBezTo>
                        <a:pt x="1485" y="1544"/>
                        <a:pt x="1620" y="1384"/>
                        <a:pt x="1620" y="1196"/>
                      </a:cubicBezTo>
                      <a:cubicBezTo>
                        <a:pt x="1620" y="1095"/>
                        <a:pt x="1620" y="1095"/>
                        <a:pt x="1620" y="1095"/>
                      </a:cubicBezTo>
                      <a:cubicBezTo>
                        <a:pt x="1620" y="810"/>
                        <a:pt x="1620" y="810"/>
                        <a:pt x="1620" y="810"/>
                      </a:cubicBezTo>
                      <a:cubicBezTo>
                        <a:pt x="1620" y="363"/>
                        <a:pt x="1257" y="0"/>
                        <a:pt x="810" y="0"/>
                      </a:cubicBezTo>
                      <a:close/>
                    </a:path>
                  </a:pathLst>
                </a:custGeom>
                <a:solidFill>
                  <a:srgbClr val="28282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t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282828"/>
                    </a:buClr>
                    <a:buSzPts val="1800"/>
                    <a:buFont typeface="Arial"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B2C87A8-62CF-B64D-57CD-64D6CA0E81EA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네트웍 구성도 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E56EF5ED-2125-1148-A8F5-B96390A7DEEB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02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9DBF2C4-9795-09A0-8A8B-80016A1B4408}"/>
              </a:ext>
            </a:extLst>
          </p:cNvPr>
          <p:cNvSpPr txBox="1"/>
          <p:nvPr/>
        </p:nvSpPr>
        <p:spPr>
          <a:xfrm>
            <a:off x="335360" y="467380"/>
            <a:ext cx="43488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kumimoji="0" lang="ko-KR" altLang="en-US" sz="1800" dirty="0" err="1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융합망</a:t>
            </a:r>
            <a:r>
              <a:rPr kumimoji="0" lang="ko-KR" altLang="en-US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신규 기관 연동 </a:t>
            </a:r>
            <a:r>
              <a:rPr kumimoji="0" lang="en-US" altLang="ko-KR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(</a:t>
            </a:r>
            <a:r>
              <a:rPr kumimoji="0" lang="ko-KR" altLang="en-US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환경부</a:t>
            </a:r>
            <a:r>
              <a:rPr kumimoji="0" lang="en-US" altLang="ko-KR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)</a:t>
            </a:r>
            <a:endParaRPr kumimoji="0" lang="ko-KR" altLang="en-US" sz="1800" dirty="0">
              <a:solidFill>
                <a:srgbClr val="7F7F7F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CF59E381-8564-6E20-8BE1-504DD4910C70}"/>
              </a:ext>
            </a:extLst>
          </p:cNvPr>
          <p:cNvSpPr/>
          <p:nvPr/>
        </p:nvSpPr>
        <p:spPr>
          <a:xfrm>
            <a:off x="10199813" y="848789"/>
            <a:ext cx="351229" cy="27462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2B23967-DB34-6D5D-00BC-79B9B1B2BADF}"/>
              </a:ext>
            </a:extLst>
          </p:cNvPr>
          <p:cNvSpPr txBox="1"/>
          <p:nvPr/>
        </p:nvSpPr>
        <p:spPr>
          <a:xfrm>
            <a:off x="10560496" y="863134"/>
            <a:ext cx="12715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100" b="1" dirty="0">
                <a:ln>
                  <a:solidFill>
                    <a:srgbClr val="002060">
                      <a:alpha val="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장비 라우팅 추가</a:t>
            </a:r>
          </a:p>
        </p:txBody>
      </p:sp>
    </p:spTree>
    <p:extLst>
      <p:ext uri="{BB962C8B-B14F-4D97-AF65-F5344CB8AC3E}">
        <p14:creationId xmlns:p14="http://schemas.microsoft.com/office/powerpoint/2010/main" val="2116605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721FCC4-11E7-23D4-6006-6C513DCC19D9}"/>
              </a:ext>
            </a:extLst>
          </p:cNvPr>
          <p:cNvSpPr/>
          <p:nvPr/>
        </p:nvSpPr>
        <p:spPr>
          <a:xfrm>
            <a:off x="2812187" y="1752675"/>
            <a:ext cx="6567626" cy="3947227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과천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(</a:t>
            </a:r>
            <a:r>
              <a: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권익위</a:t>
            </a:r>
            <a:r>
              <a:rPr lang="en-US" altLang="ko-KR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)</a:t>
            </a:r>
            <a:endParaRPr lang="ko-KR" altLang="en-US" sz="900" b="1" kern="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680" name="사각형: 둥근 모서리 679">
            <a:extLst>
              <a:ext uri="{FF2B5EF4-FFF2-40B4-BE49-F238E27FC236}">
                <a16:creationId xmlns:a16="http://schemas.microsoft.com/office/drawing/2014/main" id="{EDB350ED-48D0-E722-D741-313AE6ABA07D}"/>
              </a:ext>
            </a:extLst>
          </p:cNvPr>
          <p:cNvSpPr/>
          <p:nvPr/>
        </p:nvSpPr>
        <p:spPr>
          <a:xfrm>
            <a:off x="4751268" y="4684216"/>
            <a:ext cx="2125159" cy="591657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7" name="사각형: 둥근 모서리 676">
            <a:extLst>
              <a:ext uri="{FF2B5EF4-FFF2-40B4-BE49-F238E27FC236}">
                <a16:creationId xmlns:a16="http://schemas.microsoft.com/office/drawing/2014/main" id="{7504A2C7-CBDD-EB70-FEDE-2E26B03F20CB}"/>
              </a:ext>
            </a:extLst>
          </p:cNvPr>
          <p:cNvSpPr/>
          <p:nvPr/>
        </p:nvSpPr>
        <p:spPr>
          <a:xfrm>
            <a:off x="7150605" y="5013413"/>
            <a:ext cx="2182662" cy="591657"/>
          </a:xfrm>
          <a:prstGeom prst="roundRect">
            <a:avLst>
              <a:gd name="adj" fmla="val 5462"/>
            </a:avLst>
          </a:prstGeom>
          <a:solidFill>
            <a:srgbClr val="FFC000">
              <a:alpha val="15000"/>
            </a:srgbClr>
          </a:solidFill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D2CDB45-34BF-BAE8-699C-F2CF10DBD0B1}"/>
              </a:ext>
            </a:extLst>
          </p:cNvPr>
          <p:cNvGrpSpPr/>
          <p:nvPr/>
        </p:nvGrpSpPr>
        <p:grpSpPr>
          <a:xfrm>
            <a:off x="4134816" y="1124744"/>
            <a:ext cx="1151323" cy="469501"/>
            <a:chOff x="6427856" y="2130265"/>
            <a:chExt cx="976502" cy="477633"/>
          </a:xfrm>
        </p:grpSpPr>
        <p:pic>
          <p:nvPicPr>
            <p:cNvPr id="660" name="Picture 510">
              <a:extLst>
                <a:ext uri="{FF2B5EF4-FFF2-40B4-BE49-F238E27FC236}">
                  <a16:creationId xmlns:a16="http://schemas.microsoft.com/office/drawing/2014/main" id="{0F7DC628-1ECB-F9CA-C82F-F42710C303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7856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676" name="TextBox 675">
              <a:extLst>
                <a:ext uri="{FF2B5EF4-FFF2-40B4-BE49-F238E27FC236}">
                  <a16:creationId xmlns:a16="http://schemas.microsoft.com/office/drawing/2014/main" id="{F544617C-EA5C-A627-40A2-F9CABBA8689B}"/>
                </a:ext>
              </a:extLst>
            </p:cNvPr>
            <p:cNvSpPr txBox="1"/>
            <p:nvPr/>
          </p:nvSpPr>
          <p:spPr>
            <a:xfrm>
              <a:off x="6621266" y="2249786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외부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-1G)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8BA4AD36-BEC6-C992-3E37-FE083A683CEC}"/>
              </a:ext>
            </a:extLst>
          </p:cNvPr>
          <p:cNvCxnSpPr>
            <a:cxnSpLocks/>
            <a:stCxn id="660" idx="2"/>
            <a:endCxn id="22" idx="0"/>
          </p:cNvCxnSpPr>
          <p:nvPr/>
        </p:nvCxnSpPr>
        <p:spPr>
          <a:xfrm flipH="1">
            <a:off x="4705275" y="1594245"/>
            <a:ext cx="5202" cy="20287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013989A5-7A51-972D-358A-5000F45F440E}"/>
              </a:ext>
            </a:extLst>
          </p:cNvPr>
          <p:cNvCxnSpPr>
            <a:cxnSpLocks/>
            <a:stCxn id="24" idx="3"/>
            <a:endCxn id="26" idx="1"/>
          </p:cNvCxnSpPr>
          <p:nvPr/>
        </p:nvCxnSpPr>
        <p:spPr>
          <a:xfrm flipV="1">
            <a:off x="4973930" y="3395775"/>
            <a:ext cx="348244" cy="96288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6418A14-80B5-8A39-8F04-45BE23E96FA9}"/>
              </a:ext>
            </a:extLst>
          </p:cNvPr>
          <p:cNvSpPr/>
          <p:nvPr/>
        </p:nvSpPr>
        <p:spPr>
          <a:xfrm>
            <a:off x="4436618" y="1797119"/>
            <a:ext cx="537313" cy="26481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FCBFB06-3838-2F2B-181B-E603DA21A26B}"/>
              </a:ext>
            </a:extLst>
          </p:cNvPr>
          <p:cNvSpPr/>
          <p:nvPr/>
        </p:nvSpPr>
        <p:spPr>
          <a:xfrm>
            <a:off x="4436618" y="4164798"/>
            <a:ext cx="537313" cy="38771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백본</a:t>
            </a: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019379D6-89B4-86D8-C856-B76778A4D39C}"/>
              </a:ext>
            </a:extLst>
          </p:cNvPr>
          <p:cNvCxnSpPr>
            <a:cxnSpLocks/>
            <a:stCxn id="24" idx="3"/>
            <a:endCxn id="578" idx="1"/>
          </p:cNvCxnSpPr>
          <p:nvPr/>
        </p:nvCxnSpPr>
        <p:spPr>
          <a:xfrm>
            <a:off x="4973930" y="4358658"/>
            <a:ext cx="1295610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F1E0C217-9B0F-BE8B-2F60-10386E5360D6}"/>
              </a:ext>
            </a:extLst>
          </p:cNvPr>
          <p:cNvSpPr/>
          <p:nvPr/>
        </p:nvSpPr>
        <p:spPr>
          <a:xfrm>
            <a:off x="5322174" y="3243796"/>
            <a:ext cx="537313" cy="303958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스위치</a:t>
            </a: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D8F483B3-411A-0E3E-EA77-6CF915603F9D}"/>
              </a:ext>
            </a:extLst>
          </p:cNvPr>
          <p:cNvCxnSpPr>
            <a:cxnSpLocks/>
            <a:stCxn id="26" idx="3"/>
            <a:endCxn id="648" idx="1"/>
          </p:cNvCxnSpPr>
          <p:nvPr/>
        </p:nvCxnSpPr>
        <p:spPr>
          <a:xfrm>
            <a:off x="5859487" y="3395775"/>
            <a:ext cx="268312" cy="83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E7328B81-E14E-DFAE-E8CC-B927AAE244C5}"/>
              </a:ext>
            </a:extLst>
          </p:cNvPr>
          <p:cNvGrpSpPr/>
          <p:nvPr/>
        </p:nvGrpSpPr>
        <p:grpSpPr>
          <a:xfrm>
            <a:off x="6172065" y="3222614"/>
            <a:ext cx="412797" cy="365445"/>
            <a:chOff x="2332703" y="6046155"/>
            <a:chExt cx="663838" cy="478474"/>
          </a:xfrm>
        </p:grpSpPr>
        <p:grpSp>
          <p:nvGrpSpPr>
            <p:cNvPr id="649" name="그룹 648">
              <a:extLst>
                <a:ext uri="{FF2B5EF4-FFF2-40B4-BE49-F238E27FC236}">
                  <a16:creationId xmlns:a16="http://schemas.microsoft.com/office/drawing/2014/main" id="{6B1B34C4-3EF2-BB61-CC27-3821E3711142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656" name="모서리가 둥근 직사각형 260">
                <a:extLst>
                  <a:ext uri="{FF2B5EF4-FFF2-40B4-BE49-F238E27FC236}">
                    <a16:creationId xmlns:a16="http://schemas.microsoft.com/office/drawing/2014/main" id="{245B95A0-624F-1E5D-4A20-928964D5919A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658" name="직사각형 657">
                <a:extLst>
                  <a:ext uri="{FF2B5EF4-FFF2-40B4-BE49-F238E27FC236}">
                    <a16:creationId xmlns:a16="http://schemas.microsoft.com/office/drawing/2014/main" id="{CEE6CB38-31E1-D295-BDFC-FBF095507893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659" name="직선 연결선 658">
                <a:extLst>
                  <a:ext uri="{FF2B5EF4-FFF2-40B4-BE49-F238E27FC236}">
                    <a16:creationId xmlns:a16="http://schemas.microsoft.com/office/drawing/2014/main" id="{FB390A90-EF18-0835-7940-41B84208F375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50" name="그룹 649">
              <a:extLst>
                <a:ext uri="{FF2B5EF4-FFF2-40B4-BE49-F238E27FC236}">
                  <a16:creationId xmlns:a16="http://schemas.microsoft.com/office/drawing/2014/main" id="{342E49E6-9152-3714-4DBC-647BCF104DC2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651" name="모서리가 둥근 직사각형 260">
                <a:extLst>
                  <a:ext uri="{FF2B5EF4-FFF2-40B4-BE49-F238E27FC236}">
                    <a16:creationId xmlns:a16="http://schemas.microsoft.com/office/drawing/2014/main" id="{65A79355-E187-68C0-E7FC-B66C5A8515C5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652" name="직사각형 651">
                <a:extLst>
                  <a:ext uri="{FF2B5EF4-FFF2-40B4-BE49-F238E27FC236}">
                    <a16:creationId xmlns:a16="http://schemas.microsoft.com/office/drawing/2014/main" id="{E936367F-2272-3E75-44F6-DCADD73ECB24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655" name="직선 연결선 654">
                <a:extLst>
                  <a:ext uri="{FF2B5EF4-FFF2-40B4-BE49-F238E27FC236}">
                    <a16:creationId xmlns:a16="http://schemas.microsoft.com/office/drawing/2014/main" id="{E3CFDA29-06B1-9229-D906-7040126AB4AD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546BD5DF-2A79-7D89-43B3-ACBE950E7C1B}"/>
              </a:ext>
            </a:extLst>
          </p:cNvPr>
          <p:cNvGrpSpPr/>
          <p:nvPr/>
        </p:nvGrpSpPr>
        <p:grpSpPr>
          <a:xfrm>
            <a:off x="6126329" y="2977795"/>
            <a:ext cx="518295" cy="660161"/>
            <a:chOff x="5884923" y="1835860"/>
            <a:chExt cx="2299727" cy="1294814"/>
          </a:xfrm>
        </p:grpSpPr>
        <p:sp>
          <p:nvSpPr>
            <p:cNvPr id="647" name="사각형: 둥근 모서리 646">
              <a:extLst>
                <a:ext uri="{FF2B5EF4-FFF2-40B4-BE49-F238E27FC236}">
                  <a16:creationId xmlns:a16="http://schemas.microsoft.com/office/drawing/2014/main" id="{9F0E4896-C751-DB35-FABB-E39F68AE5848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ESB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648" name="직사각형 647">
              <a:extLst>
                <a:ext uri="{FF2B5EF4-FFF2-40B4-BE49-F238E27FC236}">
                  <a16:creationId xmlns:a16="http://schemas.microsoft.com/office/drawing/2014/main" id="{B36F4A32-BA48-E489-A7B3-5CE55F65BBA2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2F421235-9DC3-EB45-5994-327FC53C17DB}"/>
              </a:ext>
            </a:extLst>
          </p:cNvPr>
          <p:cNvCxnSpPr>
            <a:cxnSpLocks/>
            <a:stCxn id="24" idx="0"/>
            <a:endCxn id="22" idx="2"/>
          </p:cNvCxnSpPr>
          <p:nvPr/>
        </p:nvCxnSpPr>
        <p:spPr>
          <a:xfrm flipV="1">
            <a:off x="4705275" y="2061933"/>
            <a:ext cx="0" cy="210286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A72B7D8-7726-4BFA-7DAD-2BAAAAD6E764}"/>
              </a:ext>
            </a:extLst>
          </p:cNvPr>
          <p:cNvSpPr/>
          <p:nvPr/>
        </p:nvSpPr>
        <p:spPr>
          <a:xfrm>
            <a:off x="4436618" y="2554875"/>
            <a:ext cx="537313" cy="26481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DDOS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47" name="직사각형 546">
            <a:extLst>
              <a:ext uri="{FF2B5EF4-FFF2-40B4-BE49-F238E27FC236}">
                <a16:creationId xmlns:a16="http://schemas.microsoft.com/office/drawing/2014/main" id="{877243F7-5FB5-87DC-8FC8-FDC8B356DA05}"/>
              </a:ext>
            </a:extLst>
          </p:cNvPr>
          <p:cNvSpPr/>
          <p:nvPr/>
        </p:nvSpPr>
        <p:spPr>
          <a:xfrm>
            <a:off x="4436618" y="2923515"/>
            <a:ext cx="537313" cy="26481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76" name="직사각형 575">
            <a:extLst>
              <a:ext uri="{FF2B5EF4-FFF2-40B4-BE49-F238E27FC236}">
                <a16:creationId xmlns:a16="http://schemas.microsoft.com/office/drawing/2014/main" id="{F9A1BE9E-350D-FFE0-8AB7-6440AC3AAE7E}"/>
              </a:ext>
            </a:extLst>
          </p:cNvPr>
          <p:cNvSpPr/>
          <p:nvPr/>
        </p:nvSpPr>
        <p:spPr>
          <a:xfrm>
            <a:off x="4436618" y="3294572"/>
            <a:ext cx="537313" cy="264814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78" name="직사각형 577">
            <a:extLst>
              <a:ext uri="{FF2B5EF4-FFF2-40B4-BE49-F238E27FC236}">
                <a16:creationId xmlns:a16="http://schemas.microsoft.com/office/drawing/2014/main" id="{325E84F5-536F-FF7A-3F17-398CA0FBD894}"/>
              </a:ext>
            </a:extLst>
          </p:cNvPr>
          <p:cNvSpPr/>
          <p:nvPr/>
        </p:nvSpPr>
        <p:spPr>
          <a:xfrm>
            <a:off x="6269540" y="4213010"/>
            <a:ext cx="537313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UTM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79" name="직사각형 578">
            <a:extLst>
              <a:ext uri="{FF2B5EF4-FFF2-40B4-BE49-F238E27FC236}">
                <a16:creationId xmlns:a16="http://schemas.microsoft.com/office/drawing/2014/main" id="{6A25FB3A-5AF9-D181-0AB0-7788E7C87B00}"/>
              </a:ext>
            </a:extLst>
          </p:cNvPr>
          <p:cNvSpPr/>
          <p:nvPr/>
        </p:nvSpPr>
        <p:spPr>
          <a:xfrm>
            <a:off x="7217395" y="4164798"/>
            <a:ext cx="537313" cy="38771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L3</a:t>
            </a:r>
          </a:p>
        </p:txBody>
      </p:sp>
      <p:cxnSp>
        <p:nvCxnSpPr>
          <p:cNvPr id="581" name="직선 연결선 580">
            <a:extLst>
              <a:ext uri="{FF2B5EF4-FFF2-40B4-BE49-F238E27FC236}">
                <a16:creationId xmlns:a16="http://schemas.microsoft.com/office/drawing/2014/main" id="{D0C1E3ED-A5C8-CFA9-1691-9A3937E6BFA7}"/>
              </a:ext>
            </a:extLst>
          </p:cNvPr>
          <p:cNvCxnSpPr>
            <a:cxnSpLocks/>
            <a:stCxn id="579" idx="1"/>
            <a:endCxn id="578" idx="3"/>
          </p:cNvCxnSpPr>
          <p:nvPr/>
        </p:nvCxnSpPr>
        <p:spPr>
          <a:xfrm flipH="1">
            <a:off x="6806853" y="4358658"/>
            <a:ext cx="410541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2" name="그룹 581">
            <a:extLst>
              <a:ext uri="{FF2B5EF4-FFF2-40B4-BE49-F238E27FC236}">
                <a16:creationId xmlns:a16="http://schemas.microsoft.com/office/drawing/2014/main" id="{50EF2340-03BC-F39D-1B4F-AEA9A25C9465}"/>
              </a:ext>
            </a:extLst>
          </p:cNvPr>
          <p:cNvGrpSpPr/>
          <p:nvPr/>
        </p:nvGrpSpPr>
        <p:grpSpPr>
          <a:xfrm>
            <a:off x="6922567" y="1175150"/>
            <a:ext cx="1151323" cy="469501"/>
            <a:chOff x="8700952" y="2130265"/>
            <a:chExt cx="976502" cy="477633"/>
          </a:xfrm>
        </p:grpSpPr>
        <p:pic>
          <p:nvPicPr>
            <p:cNvPr id="644" name="Picture 510">
              <a:extLst>
                <a:ext uri="{FF2B5EF4-FFF2-40B4-BE49-F238E27FC236}">
                  <a16:creationId xmlns:a16="http://schemas.microsoft.com/office/drawing/2014/main" id="{9CB868A6-713C-7AE5-15EE-2809369289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0952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5A650204-348E-9256-C601-6BC5EA087BF2}"/>
                </a:ext>
              </a:extLst>
            </p:cNvPr>
            <p:cNvSpPr txBox="1"/>
            <p:nvPr/>
          </p:nvSpPr>
          <p:spPr>
            <a:xfrm>
              <a:off x="8894363" y="2249786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클라우드</a:t>
              </a:r>
            </a:p>
          </p:txBody>
        </p:sp>
      </p:grpSp>
      <p:cxnSp>
        <p:nvCxnSpPr>
          <p:cNvPr id="583" name="직선 연결선 582">
            <a:extLst>
              <a:ext uri="{FF2B5EF4-FFF2-40B4-BE49-F238E27FC236}">
                <a16:creationId xmlns:a16="http://schemas.microsoft.com/office/drawing/2014/main" id="{6656FF6D-06CF-B9C4-ABD8-E6696C6C904C}"/>
              </a:ext>
            </a:extLst>
          </p:cNvPr>
          <p:cNvCxnSpPr>
            <a:cxnSpLocks/>
            <a:stCxn id="579" idx="0"/>
            <a:endCxn id="584" idx="2"/>
          </p:cNvCxnSpPr>
          <p:nvPr/>
        </p:nvCxnSpPr>
        <p:spPr>
          <a:xfrm flipV="1">
            <a:off x="7486051" y="2603583"/>
            <a:ext cx="4529" cy="156121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4" name="직사각형 583">
            <a:extLst>
              <a:ext uri="{FF2B5EF4-FFF2-40B4-BE49-F238E27FC236}">
                <a16:creationId xmlns:a16="http://schemas.microsoft.com/office/drawing/2014/main" id="{FECA78F2-33C2-7E52-0428-203BB62193E9}"/>
              </a:ext>
            </a:extLst>
          </p:cNvPr>
          <p:cNvSpPr/>
          <p:nvPr/>
        </p:nvSpPr>
        <p:spPr>
          <a:xfrm>
            <a:off x="7221924" y="2312287"/>
            <a:ext cx="537313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585" name="직사각형 584">
            <a:extLst>
              <a:ext uri="{FF2B5EF4-FFF2-40B4-BE49-F238E27FC236}">
                <a16:creationId xmlns:a16="http://schemas.microsoft.com/office/drawing/2014/main" id="{66670793-4A28-C7B7-95CE-96450F819679}"/>
              </a:ext>
            </a:extLst>
          </p:cNvPr>
          <p:cNvSpPr/>
          <p:nvPr/>
        </p:nvSpPr>
        <p:spPr>
          <a:xfrm>
            <a:off x="7221924" y="2752217"/>
            <a:ext cx="537313" cy="291296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586" name="직사각형 585">
            <a:extLst>
              <a:ext uri="{FF2B5EF4-FFF2-40B4-BE49-F238E27FC236}">
                <a16:creationId xmlns:a16="http://schemas.microsoft.com/office/drawing/2014/main" id="{9B8D5C8E-6ACC-35BC-315F-1E5CDB6E7B53}"/>
              </a:ext>
            </a:extLst>
          </p:cNvPr>
          <p:cNvSpPr/>
          <p:nvPr/>
        </p:nvSpPr>
        <p:spPr>
          <a:xfrm>
            <a:off x="7221924" y="3189738"/>
            <a:ext cx="537313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590" name="직선 연결선 589">
            <a:extLst>
              <a:ext uri="{FF2B5EF4-FFF2-40B4-BE49-F238E27FC236}">
                <a16:creationId xmlns:a16="http://schemas.microsoft.com/office/drawing/2014/main" id="{B41D8E01-BE1D-EABE-A39B-3417862FCD5C}"/>
              </a:ext>
            </a:extLst>
          </p:cNvPr>
          <p:cNvCxnSpPr>
            <a:cxnSpLocks/>
            <a:stCxn id="644" idx="2"/>
            <a:endCxn id="584" idx="0"/>
          </p:cNvCxnSpPr>
          <p:nvPr/>
        </p:nvCxnSpPr>
        <p:spPr>
          <a:xfrm flipH="1">
            <a:off x="7490581" y="1644651"/>
            <a:ext cx="7648" cy="66763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1" name="직사각형 590">
            <a:extLst>
              <a:ext uri="{FF2B5EF4-FFF2-40B4-BE49-F238E27FC236}">
                <a16:creationId xmlns:a16="http://schemas.microsoft.com/office/drawing/2014/main" id="{9F491132-1C9E-47AE-2DBE-DE6E9570E2A0}"/>
              </a:ext>
            </a:extLst>
          </p:cNvPr>
          <p:cNvSpPr/>
          <p:nvPr/>
        </p:nvSpPr>
        <p:spPr>
          <a:xfrm>
            <a:off x="3767303" y="2546117"/>
            <a:ext cx="366992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기관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93" name="직사각형 592">
            <a:extLst>
              <a:ext uri="{FF2B5EF4-FFF2-40B4-BE49-F238E27FC236}">
                <a16:creationId xmlns:a16="http://schemas.microsoft.com/office/drawing/2014/main" id="{3ACBE5B7-7C5A-E0BF-3832-97C8B4E62E48}"/>
              </a:ext>
            </a:extLst>
          </p:cNvPr>
          <p:cNvSpPr/>
          <p:nvPr/>
        </p:nvSpPr>
        <p:spPr>
          <a:xfrm>
            <a:off x="3322800" y="2546117"/>
            <a:ext cx="366992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통전</a:t>
            </a:r>
            <a:endParaRPr lang="en-US" altLang="ko-KR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sp>
        <p:nvSpPr>
          <p:cNvPr id="594" name="직사각형 593">
            <a:extLst>
              <a:ext uri="{FF2B5EF4-FFF2-40B4-BE49-F238E27FC236}">
                <a16:creationId xmlns:a16="http://schemas.microsoft.com/office/drawing/2014/main" id="{981B869E-C191-BF62-AEB3-19D1AF68C227}"/>
              </a:ext>
            </a:extLst>
          </p:cNvPr>
          <p:cNvSpPr/>
          <p:nvPr/>
        </p:nvSpPr>
        <p:spPr>
          <a:xfrm>
            <a:off x="2876386" y="2546117"/>
            <a:ext cx="366992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1398</a:t>
            </a:r>
          </a:p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VPN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596" name="직선 연결선 595">
            <a:extLst>
              <a:ext uri="{FF2B5EF4-FFF2-40B4-BE49-F238E27FC236}">
                <a16:creationId xmlns:a16="http://schemas.microsoft.com/office/drawing/2014/main" id="{56A2D233-41CA-5B07-9CE0-F2539E2C370B}"/>
              </a:ext>
            </a:extLst>
          </p:cNvPr>
          <p:cNvCxnSpPr>
            <a:cxnSpLocks/>
            <a:stCxn id="22" idx="2"/>
            <a:endCxn id="594" idx="0"/>
          </p:cNvCxnSpPr>
          <p:nvPr/>
        </p:nvCxnSpPr>
        <p:spPr>
          <a:xfrm flipH="1">
            <a:off x="3059884" y="2061933"/>
            <a:ext cx="1645391" cy="48418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7" name="직선 연결선 596">
            <a:extLst>
              <a:ext uri="{FF2B5EF4-FFF2-40B4-BE49-F238E27FC236}">
                <a16:creationId xmlns:a16="http://schemas.microsoft.com/office/drawing/2014/main" id="{E7882C32-C369-3E86-BFC8-726AFE78448C}"/>
              </a:ext>
            </a:extLst>
          </p:cNvPr>
          <p:cNvCxnSpPr>
            <a:cxnSpLocks/>
            <a:stCxn id="22" idx="2"/>
            <a:endCxn id="593" idx="0"/>
          </p:cNvCxnSpPr>
          <p:nvPr/>
        </p:nvCxnSpPr>
        <p:spPr>
          <a:xfrm flipH="1">
            <a:off x="3506296" y="2061933"/>
            <a:ext cx="1198978" cy="48418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9" name="직선 연결선 598">
            <a:extLst>
              <a:ext uri="{FF2B5EF4-FFF2-40B4-BE49-F238E27FC236}">
                <a16:creationId xmlns:a16="http://schemas.microsoft.com/office/drawing/2014/main" id="{98BEFAC1-1042-A1B2-E7B0-4B3394398B1E}"/>
              </a:ext>
            </a:extLst>
          </p:cNvPr>
          <p:cNvCxnSpPr>
            <a:cxnSpLocks/>
            <a:stCxn id="22" idx="2"/>
            <a:endCxn id="591" idx="0"/>
          </p:cNvCxnSpPr>
          <p:nvPr/>
        </p:nvCxnSpPr>
        <p:spPr>
          <a:xfrm flipH="1">
            <a:off x="3950799" y="2061933"/>
            <a:ext cx="754476" cy="48418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0" name="직선 연결선 599">
            <a:extLst>
              <a:ext uri="{FF2B5EF4-FFF2-40B4-BE49-F238E27FC236}">
                <a16:creationId xmlns:a16="http://schemas.microsoft.com/office/drawing/2014/main" id="{5D2DFF7E-D417-EB7F-5280-7EA33DE95245}"/>
              </a:ext>
            </a:extLst>
          </p:cNvPr>
          <p:cNvCxnSpPr>
            <a:cxnSpLocks/>
            <a:stCxn id="24" idx="0"/>
            <a:endCxn id="591" idx="2"/>
          </p:cNvCxnSpPr>
          <p:nvPr/>
        </p:nvCxnSpPr>
        <p:spPr>
          <a:xfrm flipH="1" flipV="1">
            <a:off x="3950799" y="2837413"/>
            <a:ext cx="754476" cy="132738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1" name="직선 연결선 600">
            <a:extLst>
              <a:ext uri="{FF2B5EF4-FFF2-40B4-BE49-F238E27FC236}">
                <a16:creationId xmlns:a16="http://schemas.microsoft.com/office/drawing/2014/main" id="{9DE5A4FD-CD2E-BB1B-F926-7A9308E72698}"/>
              </a:ext>
            </a:extLst>
          </p:cNvPr>
          <p:cNvCxnSpPr>
            <a:cxnSpLocks/>
            <a:stCxn id="24" idx="0"/>
            <a:endCxn id="593" idx="2"/>
          </p:cNvCxnSpPr>
          <p:nvPr/>
        </p:nvCxnSpPr>
        <p:spPr>
          <a:xfrm flipH="1" flipV="1">
            <a:off x="3506296" y="2837413"/>
            <a:ext cx="1198978" cy="132738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2" name="직선 연결선 601">
            <a:extLst>
              <a:ext uri="{FF2B5EF4-FFF2-40B4-BE49-F238E27FC236}">
                <a16:creationId xmlns:a16="http://schemas.microsoft.com/office/drawing/2014/main" id="{FD182DA7-47AB-8983-402E-49271E7918CB}"/>
              </a:ext>
            </a:extLst>
          </p:cNvPr>
          <p:cNvCxnSpPr>
            <a:cxnSpLocks/>
            <a:stCxn id="24" idx="0"/>
            <a:endCxn id="594" idx="2"/>
          </p:cNvCxnSpPr>
          <p:nvPr/>
        </p:nvCxnSpPr>
        <p:spPr>
          <a:xfrm flipH="1" flipV="1">
            <a:off x="3059884" y="2837413"/>
            <a:ext cx="1645391" cy="1327385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3" name="그룹 602">
            <a:extLst>
              <a:ext uri="{FF2B5EF4-FFF2-40B4-BE49-F238E27FC236}">
                <a16:creationId xmlns:a16="http://schemas.microsoft.com/office/drawing/2014/main" id="{67CBF8A0-C49F-15F1-EEAD-BB84AC1DF910}"/>
              </a:ext>
            </a:extLst>
          </p:cNvPr>
          <p:cNvGrpSpPr/>
          <p:nvPr/>
        </p:nvGrpSpPr>
        <p:grpSpPr>
          <a:xfrm>
            <a:off x="3489264" y="5334534"/>
            <a:ext cx="412797" cy="365445"/>
            <a:chOff x="2332703" y="6046155"/>
            <a:chExt cx="663838" cy="478474"/>
          </a:xfrm>
        </p:grpSpPr>
        <p:grpSp>
          <p:nvGrpSpPr>
            <p:cNvPr id="634" name="그룹 633">
              <a:extLst>
                <a:ext uri="{FF2B5EF4-FFF2-40B4-BE49-F238E27FC236}">
                  <a16:creationId xmlns:a16="http://schemas.microsoft.com/office/drawing/2014/main" id="{2D678455-787E-B887-5241-B93193CA65AD}"/>
                </a:ext>
              </a:extLst>
            </p:cNvPr>
            <p:cNvGrpSpPr/>
            <p:nvPr/>
          </p:nvGrpSpPr>
          <p:grpSpPr>
            <a:xfrm>
              <a:off x="2332703" y="6046253"/>
              <a:ext cx="320696" cy="478376"/>
              <a:chOff x="10079668" y="9158320"/>
              <a:chExt cx="258808" cy="428545"/>
            </a:xfrm>
          </p:grpSpPr>
          <p:sp>
            <p:nvSpPr>
              <p:cNvPr id="639" name="모서리가 둥근 직사각형 260">
                <a:extLst>
                  <a:ext uri="{FF2B5EF4-FFF2-40B4-BE49-F238E27FC236}">
                    <a16:creationId xmlns:a16="http://schemas.microsoft.com/office/drawing/2014/main" id="{8DE35767-1B94-592F-C0B5-A3910D748A50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640" name="직사각형 639">
                <a:extLst>
                  <a:ext uri="{FF2B5EF4-FFF2-40B4-BE49-F238E27FC236}">
                    <a16:creationId xmlns:a16="http://schemas.microsoft.com/office/drawing/2014/main" id="{D3BF86DC-9CA0-3367-B69D-DBE67230E014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643" name="직선 연결선 642">
                <a:extLst>
                  <a:ext uri="{FF2B5EF4-FFF2-40B4-BE49-F238E27FC236}">
                    <a16:creationId xmlns:a16="http://schemas.microsoft.com/office/drawing/2014/main" id="{F7EC8E18-6558-3A74-3619-3AECD18F3250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35" name="그룹 634">
              <a:extLst>
                <a:ext uri="{FF2B5EF4-FFF2-40B4-BE49-F238E27FC236}">
                  <a16:creationId xmlns:a16="http://schemas.microsoft.com/office/drawing/2014/main" id="{63F67CC2-A88D-4BED-0A80-3882DED4335C}"/>
                </a:ext>
              </a:extLst>
            </p:cNvPr>
            <p:cNvGrpSpPr/>
            <p:nvPr/>
          </p:nvGrpSpPr>
          <p:grpSpPr>
            <a:xfrm>
              <a:off x="2675845" y="6046155"/>
              <a:ext cx="320696" cy="478376"/>
              <a:chOff x="10079668" y="9158320"/>
              <a:chExt cx="258808" cy="428545"/>
            </a:xfrm>
          </p:grpSpPr>
          <p:sp>
            <p:nvSpPr>
              <p:cNvPr id="636" name="모서리가 둥근 직사각형 260">
                <a:extLst>
                  <a:ext uri="{FF2B5EF4-FFF2-40B4-BE49-F238E27FC236}">
                    <a16:creationId xmlns:a16="http://schemas.microsoft.com/office/drawing/2014/main" id="{70D4D262-1557-92A7-31CD-8BBD455EAC64}"/>
                  </a:ext>
                </a:extLst>
              </p:cNvPr>
              <p:cNvSpPr/>
              <p:nvPr/>
            </p:nvSpPr>
            <p:spPr>
              <a:xfrm>
                <a:off x="10079668" y="9158320"/>
                <a:ext cx="258808" cy="428545"/>
              </a:xfrm>
              <a:prstGeom prst="roundRect">
                <a:avLst>
                  <a:gd name="adj" fmla="val 7005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sp>
            <p:nvSpPr>
              <p:cNvPr id="637" name="직사각형 636">
                <a:extLst>
                  <a:ext uri="{FF2B5EF4-FFF2-40B4-BE49-F238E27FC236}">
                    <a16:creationId xmlns:a16="http://schemas.microsoft.com/office/drawing/2014/main" id="{AE7DEB8B-D4EE-A14B-5509-8355B9D4783A}"/>
                  </a:ext>
                </a:extLst>
              </p:cNvPr>
              <p:cNvSpPr/>
              <p:nvPr/>
            </p:nvSpPr>
            <p:spPr>
              <a:xfrm>
                <a:off x="10253767" y="9200501"/>
                <a:ext cx="48958" cy="344184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38160" tIns="38160" rIns="38160" bIns="38160" rtlCol="0" anchor="ctr"/>
              <a:lstStyle/>
              <a:p>
                <a:pPr algn="ctr"/>
                <a:endParaRPr lang="ko-KR" altLang="en-US" sz="70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KoPubWorld돋움체 Light" panose="00000300000000000000" pitchFamily="2" charset="-127"/>
                </a:endParaRPr>
              </a:p>
            </p:txBody>
          </p:sp>
          <p:cxnSp>
            <p:nvCxnSpPr>
              <p:cNvPr id="638" name="직선 연결선 637">
                <a:extLst>
                  <a:ext uri="{FF2B5EF4-FFF2-40B4-BE49-F238E27FC236}">
                    <a16:creationId xmlns:a16="http://schemas.microsoft.com/office/drawing/2014/main" id="{4B55B55E-A7A0-068E-182C-81819AD3890E}"/>
                  </a:ext>
                </a:extLst>
              </p:cNvPr>
              <p:cNvCxnSpPr/>
              <p:nvPr/>
            </p:nvCxnSpPr>
            <p:spPr>
              <a:xfrm>
                <a:off x="10120828" y="9228888"/>
                <a:ext cx="76583" cy="0"/>
              </a:xfrm>
              <a:prstGeom prst="line">
                <a:avLst/>
              </a:prstGeom>
              <a:ln w="19050">
                <a:solidFill>
                  <a:srgbClr val="A6A6A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04" name="그룹 603">
            <a:extLst>
              <a:ext uri="{FF2B5EF4-FFF2-40B4-BE49-F238E27FC236}">
                <a16:creationId xmlns:a16="http://schemas.microsoft.com/office/drawing/2014/main" id="{EB6D1A82-ABDE-D45F-B7F6-9EA355E31393}"/>
              </a:ext>
            </a:extLst>
          </p:cNvPr>
          <p:cNvGrpSpPr/>
          <p:nvPr/>
        </p:nvGrpSpPr>
        <p:grpSpPr>
          <a:xfrm>
            <a:off x="3443528" y="5089715"/>
            <a:ext cx="518295" cy="660161"/>
            <a:chOff x="5884923" y="1835860"/>
            <a:chExt cx="2299727" cy="1294814"/>
          </a:xfrm>
        </p:grpSpPr>
        <p:sp>
          <p:nvSpPr>
            <p:cNvPr id="632" name="사각형: 둥근 모서리 631">
              <a:extLst>
                <a:ext uri="{FF2B5EF4-FFF2-40B4-BE49-F238E27FC236}">
                  <a16:creationId xmlns:a16="http://schemas.microsoft.com/office/drawing/2014/main" id="{08C9FEAA-610C-E53D-CA52-9F9FB299E09E}"/>
                </a:ext>
              </a:extLst>
            </p:cNvPr>
            <p:cNvSpPr/>
            <p:nvPr/>
          </p:nvSpPr>
          <p:spPr>
            <a:xfrm>
              <a:off x="5884923" y="1835860"/>
              <a:ext cx="2299727" cy="372582"/>
            </a:xfrm>
            <a:prstGeom prst="roundRect">
              <a:avLst>
                <a:gd name="adj" fmla="val 11950"/>
              </a:avLst>
            </a:prstGeom>
            <a:solidFill>
              <a:schemeClr val="bg1">
                <a:lumMod val="5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VDI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633" name="직사각형 632">
              <a:extLst>
                <a:ext uri="{FF2B5EF4-FFF2-40B4-BE49-F238E27FC236}">
                  <a16:creationId xmlns:a16="http://schemas.microsoft.com/office/drawing/2014/main" id="{8EB04E25-F943-DADC-2854-69DD382C02C6}"/>
                </a:ext>
              </a:extLst>
            </p:cNvPr>
            <p:cNvSpPr/>
            <p:nvPr/>
          </p:nvSpPr>
          <p:spPr bwMode="auto">
            <a:xfrm>
              <a:off x="5891448" y="2183945"/>
              <a:ext cx="2281154" cy="946729"/>
            </a:xfrm>
            <a:prstGeom prst="rect">
              <a:avLst/>
            </a:prstGeom>
            <a:noFill/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sp>
        <p:nvSpPr>
          <p:cNvPr id="607" name="직사각형 606">
            <a:extLst>
              <a:ext uri="{FF2B5EF4-FFF2-40B4-BE49-F238E27FC236}">
                <a16:creationId xmlns:a16="http://schemas.microsoft.com/office/drawing/2014/main" id="{EF5D4019-4770-CEFC-7A55-93CBBCDB0940}"/>
              </a:ext>
            </a:extLst>
          </p:cNvPr>
          <p:cNvSpPr/>
          <p:nvPr/>
        </p:nvSpPr>
        <p:spPr>
          <a:xfrm>
            <a:off x="4435416" y="5360916"/>
            <a:ext cx="537313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608" name="직선 연결선 607">
            <a:extLst>
              <a:ext uri="{FF2B5EF4-FFF2-40B4-BE49-F238E27FC236}">
                <a16:creationId xmlns:a16="http://schemas.microsoft.com/office/drawing/2014/main" id="{C01A4B6B-CC3A-C03F-AF90-7BAFE3FE24D1}"/>
              </a:ext>
            </a:extLst>
          </p:cNvPr>
          <p:cNvCxnSpPr>
            <a:cxnSpLocks/>
            <a:stCxn id="607" idx="0"/>
            <a:endCxn id="24" idx="2"/>
          </p:cNvCxnSpPr>
          <p:nvPr/>
        </p:nvCxnSpPr>
        <p:spPr>
          <a:xfrm flipV="1">
            <a:off x="4704073" y="4552517"/>
            <a:ext cx="1201" cy="80839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0" name="직선 연결선 609">
            <a:extLst>
              <a:ext uri="{FF2B5EF4-FFF2-40B4-BE49-F238E27FC236}">
                <a16:creationId xmlns:a16="http://schemas.microsoft.com/office/drawing/2014/main" id="{B9CDFE98-662D-F2A2-9225-417972597F86}"/>
              </a:ext>
            </a:extLst>
          </p:cNvPr>
          <p:cNvCxnSpPr>
            <a:cxnSpLocks/>
            <a:stCxn id="607" idx="1"/>
            <a:endCxn id="633" idx="3"/>
          </p:cNvCxnSpPr>
          <p:nvPr/>
        </p:nvCxnSpPr>
        <p:spPr>
          <a:xfrm flipH="1">
            <a:off x="3959107" y="5506564"/>
            <a:ext cx="476309" cy="1966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1" name="직사각형 610">
            <a:extLst>
              <a:ext uri="{FF2B5EF4-FFF2-40B4-BE49-F238E27FC236}">
                <a16:creationId xmlns:a16="http://schemas.microsoft.com/office/drawing/2014/main" id="{BA0B6E6A-C88B-1FEA-0720-32314C577FD2}"/>
              </a:ext>
            </a:extLst>
          </p:cNvPr>
          <p:cNvSpPr/>
          <p:nvPr/>
        </p:nvSpPr>
        <p:spPr>
          <a:xfrm>
            <a:off x="7217373" y="5126139"/>
            <a:ext cx="537313" cy="303958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스위치</a:t>
            </a:r>
          </a:p>
        </p:txBody>
      </p:sp>
      <p:cxnSp>
        <p:nvCxnSpPr>
          <p:cNvPr id="612" name="직선 연결선 611">
            <a:extLst>
              <a:ext uri="{FF2B5EF4-FFF2-40B4-BE49-F238E27FC236}">
                <a16:creationId xmlns:a16="http://schemas.microsoft.com/office/drawing/2014/main" id="{CFDE9C1A-1DF1-BD0A-EDF6-25210A8FE02A}"/>
              </a:ext>
            </a:extLst>
          </p:cNvPr>
          <p:cNvCxnSpPr>
            <a:cxnSpLocks/>
            <a:stCxn id="579" idx="2"/>
            <a:endCxn id="611" idx="0"/>
          </p:cNvCxnSpPr>
          <p:nvPr/>
        </p:nvCxnSpPr>
        <p:spPr>
          <a:xfrm flipH="1">
            <a:off x="7486031" y="4552517"/>
            <a:ext cx="21" cy="57362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" name="직사각형 613">
            <a:extLst>
              <a:ext uri="{FF2B5EF4-FFF2-40B4-BE49-F238E27FC236}">
                <a16:creationId xmlns:a16="http://schemas.microsoft.com/office/drawing/2014/main" id="{7876FF34-5EC4-4C32-6761-729C5733E792}"/>
              </a:ext>
            </a:extLst>
          </p:cNvPr>
          <p:cNvSpPr/>
          <p:nvPr/>
        </p:nvSpPr>
        <p:spPr>
          <a:xfrm>
            <a:off x="7962334" y="5132470"/>
            <a:ext cx="537313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 err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망연계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615" name="직선 연결선 614">
            <a:extLst>
              <a:ext uri="{FF2B5EF4-FFF2-40B4-BE49-F238E27FC236}">
                <a16:creationId xmlns:a16="http://schemas.microsoft.com/office/drawing/2014/main" id="{253995D6-0411-DB76-28DF-849A1940DB9D}"/>
              </a:ext>
            </a:extLst>
          </p:cNvPr>
          <p:cNvCxnSpPr>
            <a:cxnSpLocks/>
            <a:stCxn id="614" idx="1"/>
            <a:endCxn id="611" idx="3"/>
          </p:cNvCxnSpPr>
          <p:nvPr/>
        </p:nvCxnSpPr>
        <p:spPr>
          <a:xfrm flipH="1">
            <a:off x="7754686" y="5278118"/>
            <a:ext cx="207649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6" name="직사각형 615">
            <a:extLst>
              <a:ext uri="{FF2B5EF4-FFF2-40B4-BE49-F238E27FC236}">
                <a16:creationId xmlns:a16="http://schemas.microsoft.com/office/drawing/2014/main" id="{AB0C03C3-4A92-7F1E-8E54-A01DFA199B9B}"/>
              </a:ext>
            </a:extLst>
          </p:cNvPr>
          <p:cNvSpPr/>
          <p:nvPr/>
        </p:nvSpPr>
        <p:spPr>
          <a:xfrm>
            <a:off x="8701872" y="5126139"/>
            <a:ext cx="537313" cy="303958"/>
          </a:xfrm>
          <a:prstGeom prst="rect">
            <a:avLst/>
          </a:prstGeom>
          <a:solidFill>
            <a:srgbClr val="FFFF00">
              <a:alpha val="50000"/>
            </a:srgb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617" name="직선 연결선 616">
            <a:extLst>
              <a:ext uri="{FF2B5EF4-FFF2-40B4-BE49-F238E27FC236}">
                <a16:creationId xmlns:a16="http://schemas.microsoft.com/office/drawing/2014/main" id="{09AAAC80-7B52-A27F-F00E-5933DC9B4B73}"/>
              </a:ext>
            </a:extLst>
          </p:cNvPr>
          <p:cNvCxnSpPr>
            <a:cxnSpLocks/>
            <a:stCxn id="614" idx="3"/>
            <a:endCxn id="616" idx="1"/>
          </p:cNvCxnSpPr>
          <p:nvPr/>
        </p:nvCxnSpPr>
        <p:spPr>
          <a:xfrm>
            <a:off x="8499647" y="5278118"/>
            <a:ext cx="20222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8" name="그룹 617">
            <a:extLst>
              <a:ext uri="{FF2B5EF4-FFF2-40B4-BE49-F238E27FC236}">
                <a16:creationId xmlns:a16="http://schemas.microsoft.com/office/drawing/2014/main" id="{7B3C0C10-6A89-5D90-9E35-F0F23D2E4C8C}"/>
              </a:ext>
            </a:extLst>
          </p:cNvPr>
          <p:cNvGrpSpPr/>
          <p:nvPr/>
        </p:nvGrpSpPr>
        <p:grpSpPr>
          <a:xfrm>
            <a:off x="8641517" y="5757049"/>
            <a:ext cx="649892" cy="408255"/>
            <a:chOff x="1434601" y="3366089"/>
            <a:chExt cx="551210" cy="312041"/>
          </a:xfrm>
        </p:grpSpPr>
        <p:pic>
          <p:nvPicPr>
            <p:cNvPr id="630" name="Picture 510">
              <a:extLst>
                <a:ext uri="{FF2B5EF4-FFF2-40B4-BE49-F238E27FC236}">
                  <a16:creationId xmlns:a16="http://schemas.microsoft.com/office/drawing/2014/main" id="{057DA0D5-733A-0001-C58E-2CA733818B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631" name="TextBox 630">
              <a:extLst>
                <a:ext uri="{FF2B5EF4-FFF2-40B4-BE49-F238E27FC236}">
                  <a16:creationId xmlns:a16="http://schemas.microsoft.com/office/drawing/2014/main" id="{D81FD0D3-F733-B8B1-08B2-E49BB1DC2647}"/>
                </a:ext>
              </a:extLst>
            </p:cNvPr>
            <p:cNvSpPr txBox="1"/>
            <p:nvPr/>
          </p:nvSpPr>
          <p:spPr>
            <a:xfrm>
              <a:off x="1457098" y="3370353"/>
              <a:ext cx="501100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내부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619" name="직선 연결선 618">
            <a:extLst>
              <a:ext uri="{FF2B5EF4-FFF2-40B4-BE49-F238E27FC236}">
                <a16:creationId xmlns:a16="http://schemas.microsoft.com/office/drawing/2014/main" id="{25F3DE0D-2CF0-4CED-7D4C-9F71664B558E}"/>
              </a:ext>
            </a:extLst>
          </p:cNvPr>
          <p:cNvCxnSpPr>
            <a:cxnSpLocks/>
            <a:stCxn id="616" idx="2"/>
            <a:endCxn id="630" idx="0"/>
          </p:cNvCxnSpPr>
          <p:nvPr/>
        </p:nvCxnSpPr>
        <p:spPr>
          <a:xfrm flipH="1">
            <a:off x="8966462" y="5430097"/>
            <a:ext cx="4066" cy="32695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0" name="직사각형 619">
            <a:extLst>
              <a:ext uri="{FF2B5EF4-FFF2-40B4-BE49-F238E27FC236}">
                <a16:creationId xmlns:a16="http://schemas.microsoft.com/office/drawing/2014/main" id="{A8E35EE5-BDCE-ED75-2A69-CDBFDAB4A02C}"/>
              </a:ext>
            </a:extLst>
          </p:cNvPr>
          <p:cNvSpPr/>
          <p:nvPr/>
        </p:nvSpPr>
        <p:spPr>
          <a:xfrm>
            <a:off x="4829074" y="4846354"/>
            <a:ext cx="537313" cy="303958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스위치</a:t>
            </a:r>
          </a:p>
        </p:txBody>
      </p:sp>
      <p:sp>
        <p:nvSpPr>
          <p:cNvPr id="621" name="직사각형 620">
            <a:extLst>
              <a:ext uri="{FF2B5EF4-FFF2-40B4-BE49-F238E27FC236}">
                <a16:creationId xmlns:a16="http://schemas.microsoft.com/office/drawing/2014/main" id="{0660F7D0-1287-3C5B-10AE-E143CAA97F02}"/>
              </a:ext>
            </a:extLst>
          </p:cNvPr>
          <p:cNvSpPr/>
          <p:nvPr/>
        </p:nvSpPr>
        <p:spPr>
          <a:xfrm>
            <a:off x="5489135" y="4852685"/>
            <a:ext cx="537313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ko-KR" altLang="en-US" sz="700" b="1" dirty="0" err="1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망연계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622" name="직선 연결선 621">
            <a:extLst>
              <a:ext uri="{FF2B5EF4-FFF2-40B4-BE49-F238E27FC236}">
                <a16:creationId xmlns:a16="http://schemas.microsoft.com/office/drawing/2014/main" id="{E72CBF9B-0CF6-D4BD-254E-D0D999798F23}"/>
              </a:ext>
            </a:extLst>
          </p:cNvPr>
          <p:cNvCxnSpPr>
            <a:cxnSpLocks/>
            <a:stCxn id="621" idx="1"/>
            <a:endCxn id="620" idx="3"/>
          </p:cNvCxnSpPr>
          <p:nvPr/>
        </p:nvCxnSpPr>
        <p:spPr>
          <a:xfrm flipH="1">
            <a:off x="5366387" y="4998333"/>
            <a:ext cx="122748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3" name="직사각형 622">
            <a:extLst>
              <a:ext uri="{FF2B5EF4-FFF2-40B4-BE49-F238E27FC236}">
                <a16:creationId xmlns:a16="http://schemas.microsoft.com/office/drawing/2014/main" id="{051C4CCA-0D3A-F30D-DD2D-A7C06E02B5FC}"/>
              </a:ext>
            </a:extLst>
          </p:cNvPr>
          <p:cNvSpPr/>
          <p:nvPr/>
        </p:nvSpPr>
        <p:spPr>
          <a:xfrm>
            <a:off x="6228673" y="4846354"/>
            <a:ext cx="537313" cy="303958"/>
          </a:xfrm>
          <a:prstGeom prst="rect">
            <a:avLst/>
          </a:prstGeom>
          <a:solidFill>
            <a:srgbClr val="FFFF00">
              <a:alpha val="50000"/>
            </a:srgb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L4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cxnSp>
        <p:nvCxnSpPr>
          <p:cNvPr id="624" name="직선 연결선 623">
            <a:extLst>
              <a:ext uri="{FF2B5EF4-FFF2-40B4-BE49-F238E27FC236}">
                <a16:creationId xmlns:a16="http://schemas.microsoft.com/office/drawing/2014/main" id="{0D702995-BBB2-2CD3-A71C-5958AC3D8006}"/>
              </a:ext>
            </a:extLst>
          </p:cNvPr>
          <p:cNvCxnSpPr>
            <a:cxnSpLocks/>
            <a:stCxn id="621" idx="3"/>
            <a:endCxn id="623" idx="1"/>
          </p:cNvCxnSpPr>
          <p:nvPr/>
        </p:nvCxnSpPr>
        <p:spPr>
          <a:xfrm>
            <a:off x="6026448" y="4998333"/>
            <a:ext cx="202225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5" name="그룹 624">
            <a:extLst>
              <a:ext uri="{FF2B5EF4-FFF2-40B4-BE49-F238E27FC236}">
                <a16:creationId xmlns:a16="http://schemas.microsoft.com/office/drawing/2014/main" id="{3F632E46-D749-679F-06C5-2C60307C9D4D}"/>
              </a:ext>
            </a:extLst>
          </p:cNvPr>
          <p:cNvGrpSpPr/>
          <p:nvPr/>
        </p:nvGrpSpPr>
        <p:grpSpPr>
          <a:xfrm>
            <a:off x="6168317" y="5477264"/>
            <a:ext cx="649892" cy="408255"/>
            <a:chOff x="1434601" y="3366089"/>
            <a:chExt cx="551210" cy="312041"/>
          </a:xfrm>
        </p:grpSpPr>
        <p:pic>
          <p:nvPicPr>
            <p:cNvPr id="628" name="Picture 510">
              <a:extLst>
                <a:ext uri="{FF2B5EF4-FFF2-40B4-BE49-F238E27FC236}">
                  <a16:creationId xmlns:a16="http://schemas.microsoft.com/office/drawing/2014/main" id="{DE8BA9E9-2B82-9DCB-6137-5DAB4BD758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629" name="TextBox 628">
              <a:extLst>
                <a:ext uri="{FF2B5EF4-FFF2-40B4-BE49-F238E27FC236}">
                  <a16:creationId xmlns:a16="http://schemas.microsoft.com/office/drawing/2014/main" id="{B8434C74-0F83-2AD6-305F-38323E3DEAFB}"/>
                </a:ext>
              </a:extLst>
            </p:cNvPr>
            <p:cNvSpPr txBox="1"/>
            <p:nvPr/>
          </p:nvSpPr>
          <p:spPr>
            <a:xfrm>
              <a:off x="1457098" y="3370353"/>
              <a:ext cx="501100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내부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626" name="직선 연결선 625">
            <a:extLst>
              <a:ext uri="{FF2B5EF4-FFF2-40B4-BE49-F238E27FC236}">
                <a16:creationId xmlns:a16="http://schemas.microsoft.com/office/drawing/2014/main" id="{68585F76-5121-EC48-3226-176DD534DD51}"/>
              </a:ext>
            </a:extLst>
          </p:cNvPr>
          <p:cNvCxnSpPr>
            <a:cxnSpLocks/>
            <a:stCxn id="623" idx="2"/>
            <a:endCxn id="628" idx="0"/>
          </p:cNvCxnSpPr>
          <p:nvPr/>
        </p:nvCxnSpPr>
        <p:spPr>
          <a:xfrm flipH="1">
            <a:off x="6493264" y="5150312"/>
            <a:ext cx="4066" cy="32695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7" name="직선 연결선 626">
            <a:extLst>
              <a:ext uri="{FF2B5EF4-FFF2-40B4-BE49-F238E27FC236}">
                <a16:creationId xmlns:a16="http://schemas.microsoft.com/office/drawing/2014/main" id="{5A53921A-26D7-E0CA-D167-138BC10CE364}"/>
              </a:ext>
            </a:extLst>
          </p:cNvPr>
          <p:cNvCxnSpPr>
            <a:cxnSpLocks/>
            <a:stCxn id="24" idx="2"/>
            <a:endCxn id="620" idx="0"/>
          </p:cNvCxnSpPr>
          <p:nvPr/>
        </p:nvCxnSpPr>
        <p:spPr>
          <a:xfrm>
            <a:off x="4705275" y="4552517"/>
            <a:ext cx="392455" cy="29383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8" name="타원 677">
            <a:extLst>
              <a:ext uri="{FF2B5EF4-FFF2-40B4-BE49-F238E27FC236}">
                <a16:creationId xmlns:a16="http://schemas.microsoft.com/office/drawing/2014/main" id="{31EBA95B-750B-9660-46AE-72C49E4664B5}"/>
              </a:ext>
            </a:extLst>
          </p:cNvPr>
          <p:cNvSpPr/>
          <p:nvPr/>
        </p:nvSpPr>
        <p:spPr>
          <a:xfrm>
            <a:off x="8366902" y="4716771"/>
            <a:ext cx="366736" cy="39342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81" name="타원 680">
            <a:extLst>
              <a:ext uri="{FF2B5EF4-FFF2-40B4-BE49-F238E27FC236}">
                <a16:creationId xmlns:a16="http://schemas.microsoft.com/office/drawing/2014/main" id="{3E3CC50F-0F8E-4ADF-61ED-76C3225E797D}"/>
              </a:ext>
            </a:extLst>
          </p:cNvPr>
          <p:cNvSpPr/>
          <p:nvPr/>
        </p:nvSpPr>
        <p:spPr>
          <a:xfrm>
            <a:off x="5539328" y="4405209"/>
            <a:ext cx="366736" cy="38377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ko-KR" alt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58DD1E-923E-C955-F367-884D84074ED2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네트웍 구성도 </a:t>
            </a:r>
          </a:p>
        </p:txBody>
      </p:sp>
      <p:sp>
        <p:nvSpPr>
          <p:cNvPr id="5" name="TextBox 4">
            <a:hlinkClick r:id="" action="ppaction://noaction"/>
            <a:extLst>
              <a:ext uri="{FF2B5EF4-FFF2-40B4-BE49-F238E27FC236}">
                <a16:creationId xmlns:a16="http://schemas.microsoft.com/office/drawing/2014/main" id="{E730A665-0CED-A99C-E4D4-E8C3DD060F95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02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33F949-41D2-9CAC-A86A-425BE34C64CA}"/>
              </a:ext>
            </a:extLst>
          </p:cNvPr>
          <p:cNvSpPr txBox="1"/>
          <p:nvPr/>
        </p:nvSpPr>
        <p:spPr>
          <a:xfrm>
            <a:off x="335359" y="467380"/>
            <a:ext cx="5230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권익위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외부망</a:t>
            </a:r>
            <a:r>
              <a:rPr lang="en-US" altLang="ko-KR" sz="1800" dirty="0">
                <a:solidFill>
                  <a:srgbClr val="7F7F7F"/>
                </a:solidFill>
              </a:rPr>
              <a:t> &lt;-&gt; </a:t>
            </a:r>
            <a:r>
              <a:rPr lang="ko-KR" altLang="en-US" sz="1800" dirty="0">
                <a:solidFill>
                  <a:srgbClr val="7F7F7F"/>
                </a:solidFill>
              </a:rPr>
              <a:t>기관 </a:t>
            </a:r>
            <a:r>
              <a:rPr lang="ko-KR" altLang="en-US" sz="1800" dirty="0" err="1">
                <a:solidFill>
                  <a:srgbClr val="7F7F7F"/>
                </a:solidFill>
              </a:rPr>
              <a:t>내부망</a:t>
            </a:r>
            <a:r>
              <a:rPr lang="ko-KR" altLang="en-US" sz="1800" dirty="0">
                <a:solidFill>
                  <a:srgbClr val="7F7F7F"/>
                </a:solidFill>
              </a:rPr>
              <a:t> </a:t>
            </a:r>
            <a:r>
              <a:rPr kumimoji="0" lang="ko-KR" altLang="en-US" sz="1800" dirty="0" err="1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망연계</a:t>
            </a:r>
            <a:r>
              <a:rPr kumimoji="0" lang="ko-KR" altLang="en-US" sz="1800" dirty="0">
                <a:solidFill>
                  <a:srgbClr val="7F7F7F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연동 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0214DE63-3653-4D45-6511-F0B253019F14}"/>
              </a:ext>
            </a:extLst>
          </p:cNvPr>
          <p:cNvSpPr/>
          <p:nvPr/>
        </p:nvSpPr>
        <p:spPr>
          <a:xfrm>
            <a:off x="10199813" y="848789"/>
            <a:ext cx="351229" cy="27462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761578-EC22-F294-0073-F820E2285B81}"/>
              </a:ext>
            </a:extLst>
          </p:cNvPr>
          <p:cNvSpPr txBox="1"/>
          <p:nvPr/>
        </p:nvSpPr>
        <p:spPr>
          <a:xfrm>
            <a:off x="10560496" y="863134"/>
            <a:ext cx="12715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ko-KR" altLang="en-US" sz="1100" b="1" dirty="0">
                <a:ln>
                  <a:solidFill>
                    <a:srgbClr val="002060">
                      <a:alpha val="0"/>
                    </a:srgb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장비 라우팅 추가</a:t>
            </a:r>
          </a:p>
        </p:txBody>
      </p:sp>
    </p:spTree>
    <p:extLst>
      <p:ext uri="{BB962C8B-B14F-4D97-AF65-F5344CB8AC3E}">
        <p14:creationId xmlns:p14="http://schemas.microsoft.com/office/powerpoint/2010/main" val="267561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/>
              <a:t>개 정 이 력</a:t>
            </a:r>
            <a:endParaRPr lang="ko-KR" altLang="en-US" dirty="0"/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1E5E19DF-973F-9FD6-ADE6-E11A2C4AD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4068386"/>
              </p:ext>
            </p:extLst>
          </p:nvPr>
        </p:nvGraphicFramePr>
        <p:xfrm>
          <a:off x="2768031" y="1451657"/>
          <a:ext cx="6651462" cy="2162865"/>
        </p:xfrm>
        <a:graphic>
          <a:graphicData uri="http://schemas.openxmlformats.org/drawingml/2006/table">
            <a:tbl>
              <a:tblPr/>
              <a:tblGrid>
                <a:gridCol w="1140558">
                  <a:extLst>
                    <a:ext uri="{9D8B030D-6E8A-4147-A177-3AD203B41FA5}">
                      <a16:colId xmlns:a16="http://schemas.microsoft.com/office/drawing/2014/main" val="2192605671"/>
                    </a:ext>
                  </a:extLst>
                </a:gridCol>
                <a:gridCol w="788516">
                  <a:extLst>
                    <a:ext uri="{9D8B030D-6E8A-4147-A177-3AD203B41FA5}">
                      <a16:colId xmlns:a16="http://schemas.microsoft.com/office/drawing/2014/main" val="1676375965"/>
                    </a:ext>
                  </a:extLst>
                </a:gridCol>
                <a:gridCol w="920531">
                  <a:extLst>
                    <a:ext uri="{9D8B030D-6E8A-4147-A177-3AD203B41FA5}">
                      <a16:colId xmlns:a16="http://schemas.microsoft.com/office/drawing/2014/main" val="2712627214"/>
                    </a:ext>
                  </a:extLst>
                </a:gridCol>
                <a:gridCol w="920531">
                  <a:extLst>
                    <a:ext uri="{9D8B030D-6E8A-4147-A177-3AD203B41FA5}">
                      <a16:colId xmlns:a16="http://schemas.microsoft.com/office/drawing/2014/main" val="685838305"/>
                    </a:ext>
                  </a:extLst>
                </a:gridCol>
                <a:gridCol w="2881326">
                  <a:extLst>
                    <a:ext uri="{9D8B030D-6E8A-4147-A177-3AD203B41FA5}">
                      <a16:colId xmlns:a16="http://schemas.microsoft.com/office/drawing/2014/main" val="3393862575"/>
                    </a:ext>
                  </a:extLst>
                </a:gridCol>
              </a:tblGrid>
              <a:tr h="26083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날짜</a:t>
                      </a:r>
                    </a:p>
                  </a:txBody>
                  <a:tcPr marL="33231" marR="33231" marT="33231" marB="3323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버전</a:t>
                      </a:r>
                    </a:p>
                  </a:txBody>
                  <a:tcPr marL="33231" marR="33231" marT="33231" marB="3323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작성자</a:t>
                      </a:r>
                    </a:p>
                  </a:txBody>
                  <a:tcPr marL="33231" marR="33231" marT="33231" marB="3323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승인자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3231" marR="33231" marT="33231" marB="3323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내용</a:t>
                      </a:r>
                    </a:p>
                  </a:txBody>
                  <a:tcPr marL="33231" marR="33231" marT="33231" marB="3323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9877973"/>
                  </a:ext>
                </a:extLst>
              </a:tr>
              <a:tr h="3282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</a:t>
                      </a:r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03</a:t>
                      </a: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0.1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김진연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서식 표준작성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3601164"/>
                  </a:ext>
                </a:extLst>
              </a:tr>
              <a:tr h="3282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2024.05.</a:t>
                      </a:r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07</a:t>
                      </a: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0.2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이종훈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최초작성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9319911"/>
                  </a:ext>
                </a:extLst>
              </a:tr>
              <a:tr h="3282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</a:t>
                      </a:r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5</a:t>
                      </a: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16</a:t>
                      </a: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0.6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이종훈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작성완료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6463421"/>
                  </a:ext>
                </a:extLst>
              </a:tr>
              <a:tr h="3282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2024.06.07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0.7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김진연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품질검토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0102523"/>
                  </a:ext>
                </a:extLst>
              </a:tr>
              <a:tr h="32824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2024.06.</a:t>
                      </a:r>
                      <a:r>
                        <a:rPr lang="en-US" altLang="ko-KR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24</a:t>
                      </a: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0.9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0" i="0" u="none" strike="noStrike" kern="120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이룡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PM</a:t>
                      </a:r>
                      <a:r>
                        <a:rPr lang="ko-KR" altLang="en-US" sz="900" b="0" i="0" u="none" strike="noStrike" kern="120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검토</a:t>
                      </a:r>
                    </a:p>
                  </a:txBody>
                  <a:tcPr marL="66353" marR="66353" marT="66353" marB="66353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978884"/>
                  </a:ext>
                </a:extLst>
              </a:tr>
              <a:tr h="26083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3231" marR="33231" marT="33231" marB="3323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33231" marR="33231" marT="33231" marB="3323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33231" marR="33231" marT="33231" marB="3323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33231" marR="33231" marT="33231" marB="3323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ko-KR" altLang="en-US" sz="900" dirty="0"/>
                    </a:p>
                  </a:txBody>
                  <a:tcPr marL="33231" marR="33231" marT="33231" marB="33231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92847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946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80">
            <a:extLst>
              <a:ext uri="{FF2B5EF4-FFF2-40B4-BE49-F238E27FC236}">
                <a16:creationId xmlns:a16="http://schemas.microsoft.com/office/drawing/2014/main" id="{1AB9C325-90FA-3DC5-BF87-B43027FFF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32205" y="4778020"/>
            <a:ext cx="69506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청취</a:t>
            </a:r>
          </a:p>
        </p:txBody>
      </p:sp>
      <p:sp>
        <p:nvSpPr>
          <p:cNvPr id="3" name="Line 74">
            <a:extLst>
              <a:ext uri="{FF2B5EF4-FFF2-40B4-BE49-F238E27FC236}">
                <a16:creationId xmlns:a16="http://schemas.microsoft.com/office/drawing/2014/main" id="{4EAB9F79-ECA5-F386-D77F-91FBE3CDA9E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363192" y="1375353"/>
            <a:ext cx="2237554" cy="15446"/>
          </a:xfrm>
          <a:prstGeom prst="line">
            <a:avLst/>
          </a:prstGeom>
          <a:noFill/>
          <a:ln w="6350">
            <a:solidFill>
              <a:srgbClr val="969696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394" dirty="0">
              <a:solidFill>
                <a:prstClr val="black">
                  <a:lumMod val="75000"/>
                  <a:lumOff val="2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" name="Text Box 280">
            <a:extLst>
              <a:ext uri="{FF2B5EF4-FFF2-40B4-BE49-F238E27FC236}">
                <a16:creationId xmlns:a16="http://schemas.microsoft.com/office/drawing/2014/main" id="{AB9BC2FD-BAEE-0725-13D1-484D00212F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4199" y="1556092"/>
            <a:ext cx="113364" cy="15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10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콜 정보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TSAPI</a:t>
            </a:r>
            <a:endParaRPr lang="ko-KR" altLang="en-US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" name="Text Box 280">
            <a:extLst>
              <a:ext uri="{FF2B5EF4-FFF2-40B4-BE49-F238E27FC236}">
                <a16:creationId xmlns:a16="http://schemas.microsoft.com/office/drawing/2014/main" id="{4CD42FED-FE74-14AE-7C59-70383385F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3643" y="1998479"/>
            <a:ext cx="179280" cy="15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Click to Call</a:t>
            </a:r>
          </a:p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고객 정보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Pop-Up</a:t>
            </a:r>
            <a:endParaRPr lang="ko-KR" altLang="en-US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" name="Text Box 280">
            <a:extLst>
              <a:ext uri="{FF2B5EF4-FFF2-40B4-BE49-F238E27FC236}">
                <a16:creationId xmlns:a16="http://schemas.microsoft.com/office/drawing/2014/main" id="{AA222750-AF15-38E3-168B-8DA5263F79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0273" y="4698220"/>
            <a:ext cx="113364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콜 정보</a:t>
            </a:r>
          </a:p>
        </p:txBody>
      </p:sp>
      <p:cxnSp>
        <p:nvCxnSpPr>
          <p:cNvPr id="11" name="꺾인 연결선 33">
            <a:extLst>
              <a:ext uri="{FF2B5EF4-FFF2-40B4-BE49-F238E27FC236}">
                <a16:creationId xmlns:a16="http://schemas.microsoft.com/office/drawing/2014/main" id="{111F8A27-BE7B-7C38-08FD-B8C87DBB645A}"/>
              </a:ext>
            </a:extLst>
          </p:cNvPr>
          <p:cNvCxnSpPr>
            <a:cxnSpLocks/>
            <a:stCxn id="27" idx="3"/>
            <a:endCxn id="53" idx="0"/>
          </p:cNvCxnSpPr>
          <p:nvPr/>
        </p:nvCxnSpPr>
        <p:spPr bwMode="auto">
          <a:xfrm rot="10800000">
            <a:off x="5989602" y="4039443"/>
            <a:ext cx="1632834" cy="29919"/>
          </a:xfrm>
          <a:prstGeom prst="bentConnector4">
            <a:avLst>
              <a:gd name="adj1" fmla="val 38189"/>
              <a:gd name="adj2" fmla="val 645767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꺾인 연결선 37">
            <a:extLst>
              <a:ext uri="{FF2B5EF4-FFF2-40B4-BE49-F238E27FC236}">
                <a16:creationId xmlns:a16="http://schemas.microsoft.com/office/drawing/2014/main" id="{20C46E03-2E55-104F-A5A4-475D16355A68}"/>
              </a:ext>
            </a:extLst>
          </p:cNvPr>
          <p:cNvCxnSpPr>
            <a:cxnSpLocks/>
            <a:stCxn id="977" idx="0"/>
            <a:endCxn id="34" idx="2"/>
          </p:cNvCxnSpPr>
          <p:nvPr/>
        </p:nvCxnSpPr>
        <p:spPr bwMode="auto">
          <a:xfrm rot="5400000" flipH="1">
            <a:off x="4904656" y="2707414"/>
            <a:ext cx="163229" cy="3937522"/>
          </a:xfrm>
          <a:prstGeom prst="bentConnector3">
            <a:avLst>
              <a:gd name="adj1" fmla="val -2912"/>
            </a:avLst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꺾인 연결선 38">
            <a:extLst>
              <a:ext uri="{FF2B5EF4-FFF2-40B4-BE49-F238E27FC236}">
                <a16:creationId xmlns:a16="http://schemas.microsoft.com/office/drawing/2014/main" id="{AECED91A-2924-CD4E-09C3-18ABEDB7AFA5}"/>
              </a:ext>
            </a:extLst>
          </p:cNvPr>
          <p:cNvCxnSpPr>
            <a:cxnSpLocks/>
            <a:stCxn id="28" idx="1"/>
            <a:endCxn id="539" idx="1"/>
          </p:cNvCxnSpPr>
          <p:nvPr/>
        </p:nvCxnSpPr>
        <p:spPr bwMode="auto">
          <a:xfrm flipV="1">
            <a:off x="8393863" y="1942699"/>
            <a:ext cx="2625344" cy="1856091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 Box 280">
            <a:extLst>
              <a:ext uri="{FF2B5EF4-FFF2-40B4-BE49-F238E27FC236}">
                <a16:creationId xmlns:a16="http://schemas.microsoft.com/office/drawing/2014/main" id="{159EE1F6-CD92-CB8C-CD2B-4DA6B9E287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2815" y="3708430"/>
            <a:ext cx="113942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TCP/IP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7" name="Line 73">
            <a:extLst>
              <a:ext uri="{FF2B5EF4-FFF2-40B4-BE49-F238E27FC236}">
                <a16:creationId xmlns:a16="http://schemas.microsoft.com/office/drawing/2014/main" id="{35ABC620-0ED3-0ED3-1679-D281AE01EB1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90406" y="1662041"/>
            <a:ext cx="0" cy="285496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 type="non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 defTabSz="564616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394" dirty="0">
              <a:solidFill>
                <a:prstClr val="black">
                  <a:lumMod val="75000"/>
                  <a:lumOff val="2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5C002BB9-15AE-101E-018D-7DEA916A8E19}"/>
              </a:ext>
            </a:extLst>
          </p:cNvPr>
          <p:cNvCxnSpPr/>
          <p:nvPr/>
        </p:nvCxnSpPr>
        <p:spPr bwMode="auto">
          <a:xfrm flipV="1">
            <a:off x="8393863" y="4019921"/>
            <a:ext cx="1378716" cy="0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29D35550-5333-8F8D-DE40-B80F48207F57}"/>
              </a:ext>
            </a:extLst>
          </p:cNvPr>
          <p:cNvGrpSpPr>
            <a:grpSpLocks noChangeAspect="1"/>
          </p:cNvGrpSpPr>
          <p:nvPr/>
        </p:nvGrpSpPr>
        <p:grpSpPr>
          <a:xfrm>
            <a:off x="2631793" y="1101716"/>
            <a:ext cx="771429" cy="719151"/>
            <a:chOff x="475891" y="699044"/>
            <a:chExt cx="1443442" cy="1345623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1CA54650-4D3A-7784-561D-9BBEF025F2C6}"/>
                </a:ext>
              </a:extLst>
            </p:cNvPr>
            <p:cNvSpPr/>
            <p:nvPr/>
          </p:nvSpPr>
          <p:spPr>
            <a:xfrm flipH="1">
              <a:off x="475891" y="699044"/>
              <a:ext cx="1443442" cy="1345623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DCA43195-3DC1-7138-E931-3A17C481F4A8}"/>
                </a:ext>
              </a:extLst>
            </p:cNvPr>
            <p:cNvSpPr/>
            <p:nvPr/>
          </p:nvSpPr>
          <p:spPr>
            <a:xfrm flipH="1">
              <a:off x="475891" y="699044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09588BF2-5AA5-EE68-DE38-7F212E32B761}"/>
                </a:ext>
              </a:extLst>
            </p:cNvPr>
            <p:cNvSpPr/>
            <p:nvPr/>
          </p:nvSpPr>
          <p:spPr bwMode="gray">
            <a:xfrm rot="10800000" flipV="1">
              <a:off x="960659" y="780518"/>
              <a:ext cx="473908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IP-PBX</a:t>
              </a: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D47EDC51-5485-760B-2968-AC5A5DF4E197}"/>
                </a:ext>
              </a:extLst>
            </p:cNvPr>
            <p:cNvSpPr/>
            <p:nvPr/>
          </p:nvSpPr>
          <p:spPr>
            <a:xfrm>
              <a:off x="565597" y="1096696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국선</a:t>
              </a: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, 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내선</a:t>
              </a:r>
              <a:endParaRPr lang="en-US" altLang="ko-KR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CE004B01-7702-CD70-9F3A-370BC1155B6E}"/>
                </a:ext>
              </a:extLst>
            </p:cNvPr>
            <p:cNvSpPr/>
            <p:nvPr/>
          </p:nvSpPr>
          <p:spPr>
            <a:xfrm>
              <a:off x="565597" y="1412026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Call 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처리서버</a:t>
              </a:r>
              <a:endParaRPr lang="en-US" altLang="ko-KR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17DAF630-49F9-62D0-4F9D-FD4E9D111365}"/>
                </a:ext>
              </a:extLst>
            </p:cNvPr>
            <p:cNvSpPr/>
            <p:nvPr/>
          </p:nvSpPr>
          <p:spPr>
            <a:xfrm>
              <a:off x="565597" y="1727357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비상 </a:t>
              </a: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ACD 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기능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5B7FC6D-96A9-81CF-1CF9-F4728922881B}"/>
              </a:ext>
            </a:extLst>
          </p:cNvPr>
          <p:cNvGrpSpPr>
            <a:grpSpLocks noChangeAspect="1"/>
          </p:cNvGrpSpPr>
          <p:nvPr/>
        </p:nvGrpSpPr>
        <p:grpSpPr>
          <a:xfrm>
            <a:off x="7622434" y="3709787"/>
            <a:ext cx="771429" cy="719150"/>
            <a:chOff x="5969642" y="4544728"/>
            <a:chExt cx="1443443" cy="1345623"/>
          </a:xfrm>
        </p:grpSpPr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101D9025-0A1B-F5CE-0EFA-0A2D768BA004}"/>
                </a:ext>
              </a:extLst>
            </p:cNvPr>
            <p:cNvSpPr/>
            <p:nvPr/>
          </p:nvSpPr>
          <p:spPr>
            <a:xfrm flipH="1">
              <a:off x="5969642" y="4544728"/>
              <a:ext cx="1443442" cy="1345623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8475A1CA-C267-E783-301E-EECCF6215D4C}"/>
                </a:ext>
              </a:extLst>
            </p:cNvPr>
            <p:cNvSpPr/>
            <p:nvPr/>
          </p:nvSpPr>
          <p:spPr>
            <a:xfrm flipH="1">
              <a:off x="5969643" y="4544728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72F55E22-A3AA-1C41-33FD-91C1880FB0E1}"/>
                </a:ext>
              </a:extLst>
            </p:cNvPr>
            <p:cNvSpPr/>
            <p:nvPr/>
          </p:nvSpPr>
          <p:spPr bwMode="gray">
            <a:xfrm rot="10800000" flipV="1">
              <a:off x="6434913" y="4626203"/>
              <a:ext cx="512903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상담</a:t>
              </a: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APP</a:t>
              </a: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29DCD8A3-9FF6-9C9A-1041-5607E4C0D0EE}"/>
                </a:ext>
              </a:extLst>
            </p:cNvPr>
            <p:cNvSpPr/>
            <p:nvPr/>
          </p:nvSpPr>
          <p:spPr>
            <a:xfrm>
              <a:off x="6053462" y="494444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소프트폰</a:t>
              </a:r>
              <a:endParaRPr lang="en-US" altLang="ko-KR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3806C2D4-8F0F-E408-5AD5-A32A1963B702}"/>
                </a:ext>
              </a:extLst>
            </p:cNvPr>
            <p:cNvSpPr/>
            <p:nvPr/>
          </p:nvSpPr>
          <p:spPr>
            <a:xfrm>
              <a:off x="6053462" y="5259776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공통영역</a:t>
              </a:r>
              <a:endParaRPr lang="en-US" altLang="ko-KR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37A844FD-1B87-0129-7A33-AD029B371F52}"/>
                </a:ext>
              </a:extLst>
            </p:cNvPr>
            <p:cNvSpPr/>
            <p:nvPr/>
          </p:nvSpPr>
          <p:spPr>
            <a:xfrm>
              <a:off x="6053462" y="5575106"/>
              <a:ext cx="1264030" cy="256853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비공통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 영역</a:t>
              </a: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1539984C-25AE-917C-985B-B4DCE97EE589}"/>
              </a:ext>
            </a:extLst>
          </p:cNvPr>
          <p:cNvGrpSpPr>
            <a:grpSpLocks noChangeAspect="1"/>
          </p:cNvGrpSpPr>
          <p:nvPr/>
        </p:nvGrpSpPr>
        <p:grpSpPr>
          <a:xfrm>
            <a:off x="2631794" y="4037574"/>
            <a:ext cx="771429" cy="556986"/>
            <a:chOff x="475892" y="4846651"/>
            <a:chExt cx="1443442" cy="1042192"/>
          </a:xfrm>
        </p:grpSpPr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1BFD0A47-BBD7-479D-AF8E-493504B03B44}"/>
                </a:ext>
              </a:extLst>
            </p:cNvPr>
            <p:cNvSpPr/>
            <p:nvPr/>
          </p:nvSpPr>
          <p:spPr>
            <a:xfrm flipH="1">
              <a:off x="475894" y="4846651"/>
              <a:ext cx="1443439" cy="104219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9DEA07A4-8338-8075-40C9-1A7E0C8A32EE}"/>
                </a:ext>
              </a:extLst>
            </p:cNvPr>
            <p:cNvSpPr/>
            <p:nvPr/>
          </p:nvSpPr>
          <p:spPr>
            <a:xfrm flipH="1">
              <a:off x="475892" y="4846652"/>
              <a:ext cx="1443442" cy="33306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4671B61D-A3FE-D32D-7932-347DCE0354F9}"/>
                </a:ext>
              </a:extLst>
            </p:cNvPr>
            <p:cNvSpPr/>
            <p:nvPr/>
          </p:nvSpPr>
          <p:spPr bwMode="gray">
            <a:xfrm rot="10800000" flipV="1">
              <a:off x="1074642" y="4928129"/>
              <a:ext cx="245954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녹취</a:t>
              </a: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4FA613E4-C97C-7A5F-A7CA-8AAEFD6C9B84}"/>
                </a:ext>
              </a:extLst>
            </p:cNvPr>
            <p:cNvSpPr/>
            <p:nvPr/>
          </p:nvSpPr>
          <p:spPr>
            <a:xfrm>
              <a:off x="565597" y="5234631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Voice Recording</a:t>
              </a: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5A6F8BE9-D468-B749-6B73-55A03E368425}"/>
                </a:ext>
              </a:extLst>
            </p:cNvPr>
            <p:cNvSpPr/>
            <p:nvPr/>
          </p:nvSpPr>
          <p:spPr>
            <a:xfrm>
              <a:off x="565597" y="5549962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STT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Gateway</a:t>
              </a: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3DAE3CCB-B7B8-198A-70E5-AD699E14B61D}"/>
              </a:ext>
            </a:extLst>
          </p:cNvPr>
          <p:cNvGrpSpPr>
            <a:grpSpLocks noChangeAspect="1"/>
          </p:cNvGrpSpPr>
          <p:nvPr/>
        </p:nvGrpSpPr>
        <p:grpSpPr>
          <a:xfrm>
            <a:off x="9772580" y="3846413"/>
            <a:ext cx="771429" cy="556984"/>
            <a:chOff x="8661336" y="4863657"/>
            <a:chExt cx="1443445" cy="1042192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BDAC291F-67D0-24F8-DF08-0DF53109DF5F}"/>
                </a:ext>
              </a:extLst>
            </p:cNvPr>
            <p:cNvSpPr/>
            <p:nvPr/>
          </p:nvSpPr>
          <p:spPr>
            <a:xfrm flipH="1">
              <a:off x="8661336" y="4863657"/>
              <a:ext cx="1443439" cy="104219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8D8003FD-6815-1F77-3032-12FB5041DBCA}"/>
                </a:ext>
              </a:extLst>
            </p:cNvPr>
            <p:cNvSpPr/>
            <p:nvPr/>
          </p:nvSpPr>
          <p:spPr>
            <a:xfrm flipH="1">
              <a:off x="8661339" y="4863657"/>
              <a:ext cx="1443442" cy="33306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42" name="직사각형 41">
              <a:extLst>
                <a:ext uri="{FF2B5EF4-FFF2-40B4-BE49-F238E27FC236}">
                  <a16:creationId xmlns:a16="http://schemas.microsoft.com/office/drawing/2014/main" id="{598F1154-42DA-69C6-D558-7F179AEE9A09}"/>
                </a:ext>
              </a:extLst>
            </p:cNvPr>
            <p:cNvSpPr/>
            <p:nvPr/>
          </p:nvSpPr>
          <p:spPr bwMode="gray">
            <a:xfrm rot="10800000" flipV="1">
              <a:off x="9137103" y="4945130"/>
              <a:ext cx="491907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통합통계</a:t>
              </a:r>
            </a:p>
          </p:txBody>
        </p:sp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80E0DE11-F391-5345-54F1-B4DB5CB80933}"/>
                </a:ext>
              </a:extLst>
            </p:cNvPr>
            <p:cNvSpPr/>
            <p:nvPr/>
          </p:nvSpPr>
          <p:spPr>
            <a:xfrm>
              <a:off x="8751043" y="5268428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Data Gathering</a:t>
              </a:r>
            </a:p>
          </p:txBody>
        </p:sp>
        <p:sp>
          <p:nvSpPr>
            <p:cNvPr id="44" name="직사각형 43">
              <a:extLst>
                <a:ext uri="{FF2B5EF4-FFF2-40B4-BE49-F238E27FC236}">
                  <a16:creationId xmlns:a16="http://schemas.microsoft.com/office/drawing/2014/main" id="{C56ABFCC-77CB-8432-6427-E7275DD169A2}"/>
                </a:ext>
              </a:extLst>
            </p:cNvPr>
            <p:cNvSpPr/>
            <p:nvPr/>
          </p:nvSpPr>
          <p:spPr>
            <a:xfrm>
              <a:off x="8751043" y="5583761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통계 </a:t>
              </a:r>
              <a:r>
                <a:rPr lang="ko-KR" altLang="en-US" sz="451" spc="-15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테이터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 표출</a:t>
              </a: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E301BC8-980B-E443-C8EF-4C17E31FF364}"/>
              </a:ext>
            </a:extLst>
          </p:cNvPr>
          <p:cNvGrpSpPr>
            <a:grpSpLocks noChangeAspect="1"/>
          </p:cNvGrpSpPr>
          <p:nvPr/>
        </p:nvGrpSpPr>
        <p:grpSpPr>
          <a:xfrm>
            <a:off x="5603886" y="1115319"/>
            <a:ext cx="771429" cy="556984"/>
            <a:chOff x="3241845" y="699041"/>
            <a:chExt cx="1443445" cy="1042192"/>
          </a:xfrm>
        </p:grpSpPr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B745C159-2A08-5D24-8AE6-38FD5716A025}"/>
                </a:ext>
              </a:extLst>
            </p:cNvPr>
            <p:cNvSpPr/>
            <p:nvPr/>
          </p:nvSpPr>
          <p:spPr>
            <a:xfrm flipH="1">
              <a:off x="3241845" y="699041"/>
              <a:ext cx="1443439" cy="104219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B300C1EF-09F6-4364-71A5-F9FEA2E804E5}"/>
                </a:ext>
              </a:extLst>
            </p:cNvPr>
            <p:cNvSpPr/>
            <p:nvPr/>
          </p:nvSpPr>
          <p:spPr>
            <a:xfrm flipH="1">
              <a:off x="3241848" y="699042"/>
              <a:ext cx="1443442" cy="33306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31DE12D3-E39C-AF54-11BE-9F0BBB17C945}"/>
                </a:ext>
              </a:extLst>
            </p:cNvPr>
            <p:cNvSpPr/>
            <p:nvPr/>
          </p:nvSpPr>
          <p:spPr bwMode="gray">
            <a:xfrm rot="10800000" flipV="1">
              <a:off x="3854090" y="780514"/>
              <a:ext cx="218960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IVR</a:t>
              </a: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564C811B-F12B-EFC2-283B-68C1548B34EC}"/>
                </a:ext>
              </a:extLst>
            </p:cNvPr>
            <p:cNvSpPr/>
            <p:nvPr/>
          </p:nvSpPr>
          <p:spPr>
            <a:xfrm>
              <a:off x="3331551" y="1094442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고객상담 시나리오</a:t>
              </a:r>
            </a:p>
          </p:txBody>
        </p:sp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15CBCA10-3B6E-D9A5-4B51-C27E6E8EC7CF}"/>
                </a:ext>
              </a:extLst>
            </p:cNvPr>
            <p:cNvSpPr/>
            <p:nvPr/>
          </p:nvSpPr>
          <p:spPr>
            <a:xfrm>
              <a:off x="3331551" y="1409773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Call-Back 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시나리오</a:t>
              </a: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0AEDF35F-0AA6-839E-2291-0978E3852482}"/>
              </a:ext>
            </a:extLst>
          </p:cNvPr>
          <p:cNvGrpSpPr>
            <a:grpSpLocks noChangeAspect="1"/>
          </p:cNvGrpSpPr>
          <p:nvPr/>
        </p:nvGrpSpPr>
        <p:grpSpPr>
          <a:xfrm>
            <a:off x="5603886" y="4039444"/>
            <a:ext cx="771429" cy="399734"/>
            <a:chOff x="3243122" y="4777570"/>
            <a:chExt cx="1443445" cy="747954"/>
          </a:xfrm>
        </p:grpSpPr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5854D544-1B05-6A89-C66B-672EF257DEBA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1A8072DE-BEA0-12AA-CCE8-1A1309A497F9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EDB056EE-1297-1FCE-CE85-25DD6315D898}"/>
                </a:ext>
              </a:extLst>
            </p:cNvPr>
            <p:cNvSpPr/>
            <p:nvPr/>
          </p:nvSpPr>
          <p:spPr bwMode="gray">
            <a:xfrm rot="10800000" flipV="1">
              <a:off x="3570424" y="4859041"/>
              <a:ext cx="788850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AI </a:t>
              </a:r>
              <a:r>
                <a:rPr kumimoji="0" lang="ko-KR" altLang="en-US" sz="591" b="1" dirty="0" err="1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어드바이저</a:t>
              </a:r>
              <a:endParaRPr kumimoji="0" lang="en-US" altLang="ko-KR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2C051EE0-81BF-FC8B-3F83-F633C4C6B831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상담 컨텐츠 </a:t>
              </a: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검색</a:t>
              </a: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8E0629F6-A329-C1E7-CEC0-C68D2B07233E}"/>
              </a:ext>
            </a:extLst>
          </p:cNvPr>
          <p:cNvGrpSpPr>
            <a:grpSpLocks noChangeAspect="1"/>
          </p:cNvGrpSpPr>
          <p:nvPr/>
        </p:nvGrpSpPr>
        <p:grpSpPr>
          <a:xfrm>
            <a:off x="5602973" y="2839181"/>
            <a:ext cx="771429" cy="719150"/>
            <a:chOff x="3241845" y="2563619"/>
            <a:chExt cx="1443443" cy="1345623"/>
          </a:xfrm>
        </p:grpSpPr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FF042452-C659-BB7B-54A6-39548A83E5AE}"/>
                </a:ext>
              </a:extLst>
            </p:cNvPr>
            <p:cNvSpPr/>
            <p:nvPr/>
          </p:nvSpPr>
          <p:spPr>
            <a:xfrm flipH="1">
              <a:off x="3241845" y="2563619"/>
              <a:ext cx="1443442" cy="1345623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8" name="직사각형 57">
              <a:extLst>
                <a:ext uri="{FF2B5EF4-FFF2-40B4-BE49-F238E27FC236}">
                  <a16:creationId xmlns:a16="http://schemas.microsoft.com/office/drawing/2014/main" id="{526C89E1-B5B4-BE4D-581C-AC716D471800}"/>
                </a:ext>
              </a:extLst>
            </p:cNvPr>
            <p:cNvSpPr/>
            <p:nvPr/>
          </p:nvSpPr>
          <p:spPr>
            <a:xfrm flipH="1">
              <a:off x="3241846" y="2563619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5025715-BC44-7EED-4FB0-C0DE12C10E39}"/>
                </a:ext>
              </a:extLst>
            </p:cNvPr>
            <p:cNvSpPr/>
            <p:nvPr/>
          </p:nvSpPr>
          <p:spPr bwMode="gray">
            <a:xfrm rot="10800000" flipV="1">
              <a:off x="3858586" y="2645094"/>
              <a:ext cx="209959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CTI</a:t>
              </a:r>
            </a:p>
          </p:txBody>
        </p:sp>
        <p:sp>
          <p:nvSpPr>
            <p:cNvPr id="60" name="직사각형 59">
              <a:extLst>
                <a:ext uri="{FF2B5EF4-FFF2-40B4-BE49-F238E27FC236}">
                  <a16:creationId xmlns:a16="http://schemas.microsoft.com/office/drawing/2014/main" id="{E65DE921-4832-F7C2-87EE-A9C98D15BAEC}"/>
                </a:ext>
              </a:extLst>
            </p:cNvPr>
            <p:cNvSpPr/>
            <p:nvPr/>
          </p:nvSpPr>
          <p:spPr>
            <a:xfrm>
              <a:off x="3331551" y="2962523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라우팅전략</a:t>
              </a:r>
              <a:endParaRPr lang="ko-KR" altLang="en-US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6D854F9A-B67F-B0BC-7D8B-1938EE2161BF}"/>
                </a:ext>
              </a:extLst>
            </p:cNvPr>
            <p:cNvSpPr/>
            <p:nvPr/>
          </p:nvSpPr>
          <p:spPr>
            <a:xfrm>
              <a:off x="3331551" y="3277854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 err="1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인입호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 모니터링</a:t>
              </a:r>
            </a:p>
          </p:txBody>
        </p:sp>
        <p:sp>
          <p:nvSpPr>
            <p:cNvPr id="62" name="직사각형 61">
              <a:extLst>
                <a:ext uri="{FF2B5EF4-FFF2-40B4-BE49-F238E27FC236}">
                  <a16:creationId xmlns:a16="http://schemas.microsoft.com/office/drawing/2014/main" id="{C1735968-133F-B0BA-0BA3-365309284F75}"/>
                </a:ext>
              </a:extLst>
            </p:cNvPr>
            <p:cNvSpPr/>
            <p:nvPr/>
          </p:nvSpPr>
          <p:spPr>
            <a:xfrm>
              <a:off x="3331551" y="3593183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콜</a:t>
              </a: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데이터 동기화</a:t>
              </a:r>
            </a:p>
          </p:txBody>
        </p:sp>
      </p:grpSp>
      <p:cxnSp>
        <p:nvCxnSpPr>
          <p:cNvPr id="532" name="꺾인 연결선 88">
            <a:extLst>
              <a:ext uri="{FF2B5EF4-FFF2-40B4-BE49-F238E27FC236}">
                <a16:creationId xmlns:a16="http://schemas.microsoft.com/office/drawing/2014/main" id="{F168A1F8-2C7E-1A6C-FD1A-A41D564B0473}"/>
              </a:ext>
            </a:extLst>
          </p:cNvPr>
          <p:cNvCxnSpPr>
            <a:cxnSpLocks/>
            <a:stCxn id="919" idx="2"/>
            <a:endCxn id="178" idx="3"/>
          </p:cNvCxnSpPr>
          <p:nvPr/>
        </p:nvCxnSpPr>
        <p:spPr>
          <a:xfrm rot="5400000" flipH="1" flipV="1">
            <a:off x="9511364" y="2859305"/>
            <a:ext cx="86" cy="522343"/>
          </a:xfrm>
          <a:prstGeom prst="bentConnector4">
            <a:avLst>
              <a:gd name="adj1" fmla="val 0"/>
              <a:gd name="adj2" fmla="val 50000"/>
            </a:avLst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3" name="직선 화살표 연결선 532">
            <a:extLst>
              <a:ext uri="{FF2B5EF4-FFF2-40B4-BE49-F238E27FC236}">
                <a16:creationId xmlns:a16="http://schemas.microsoft.com/office/drawing/2014/main" id="{0B5CBABA-AB4A-F3C5-67D6-4D734482AC3A}"/>
              </a:ext>
            </a:extLst>
          </p:cNvPr>
          <p:cNvCxnSpPr>
            <a:cxnSpLocks/>
            <a:stCxn id="35" idx="0"/>
            <a:endCxn id="552" idx="2"/>
          </p:cNvCxnSpPr>
          <p:nvPr/>
        </p:nvCxnSpPr>
        <p:spPr>
          <a:xfrm flipV="1">
            <a:off x="3017509" y="3687056"/>
            <a:ext cx="0" cy="350519"/>
          </a:xfrm>
          <a:prstGeom prst="straightConnector1">
            <a:avLst/>
          </a:prstGeom>
          <a:noFill/>
          <a:ln w="6350">
            <a:solidFill>
              <a:srgbClr val="969696"/>
            </a:solidFill>
            <a:round/>
            <a:headEnd type="non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4" name="직선 화살표 연결선 533">
            <a:extLst>
              <a:ext uri="{FF2B5EF4-FFF2-40B4-BE49-F238E27FC236}">
                <a16:creationId xmlns:a16="http://schemas.microsoft.com/office/drawing/2014/main" id="{49113332-BA8A-F2E2-EFB1-09AEDB8E5BE8}"/>
              </a:ext>
            </a:extLst>
          </p:cNvPr>
          <p:cNvCxnSpPr>
            <a:stCxn id="55" idx="3"/>
          </p:cNvCxnSpPr>
          <p:nvPr/>
        </p:nvCxnSpPr>
        <p:spPr>
          <a:xfrm>
            <a:off x="6329835" y="4330584"/>
            <a:ext cx="1291861" cy="4558"/>
          </a:xfrm>
          <a:prstGeom prst="straightConnector1">
            <a:avLst/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35" name="꺾인 연결선 106">
            <a:extLst>
              <a:ext uri="{FF2B5EF4-FFF2-40B4-BE49-F238E27FC236}">
                <a16:creationId xmlns:a16="http://schemas.microsoft.com/office/drawing/2014/main" id="{0CDCB0ED-D26A-7667-B113-AE92BC1001AA}"/>
              </a:ext>
            </a:extLst>
          </p:cNvPr>
          <p:cNvCxnSpPr>
            <a:cxnSpLocks/>
            <a:stCxn id="552" idx="1"/>
            <a:endCxn id="862" idx="0"/>
          </p:cNvCxnSpPr>
          <p:nvPr/>
        </p:nvCxnSpPr>
        <p:spPr>
          <a:xfrm>
            <a:off x="3403223" y="3413634"/>
            <a:ext cx="1069079" cy="260142"/>
          </a:xfrm>
          <a:prstGeom prst="bentConnector2">
            <a:avLst/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36" name="Text Box 280">
            <a:extLst>
              <a:ext uri="{FF2B5EF4-FFF2-40B4-BE49-F238E27FC236}">
                <a16:creationId xmlns:a16="http://schemas.microsoft.com/office/drawing/2014/main" id="{E884C964-893A-68C2-FF20-F4C0D676A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641" y="3695828"/>
            <a:ext cx="243874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실시간 상담</a:t>
            </a:r>
            <a:endParaRPr lang="en-US" altLang="ko-KR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text</a:t>
            </a:r>
          </a:p>
        </p:txBody>
      </p:sp>
      <p:cxnSp>
        <p:nvCxnSpPr>
          <p:cNvPr id="537" name="꺾인 연결선 43">
            <a:extLst>
              <a:ext uri="{FF2B5EF4-FFF2-40B4-BE49-F238E27FC236}">
                <a16:creationId xmlns:a16="http://schemas.microsoft.com/office/drawing/2014/main" id="{2177E4D6-E6C2-7131-657A-68469E9E4AEB}"/>
              </a:ext>
            </a:extLst>
          </p:cNvPr>
          <p:cNvCxnSpPr>
            <a:stCxn id="57" idx="1"/>
            <a:endCxn id="28" idx="3"/>
          </p:cNvCxnSpPr>
          <p:nvPr/>
        </p:nvCxnSpPr>
        <p:spPr bwMode="auto">
          <a:xfrm>
            <a:off x="6374402" y="3198756"/>
            <a:ext cx="1248034" cy="600034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538" name="그룹 537">
            <a:extLst>
              <a:ext uri="{FF2B5EF4-FFF2-40B4-BE49-F238E27FC236}">
                <a16:creationId xmlns:a16="http://schemas.microsoft.com/office/drawing/2014/main" id="{CB9ABDE9-6492-F469-F91E-41EC5E75CA37}"/>
              </a:ext>
            </a:extLst>
          </p:cNvPr>
          <p:cNvGrpSpPr/>
          <p:nvPr/>
        </p:nvGrpSpPr>
        <p:grpSpPr>
          <a:xfrm>
            <a:off x="11019208" y="1751775"/>
            <a:ext cx="468815" cy="381847"/>
            <a:chOff x="9438496" y="329192"/>
            <a:chExt cx="820426" cy="2824342"/>
          </a:xfrm>
        </p:grpSpPr>
        <p:sp>
          <p:nvSpPr>
            <p:cNvPr id="539" name="직사각형 538">
              <a:extLst>
                <a:ext uri="{FF2B5EF4-FFF2-40B4-BE49-F238E27FC236}">
                  <a16:creationId xmlns:a16="http://schemas.microsoft.com/office/drawing/2014/main" id="{508DE6AD-3784-D3B6-BBBA-E6637E707C2C}"/>
                </a:ext>
              </a:extLst>
            </p:cNvPr>
            <p:cNvSpPr/>
            <p:nvPr/>
          </p:nvSpPr>
          <p:spPr>
            <a:xfrm>
              <a:off x="9438496" y="329192"/>
              <a:ext cx="820426" cy="2824342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1F2533"/>
              </a:solidFill>
            </a:ln>
            <a:effectLst>
              <a:innerShdw blurRad="190500">
                <a:schemeClr val="tx1">
                  <a:lumMod val="75000"/>
                  <a:lumOff val="2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marL="291532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134" dirty="0">
                <a:ln>
                  <a:solidFill>
                    <a:prstClr val="black">
                      <a:shade val="95000"/>
                      <a:satMod val="105000"/>
                      <a:alpha val="0"/>
                    </a:prstClr>
                  </a:solidFill>
                </a:ln>
                <a:solidFill>
                  <a:prstClr val="black"/>
                </a:solidFill>
                <a:latin typeface="KoPub돋움체 Medium" pitchFamily="18" charset="-127"/>
                <a:ea typeface="KoPub돋움체 Medium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41" name="TextBox 77">
              <a:extLst>
                <a:ext uri="{FF2B5EF4-FFF2-40B4-BE49-F238E27FC236}">
                  <a16:creationId xmlns:a16="http://schemas.microsoft.com/office/drawing/2014/main" id="{19308F09-9F21-DB2A-0971-CCE58586ADA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10715" y="2175676"/>
              <a:ext cx="485646" cy="513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B w="0" h="1270"/>
              </a:sp3d>
            </a:bodyPr>
            <a:lstStyle>
              <a:defPPr>
                <a:defRPr lang="ko-KR"/>
              </a:defPPr>
              <a:lvl1pPr algn="ctr" latinLnBrk="0">
                <a:buClr>
                  <a:srgbClr val="808080"/>
                </a:buClr>
                <a:buSzPct val="100000"/>
                <a:buFont typeface="Wingdings" panose="05000000000000000000" pitchFamily="2" charset="2"/>
                <a:buNone/>
                <a:defRPr kumimoji="1" sz="1000" spc="-4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charset="0"/>
                </a:defRPr>
              </a:lvl1pPr>
            </a:lstStyle>
            <a:p>
              <a:pPr defTabSz="391567" fontAlgn="auto">
                <a:spcBef>
                  <a:spcPts val="0"/>
                </a:spcBef>
                <a:spcAft>
                  <a:spcPts val="0"/>
                </a:spcAft>
              </a:pPr>
              <a:r>
                <a:rPr lang="en-US" altLang="ko-KR" sz="451" spc="-29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I/B </a:t>
              </a:r>
              <a:r>
                <a:rPr lang="ko-KR" altLang="en-US" sz="451" spc="-29" dirty="0">
                  <a:solidFill>
                    <a:prstClr val="black">
                      <a:lumMod val="85000"/>
                      <a:lumOff val="15000"/>
                    </a:prstClr>
                  </a:solidFill>
                </a:rPr>
                <a:t>상담 그룹</a:t>
              </a:r>
            </a:p>
          </p:txBody>
        </p:sp>
        <p:pic>
          <p:nvPicPr>
            <p:cNvPr id="544" name="Picture 18" descr="C:\Users\Owner\Desktop\images\vcf43_21.png">
              <a:extLst>
                <a:ext uri="{FF2B5EF4-FFF2-40B4-BE49-F238E27FC236}">
                  <a16:creationId xmlns:a16="http://schemas.microsoft.com/office/drawing/2014/main" id="{0022198A-1212-AE47-E94D-28DAE5576C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52753" y="872535"/>
              <a:ext cx="401570" cy="1461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6" name="그룹 545">
            <a:extLst>
              <a:ext uri="{FF2B5EF4-FFF2-40B4-BE49-F238E27FC236}">
                <a16:creationId xmlns:a16="http://schemas.microsoft.com/office/drawing/2014/main" id="{14183996-6123-7549-28CD-1BF9F8FCF4B6}"/>
              </a:ext>
            </a:extLst>
          </p:cNvPr>
          <p:cNvGrpSpPr>
            <a:grpSpLocks noChangeAspect="1"/>
          </p:cNvGrpSpPr>
          <p:nvPr/>
        </p:nvGrpSpPr>
        <p:grpSpPr>
          <a:xfrm>
            <a:off x="7626630" y="4992503"/>
            <a:ext cx="771429" cy="399734"/>
            <a:chOff x="3243122" y="4777570"/>
            <a:chExt cx="1443445" cy="747954"/>
          </a:xfrm>
        </p:grpSpPr>
        <p:sp>
          <p:nvSpPr>
            <p:cNvPr id="547" name="직사각형 546">
              <a:extLst>
                <a:ext uri="{FF2B5EF4-FFF2-40B4-BE49-F238E27FC236}">
                  <a16:creationId xmlns:a16="http://schemas.microsoft.com/office/drawing/2014/main" id="{7A60CD91-2614-B99C-E345-3542BB8706AB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48" name="직사각형 547">
              <a:extLst>
                <a:ext uri="{FF2B5EF4-FFF2-40B4-BE49-F238E27FC236}">
                  <a16:creationId xmlns:a16="http://schemas.microsoft.com/office/drawing/2014/main" id="{CAB3E8E0-0EEE-1F35-9A3B-0B496BA3B587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49" name="직사각형 548">
              <a:extLst>
                <a:ext uri="{FF2B5EF4-FFF2-40B4-BE49-F238E27FC236}">
                  <a16:creationId xmlns:a16="http://schemas.microsoft.com/office/drawing/2014/main" id="{7C79EBC7-3CB3-5D79-8996-934DFD65929D}"/>
                </a:ext>
              </a:extLst>
            </p:cNvPr>
            <p:cNvSpPr/>
            <p:nvPr/>
          </p:nvSpPr>
          <p:spPr bwMode="gray">
            <a:xfrm rot="10800000" flipV="1">
              <a:off x="3817877" y="4859041"/>
              <a:ext cx="293944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KMS</a:t>
              </a:r>
            </a:p>
          </p:txBody>
        </p:sp>
        <p:sp>
          <p:nvSpPr>
            <p:cNvPr id="550" name="직사각형 549">
              <a:extLst>
                <a:ext uri="{FF2B5EF4-FFF2-40B4-BE49-F238E27FC236}">
                  <a16:creationId xmlns:a16="http://schemas.microsoft.com/office/drawing/2014/main" id="{0658E29E-DAEF-8485-43B0-5FDD110AC1B8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검색엔진</a:t>
              </a:r>
            </a:p>
          </p:txBody>
        </p:sp>
      </p:grpSp>
      <p:grpSp>
        <p:nvGrpSpPr>
          <p:cNvPr id="551" name="그룹 550">
            <a:extLst>
              <a:ext uri="{FF2B5EF4-FFF2-40B4-BE49-F238E27FC236}">
                <a16:creationId xmlns:a16="http://schemas.microsoft.com/office/drawing/2014/main" id="{BBA2441B-A952-3C19-79B1-749C9805B07A}"/>
              </a:ext>
            </a:extLst>
          </p:cNvPr>
          <p:cNvGrpSpPr>
            <a:grpSpLocks noChangeAspect="1"/>
          </p:cNvGrpSpPr>
          <p:nvPr/>
        </p:nvGrpSpPr>
        <p:grpSpPr>
          <a:xfrm>
            <a:off x="2631794" y="3140210"/>
            <a:ext cx="771429" cy="546846"/>
            <a:chOff x="2155655" y="3238050"/>
            <a:chExt cx="1443442" cy="1023219"/>
          </a:xfrm>
        </p:grpSpPr>
        <p:sp>
          <p:nvSpPr>
            <p:cNvPr id="552" name="직사각형 551">
              <a:extLst>
                <a:ext uri="{FF2B5EF4-FFF2-40B4-BE49-F238E27FC236}">
                  <a16:creationId xmlns:a16="http://schemas.microsoft.com/office/drawing/2014/main" id="{C8ADB512-57D7-8708-9A34-6157B606757E}"/>
                </a:ext>
              </a:extLst>
            </p:cNvPr>
            <p:cNvSpPr/>
            <p:nvPr/>
          </p:nvSpPr>
          <p:spPr>
            <a:xfrm flipH="1">
              <a:off x="2155655" y="3238051"/>
              <a:ext cx="1443442" cy="1023218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53" name="직사각형 552">
              <a:extLst>
                <a:ext uri="{FF2B5EF4-FFF2-40B4-BE49-F238E27FC236}">
                  <a16:creationId xmlns:a16="http://schemas.microsoft.com/office/drawing/2014/main" id="{9ACC0CF2-7FAC-018D-0C47-A89809E11BF6}"/>
                </a:ext>
              </a:extLst>
            </p:cNvPr>
            <p:cNvSpPr/>
            <p:nvPr/>
          </p:nvSpPr>
          <p:spPr>
            <a:xfrm flipH="1">
              <a:off x="2155655" y="323805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54" name="직사각형 553">
              <a:extLst>
                <a:ext uri="{FF2B5EF4-FFF2-40B4-BE49-F238E27FC236}">
                  <a16:creationId xmlns:a16="http://schemas.microsoft.com/office/drawing/2014/main" id="{D969D3D2-B677-B52E-D810-29957A0D04FA}"/>
                </a:ext>
              </a:extLst>
            </p:cNvPr>
            <p:cNvSpPr/>
            <p:nvPr/>
          </p:nvSpPr>
          <p:spPr bwMode="gray">
            <a:xfrm rot="10800000" flipV="1">
              <a:off x="2757398" y="3319525"/>
              <a:ext cx="239955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STT</a:t>
              </a:r>
            </a:p>
          </p:txBody>
        </p:sp>
        <p:sp>
          <p:nvSpPr>
            <p:cNvPr id="555" name="직사각형 554">
              <a:extLst>
                <a:ext uri="{FF2B5EF4-FFF2-40B4-BE49-F238E27FC236}">
                  <a16:creationId xmlns:a16="http://schemas.microsoft.com/office/drawing/2014/main" id="{5D4BB958-77C1-D2CB-7AB5-DE9E6D290A9F}"/>
                </a:ext>
              </a:extLst>
            </p:cNvPr>
            <p:cNvSpPr/>
            <p:nvPr/>
          </p:nvSpPr>
          <p:spPr>
            <a:xfrm>
              <a:off x="2245360" y="3632373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배치</a:t>
              </a:r>
            </a:p>
          </p:txBody>
        </p:sp>
        <p:sp>
          <p:nvSpPr>
            <p:cNvPr id="556" name="직사각형 555">
              <a:extLst>
                <a:ext uri="{FF2B5EF4-FFF2-40B4-BE49-F238E27FC236}">
                  <a16:creationId xmlns:a16="http://schemas.microsoft.com/office/drawing/2014/main" id="{29885375-8ADE-1EE9-CD9A-6A418BA9712F}"/>
                </a:ext>
              </a:extLst>
            </p:cNvPr>
            <p:cNvSpPr/>
            <p:nvPr/>
          </p:nvSpPr>
          <p:spPr>
            <a:xfrm>
              <a:off x="2245360" y="3944978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실시간</a:t>
              </a:r>
              <a:endParaRPr lang="ko-KR" altLang="en-US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557" name="직선 화살표 연결선 556">
            <a:extLst>
              <a:ext uri="{FF2B5EF4-FFF2-40B4-BE49-F238E27FC236}">
                <a16:creationId xmlns:a16="http://schemas.microsoft.com/office/drawing/2014/main" id="{5CD461FB-3F63-2BA5-366D-C07591CA53B7}"/>
              </a:ext>
            </a:extLst>
          </p:cNvPr>
          <p:cNvCxnSpPr>
            <a:cxnSpLocks/>
          </p:cNvCxnSpPr>
          <p:nvPr/>
        </p:nvCxnSpPr>
        <p:spPr>
          <a:xfrm>
            <a:off x="8124243" y="4428292"/>
            <a:ext cx="0" cy="542498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8" name="그룹 557">
            <a:extLst>
              <a:ext uri="{FF2B5EF4-FFF2-40B4-BE49-F238E27FC236}">
                <a16:creationId xmlns:a16="http://schemas.microsoft.com/office/drawing/2014/main" id="{4A83AB57-6E38-3049-9828-088905738F43}"/>
              </a:ext>
            </a:extLst>
          </p:cNvPr>
          <p:cNvGrpSpPr>
            <a:grpSpLocks noChangeAspect="1"/>
          </p:cNvGrpSpPr>
          <p:nvPr/>
        </p:nvGrpSpPr>
        <p:grpSpPr>
          <a:xfrm>
            <a:off x="5576291" y="5008789"/>
            <a:ext cx="771429" cy="399734"/>
            <a:chOff x="3243122" y="4777570"/>
            <a:chExt cx="1443445" cy="747954"/>
          </a:xfrm>
        </p:grpSpPr>
        <p:sp>
          <p:nvSpPr>
            <p:cNvPr id="559" name="직사각형 558">
              <a:extLst>
                <a:ext uri="{FF2B5EF4-FFF2-40B4-BE49-F238E27FC236}">
                  <a16:creationId xmlns:a16="http://schemas.microsoft.com/office/drawing/2014/main" id="{C8FC00B4-3A59-C375-88A2-2A2206855413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60" name="직사각형 559">
              <a:extLst>
                <a:ext uri="{FF2B5EF4-FFF2-40B4-BE49-F238E27FC236}">
                  <a16:creationId xmlns:a16="http://schemas.microsoft.com/office/drawing/2014/main" id="{3DFE6469-F9BE-865F-CAD1-1F0CF0EDB006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61" name="직사각형 560">
              <a:extLst>
                <a:ext uri="{FF2B5EF4-FFF2-40B4-BE49-F238E27FC236}">
                  <a16:creationId xmlns:a16="http://schemas.microsoft.com/office/drawing/2014/main" id="{AE340958-368B-1074-DFED-6FC6DA9F3076}"/>
                </a:ext>
              </a:extLst>
            </p:cNvPr>
            <p:cNvSpPr/>
            <p:nvPr/>
          </p:nvSpPr>
          <p:spPr bwMode="gray">
            <a:xfrm rot="10800000" flipV="1">
              <a:off x="3771385" y="4859041"/>
              <a:ext cx="386928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ＳＮＳ</a:t>
              </a:r>
              <a:endParaRPr kumimoji="0" lang="en-US" altLang="ko-KR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62" name="직사각형 561">
              <a:extLst>
                <a:ext uri="{FF2B5EF4-FFF2-40B4-BE49-F238E27FC236}">
                  <a16:creationId xmlns:a16="http://schemas.microsoft.com/office/drawing/2014/main" id="{AF75C89B-2DF4-D692-5796-CFF5562952CF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ＳＮＳ 상담 </a:t>
              </a: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(WAS)</a:t>
              </a:r>
              <a:endParaRPr lang="ko-KR" altLang="en-US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563" name="그룹 562">
            <a:extLst>
              <a:ext uri="{FF2B5EF4-FFF2-40B4-BE49-F238E27FC236}">
                <a16:creationId xmlns:a16="http://schemas.microsoft.com/office/drawing/2014/main" id="{81947FCD-D8A0-E457-7392-8963B4FD4DE9}"/>
              </a:ext>
            </a:extLst>
          </p:cNvPr>
          <p:cNvGrpSpPr>
            <a:grpSpLocks noChangeAspect="1"/>
          </p:cNvGrpSpPr>
          <p:nvPr/>
        </p:nvGrpSpPr>
        <p:grpSpPr>
          <a:xfrm>
            <a:off x="6889987" y="2501357"/>
            <a:ext cx="771429" cy="399734"/>
            <a:chOff x="3243122" y="4777570"/>
            <a:chExt cx="1443445" cy="747954"/>
          </a:xfrm>
        </p:grpSpPr>
        <p:sp>
          <p:nvSpPr>
            <p:cNvPr id="564" name="직사각형 563">
              <a:extLst>
                <a:ext uri="{FF2B5EF4-FFF2-40B4-BE49-F238E27FC236}">
                  <a16:creationId xmlns:a16="http://schemas.microsoft.com/office/drawing/2014/main" id="{C0773592-013D-0857-3613-B7EBA6432C81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65" name="직사각형 564">
              <a:extLst>
                <a:ext uri="{FF2B5EF4-FFF2-40B4-BE49-F238E27FC236}">
                  <a16:creationId xmlns:a16="http://schemas.microsoft.com/office/drawing/2014/main" id="{43332017-BCDB-6ADA-2D20-96C5D607083C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66" name="직사각형 565">
              <a:extLst>
                <a:ext uri="{FF2B5EF4-FFF2-40B4-BE49-F238E27FC236}">
                  <a16:creationId xmlns:a16="http://schemas.microsoft.com/office/drawing/2014/main" id="{E9878478-F2E7-EA32-DE71-172646AA96DC}"/>
                </a:ext>
              </a:extLst>
            </p:cNvPr>
            <p:cNvSpPr/>
            <p:nvPr/>
          </p:nvSpPr>
          <p:spPr bwMode="gray">
            <a:xfrm rot="10800000" flipV="1">
              <a:off x="3583922" y="4859041"/>
              <a:ext cx="761857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 err="1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ＩＰＣＣ관리</a:t>
              </a:r>
              <a:endParaRPr kumimoji="0" lang="en-US" altLang="ko-KR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67" name="직사각형 566">
              <a:extLst>
                <a:ext uri="{FF2B5EF4-FFF2-40B4-BE49-F238E27FC236}">
                  <a16:creationId xmlns:a16="http://schemas.microsoft.com/office/drawing/2014/main" id="{2633ACCB-4414-7D1B-AF50-82908147D95C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운영관리</a:t>
              </a:r>
              <a:endParaRPr lang="ko-KR" altLang="en-US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568" name="그룹 567">
            <a:extLst>
              <a:ext uri="{FF2B5EF4-FFF2-40B4-BE49-F238E27FC236}">
                <a16:creationId xmlns:a16="http://schemas.microsoft.com/office/drawing/2014/main" id="{69D7FFD8-83E1-BC79-54B8-04BD46BF7211}"/>
              </a:ext>
            </a:extLst>
          </p:cNvPr>
          <p:cNvGrpSpPr/>
          <p:nvPr/>
        </p:nvGrpSpPr>
        <p:grpSpPr>
          <a:xfrm>
            <a:off x="1000031" y="1114861"/>
            <a:ext cx="683456" cy="534253"/>
            <a:chOff x="341043" y="5831258"/>
            <a:chExt cx="1443445" cy="747954"/>
          </a:xfrm>
        </p:grpSpPr>
        <p:sp>
          <p:nvSpPr>
            <p:cNvPr id="569" name="직사각형 568">
              <a:extLst>
                <a:ext uri="{FF2B5EF4-FFF2-40B4-BE49-F238E27FC236}">
                  <a16:creationId xmlns:a16="http://schemas.microsoft.com/office/drawing/2014/main" id="{2E0686AB-4578-A736-7BC1-985058C3966B}"/>
                </a:ext>
              </a:extLst>
            </p:cNvPr>
            <p:cNvSpPr/>
            <p:nvPr/>
          </p:nvSpPr>
          <p:spPr>
            <a:xfrm flipH="1">
              <a:off x="341043" y="5831260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70" name="직사각형 569">
              <a:extLst>
                <a:ext uri="{FF2B5EF4-FFF2-40B4-BE49-F238E27FC236}">
                  <a16:creationId xmlns:a16="http://schemas.microsoft.com/office/drawing/2014/main" id="{4E3EC52B-A018-9931-725D-4CB885625E61}"/>
                </a:ext>
              </a:extLst>
            </p:cNvPr>
            <p:cNvSpPr/>
            <p:nvPr/>
          </p:nvSpPr>
          <p:spPr>
            <a:xfrm flipH="1">
              <a:off x="341046" y="5831258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71" name="직사각형 570">
              <a:extLst>
                <a:ext uri="{FF2B5EF4-FFF2-40B4-BE49-F238E27FC236}">
                  <a16:creationId xmlns:a16="http://schemas.microsoft.com/office/drawing/2014/main" id="{13113C9D-410B-3E18-0744-B96AADE4A65E}"/>
                </a:ext>
              </a:extLst>
            </p:cNvPr>
            <p:cNvSpPr/>
            <p:nvPr/>
          </p:nvSpPr>
          <p:spPr bwMode="gray">
            <a:xfrm rot="10800000" flipV="1">
              <a:off x="844406" y="5934152"/>
              <a:ext cx="436732" cy="12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ＳＢＣ</a:t>
              </a:r>
              <a:endParaRPr kumimoji="0" lang="en-US" altLang="ko-KR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72" name="직사각형 571">
              <a:extLst>
                <a:ext uri="{FF2B5EF4-FFF2-40B4-BE49-F238E27FC236}">
                  <a16:creationId xmlns:a16="http://schemas.microsoft.com/office/drawing/2014/main" id="{90561840-84FD-6EA6-069B-A0CBA3421D40}"/>
                </a:ext>
              </a:extLst>
            </p:cNvPr>
            <p:cNvSpPr/>
            <p:nvPr/>
          </p:nvSpPr>
          <p:spPr>
            <a:xfrm>
              <a:off x="435359" y="6247593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ＳＢＣ</a:t>
              </a:r>
            </a:p>
          </p:txBody>
        </p:sp>
      </p:grpSp>
      <p:grpSp>
        <p:nvGrpSpPr>
          <p:cNvPr id="573" name="그룹 572">
            <a:extLst>
              <a:ext uri="{FF2B5EF4-FFF2-40B4-BE49-F238E27FC236}">
                <a16:creationId xmlns:a16="http://schemas.microsoft.com/office/drawing/2014/main" id="{3EA8D0C2-86D3-1FB7-7101-B159386B14F9}"/>
              </a:ext>
            </a:extLst>
          </p:cNvPr>
          <p:cNvGrpSpPr/>
          <p:nvPr/>
        </p:nvGrpSpPr>
        <p:grpSpPr>
          <a:xfrm>
            <a:off x="994822" y="1707275"/>
            <a:ext cx="704976" cy="534253"/>
            <a:chOff x="3243122" y="4777570"/>
            <a:chExt cx="1443445" cy="747954"/>
          </a:xfrm>
        </p:grpSpPr>
        <p:sp>
          <p:nvSpPr>
            <p:cNvPr id="574" name="직사각형 573">
              <a:extLst>
                <a:ext uri="{FF2B5EF4-FFF2-40B4-BE49-F238E27FC236}">
                  <a16:creationId xmlns:a16="http://schemas.microsoft.com/office/drawing/2014/main" id="{E0B06E10-24D0-D4C6-8DAB-AEE2C1315DA6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75" name="직사각형 574">
              <a:extLst>
                <a:ext uri="{FF2B5EF4-FFF2-40B4-BE49-F238E27FC236}">
                  <a16:creationId xmlns:a16="http://schemas.microsoft.com/office/drawing/2014/main" id="{88311137-1265-1C94-FDE5-7BF83D912C29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28" name="직사각형 127">
              <a:extLst>
                <a:ext uri="{FF2B5EF4-FFF2-40B4-BE49-F238E27FC236}">
                  <a16:creationId xmlns:a16="http://schemas.microsoft.com/office/drawing/2014/main" id="{C6DCA72C-7645-9242-38C0-0569AFD4BE35}"/>
                </a:ext>
              </a:extLst>
            </p:cNvPr>
            <p:cNvSpPr/>
            <p:nvPr/>
          </p:nvSpPr>
          <p:spPr bwMode="gray">
            <a:xfrm rot="10800000" flipV="1">
              <a:off x="3518479" y="4880464"/>
              <a:ext cx="892749" cy="12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D-ARS WEB</a:t>
              </a:r>
            </a:p>
          </p:txBody>
        </p:sp>
        <p:sp>
          <p:nvSpPr>
            <p:cNvPr id="129" name="직사각형 128">
              <a:extLst>
                <a:ext uri="{FF2B5EF4-FFF2-40B4-BE49-F238E27FC236}">
                  <a16:creationId xmlns:a16="http://schemas.microsoft.com/office/drawing/2014/main" id="{F4C20449-C70C-2D61-3A70-D0361DB881B3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ＷＥＢ</a:t>
              </a:r>
            </a:p>
          </p:txBody>
        </p:sp>
      </p:grp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F83D58E0-3B4F-04A7-F557-A5E4A546E05A}"/>
              </a:ext>
            </a:extLst>
          </p:cNvPr>
          <p:cNvGrpSpPr>
            <a:grpSpLocks noChangeAspect="1"/>
          </p:cNvGrpSpPr>
          <p:nvPr/>
        </p:nvGrpSpPr>
        <p:grpSpPr>
          <a:xfrm>
            <a:off x="6881357" y="1458632"/>
            <a:ext cx="771429" cy="758879"/>
            <a:chOff x="473176" y="3470947"/>
            <a:chExt cx="1059428" cy="1042194"/>
          </a:xfrm>
        </p:grpSpPr>
        <p:sp>
          <p:nvSpPr>
            <p:cNvPr id="131" name="직사각형 130">
              <a:extLst>
                <a:ext uri="{FF2B5EF4-FFF2-40B4-BE49-F238E27FC236}">
                  <a16:creationId xmlns:a16="http://schemas.microsoft.com/office/drawing/2014/main" id="{952EE504-86A8-5B98-F34D-61A276ABC077}"/>
                </a:ext>
              </a:extLst>
            </p:cNvPr>
            <p:cNvSpPr/>
            <p:nvPr/>
          </p:nvSpPr>
          <p:spPr>
            <a:xfrm flipH="1">
              <a:off x="473176" y="3470949"/>
              <a:ext cx="1059426" cy="104219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32" name="직사각형 131">
              <a:extLst>
                <a:ext uri="{FF2B5EF4-FFF2-40B4-BE49-F238E27FC236}">
                  <a16:creationId xmlns:a16="http://schemas.microsoft.com/office/drawing/2014/main" id="{0D988E34-536E-C66B-8D1C-26796F3A685C}"/>
                </a:ext>
              </a:extLst>
            </p:cNvPr>
            <p:cNvSpPr/>
            <p:nvPr/>
          </p:nvSpPr>
          <p:spPr>
            <a:xfrm flipH="1">
              <a:off x="473178" y="3470947"/>
              <a:ext cx="1059426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33" name="직사각형 132">
              <a:extLst>
                <a:ext uri="{FF2B5EF4-FFF2-40B4-BE49-F238E27FC236}">
                  <a16:creationId xmlns:a16="http://schemas.microsoft.com/office/drawing/2014/main" id="{A824B106-5673-AAED-1539-8B88E2A81205}"/>
                </a:ext>
              </a:extLst>
            </p:cNvPr>
            <p:cNvSpPr/>
            <p:nvPr/>
          </p:nvSpPr>
          <p:spPr bwMode="gray">
            <a:xfrm rot="10800000" flipV="1">
              <a:off x="766235" y="3575048"/>
              <a:ext cx="473313" cy="1248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Ｄ－ＡＲＳ</a:t>
              </a:r>
              <a:endParaRPr kumimoji="0" lang="en-US" altLang="ko-KR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34" name="직사각형 133">
              <a:extLst>
                <a:ext uri="{FF2B5EF4-FFF2-40B4-BE49-F238E27FC236}">
                  <a16:creationId xmlns:a16="http://schemas.microsoft.com/office/drawing/2014/main" id="{B6F61A3C-75D4-0B51-C4B6-B8DEF28C47D7}"/>
                </a:ext>
              </a:extLst>
            </p:cNvPr>
            <p:cNvSpPr/>
            <p:nvPr/>
          </p:nvSpPr>
          <p:spPr>
            <a:xfrm>
              <a:off x="542400" y="3887282"/>
              <a:ext cx="927745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ＷＡＳ</a:t>
              </a:r>
            </a:p>
          </p:txBody>
        </p:sp>
        <p:sp>
          <p:nvSpPr>
            <p:cNvPr id="135" name="직사각형 134">
              <a:extLst>
                <a:ext uri="{FF2B5EF4-FFF2-40B4-BE49-F238E27FC236}">
                  <a16:creationId xmlns:a16="http://schemas.microsoft.com/office/drawing/2014/main" id="{DDB8536D-1B81-8970-0974-DD6057002112}"/>
                </a:ext>
              </a:extLst>
            </p:cNvPr>
            <p:cNvSpPr/>
            <p:nvPr/>
          </p:nvSpPr>
          <p:spPr>
            <a:xfrm>
              <a:off x="542400" y="4198965"/>
              <a:ext cx="927745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Ｄ－ＡＲＳ 통계</a:t>
              </a:r>
            </a:p>
          </p:txBody>
        </p:sp>
      </p:grpSp>
      <p:cxnSp>
        <p:nvCxnSpPr>
          <p:cNvPr id="136" name="연결선: 꺾임 135">
            <a:extLst>
              <a:ext uri="{FF2B5EF4-FFF2-40B4-BE49-F238E27FC236}">
                <a16:creationId xmlns:a16="http://schemas.microsoft.com/office/drawing/2014/main" id="{C6EB2689-0FC3-9CED-F77C-E555C734F496}"/>
              </a:ext>
            </a:extLst>
          </p:cNvPr>
          <p:cNvCxnSpPr>
            <a:cxnSpLocks/>
            <a:stCxn id="46" idx="1"/>
            <a:endCxn id="131" idx="3"/>
          </p:cNvCxnSpPr>
          <p:nvPr/>
        </p:nvCxnSpPr>
        <p:spPr>
          <a:xfrm>
            <a:off x="6375311" y="1393811"/>
            <a:ext cx="506046" cy="44426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7EB395D7-DECD-545A-A41B-C09819FC35CA}"/>
              </a:ext>
            </a:extLst>
          </p:cNvPr>
          <p:cNvGrpSpPr/>
          <p:nvPr/>
        </p:nvGrpSpPr>
        <p:grpSpPr>
          <a:xfrm>
            <a:off x="994181" y="4073431"/>
            <a:ext cx="704976" cy="534253"/>
            <a:chOff x="3243122" y="4777570"/>
            <a:chExt cx="1443445" cy="747954"/>
          </a:xfrm>
        </p:grpSpPr>
        <p:sp>
          <p:nvSpPr>
            <p:cNvPr id="138" name="직사각형 137">
              <a:extLst>
                <a:ext uri="{FF2B5EF4-FFF2-40B4-BE49-F238E27FC236}">
                  <a16:creationId xmlns:a16="http://schemas.microsoft.com/office/drawing/2014/main" id="{0E09B173-6255-F183-0EA7-B3E739F5AF17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39" name="직사각형 138">
              <a:extLst>
                <a:ext uri="{FF2B5EF4-FFF2-40B4-BE49-F238E27FC236}">
                  <a16:creationId xmlns:a16="http://schemas.microsoft.com/office/drawing/2014/main" id="{4A29A52A-8212-E515-50F0-3D0D6C8798F9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40" name="직사각형 139">
              <a:extLst>
                <a:ext uri="{FF2B5EF4-FFF2-40B4-BE49-F238E27FC236}">
                  <a16:creationId xmlns:a16="http://schemas.microsoft.com/office/drawing/2014/main" id="{6396FAB5-6072-D814-C521-386A87801037}"/>
                </a:ext>
              </a:extLst>
            </p:cNvPr>
            <p:cNvSpPr/>
            <p:nvPr/>
          </p:nvSpPr>
          <p:spPr bwMode="gray">
            <a:xfrm rot="10800000" flipV="1">
              <a:off x="3538168" y="4798865"/>
              <a:ext cx="853363" cy="290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SNS/SMS/</a:t>
              </a:r>
            </a:p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 err="1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카톡상담</a:t>
              </a: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 중계</a:t>
              </a:r>
            </a:p>
          </p:txBody>
        </p:sp>
        <p:sp>
          <p:nvSpPr>
            <p:cNvPr id="141" name="직사각형 140">
              <a:extLst>
                <a:ext uri="{FF2B5EF4-FFF2-40B4-BE49-F238E27FC236}">
                  <a16:creationId xmlns:a16="http://schemas.microsoft.com/office/drawing/2014/main" id="{714164EA-2699-308F-4848-679BF0E03A0A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SNS API G/W</a:t>
              </a:r>
            </a:p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(WEB)</a:t>
              </a:r>
              <a:endParaRPr lang="ko-KR" altLang="en-US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142" name="연결선: 꺾임 141">
            <a:extLst>
              <a:ext uri="{FF2B5EF4-FFF2-40B4-BE49-F238E27FC236}">
                <a16:creationId xmlns:a16="http://schemas.microsoft.com/office/drawing/2014/main" id="{4F8AC5B7-6C9A-6F25-B8A8-EA0A8414760D}"/>
              </a:ext>
            </a:extLst>
          </p:cNvPr>
          <p:cNvCxnSpPr>
            <a:cxnSpLocks/>
            <a:stCxn id="52" idx="1"/>
            <a:endCxn id="988" idx="0"/>
          </p:cNvCxnSpPr>
          <p:nvPr/>
        </p:nvCxnSpPr>
        <p:spPr>
          <a:xfrm>
            <a:off x="6375313" y="4239311"/>
            <a:ext cx="622794" cy="47019"/>
          </a:xfrm>
          <a:prstGeom prst="bentConnector3">
            <a:avLst>
              <a:gd name="adj1" fmla="val 100524"/>
            </a:avLst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직선 화살표 연결선 147">
            <a:extLst>
              <a:ext uri="{FF2B5EF4-FFF2-40B4-BE49-F238E27FC236}">
                <a16:creationId xmlns:a16="http://schemas.microsoft.com/office/drawing/2014/main" id="{735C509B-3DC2-44A6-B1A5-E96964FB4539}"/>
              </a:ext>
            </a:extLst>
          </p:cNvPr>
          <p:cNvCxnSpPr>
            <a:cxnSpLocks/>
            <a:stCxn id="569" idx="1"/>
            <a:endCxn id="23" idx="1"/>
          </p:cNvCxnSpPr>
          <p:nvPr/>
        </p:nvCxnSpPr>
        <p:spPr>
          <a:xfrm>
            <a:off x="1683485" y="1381988"/>
            <a:ext cx="996251" cy="88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연결선: 꺾임 151">
            <a:extLst>
              <a:ext uri="{FF2B5EF4-FFF2-40B4-BE49-F238E27FC236}">
                <a16:creationId xmlns:a16="http://schemas.microsoft.com/office/drawing/2014/main" id="{455AF1BD-8743-3A2A-2AE9-4FD118AC329E}"/>
              </a:ext>
            </a:extLst>
          </p:cNvPr>
          <p:cNvCxnSpPr>
            <a:cxnSpLocks/>
            <a:stCxn id="906" idx="2"/>
            <a:endCxn id="40" idx="1"/>
          </p:cNvCxnSpPr>
          <p:nvPr/>
        </p:nvCxnSpPr>
        <p:spPr>
          <a:xfrm rot="16200000" flipH="1">
            <a:off x="9876314" y="3457212"/>
            <a:ext cx="509635" cy="825750"/>
          </a:xfrm>
          <a:prstGeom prst="bentConnector4">
            <a:avLst>
              <a:gd name="adj1" fmla="val 292"/>
              <a:gd name="adj2" fmla="val 11977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연결선: 꺾임 153">
            <a:extLst>
              <a:ext uri="{FF2B5EF4-FFF2-40B4-BE49-F238E27FC236}">
                <a16:creationId xmlns:a16="http://schemas.microsoft.com/office/drawing/2014/main" id="{AEB277D0-2E37-D59A-C923-16113CA44410}"/>
              </a:ext>
            </a:extLst>
          </p:cNvPr>
          <p:cNvCxnSpPr>
            <a:cxnSpLocks/>
            <a:stCxn id="138" idx="2"/>
            <a:endCxn id="559" idx="2"/>
          </p:cNvCxnSpPr>
          <p:nvPr/>
        </p:nvCxnSpPr>
        <p:spPr>
          <a:xfrm rot="16200000" flipH="1">
            <a:off x="3253917" y="2700435"/>
            <a:ext cx="800839" cy="4615336"/>
          </a:xfrm>
          <a:prstGeom prst="bentConnector3">
            <a:avLst>
              <a:gd name="adj1" fmla="val 21497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EEBC6F78-4051-2046-DD1C-274DCA9F23C2}"/>
              </a:ext>
            </a:extLst>
          </p:cNvPr>
          <p:cNvGrpSpPr/>
          <p:nvPr/>
        </p:nvGrpSpPr>
        <p:grpSpPr>
          <a:xfrm>
            <a:off x="79845" y="5386749"/>
            <a:ext cx="579334" cy="658698"/>
            <a:chOff x="184251" y="5269033"/>
            <a:chExt cx="811067" cy="922177"/>
          </a:xfrm>
        </p:grpSpPr>
        <p:grpSp>
          <p:nvGrpSpPr>
            <p:cNvPr id="156" name="그룹 155">
              <a:extLst>
                <a:ext uri="{FF2B5EF4-FFF2-40B4-BE49-F238E27FC236}">
                  <a16:creationId xmlns:a16="http://schemas.microsoft.com/office/drawing/2014/main" id="{159F0A7F-AA97-5E78-5E68-8E7DF41C091B}"/>
                </a:ext>
              </a:extLst>
            </p:cNvPr>
            <p:cNvGrpSpPr/>
            <p:nvPr/>
          </p:nvGrpSpPr>
          <p:grpSpPr>
            <a:xfrm>
              <a:off x="207185" y="5269034"/>
              <a:ext cx="744229" cy="427872"/>
              <a:chOff x="598311" y="4270395"/>
              <a:chExt cx="744229" cy="427872"/>
            </a:xfrm>
          </p:grpSpPr>
          <p:sp>
            <p:nvSpPr>
              <p:cNvPr id="163" name="모서리가 둥근 직사각형 135">
                <a:extLst>
                  <a:ext uri="{FF2B5EF4-FFF2-40B4-BE49-F238E27FC236}">
                    <a16:creationId xmlns:a16="http://schemas.microsoft.com/office/drawing/2014/main" id="{5FBBDB97-484E-ED15-436B-F91AAA449B95}"/>
                  </a:ext>
                </a:extLst>
              </p:cNvPr>
              <p:cNvSpPr/>
              <p:nvPr/>
            </p:nvSpPr>
            <p:spPr>
              <a:xfrm>
                <a:off x="598311" y="4298503"/>
                <a:ext cx="744229" cy="198062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91567" fontAlgn="auto" latinLnBrk="0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en-US" sz="1429" dirty="0">
                  <a:ln>
                    <a:solidFill>
                      <a:srgbClr val="4F81BD">
                        <a:lumMod val="40000"/>
                        <a:lumOff val="6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  <p:sp>
            <p:nvSpPr>
              <p:cNvPr id="164" name="직사각형 163">
                <a:extLst>
                  <a:ext uri="{FF2B5EF4-FFF2-40B4-BE49-F238E27FC236}">
                    <a16:creationId xmlns:a16="http://schemas.microsoft.com/office/drawing/2014/main" id="{11B26717-0E0E-02C3-602E-9B0AE750B4D9}"/>
                  </a:ext>
                </a:extLst>
              </p:cNvPr>
              <p:cNvSpPr/>
              <p:nvPr/>
            </p:nvSpPr>
            <p:spPr>
              <a:xfrm>
                <a:off x="598311" y="4452331"/>
                <a:ext cx="744229" cy="24593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91567" fontAlgn="auto" latinLnBrk="0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en-US" sz="1429" dirty="0">
                  <a:ln>
                    <a:solidFill>
                      <a:srgbClr val="4F81BD">
                        <a:lumMod val="40000"/>
                        <a:lumOff val="6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B1EA3EBF-6F83-E5E1-0FAD-3D85CE26CAB8}"/>
                  </a:ext>
                </a:extLst>
              </p:cNvPr>
              <p:cNvSpPr txBox="1"/>
              <p:nvPr/>
            </p:nvSpPr>
            <p:spPr>
              <a:xfrm>
                <a:off x="648512" y="4270395"/>
                <a:ext cx="664300" cy="190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391567" fontAlgn="auto" latinLnBrk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ko-KR" sz="286" b="1" dirty="0">
                    <a:ln>
                      <a:solidFill>
                        <a:srgbClr val="4F81BD">
                          <a:lumMod val="40000"/>
                          <a:lumOff val="6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rPr>
                  <a:t>FACEBOOK</a:t>
                </a:r>
              </a:p>
            </p:txBody>
          </p:sp>
          <p:pic>
            <p:nvPicPr>
              <p:cNvPr id="166" name="그림 165">
                <a:extLst>
                  <a:ext uri="{FF2B5EF4-FFF2-40B4-BE49-F238E27FC236}">
                    <a16:creationId xmlns:a16="http://schemas.microsoft.com/office/drawing/2014/main" id="{D390ACCC-A99D-369A-96E2-A07E5E3711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4457" y="4477888"/>
                <a:ext cx="511537" cy="186405"/>
              </a:xfrm>
              <a:prstGeom prst="rect">
                <a:avLst/>
              </a:prstGeom>
            </p:spPr>
          </p:pic>
        </p:grpSp>
        <p:grpSp>
          <p:nvGrpSpPr>
            <p:cNvPr id="157" name="그룹 156">
              <a:extLst>
                <a:ext uri="{FF2B5EF4-FFF2-40B4-BE49-F238E27FC236}">
                  <a16:creationId xmlns:a16="http://schemas.microsoft.com/office/drawing/2014/main" id="{C9BCF267-CED1-0155-A760-4610DBEF14BB}"/>
                </a:ext>
              </a:extLst>
            </p:cNvPr>
            <p:cNvGrpSpPr/>
            <p:nvPr/>
          </p:nvGrpSpPr>
          <p:grpSpPr>
            <a:xfrm>
              <a:off x="214474" y="5723496"/>
              <a:ext cx="744229" cy="427872"/>
              <a:chOff x="605600" y="4907640"/>
              <a:chExt cx="744229" cy="427872"/>
            </a:xfrm>
          </p:grpSpPr>
          <p:sp>
            <p:nvSpPr>
              <p:cNvPr id="159" name="모서리가 둥근 직사각형 138">
                <a:extLst>
                  <a:ext uri="{FF2B5EF4-FFF2-40B4-BE49-F238E27FC236}">
                    <a16:creationId xmlns:a16="http://schemas.microsoft.com/office/drawing/2014/main" id="{F0FE7DDE-B3AC-0577-635E-05C2F12FFFE0}"/>
                  </a:ext>
                </a:extLst>
              </p:cNvPr>
              <p:cNvSpPr/>
              <p:nvPr/>
            </p:nvSpPr>
            <p:spPr>
              <a:xfrm>
                <a:off x="605600" y="4935748"/>
                <a:ext cx="744229" cy="198062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91567" fontAlgn="auto" latinLnBrk="0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en-US" sz="1429" dirty="0">
                  <a:ln>
                    <a:solidFill>
                      <a:srgbClr val="4F81BD">
                        <a:lumMod val="40000"/>
                        <a:lumOff val="6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  <p:sp>
            <p:nvSpPr>
              <p:cNvPr id="160" name="직사각형 159">
                <a:extLst>
                  <a:ext uri="{FF2B5EF4-FFF2-40B4-BE49-F238E27FC236}">
                    <a16:creationId xmlns:a16="http://schemas.microsoft.com/office/drawing/2014/main" id="{D5063783-49C0-8AFF-CC8C-1D0C3E52B610}"/>
                  </a:ext>
                </a:extLst>
              </p:cNvPr>
              <p:cNvSpPr/>
              <p:nvPr/>
            </p:nvSpPr>
            <p:spPr>
              <a:xfrm>
                <a:off x="605600" y="5089576"/>
                <a:ext cx="744229" cy="24593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91567" fontAlgn="auto" latinLnBrk="0">
                  <a:spcBef>
                    <a:spcPts val="0"/>
                  </a:spcBef>
                  <a:spcAft>
                    <a:spcPts val="0"/>
                  </a:spcAft>
                </a:pPr>
                <a:endParaRPr kumimoji="0" lang="ko-KR" altLang="en-US" sz="1429" dirty="0">
                  <a:ln>
                    <a:solidFill>
                      <a:srgbClr val="4F81BD">
                        <a:lumMod val="40000"/>
                        <a:lumOff val="60000"/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Medium" pitchFamily="18" charset="-127"/>
                  <a:ea typeface="KoPub돋움체 Medium" pitchFamily="18" charset="-127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79334CE9-11DE-0D98-6C3A-578DBA7868BF}"/>
                  </a:ext>
                </a:extLst>
              </p:cNvPr>
              <p:cNvSpPr txBox="1"/>
              <p:nvPr/>
            </p:nvSpPr>
            <p:spPr>
              <a:xfrm>
                <a:off x="783732" y="4907640"/>
                <a:ext cx="460610" cy="190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391567" fontAlgn="auto" latinLnBrk="0">
                  <a:spcBef>
                    <a:spcPts val="0"/>
                  </a:spcBef>
                  <a:spcAft>
                    <a:spcPts val="0"/>
                  </a:spcAft>
                </a:pPr>
                <a:r>
                  <a:rPr kumimoji="0" lang="en-US" altLang="ko-KR" sz="286" b="1" dirty="0">
                    <a:ln>
                      <a:solidFill>
                        <a:srgbClr val="4F81BD">
                          <a:lumMod val="40000"/>
                          <a:lumOff val="6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돋움체 Medium" pitchFamily="18" charset="-127"/>
                    <a:ea typeface="KoPub돋움체 Medium" pitchFamily="18" charset="-127"/>
                  </a:rPr>
                  <a:t>Twitter</a:t>
                </a:r>
              </a:p>
            </p:txBody>
          </p:sp>
          <p:pic>
            <p:nvPicPr>
              <p:cNvPr id="162" name="그림 161">
                <a:extLst>
                  <a:ext uri="{FF2B5EF4-FFF2-40B4-BE49-F238E27FC236}">
                    <a16:creationId xmlns:a16="http://schemas.microsoft.com/office/drawing/2014/main" id="{E1139757-7944-147A-E074-8BCC482643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74377" y="5126417"/>
                <a:ext cx="251696" cy="198062"/>
              </a:xfrm>
              <a:prstGeom prst="rect">
                <a:avLst/>
              </a:prstGeom>
            </p:spPr>
          </p:pic>
        </p:grpSp>
        <p:sp>
          <p:nvSpPr>
            <p:cNvPr id="158" name="직사각형 157">
              <a:extLst>
                <a:ext uri="{FF2B5EF4-FFF2-40B4-BE49-F238E27FC236}">
                  <a16:creationId xmlns:a16="http://schemas.microsoft.com/office/drawing/2014/main" id="{92017AAF-F960-2991-B056-AFD11AF6CC3A}"/>
                </a:ext>
              </a:extLst>
            </p:cNvPr>
            <p:cNvSpPr/>
            <p:nvPr/>
          </p:nvSpPr>
          <p:spPr>
            <a:xfrm>
              <a:off x="184251" y="5269033"/>
              <a:ext cx="811067" cy="922177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541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167" name="연결선: 꺾임 166">
            <a:extLst>
              <a:ext uri="{FF2B5EF4-FFF2-40B4-BE49-F238E27FC236}">
                <a16:creationId xmlns:a16="http://schemas.microsoft.com/office/drawing/2014/main" id="{2C23399B-E62E-C889-26DB-28DCD8195309}"/>
              </a:ext>
            </a:extLst>
          </p:cNvPr>
          <p:cNvCxnSpPr>
            <a:stCxn id="138" idx="3"/>
            <a:endCxn id="158" idx="3"/>
          </p:cNvCxnSpPr>
          <p:nvPr/>
        </p:nvCxnSpPr>
        <p:spPr>
          <a:xfrm rot="10800000" flipV="1">
            <a:off x="659179" y="4340558"/>
            <a:ext cx="335003" cy="1375540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연결선: 꺾임 167">
            <a:extLst>
              <a:ext uri="{FF2B5EF4-FFF2-40B4-BE49-F238E27FC236}">
                <a16:creationId xmlns:a16="http://schemas.microsoft.com/office/drawing/2014/main" id="{72E070D0-32B3-485E-6110-8E705359D320}"/>
              </a:ext>
            </a:extLst>
          </p:cNvPr>
          <p:cNvCxnSpPr>
            <a:cxnSpLocks/>
            <a:stCxn id="559" idx="1"/>
          </p:cNvCxnSpPr>
          <p:nvPr/>
        </p:nvCxnSpPr>
        <p:spPr>
          <a:xfrm flipV="1">
            <a:off x="6347719" y="4388070"/>
            <a:ext cx="1279650" cy="820586"/>
          </a:xfrm>
          <a:prstGeom prst="bentConnector3">
            <a:avLst>
              <a:gd name="adj1" fmla="val 50000"/>
            </a:avLst>
          </a:prstGeom>
          <a:ln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연결선: 꺾임 168">
            <a:extLst>
              <a:ext uri="{FF2B5EF4-FFF2-40B4-BE49-F238E27FC236}">
                <a16:creationId xmlns:a16="http://schemas.microsoft.com/office/drawing/2014/main" id="{3CEC5604-5439-82B4-99FD-3F290A91186A}"/>
              </a:ext>
            </a:extLst>
          </p:cNvPr>
          <p:cNvCxnSpPr>
            <a:cxnSpLocks/>
            <a:endCxn id="522" idx="2"/>
          </p:cNvCxnSpPr>
          <p:nvPr/>
        </p:nvCxnSpPr>
        <p:spPr>
          <a:xfrm rot="10800000">
            <a:off x="2441975" y="1969271"/>
            <a:ext cx="4376938" cy="10946"/>
          </a:xfrm>
          <a:prstGeom prst="bentConnector4">
            <a:avLst>
              <a:gd name="adj1" fmla="val 50000"/>
              <a:gd name="adj2" fmla="val 4529"/>
            </a:avLst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연결선: 꺾임 170">
            <a:extLst>
              <a:ext uri="{FF2B5EF4-FFF2-40B4-BE49-F238E27FC236}">
                <a16:creationId xmlns:a16="http://schemas.microsoft.com/office/drawing/2014/main" id="{A6DE840A-6A43-5853-96BF-19656B1BEC9C}"/>
              </a:ext>
            </a:extLst>
          </p:cNvPr>
          <p:cNvCxnSpPr>
            <a:cxnSpLocks/>
          </p:cNvCxnSpPr>
          <p:nvPr/>
        </p:nvCxnSpPr>
        <p:spPr>
          <a:xfrm rot="10800000">
            <a:off x="3401639" y="1750544"/>
            <a:ext cx="3483794" cy="853235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연결선: 꺾임 171">
            <a:extLst>
              <a:ext uri="{FF2B5EF4-FFF2-40B4-BE49-F238E27FC236}">
                <a16:creationId xmlns:a16="http://schemas.microsoft.com/office/drawing/2014/main" id="{0BC3643D-7578-9539-A7AF-9BA32086DC8B}"/>
              </a:ext>
            </a:extLst>
          </p:cNvPr>
          <p:cNvCxnSpPr>
            <a:cxnSpLocks/>
            <a:stCxn id="564" idx="2"/>
          </p:cNvCxnSpPr>
          <p:nvPr/>
        </p:nvCxnSpPr>
        <p:spPr>
          <a:xfrm rot="5400000">
            <a:off x="6525513" y="2747917"/>
            <a:ext cx="597015" cy="903361"/>
          </a:xfrm>
          <a:prstGeom prst="bentConnector2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연결선: 꺾임 172">
            <a:extLst>
              <a:ext uri="{FF2B5EF4-FFF2-40B4-BE49-F238E27FC236}">
                <a16:creationId xmlns:a16="http://schemas.microsoft.com/office/drawing/2014/main" id="{F56773F5-B4C6-8520-7ECE-04283E06090D}"/>
              </a:ext>
            </a:extLst>
          </p:cNvPr>
          <p:cNvCxnSpPr>
            <a:cxnSpLocks/>
            <a:stCxn id="565" idx="1"/>
          </p:cNvCxnSpPr>
          <p:nvPr/>
        </p:nvCxnSpPr>
        <p:spPr>
          <a:xfrm>
            <a:off x="7661416" y="2590359"/>
            <a:ext cx="148163" cy="1117310"/>
          </a:xfrm>
          <a:prstGeom prst="bentConnector2">
            <a:avLst/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연결선: 꺾임 173">
            <a:extLst>
              <a:ext uri="{FF2B5EF4-FFF2-40B4-BE49-F238E27FC236}">
                <a16:creationId xmlns:a16="http://schemas.microsoft.com/office/drawing/2014/main" id="{35767A4D-C933-7D3A-EC21-7CF2ECDC8B79}"/>
              </a:ext>
            </a:extLst>
          </p:cNvPr>
          <p:cNvCxnSpPr>
            <a:cxnSpLocks/>
            <a:stCxn id="564" idx="3"/>
            <a:endCxn id="34" idx="1"/>
          </p:cNvCxnSpPr>
          <p:nvPr/>
        </p:nvCxnSpPr>
        <p:spPr>
          <a:xfrm rot="10800000" flipV="1">
            <a:off x="3403223" y="2701223"/>
            <a:ext cx="3486765" cy="1614844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연결선: 꺾임 174">
            <a:extLst>
              <a:ext uri="{FF2B5EF4-FFF2-40B4-BE49-F238E27FC236}">
                <a16:creationId xmlns:a16="http://schemas.microsoft.com/office/drawing/2014/main" id="{AC7B06E2-1284-94CD-9C07-14FE81A75154}"/>
              </a:ext>
            </a:extLst>
          </p:cNvPr>
          <p:cNvCxnSpPr>
            <a:cxnSpLocks/>
            <a:stCxn id="46" idx="1"/>
            <a:endCxn id="41" idx="0"/>
          </p:cNvCxnSpPr>
          <p:nvPr/>
        </p:nvCxnSpPr>
        <p:spPr>
          <a:xfrm>
            <a:off x="6375312" y="1393811"/>
            <a:ext cx="3782984" cy="2452602"/>
          </a:xfrm>
          <a:prstGeom prst="bentConnector2">
            <a:avLst/>
          </a:prstGeom>
          <a:ln>
            <a:solidFill>
              <a:schemeClr val="accent3">
                <a:lumMod val="7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C4B2CEA0-9C22-CBE7-0CF4-E483339B407D}"/>
              </a:ext>
            </a:extLst>
          </p:cNvPr>
          <p:cNvGrpSpPr>
            <a:grpSpLocks noChangeAspect="1"/>
          </p:cNvGrpSpPr>
          <p:nvPr/>
        </p:nvGrpSpPr>
        <p:grpSpPr>
          <a:xfrm>
            <a:off x="9772578" y="2842514"/>
            <a:ext cx="771429" cy="555840"/>
            <a:chOff x="8659850" y="3574982"/>
            <a:chExt cx="1446417" cy="1042192"/>
          </a:xfrm>
        </p:grpSpPr>
        <p:sp>
          <p:nvSpPr>
            <p:cNvPr id="178" name="직사각형 177">
              <a:extLst>
                <a:ext uri="{FF2B5EF4-FFF2-40B4-BE49-F238E27FC236}">
                  <a16:creationId xmlns:a16="http://schemas.microsoft.com/office/drawing/2014/main" id="{D36A92E8-1FD0-2EC9-4286-0DD116E268DF}"/>
                </a:ext>
              </a:extLst>
            </p:cNvPr>
            <p:cNvSpPr/>
            <p:nvPr/>
          </p:nvSpPr>
          <p:spPr>
            <a:xfrm flipH="1">
              <a:off x="8659850" y="3574982"/>
              <a:ext cx="1446417" cy="104219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79" name="직사각형 178">
              <a:extLst>
                <a:ext uri="{FF2B5EF4-FFF2-40B4-BE49-F238E27FC236}">
                  <a16:creationId xmlns:a16="http://schemas.microsoft.com/office/drawing/2014/main" id="{F7B8B6C7-BD0F-02C8-384D-FF664FFAB68E}"/>
                </a:ext>
              </a:extLst>
            </p:cNvPr>
            <p:cNvSpPr/>
            <p:nvPr/>
          </p:nvSpPr>
          <p:spPr>
            <a:xfrm flipH="1">
              <a:off x="8659855" y="3574983"/>
              <a:ext cx="1443442" cy="33306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80" name="직사각형 179">
              <a:extLst>
                <a:ext uri="{FF2B5EF4-FFF2-40B4-BE49-F238E27FC236}">
                  <a16:creationId xmlns:a16="http://schemas.microsoft.com/office/drawing/2014/main" id="{D2FF567F-0ED4-3E35-819E-8D789A0CAB84}"/>
                </a:ext>
              </a:extLst>
            </p:cNvPr>
            <p:cNvSpPr/>
            <p:nvPr/>
          </p:nvSpPr>
          <p:spPr bwMode="gray">
            <a:xfrm rot="10800000" flipV="1">
              <a:off x="9196731" y="3656280"/>
              <a:ext cx="369691" cy="170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전광판</a:t>
              </a:r>
            </a:p>
          </p:txBody>
        </p:sp>
        <p:sp>
          <p:nvSpPr>
            <p:cNvPr id="181" name="직사각형 180">
              <a:extLst>
                <a:ext uri="{FF2B5EF4-FFF2-40B4-BE49-F238E27FC236}">
                  <a16:creationId xmlns:a16="http://schemas.microsoft.com/office/drawing/2014/main" id="{C1A336A0-A7B6-2CDE-8463-FEBA35952D53}"/>
                </a:ext>
              </a:extLst>
            </p:cNvPr>
            <p:cNvSpPr/>
            <p:nvPr/>
          </p:nvSpPr>
          <p:spPr>
            <a:xfrm>
              <a:off x="8751043" y="3967795"/>
              <a:ext cx="1264030" cy="256855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Data Gathering</a:t>
              </a:r>
            </a:p>
          </p:txBody>
        </p:sp>
        <p:sp>
          <p:nvSpPr>
            <p:cNvPr id="182" name="직사각형 181">
              <a:extLst>
                <a:ext uri="{FF2B5EF4-FFF2-40B4-BE49-F238E27FC236}">
                  <a16:creationId xmlns:a16="http://schemas.microsoft.com/office/drawing/2014/main" id="{B43DD7F8-AB95-ED1A-A5F7-7A4AD01797E1}"/>
                </a:ext>
              </a:extLst>
            </p:cNvPr>
            <p:cNvSpPr/>
            <p:nvPr/>
          </p:nvSpPr>
          <p:spPr>
            <a:xfrm>
              <a:off x="8751043" y="4288563"/>
              <a:ext cx="1264030" cy="258067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통계데이터 표출</a:t>
              </a:r>
            </a:p>
          </p:txBody>
        </p:sp>
      </p:grpSp>
      <p:sp>
        <p:nvSpPr>
          <p:cNvPr id="183" name="직사각형 182">
            <a:extLst>
              <a:ext uri="{FF2B5EF4-FFF2-40B4-BE49-F238E27FC236}">
                <a16:creationId xmlns:a16="http://schemas.microsoft.com/office/drawing/2014/main" id="{E0668DB8-52C1-6F23-AB6B-663692888FB5}"/>
              </a:ext>
            </a:extLst>
          </p:cNvPr>
          <p:cNvSpPr/>
          <p:nvPr/>
        </p:nvSpPr>
        <p:spPr>
          <a:xfrm flipH="1">
            <a:off x="8839536" y="729000"/>
            <a:ext cx="771426" cy="579261"/>
          </a:xfrm>
          <a:prstGeom prst="rect">
            <a:avLst/>
          </a:prstGeom>
          <a:solidFill>
            <a:schemeClr val="bg1"/>
          </a:solidFill>
          <a:ln w="3175" cap="flat" cmpd="sng" algn="ctr">
            <a:solidFill>
              <a:srgbClr val="959FAD"/>
            </a:solidFill>
            <a:prstDash val="solid"/>
            <a:miter lim="800000"/>
          </a:ln>
          <a:effectLst/>
        </p:spPr>
        <p:txBody>
          <a:bodyPr lIns="51498" tIns="25749" rIns="51498" bIns="25749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969696"/>
              </a:buClr>
            </a:pPr>
            <a:endParaRPr lang="ko-KR" altLang="en-US" sz="591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6BD3D6B3-DD5A-FE9B-DD03-CD479B11FB3E}"/>
              </a:ext>
            </a:extLst>
          </p:cNvPr>
          <p:cNvSpPr/>
          <p:nvPr/>
        </p:nvSpPr>
        <p:spPr>
          <a:xfrm flipH="1">
            <a:off x="8839539" y="728998"/>
            <a:ext cx="771427" cy="178005"/>
          </a:xfrm>
          <a:prstGeom prst="rect">
            <a:avLst/>
          </a:prstGeom>
          <a:solidFill>
            <a:srgbClr val="959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789" dirty="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5" name="직사각형 184">
            <a:extLst>
              <a:ext uri="{FF2B5EF4-FFF2-40B4-BE49-F238E27FC236}">
                <a16:creationId xmlns:a16="http://schemas.microsoft.com/office/drawing/2014/main" id="{598781BE-DD81-CBBB-3127-78620893DAC8}"/>
              </a:ext>
            </a:extLst>
          </p:cNvPr>
          <p:cNvSpPr/>
          <p:nvPr/>
        </p:nvSpPr>
        <p:spPr bwMode="gray">
          <a:xfrm rot="10800000" flipV="1">
            <a:off x="9082583" y="772538"/>
            <a:ext cx="285336" cy="90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ctr" defTabSz="391567" fontAlgn="auto" latinLnBrk="0">
              <a:spcBef>
                <a:spcPts val="59"/>
              </a:spcBef>
              <a:spcAft>
                <a:spcPts val="59"/>
              </a:spcAft>
            </a:pPr>
            <a:r>
              <a:rPr kumimoji="0" lang="ko-KR" altLang="en-US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rPr>
              <a:t>기관 연계</a:t>
            </a:r>
            <a:endParaRPr kumimoji="0" lang="en-US" altLang="ko-KR" sz="591" b="1" dirty="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6" name="직사각형 185">
            <a:extLst>
              <a:ext uri="{FF2B5EF4-FFF2-40B4-BE49-F238E27FC236}">
                <a16:creationId xmlns:a16="http://schemas.microsoft.com/office/drawing/2014/main" id="{BF9B0158-6141-0706-84C1-A6594C9E326F}"/>
              </a:ext>
            </a:extLst>
          </p:cNvPr>
          <p:cNvSpPr/>
          <p:nvPr/>
        </p:nvSpPr>
        <p:spPr>
          <a:xfrm>
            <a:off x="8884335" y="953697"/>
            <a:ext cx="675544" cy="137271"/>
          </a:xfrm>
          <a:prstGeom prst="rect">
            <a:avLst/>
          </a:prstGeom>
          <a:solidFill>
            <a:srgbClr val="E5EAEE"/>
          </a:solidFill>
          <a:ln w="6350" algn="ctr">
            <a:solidFill>
              <a:srgbClr val="BDC7D3"/>
            </a:solidFill>
            <a:prstDash val="solid"/>
            <a:miter lim="800000"/>
            <a:headEnd/>
            <a:tailEnd/>
          </a:ln>
          <a:effec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ctr" defTabSz="536566" fontAlgn="auto" latinLnBrk="0">
              <a:lnSpc>
                <a:spcPct val="110000"/>
              </a:lnSpc>
            </a:pPr>
            <a:r>
              <a:rPr lang="ko-KR" altLang="en-US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긴급기관 연계</a:t>
            </a:r>
            <a:endParaRPr lang="en-US" altLang="ko-KR" sz="451" spc="-15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7" name="직사각형 186">
            <a:extLst>
              <a:ext uri="{FF2B5EF4-FFF2-40B4-BE49-F238E27FC236}">
                <a16:creationId xmlns:a16="http://schemas.microsoft.com/office/drawing/2014/main" id="{DC84A59C-B10F-5557-6DB7-80B12A75A323}"/>
              </a:ext>
            </a:extLst>
          </p:cNvPr>
          <p:cNvSpPr/>
          <p:nvPr/>
        </p:nvSpPr>
        <p:spPr>
          <a:xfrm>
            <a:off x="8884336" y="1122220"/>
            <a:ext cx="675544" cy="137271"/>
          </a:xfrm>
          <a:prstGeom prst="rect">
            <a:avLst/>
          </a:prstGeom>
          <a:solidFill>
            <a:srgbClr val="E5EAEE"/>
          </a:solidFill>
          <a:ln w="6350" algn="ctr">
            <a:solidFill>
              <a:srgbClr val="BDC7D3"/>
            </a:solidFill>
            <a:prstDash val="solid"/>
            <a:miter lim="800000"/>
            <a:headEnd/>
            <a:tailEnd/>
          </a:ln>
          <a:effectLst/>
        </p:spPr>
        <p:txBody>
          <a:bodyPr wrap="none" lIns="0" tIns="0" rIns="0" bIns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algn="ctr" defTabSz="536566" fontAlgn="auto" latinLnBrk="0">
              <a:lnSpc>
                <a:spcPct val="110000"/>
              </a:lnSpc>
            </a:pPr>
            <a:r>
              <a:rPr lang="ko-KR" altLang="en-US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비 긴급기관 연계</a:t>
            </a:r>
            <a:endParaRPr lang="en-US" altLang="ko-KR" sz="451" spc="-15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88" name="연결선: 꺾임 187">
            <a:extLst>
              <a:ext uri="{FF2B5EF4-FFF2-40B4-BE49-F238E27FC236}">
                <a16:creationId xmlns:a16="http://schemas.microsoft.com/office/drawing/2014/main" id="{C6A69A0C-781D-2A0E-30C2-8175D59F5173}"/>
              </a:ext>
            </a:extLst>
          </p:cNvPr>
          <p:cNvCxnSpPr>
            <a:cxnSpLocks/>
            <a:stCxn id="47" idx="1"/>
          </p:cNvCxnSpPr>
          <p:nvPr/>
        </p:nvCxnSpPr>
        <p:spPr>
          <a:xfrm>
            <a:off x="6375315" y="1204322"/>
            <a:ext cx="1387561" cy="2503347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직사각형 188">
            <a:extLst>
              <a:ext uri="{FF2B5EF4-FFF2-40B4-BE49-F238E27FC236}">
                <a16:creationId xmlns:a16="http://schemas.microsoft.com/office/drawing/2014/main" id="{28D8B39B-64D9-0F34-16E8-DAE296295915}"/>
              </a:ext>
            </a:extLst>
          </p:cNvPr>
          <p:cNvSpPr/>
          <p:nvPr/>
        </p:nvSpPr>
        <p:spPr>
          <a:xfrm>
            <a:off x="910478" y="1067271"/>
            <a:ext cx="866679" cy="3576167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>
              <a:solidFill>
                <a:prstClr val="white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036C5413-5A56-D83D-75A8-91832ECF421E}"/>
              </a:ext>
            </a:extLst>
          </p:cNvPr>
          <p:cNvSpPr txBox="1"/>
          <p:nvPr/>
        </p:nvSpPr>
        <p:spPr>
          <a:xfrm>
            <a:off x="832312" y="865800"/>
            <a:ext cx="4683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DMZ</a:t>
            </a:r>
            <a:endParaRPr kumimoji="0" lang="ko-KR" altLang="en-US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873A47D5-1DF6-54C0-9A06-3C639586A414}"/>
              </a:ext>
            </a:extLst>
          </p:cNvPr>
          <p:cNvGrpSpPr>
            <a:grpSpLocks noChangeAspect="1"/>
          </p:cNvGrpSpPr>
          <p:nvPr/>
        </p:nvGrpSpPr>
        <p:grpSpPr>
          <a:xfrm>
            <a:off x="4112296" y="2187025"/>
            <a:ext cx="771429" cy="584949"/>
            <a:chOff x="3243122" y="4777570"/>
            <a:chExt cx="1443445" cy="747954"/>
          </a:xfrm>
        </p:grpSpPr>
        <p:sp>
          <p:nvSpPr>
            <p:cNvPr id="320" name="직사각형 319">
              <a:extLst>
                <a:ext uri="{FF2B5EF4-FFF2-40B4-BE49-F238E27FC236}">
                  <a16:creationId xmlns:a16="http://schemas.microsoft.com/office/drawing/2014/main" id="{85DC7621-8FA1-043E-E9AD-4C6767614920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21" name="직사각형 320">
              <a:extLst>
                <a:ext uri="{FF2B5EF4-FFF2-40B4-BE49-F238E27FC236}">
                  <a16:creationId xmlns:a16="http://schemas.microsoft.com/office/drawing/2014/main" id="{29B825CA-C256-43F3-3957-BC6BAE306B8F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22" name="직사각형 321">
              <a:extLst>
                <a:ext uri="{FF2B5EF4-FFF2-40B4-BE49-F238E27FC236}">
                  <a16:creationId xmlns:a16="http://schemas.microsoft.com/office/drawing/2014/main" id="{217945AE-3322-78C4-52C1-2A597BBB7BB0}"/>
                </a:ext>
              </a:extLst>
            </p:cNvPr>
            <p:cNvSpPr/>
            <p:nvPr/>
          </p:nvSpPr>
          <p:spPr bwMode="gray">
            <a:xfrm rot="10800000" flipV="1">
              <a:off x="3702408" y="4885979"/>
              <a:ext cx="524901" cy="116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CTI</a:t>
              </a: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PDS</a:t>
              </a:r>
            </a:p>
          </p:txBody>
        </p:sp>
        <p:sp>
          <p:nvSpPr>
            <p:cNvPr id="323" name="직사각형 322">
              <a:extLst>
                <a:ext uri="{FF2B5EF4-FFF2-40B4-BE49-F238E27FC236}">
                  <a16:creationId xmlns:a16="http://schemas.microsoft.com/office/drawing/2014/main" id="{23395D6B-39DF-8AE2-65DA-DC781DB9163C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PDS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Engine</a:t>
              </a:r>
              <a:endParaRPr lang="ko-KR" altLang="en-US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324" name="연결선: 꺾임 323">
            <a:extLst>
              <a:ext uri="{FF2B5EF4-FFF2-40B4-BE49-F238E27FC236}">
                <a16:creationId xmlns:a16="http://schemas.microsoft.com/office/drawing/2014/main" id="{FDDCC471-F737-14DF-4B27-4BE377167762}"/>
              </a:ext>
            </a:extLst>
          </p:cNvPr>
          <p:cNvCxnSpPr>
            <a:cxnSpLocks/>
            <a:stCxn id="321" idx="0"/>
          </p:cNvCxnSpPr>
          <p:nvPr/>
        </p:nvCxnSpPr>
        <p:spPr>
          <a:xfrm rot="16200000" flipV="1">
            <a:off x="3704184" y="1393197"/>
            <a:ext cx="491284" cy="109637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5" name="연결선: 꺾임 324">
            <a:extLst>
              <a:ext uri="{FF2B5EF4-FFF2-40B4-BE49-F238E27FC236}">
                <a16:creationId xmlns:a16="http://schemas.microsoft.com/office/drawing/2014/main" id="{C23B3465-4A65-E07D-9F81-D04662658C14}"/>
              </a:ext>
            </a:extLst>
          </p:cNvPr>
          <p:cNvCxnSpPr>
            <a:stCxn id="320" idx="2"/>
            <a:endCxn id="57" idx="3"/>
          </p:cNvCxnSpPr>
          <p:nvPr/>
        </p:nvCxnSpPr>
        <p:spPr>
          <a:xfrm rot="16200000" flipH="1">
            <a:off x="4837101" y="2432882"/>
            <a:ext cx="426782" cy="1104964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" name="TextBox 512">
            <a:extLst>
              <a:ext uri="{FF2B5EF4-FFF2-40B4-BE49-F238E27FC236}">
                <a16:creationId xmlns:a16="http://schemas.microsoft.com/office/drawing/2014/main" id="{19D1F4FA-FD2A-0A59-2106-B8E0E2E0B28C}"/>
              </a:ext>
            </a:extLst>
          </p:cNvPr>
          <p:cNvSpPr txBox="1"/>
          <p:nvPr/>
        </p:nvSpPr>
        <p:spPr>
          <a:xfrm>
            <a:off x="2876384" y="3262792"/>
            <a:ext cx="284314" cy="549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357" dirty="0">
                <a:solidFill>
                  <a:srgbClr val="9BBB59">
                    <a:lumMod val="20000"/>
                    <a:lumOff val="80000"/>
                  </a:srgbClr>
                </a:solidFill>
                <a:latin typeface="맑은 고딕"/>
                <a:ea typeface="맑은 고딕" panose="020B0503020000020004" pitchFamily="50" charset="-127"/>
              </a:rPr>
              <a:t>192.168.90.88</a:t>
            </a:r>
            <a:endParaRPr kumimoji="0" lang="ko-KR" altLang="en-US" sz="357" dirty="0">
              <a:solidFill>
                <a:srgbClr val="9BBB59">
                  <a:lumMod val="20000"/>
                  <a:lumOff val="80000"/>
                </a:srgbClr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E3F1CE0A-E70D-0129-0501-D7F977C817C1}"/>
              </a:ext>
            </a:extLst>
          </p:cNvPr>
          <p:cNvSpPr txBox="1"/>
          <p:nvPr/>
        </p:nvSpPr>
        <p:spPr>
          <a:xfrm>
            <a:off x="2844021" y="3734431"/>
            <a:ext cx="316309" cy="439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서비스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Port</a:t>
            </a: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: 55181</a:t>
            </a:r>
            <a:endParaRPr kumimoji="0" lang="ko-KR" altLang="en-US" sz="286" dirty="0">
              <a:solidFill>
                <a:srgbClr val="FF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21A52D11-459D-6725-6B9D-96DCE6BE2783}"/>
              </a:ext>
            </a:extLst>
          </p:cNvPr>
          <p:cNvSpPr txBox="1"/>
          <p:nvPr/>
        </p:nvSpPr>
        <p:spPr>
          <a:xfrm>
            <a:off x="5859022" y="4164544"/>
            <a:ext cx="318694" cy="549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357" dirty="0">
                <a:solidFill>
                  <a:srgbClr val="9BBB59">
                    <a:lumMod val="20000"/>
                    <a:lumOff val="80000"/>
                  </a:srgbClr>
                </a:solidFill>
                <a:latin typeface="맑은 고딕"/>
                <a:ea typeface="맑은 고딕" panose="020B0503020000020004" pitchFamily="50" charset="-127"/>
              </a:rPr>
              <a:t>192.168.90.91</a:t>
            </a:r>
            <a:endParaRPr kumimoji="0" lang="ko-KR" altLang="en-US" sz="357" dirty="0">
              <a:solidFill>
                <a:srgbClr val="9BBB59">
                  <a:lumMod val="20000"/>
                  <a:lumOff val="80000"/>
                </a:srgbClr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BDC5539C-BB3F-41BD-1F47-5BF0CB0D97C4}"/>
              </a:ext>
            </a:extLst>
          </p:cNvPr>
          <p:cNvSpPr txBox="1"/>
          <p:nvPr/>
        </p:nvSpPr>
        <p:spPr>
          <a:xfrm>
            <a:off x="4320101" y="3583434"/>
            <a:ext cx="316309" cy="439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서비스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Port</a:t>
            </a: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: 7080</a:t>
            </a:r>
            <a:endParaRPr kumimoji="0" lang="ko-KR" altLang="en-US" sz="286" dirty="0">
              <a:solidFill>
                <a:srgbClr val="FF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860" name="그룹 859">
            <a:extLst>
              <a:ext uri="{FF2B5EF4-FFF2-40B4-BE49-F238E27FC236}">
                <a16:creationId xmlns:a16="http://schemas.microsoft.com/office/drawing/2014/main" id="{EE873CE9-D9E8-5F14-1850-500292CE9EE4}"/>
              </a:ext>
            </a:extLst>
          </p:cNvPr>
          <p:cNvGrpSpPr>
            <a:grpSpLocks noChangeAspect="1"/>
          </p:cNvGrpSpPr>
          <p:nvPr/>
        </p:nvGrpSpPr>
        <p:grpSpPr>
          <a:xfrm>
            <a:off x="4086586" y="3673776"/>
            <a:ext cx="771429" cy="399734"/>
            <a:chOff x="3243122" y="4777570"/>
            <a:chExt cx="1443445" cy="747954"/>
          </a:xfrm>
        </p:grpSpPr>
        <p:sp>
          <p:nvSpPr>
            <p:cNvPr id="861" name="직사각형 860">
              <a:extLst>
                <a:ext uri="{FF2B5EF4-FFF2-40B4-BE49-F238E27FC236}">
                  <a16:creationId xmlns:a16="http://schemas.microsoft.com/office/drawing/2014/main" id="{C3F8789F-0AED-3E0B-FAA2-B315484468F9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62" name="직사각형 861">
              <a:extLst>
                <a:ext uri="{FF2B5EF4-FFF2-40B4-BE49-F238E27FC236}">
                  <a16:creationId xmlns:a16="http://schemas.microsoft.com/office/drawing/2014/main" id="{690A9357-785D-73B3-F210-78649E1639C6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63" name="직사각형 862">
              <a:extLst>
                <a:ext uri="{FF2B5EF4-FFF2-40B4-BE49-F238E27FC236}">
                  <a16:creationId xmlns:a16="http://schemas.microsoft.com/office/drawing/2014/main" id="{0F3FF463-80CB-B4DE-0E86-987381F55BA7}"/>
                </a:ext>
              </a:extLst>
            </p:cNvPr>
            <p:cNvSpPr/>
            <p:nvPr/>
          </p:nvSpPr>
          <p:spPr bwMode="gray">
            <a:xfrm rot="10800000" flipV="1">
              <a:off x="3646912" y="4859041"/>
              <a:ext cx="635880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AI </a:t>
              </a:r>
              <a:r>
                <a:rPr kumimoji="0" lang="en-US" altLang="ko-KR" sz="591" b="1" dirty="0" err="1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Talkbot</a:t>
              </a:r>
              <a:endParaRPr kumimoji="0" lang="en-US" altLang="ko-KR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64" name="직사각형 863">
              <a:extLst>
                <a:ext uri="{FF2B5EF4-FFF2-40B4-BE49-F238E27FC236}">
                  <a16:creationId xmlns:a16="http://schemas.microsoft.com/office/drawing/2014/main" id="{E362BBF5-BBCC-4B45-B860-AFFAFFB55E92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상담 질의 응답</a:t>
              </a:r>
            </a:p>
          </p:txBody>
        </p:sp>
      </p:grpSp>
      <p:sp>
        <p:nvSpPr>
          <p:cNvPr id="866" name="TextBox 865">
            <a:extLst>
              <a:ext uri="{FF2B5EF4-FFF2-40B4-BE49-F238E27FC236}">
                <a16:creationId xmlns:a16="http://schemas.microsoft.com/office/drawing/2014/main" id="{79D53358-2BCB-5D63-35BD-8D9F6AE17BB7}"/>
              </a:ext>
            </a:extLst>
          </p:cNvPr>
          <p:cNvSpPr txBox="1"/>
          <p:nvPr/>
        </p:nvSpPr>
        <p:spPr>
          <a:xfrm>
            <a:off x="4313876" y="3797541"/>
            <a:ext cx="318694" cy="549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357" dirty="0">
                <a:solidFill>
                  <a:srgbClr val="9BBB59">
                    <a:lumMod val="20000"/>
                    <a:lumOff val="80000"/>
                  </a:srgbClr>
                </a:solidFill>
                <a:latin typeface="맑은 고딕"/>
                <a:ea typeface="맑은 고딕" panose="020B0503020000020004" pitchFamily="50" charset="-127"/>
              </a:rPr>
              <a:t>192.168.90.99</a:t>
            </a:r>
            <a:endParaRPr kumimoji="0" lang="ko-KR" altLang="en-US" sz="357" dirty="0">
              <a:solidFill>
                <a:srgbClr val="9BBB59">
                  <a:lumMod val="20000"/>
                  <a:lumOff val="80000"/>
                </a:srgbClr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867" name="꺾인 연결선 106">
            <a:extLst>
              <a:ext uri="{FF2B5EF4-FFF2-40B4-BE49-F238E27FC236}">
                <a16:creationId xmlns:a16="http://schemas.microsoft.com/office/drawing/2014/main" id="{413590E0-5BB1-48F3-820C-E03A28715EC0}"/>
              </a:ext>
            </a:extLst>
          </p:cNvPr>
          <p:cNvCxnSpPr>
            <a:cxnSpLocks/>
            <a:stCxn id="961" idx="2"/>
            <a:endCxn id="52" idx="3"/>
          </p:cNvCxnSpPr>
          <p:nvPr/>
        </p:nvCxnSpPr>
        <p:spPr>
          <a:xfrm rot="16200000" flipH="1">
            <a:off x="5212095" y="3847519"/>
            <a:ext cx="362485" cy="421098"/>
          </a:xfrm>
          <a:prstGeom prst="bentConnector2">
            <a:avLst/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70" name="Text Box 280">
            <a:extLst>
              <a:ext uri="{FF2B5EF4-FFF2-40B4-BE49-F238E27FC236}">
                <a16:creationId xmlns:a16="http://schemas.microsoft.com/office/drawing/2014/main" id="{95B25213-7FE1-76F2-2089-D1D511E67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3413" y="3354928"/>
            <a:ext cx="262059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실시간 상담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Text</a:t>
            </a:r>
            <a:endParaRPr lang="ko-KR" altLang="en-US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71" name="TextBox 870">
            <a:extLst>
              <a:ext uri="{FF2B5EF4-FFF2-40B4-BE49-F238E27FC236}">
                <a16:creationId xmlns:a16="http://schemas.microsoft.com/office/drawing/2014/main" id="{4EFB7E53-ED8B-2556-AF14-6C3492BB5A9D}"/>
              </a:ext>
            </a:extLst>
          </p:cNvPr>
          <p:cNvSpPr txBox="1"/>
          <p:nvPr/>
        </p:nvSpPr>
        <p:spPr>
          <a:xfrm>
            <a:off x="5258939" y="4179176"/>
            <a:ext cx="316309" cy="439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서비스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Port</a:t>
            </a: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: 5670</a:t>
            </a:r>
            <a:endParaRPr kumimoji="0" lang="ko-KR" altLang="en-US" sz="286" dirty="0">
              <a:solidFill>
                <a:srgbClr val="FF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872" name="Text Box 280">
            <a:extLst>
              <a:ext uri="{FF2B5EF4-FFF2-40B4-BE49-F238E27FC236}">
                <a16:creationId xmlns:a16="http://schemas.microsoft.com/office/drawing/2014/main" id="{04E41F86-DF25-5B17-DB45-656ED579D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5319" y="4123548"/>
            <a:ext cx="355427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상담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Text 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질의응대</a:t>
            </a:r>
          </a:p>
        </p:txBody>
      </p:sp>
      <p:grpSp>
        <p:nvGrpSpPr>
          <p:cNvPr id="877" name="그룹 876">
            <a:extLst>
              <a:ext uri="{FF2B5EF4-FFF2-40B4-BE49-F238E27FC236}">
                <a16:creationId xmlns:a16="http://schemas.microsoft.com/office/drawing/2014/main" id="{F6B379AB-E553-1EDA-E624-8E4AEAEA6D50}"/>
              </a:ext>
            </a:extLst>
          </p:cNvPr>
          <p:cNvGrpSpPr>
            <a:grpSpLocks noChangeAspect="1"/>
          </p:cNvGrpSpPr>
          <p:nvPr/>
        </p:nvGrpSpPr>
        <p:grpSpPr>
          <a:xfrm>
            <a:off x="4313087" y="5489273"/>
            <a:ext cx="771429" cy="399734"/>
            <a:chOff x="3243122" y="4777570"/>
            <a:chExt cx="1443445" cy="747954"/>
          </a:xfrm>
        </p:grpSpPr>
        <p:sp>
          <p:nvSpPr>
            <p:cNvPr id="878" name="직사각형 877">
              <a:extLst>
                <a:ext uri="{FF2B5EF4-FFF2-40B4-BE49-F238E27FC236}">
                  <a16:creationId xmlns:a16="http://schemas.microsoft.com/office/drawing/2014/main" id="{5E0A3182-0450-3DDF-AA9E-6457062B853A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79" name="직사각형 878">
              <a:extLst>
                <a:ext uri="{FF2B5EF4-FFF2-40B4-BE49-F238E27FC236}">
                  <a16:creationId xmlns:a16="http://schemas.microsoft.com/office/drawing/2014/main" id="{A62632ED-AA75-9507-D026-A40D61D4E474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80" name="직사각형 879">
              <a:extLst>
                <a:ext uri="{FF2B5EF4-FFF2-40B4-BE49-F238E27FC236}">
                  <a16:creationId xmlns:a16="http://schemas.microsoft.com/office/drawing/2014/main" id="{D1814F03-4C60-1266-EC10-DADE7A15A560}"/>
                </a:ext>
              </a:extLst>
            </p:cNvPr>
            <p:cNvSpPr/>
            <p:nvPr/>
          </p:nvSpPr>
          <p:spPr bwMode="gray">
            <a:xfrm rot="10800000" flipV="1">
              <a:off x="3556924" y="4859041"/>
              <a:ext cx="815845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Text Analyze</a:t>
              </a:r>
            </a:p>
          </p:txBody>
        </p:sp>
        <p:sp>
          <p:nvSpPr>
            <p:cNvPr id="881" name="직사각형 880">
              <a:extLst>
                <a:ext uri="{FF2B5EF4-FFF2-40B4-BE49-F238E27FC236}">
                  <a16:creationId xmlns:a16="http://schemas.microsoft.com/office/drawing/2014/main" id="{E5EA8D41-8B9A-FA82-2297-240220C626DD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상담 컨텐츠 텍스트 분석</a:t>
              </a:r>
            </a:p>
          </p:txBody>
        </p:sp>
      </p:grpSp>
      <p:sp>
        <p:nvSpPr>
          <p:cNvPr id="882" name="TextBox 881">
            <a:extLst>
              <a:ext uri="{FF2B5EF4-FFF2-40B4-BE49-F238E27FC236}">
                <a16:creationId xmlns:a16="http://schemas.microsoft.com/office/drawing/2014/main" id="{D9F68015-1A15-CFB5-3AF5-8EB3ECE51DFF}"/>
              </a:ext>
            </a:extLst>
          </p:cNvPr>
          <p:cNvSpPr txBox="1"/>
          <p:nvPr/>
        </p:nvSpPr>
        <p:spPr>
          <a:xfrm>
            <a:off x="4568222" y="5614373"/>
            <a:ext cx="318694" cy="5495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357" dirty="0">
                <a:solidFill>
                  <a:srgbClr val="9BBB59">
                    <a:lumMod val="20000"/>
                    <a:lumOff val="80000"/>
                  </a:srgbClr>
                </a:solidFill>
                <a:latin typeface="맑은 고딕"/>
                <a:ea typeface="맑은 고딕" panose="020B0503020000020004" pitchFamily="50" charset="-127"/>
              </a:rPr>
              <a:t>192.168.90.91</a:t>
            </a:r>
            <a:endParaRPr kumimoji="0" lang="ko-KR" altLang="en-US" sz="357" dirty="0">
              <a:solidFill>
                <a:srgbClr val="9BBB59">
                  <a:lumMod val="20000"/>
                  <a:lumOff val="80000"/>
                </a:srgbClr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883" name="TextBox 882">
            <a:extLst>
              <a:ext uri="{FF2B5EF4-FFF2-40B4-BE49-F238E27FC236}">
                <a16:creationId xmlns:a16="http://schemas.microsoft.com/office/drawing/2014/main" id="{6D2B9D37-2BA4-7A1B-DEA8-5D73716E105F}"/>
              </a:ext>
            </a:extLst>
          </p:cNvPr>
          <p:cNvSpPr txBox="1"/>
          <p:nvPr/>
        </p:nvSpPr>
        <p:spPr>
          <a:xfrm>
            <a:off x="4411261" y="5391593"/>
            <a:ext cx="316309" cy="439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서비스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Port</a:t>
            </a: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: 10200</a:t>
            </a:r>
            <a:endParaRPr kumimoji="0" lang="ko-KR" altLang="en-US" sz="286" dirty="0">
              <a:solidFill>
                <a:srgbClr val="FF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522" name="원호 521">
            <a:extLst>
              <a:ext uri="{FF2B5EF4-FFF2-40B4-BE49-F238E27FC236}">
                <a16:creationId xmlns:a16="http://schemas.microsoft.com/office/drawing/2014/main" id="{0DFBC826-E9E3-130B-16FF-4A0AAF9C3D8D}"/>
              </a:ext>
            </a:extLst>
          </p:cNvPr>
          <p:cNvSpPr/>
          <p:nvPr/>
        </p:nvSpPr>
        <p:spPr>
          <a:xfrm>
            <a:off x="2374313" y="1936143"/>
            <a:ext cx="67661" cy="66257"/>
          </a:xfrm>
          <a:prstGeom prst="arc">
            <a:avLst>
              <a:gd name="adj1" fmla="val 10771571"/>
              <a:gd name="adj2" fmla="val 0"/>
            </a:avLst>
          </a:prstGeom>
          <a:noFill/>
          <a:ln>
            <a:solidFill>
              <a:srgbClr val="37609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529" name="연결선: 꺾임 528">
            <a:extLst>
              <a:ext uri="{FF2B5EF4-FFF2-40B4-BE49-F238E27FC236}">
                <a16:creationId xmlns:a16="http://schemas.microsoft.com/office/drawing/2014/main" id="{71353659-D1C4-F470-B3D0-EAA395736A76}"/>
              </a:ext>
            </a:extLst>
          </p:cNvPr>
          <p:cNvCxnSpPr>
            <a:cxnSpLocks/>
            <a:stCxn id="522" idx="0"/>
            <a:endCxn id="574" idx="1"/>
          </p:cNvCxnSpPr>
          <p:nvPr/>
        </p:nvCxnSpPr>
        <p:spPr>
          <a:xfrm rot="5400000">
            <a:off x="2034631" y="1634718"/>
            <a:ext cx="4851" cy="674517"/>
          </a:xfrm>
          <a:prstGeom prst="bentConnector4">
            <a:avLst>
              <a:gd name="adj1" fmla="val 98165"/>
              <a:gd name="adj2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0" name="그룹 329">
            <a:extLst>
              <a:ext uri="{FF2B5EF4-FFF2-40B4-BE49-F238E27FC236}">
                <a16:creationId xmlns:a16="http://schemas.microsoft.com/office/drawing/2014/main" id="{D54B7D94-5056-5263-CD25-8E7996953D4B}"/>
              </a:ext>
            </a:extLst>
          </p:cNvPr>
          <p:cNvGrpSpPr/>
          <p:nvPr/>
        </p:nvGrpSpPr>
        <p:grpSpPr>
          <a:xfrm>
            <a:off x="994822" y="2298329"/>
            <a:ext cx="704976" cy="534253"/>
            <a:chOff x="3243122" y="4777570"/>
            <a:chExt cx="1443445" cy="747954"/>
          </a:xfrm>
        </p:grpSpPr>
        <p:sp>
          <p:nvSpPr>
            <p:cNvPr id="331" name="직사각형 330">
              <a:extLst>
                <a:ext uri="{FF2B5EF4-FFF2-40B4-BE49-F238E27FC236}">
                  <a16:creationId xmlns:a16="http://schemas.microsoft.com/office/drawing/2014/main" id="{468831BD-B263-8E28-C22E-C712D3854C35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32" name="직사각형 331">
              <a:extLst>
                <a:ext uri="{FF2B5EF4-FFF2-40B4-BE49-F238E27FC236}">
                  <a16:creationId xmlns:a16="http://schemas.microsoft.com/office/drawing/2014/main" id="{95EF401D-63C4-59CE-EF8C-554EF2FADF85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33" name="직사각형 332">
              <a:extLst>
                <a:ext uri="{FF2B5EF4-FFF2-40B4-BE49-F238E27FC236}">
                  <a16:creationId xmlns:a16="http://schemas.microsoft.com/office/drawing/2014/main" id="{82C525A9-FD3D-8840-CDDE-C8DBBAA85F2C}"/>
                </a:ext>
              </a:extLst>
            </p:cNvPr>
            <p:cNvSpPr/>
            <p:nvPr/>
          </p:nvSpPr>
          <p:spPr bwMode="gray">
            <a:xfrm rot="10800000" flipV="1">
              <a:off x="3762995" y="4880464"/>
              <a:ext cx="403707" cy="12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 err="1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누리집</a:t>
              </a:r>
              <a:endParaRPr kumimoji="0" lang="ko-KR" altLang="en-US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34" name="직사각형 333">
              <a:extLst>
                <a:ext uri="{FF2B5EF4-FFF2-40B4-BE49-F238E27FC236}">
                  <a16:creationId xmlns:a16="http://schemas.microsoft.com/office/drawing/2014/main" id="{D3A13909-8EF5-399F-0F6D-A082A9ECBB45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ＷＥＢ</a:t>
              </a:r>
            </a:p>
          </p:txBody>
        </p:sp>
      </p:grpSp>
      <p:grpSp>
        <p:nvGrpSpPr>
          <p:cNvPr id="335" name="그룹 334">
            <a:extLst>
              <a:ext uri="{FF2B5EF4-FFF2-40B4-BE49-F238E27FC236}">
                <a16:creationId xmlns:a16="http://schemas.microsoft.com/office/drawing/2014/main" id="{28D276A4-70D3-6809-24AD-F2B141EF4FEF}"/>
              </a:ext>
            </a:extLst>
          </p:cNvPr>
          <p:cNvGrpSpPr/>
          <p:nvPr/>
        </p:nvGrpSpPr>
        <p:grpSpPr>
          <a:xfrm>
            <a:off x="994822" y="2890512"/>
            <a:ext cx="704976" cy="534253"/>
            <a:chOff x="3243122" y="4777570"/>
            <a:chExt cx="1443445" cy="747954"/>
          </a:xfrm>
        </p:grpSpPr>
        <p:sp>
          <p:nvSpPr>
            <p:cNvPr id="336" name="직사각형 335">
              <a:extLst>
                <a:ext uri="{FF2B5EF4-FFF2-40B4-BE49-F238E27FC236}">
                  <a16:creationId xmlns:a16="http://schemas.microsoft.com/office/drawing/2014/main" id="{8964327E-1D0C-EA21-AEFD-6DF70CBC2695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37" name="직사각형 336">
              <a:extLst>
                <a:ext uri="{FF2B5EF4-FFF2-40B4-BE49-F238E27FC236}">
                  <a16:creationId xmlns:a16="http://schemas.microsoft.com/office/drawing/2014/main" id="{C1483A3E-0605-E5BB-C553-13373B381B40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38" name="직사각형 337">
              <a:extLst>
                <a:ext uri="{FF2B5EF4-FFF2-40B4-BE49-F238E27FC236}">
                  <a16:creationId xmlns:a16="http://schemas.microsoft.com/office/drawing/2014/main" id="{CB4ED12F-60D6-0642-CDE6-C7AE0275BF3F}"/>
                </a:ext>
              </a:extLst>
            </p:cNvPr>
            <p:cNvSpPr/>
            <p:nvPr/>
          </p:nvSpPr>
          <p:spPr bwMode="gray">
            <a:xfrm rot="10800000" flipV="1">
              <a:off x="3810589" y="4880464"/>
              <a:ext cx="308525" cy="12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VOP</a:t>
              </a:r>
              <a:endParaRPr kumimoji="0" lang="ko-KR" altLang="en-US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39" name="직사각형 338">
              <a:extLst>
                <a:ext uri="{FF2B5EF4-FFF2-40B4-BE49-F238E27FC236}">
                  <a16:creationId xmlns:a16="http://schemas.microsoft.com/office/drawing/2014/main" id="{168EFFC5-94C4-7EA4-86D4-4C5A9872538E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ＷＥＢ</a:t>
              </a:r>
            </a:p>
          </p:txBody>
        </p:sp>
      </p:grpSp>
      <p:grpSp>
        <p:nvGrpSpPr>
          <p:cNvPr id="340" name="그룹 339">
            <a:extLst>
              <a:ext uri="{FF2B5EF4-FFF2-40B4-BE49-F238E27FC236}">
                <a16:creationId xmlns:a16="http://schemas.microsoft.com/office/drawing/2014/main" id="{F0759BFE-E024-37A5-9A26-6BDA84FB8FB7}"/>
              </a:ext>
            </a:extLst>
          </p:cNvPr>
          <p:cNvGrpSpPr/>
          <p:nvPr/>
        </p:nvGrpSpPr>
        <p:grpSpPr>
          <a:xfrm>
            <a:off x="994822" y="3491706"/>
            <a:ext cx="704976" cy="534253"/>
            <a:chOff x="3243122" y="4777570"/>
            <a:chExt cx="1443445" cy="747954"/>
          </a:xfrm>
        </p:grpSpPr>
        <p:sp>
          <p:nvSpPr>
            <p:cNvPr id="341" name="직사각형 340">
              <a:extLst>
                <a:ext uri="{FF2B5EF4-FFF2-40B4-BE49-F238E27FC236}">
                  <a16:creationId xmlns:a16="http://schemas.microsoft.com/office/drawing/2014/main" id="{F938CAD4-28DB-2C89-C73C-502019D70A87}"/>
                </a:ext>
              </a:extLst>
            </p:cNvPr>
            <p:cNvSpPr/>
            <p:nvPr/>
          </p:nvSpPr>
          <p:spPr>
            <a:xfrm flipH="1">
              <a:off x="3243122" y="4777572"/>
              <a:ext cx="1443442" cy="74795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42" name="직사각형 341">
              <a:extLst>
                <a:ext uri="{FF2B5EF4-FFF2-40B4-BE49-F238E27FC236}">
                  <a16:creationId xmlns:a16="http://schemas.microsoft.com/office/drawing/2014/main" id="{56459C8A-5C26-04EB-7846-E66910982C78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43" name="직사각형 342">
              <a:extLst>
                <a:ext uri="{FF2B5EF4-FFF2-40B4-BE49-F238E27FC236}">
                  <a16:creationId xmlns:a16="http://schemas.microsoft.com/office/drawing/2014/main" id="{76FFD778-C4DC-5243-4A05-E70C3D939BFD}"/>
                </a:ext>
              </a:extLst>
            </p:cNvPr>
            <p:cNvSpPr/>
            <p:nvPr/>
          </p:nvSpPr>
          <p:spPr bwMode="gray">
            <a:xfrm rot="10800000" flipV="1">
              <a:off x="3538168" y="4880464"/>
              <a:ext cx="853363" cy="12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화상상담 중계</a:t>
              </a:r>
            </a:p>
          </p:txBody>
        </p:sp>
        <p:sp>
          <p:nvSpPr>
            <p:cNvPr id="344" name="직사각형 343">
              <a:extLst>
                <a:ext uri="{FF2B5EF4-FFF2-40B4-BE49-F238E27FC236}">
                  <a16:creationId xmlns:a16="http://schemas.microsoft.com/office/drawing/2014/main" id="{1E94093A-1A28-9B1A-7CF4-35FBE335FF8F}"/>
                </a:ext>
              </a:extLst>
            </p:cNvPr>
            <p:cNvSpPr/>
            <p:nvPr/>
          </p:nvSpPr>
          <p:spPr>
            <a:xfrm>
              <a:off x="3337438" y="5193905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ＷＥＢ</a:t>
              </a:r>
            </a:p>
          </p:txBody>
        </p:sp>
      </p:grpSp>
      <p:grpSp>
        <p:nvGrpSpPr>
          <p:cNvPr id="352" name="그룹 351">
            <a:extLst>
              <a:ext uri="{FF2B5EF4-FFF2-40B4-BE49-F238E27FC236}">
                <a16:creationId xmlns:a16="http://schemas.microsoft.com/office/drawing/2014/main" id="{6B9796B2-A14A-262F-AEBF-A9636CBE5690}"/>
              </a:ext>
            </a:extLst>
          </p:cNvPr>
          <p:cNvGrpSpPr/>
          <p:nvPr/>
        </p:nvGrpSpPr>
        <p:grpSpPr>
          <a:xfrm>
            <a:off x="5603886" y="519503"/>
            <a:ext cx="771429" cy="390596"/>
            <a:chOff x="7845440" y="727304"/>
            <a:chExt cx="1080000" cy="546835"/>
          </a:xfrm>
        </p:grpSpPr>
        <p:sp>
          <p:nvSpPr>
            <p:cNvPr id="347" name="직사각형 346">
              <a:extLst>
                <a:ext uri="{FF2B5EF4-FFF2-40B4-BE49-F238E27FC236}">
                  <a16:creationId xmlns:a16="http://schemas.microsoft.com/office/drawing/2014/main" id="{E1F14682-1EAD-CA89-DBA1-4787E6546E54}"/>
                </a:ext>
              </a:extLst>
            </p:cNvPr>
            <p:cNvSpPr/>
            <p:nvPr/>
          </p:nvSpPr>
          <p:spPr>
            <a:xfrm flipH="1">
              <a:off x="7845440" y="727304"/>
              <a:ext cx="1079996" cy="546835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48" name="직사각형 347">
              <a:extLst>
                <a:ext uri="{FF2B5EF4-FFF2-40B4-BE49-F238E27FC236}">
                  <a16:creationId xmlns:a16="http://schemas.microsoft.com/office/drawing/2014/main" id="{45916D92-B5C6-F5FF-300B-D72FE6E63987}"/>
                </a:ext>
              </a:extLst>
            </p:cNvPr>
            <p:cNvSpPr/>
            <p:nvPr/>
          </p:nvSpPr>
          <p:spPr>
            <a:xfrm flipH="1">
              <a:off x="7845442" y="727305"/>
              <a:ext cx="1079998" cy="249205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49" name="직사각형 348">
              <a:extLst>
                <a:ext uri="{FF2B5EF4-FFF2-40B4-BE49-F238E27FC236}">
                  <a16:creationId xmlns:a16="http://schemas.microsoft.com/office/drawing/2014/main" id="{A9C7E400-20B7-9571-F65D-28967BC0E46B}"/>
                </a:ext>
              </a:extLst>
            </p:cNvPr>
            <p:cNvSpPr/>
            <p:nvPr/>
          </p:nvSpPr>
          <p:spPr bwMode="gray">
            <a:xfrm rot="10800000" flipV="1">
              <a:off x="8295673" y="788263"/>
              <a:ext cx="179537" cy="12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TTS</a:t>
              </a:r>
            </a:p>
          </p:txBody>
        </p:sp>
        <p:sp>
          <p:nvSpPr>
            <p:cNvPr id="350" name="직사각형 349">
              <a:extLst>
                <a:ext uri="{FF2B5EF4-FFF2-40B4-BE49-F238E27FC236}">
                  <a16:creationId xmlns:a16="http://schemas.microsoft.com/office/drawing/2014/main" id="{7D0AB504-A52A-9125-7335-1782BDE23DDB}"/>
                </a:ext>
              </a:extLst>
            </p:cNvPr>
            <p:cNvSpPr/>
            <p:nvPr/>
          </p:nvSpPr>
          <p:spPr>
            <a:xfrm>
              <a:off x="7912559" y="1023147"/>
              <a:ext cx="945760" cy="192180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WAS</a:t>
              </a:r>
            </a:p>
          </p:txBody>
        </p:sp>
      </p:grpSp>
      <p:cxnSp>
        <p:nvCxnSpPr>
          <p:cNvPr id="356" name="연결선: 꺾임 355">
            <a:extLst>
              <a:ext uri="{FF2B5EF4-FFF2-40B4-BE49-F238E27FC236}">
                <a16:creationId xmlns:a16="http://schemas.microsoft.com/office/drawing/2014/main" id="{C043C1D5-23EF-1858-6E85-000A12B4874E}"/>
              </a:ext>
            </a:extLst>
          </p:cNvPr>
          <p:cNvCxnSpPr>
            <a:cxnSpLocks/>
            <a:stCxn id="47" idx="0"/>
            <a:endCxn id="347" idx="2"/>
          </p:cNvCxnSpPr>
          <p:nvPr/>
        </p:nvCxnSpPr>
        <p:spPr>
          <a:xfrm rot="16200000" flipV="1">
            <a:off x="5886990" y="1012708"/>
            <a:ext cx="205220" cy="2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2" name="그룹 371">
            <a:extLst>
              <a:ext uri="{FF2B5EF4-FFF2-40B4-BE49-F238E27FC236}">
                <a16:creationId xmlns:a16="http://schemas.microsoft.com/office/drawing/2014/main" id="{C9C79437-6ADA-412C-B726-D7806A427AA8}"/>
              </a:ext>
            </a:extLst>
          </p:cNvPr>
          <p:cNvGrpSpPr/>
          <p:nvPr/>
        </p:nvGrpSpPr>
        <p:grpSpPr>
          <a:xfrm>
            <a:off x="2631794" y="4875141"/>
            <a:ext cx="771429" cy="380256"/>
            <a:chOff x="3684512" y="6825197"/>
            <a:chExt cx="1080000" cy="532358"/>
          </a:xfrm>
        </p:grpSpPr>
        <p:sp>
          <p:nvSpPr>
            <p:cNvPr id="367" name="직사각형 366">
              <a:extLst>
                <a:ext uri="{FF2B5EF4-FFF2-40B4-BE49-F238E27FC236}">
                  <a16:creationId xmlns:a16="http://schemas.microsoft.com/office/drawing/2014/main" id="{F70A259A-AE17-C33A-6923-05D17680329D}"/>
                </a:ext>
              </a:extLst>
            </p:cNvPr>
            <p:cNvSpPr/>
            <p:nvPr/>
          </p:nvSpPr>
          <p:spPr>
            <a:xfrm flipH="1">
              <a:off x="3684513" y="6825197"/>
              <a:ext cx="1079998" cy="532358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68" name="직사각형 367">
              <a:extLst>
                <a:ext uri="{FF2B5EF4-FFF2-40B4-BE49-F238E27FC236}">
                  <a16:creationId xmlns:a16="http://schemas.microsoft.com/office/drawing/2014/main" id="{089F2B12-914C-E4D1-5766-C136CC49D591}"/>
                </a:ext>
              </a:extLst>
            </p:cNvPr>
            <p:cNvSpPr/>
            <p:nvPr/>
          </p:nvSpPr>
          <p:spPr>
            <a:xfrm flipH="1">
              <a:off x="3684512" y="6825198"/>
              <a:ext cx="1080000" cy="24920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69" name="직사각형 368">
              <a:extLst>
                <a:ext uri="{FF2B5EF4-FFF2-40B4-BE49-F238E27FC236}">
                  <a16:creationId xmlns:a16="http://schemas.microsoft.com/office/drawing/2014/main" id="{C8D662B5-B3C4-8054-AAF4-23AE08A29F7B}"/>
                </a:ext>
              </a:extLst>
            </p:cNvPr>
            <p:cNvSpPr/>
            <p:nvPr/>
          </p:nvSpPr>
          <p:spPr bwMode="gray">
            <a:xfrm rot="10800000" flipV="1">
              <a:off x="4119037" y="6886160"/>
              <a:ext cx="210956" cy="12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VOP</a:t>
              </a:r>
              <a:endParaRPr kumimoji="0" lang="ko-KR" altLang="en-US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70" name="직사각형 369">
              <a:extLst>
                <a:ext uri="{FF2B5EF4-FFF2-40B4-BE49-F238E27FC236}">
                  <a16:creationId xmlns:a16="http://schemas.microsoft.com/office/drawing/2014/main" id="{73595516-2819-F62E-ADCA-7AEB1C23DA32}"/>
                </a:ext>
              </a:extLst>
            </p:cNvPr>
            <p:cNvSpPr/>
            <p:nvPr/>
          </p:nvSpPr>
          <p:spPr>
            <a:xfrm>
              <a:off x="3751630" y="7115488"/>
              <a:ext cx="945762" cy="192180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WAS</a:t>
              </a:r>
            </a:p>
          </p:txBody>
        </p:sp>
      </p:grpSp>
      <p:grpSp>
        <p:nvGrpSpPr>
          <p:cNvPr id="373" name="그룹 372">
            <a:extLst>
              <a:ext uri="{FF2B5EF4-FFF2-40B4-BE49-F238E27FC236}">
                <a16:creationId xmlns:a16="http://schemas.microsoft.com/office/drawing/2014/main" id="{D089674E-0136-4243-32E0-867597A87A61}"/>
              </a:ext>
            </a:extLst>
          </p:cNvPr>
          <p:cNvGrpSpPr/>
          <p:nvPr/>
        </p:nvGrpSpPr>
        <p:grpSpPr>
          <a:xfrm>
            <a:off x="2631794" y="5325574"/>
            <a:ext cx="771429" cy="380256"/>
            <a:chOff x="3684512" y="6825197"/>
            <a:chExt cx="1080000" cy="532358"/>
          </a:xfrm>
        </p:grpSpPr>
        <p:sp>
          <p:nvSpPr>
            <p:cNvPr id="374" name="직사각형 373">
              <a:extLst>
                <a:ext uri="{FF2B5EF4-FFF2-40B4-BE49-F238E27FC236}">
                  <a16:creationId xmlns:a16="http://schemas.microsoft.com/office/drawing/2014/main" id="{634A0AAC-F683-4AA9-3D81-A7BEF270A354}"/>
                </a:ext>
              </a:extLst>
            </p:cNvPr>
            <p:cNvSpPr/>
            <p:nvPr/>
          </p:nvSpPr>
          <p:spPr>
            <a:xfrm flipH="1">
              <a:off x="3684513" y="6825197"/>
              <a:ext cx="1079998" cy="532358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75" name="직사각형 374">
              <a:extLst>
                <a:ext uri="{FF2B5EF4-FFF2-40B4-BE49-F238E27FC236}">
                  <a16:creationId xmlns:a16="http://schemas.microsoft.com/office/drawing/2014/main" id="{858930BB-D109-1062-7808-03AAD4EF4523}"/>
                </a:ext>
              </a:extLst>
            </p:cNvPr>
            <p:cNvSpPr/>
            <p:nvPr/>
          </p:nvSpPr>
          <p:spPr>
            <a:xfrm flipH="1">
              <a:off x="3684512" y="6825198"/>
              <a:ext cx="1080000" cy="24920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76" name="직사각형 375">
              <a:extLst>
                <a:ext uri="{FF2B5EF4-FFF2-40B4-BE49-F238E27FC236}">
                  <a16:creationId xmlns:a16="http://schemas.microsoft.com/office/drawing/2014/main" id="{C725E495-FBEB-1058-9575-08CA4063D903}"/>
                </a:ext>
              </a:extLst>
            </p:cNvPr>
            <p:cNvSpPr/>
            <p:nvPr/>
          </p:nvSpPr>
          <p:spPr bwMode="gray">
            <a:xfrm rot="10800000" flipV="1">
              <a:off x="4086494" y="6886160"/>
              <a:ext cx="276038" cy="12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 err="1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누리집</a:t>
              </a:r>
              <a:endParaRPr kumimoji="0" lang="ko-KR" altLang="en-US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77" name="직사각형 376">
              <a:extLst>
                <a:ext uri="{FF2B5EF4-FFF2-40B4-BE49-F238E27FC236}">
                  <a16:creationId xmlns:a16="http://schemas.microsoft.com/office/drawing/2014/main" id="{11E99E3B-0D8A-93F2-4EF9-47292457F0D2}"/>
                </a:ext>
              </a:extLst>
            </p:cNvPr>
            <p:cNvSpPr/>
            <p:nvPr/>
          </p:nvSpPr>
          <p:spPr>
            <a:xfrm>
              <a:off x="3751630" y="7115488"/>
              <a:ext cx="945762" cy="192180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WAS</a:t>
              </a:r>
            </a:p>
          </p:txBody>
        </p:sp>
      </p:grpSp>
      <p:grpSp>
        <p:nvGrpSpPr>
          <p:cNvPr id="378" name="그룹 377">
            <a:extLst>
              <a:ext uri="{FF2B5EF4-FFF2-40B4-BE49-F238E27FC236}">
                <a16:creationId xmlns:a16="http://schemas.microsoft.com/office/drawing/2014/main" id="{A64812C6-8BC7-2DA9-8257-829AD44E9952}"/>
              </a:ext>
            </a:extLst>
          </p:cNvPr>
          <p:cNvGrpSpPr/>
          <p:nvPr/>
        </p:nvGrpSpPr>
        <p:grpSpPr>
          <a:xfrm>
            <a:off x="2631794" y="5779873"/>
            <a:ext cx="771429" cy="380256"/>
            <a:chOff x="3684512" y="6825197"/>
            <a:chExt cx="1080000" cy="532358"/>
          </a:xfrm>
        </p:grpSpPr>
        <p:sp>
          <p:nvSpPr>
            <p:cNvPr id="379" name="직사각형 378">
              <a:extLst>
                <a:ext uri="{FF2B5EF4-FFF2-40B4-BE49-F238E27FC236}">
                  <a16:creationId xmlns:a16="http://schemas.microsoft.com/office/drawing/2014/main" id="{C2C9B312-8B4F-4603-D922-F72DDCEF3E98}"/>
                </a:ext>
              </a:extLst>
            </p:cNvPr>
            <p:cNvSpPr/>
            <p:nvPr/>
          </p:nvSpPr>
          <p:spPr>
            <a:xfrm flipH="1">
              <a:off x="3684513" y="6825197"/>
              <a:ext cx="1079998" cy="532358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80" name="직사각형 379">
              <a:extLst>
                <a:ext uri="{FF2B5EF4-FFF2-40B4-BE49-F238E27FC236}">
                  <a16:creationId xmlns:a16="http://schemas.microsoft.com/office/drawing/2014/main" id="{BA2875F9-1DB2-5F24-0E53-7B2546348BB6}"/>
                </a:ext>
              </a:extLst>
            </p:cNvPr>
            <p:cNvSpPr/>
            <p:nvPr/>
          </p:nvSpPr>
          <p:spPr>
            <a:xfrm flipH="1">
              <a:off x="3684512" y="6825198"/>
              <a:ext cx="1080000" cy="249206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81" name="직사각형 380">
              <a:extLst>
                <a:ext uri="{FF2B5EF4-FFF2-40B4-BE49-F238E27FC236}">
                  <a16:creationId xmlns:a16="http://schemas.microsoft.com/office/drawing/2014/main" id="{09153016-A956-75DA-7858-DD6E567C5D49}"/>
                </a:ext>
              </a:extLst>
            </p:cNvPr>
            <p:cNvSpPr/>
            <p:nvPr/>
          </p:nvSpPr>
          <p:spPr bwMode="gray">
            <a:xfrm rot="10800000" flipV="1">
              <a:off x="4040491" y="6886160"/>
              <a:ext cx="368050" cy="127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화상상담</a:t>
              </a:r>
            </a:p>
          </p:txBody>
        </p:sp>
        <p:sp>
          <p:nvSpPr>
            <p:cNvPr id="382" name="직사각형 381">
              <a:extLst>
                <a:ext uri="{FF2B5EF4-FFF2-40B4-BE49-F238E27FC236}">
                  <a16:creationId xmlns:a16="http://schemas.microsoft.com/office/drawing/2014/main" id="{930D9037-8392-0395-AF3E-F27BCDA95EAF}"/>
                </a:ext>
              </a:extLst>
            </p:cNvPr>
            <p:cNvSpPr/>
            <p:nvPr/>
          </p:nvSpPr>
          <p:spPr>
            <a:xfrm>
              <a:off x="3751630" y="7115488"/>
              <a:ext cx="945762" cy="192180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WAS</a:t>
              </a: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CFA2694B-E883-BB15-D0DB-43A882ED3B26}"/>
              </a:ext>
            </a:extLst>
          </p:cNvPr>
          <p:cNvGrpSpPr>
            <a:grpSpLocks noChangeAspect="1"/>
          </p:cNvGrpSpPr>
          <p:nvPr/>
        </p:nvGrpSpPr>
        <p:grpSpPr>
          <a:xfrm>
            <a:off x="8840036" y="1695712"/>
            <a:ext cx="771429" cy="555840"/>
            <a:chOff x="8659850" y="3574982"/>
            <a:chExt cx="1446417" cy="1042192"/>
          </a:xfrm>
        </p:grpSpPr>
        <p:sp>
          <p:nvSpPr>
            <p:cNvPr id="832" name="직사각형 831">
              <a:extLst>
                <a:ext uri="{FF2B5EF4-FFF2-40B4-BE49-F238E27FC236}">
                  <a16:creationId xmlns:a16="http://schemas.microsoft.com/office/drawing/2014/main" id="{25EAB9DC-FE09-8124-95D9-E39E07BA0D7F}"/>
                </a:ext>
              </a:extLst>
            </p:cNvPr>
            <p:cNvSpPr/>
            <p:nvPr/>
          </p:nvSpPr>
          <p:spPr>
            <a:xfrm flipH="1">
              <a:off x="8659850" y="3574982"/>
              <a:ext cx="1446417" cy="104219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33" name="직사각형 832">
              <a:extLst>
                <a:ext uri="{FF2B5EF4-FFF2-40B4-BE49-F238E27FC236}">
                  <a16:creationId xmlns:a16="http://schemas.microsoft.com/office/drawing/2014/main" id="{9F59990E-DCCA-168B-701B-A6103ADEC8E8}"/>
                </a:ext>
              </a:extLst>
            </p:cNvPr>
            <p:cNvSpPr/>
            <p:nvPr/>
          </p:nvSpPr>
          <p:spPr>
            <a:xfrm flipH="1">
              <a:off x="8659855" y="3574983"/>
              <a:ext cx="1443442" cy="33306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34" name="직사각형 833">
              <a:extLst>
                <a:ext uri="{FF2B5EF4-FFF2-40B4-BE49-F238E27FC236}">
                  <a16:creationId xmlns:a16="http://schemas.microsoft.com/office/drawing/2014/main" id="{44C69BF3-9D6F-9B20-4E3B-6D8EC595BFF0}"/>
                </a:ext>
              </a:extLst>
            </p:cNvPr>
            <p:cNvSpPr/>
            <p:nvPr/>
          </p:nvSpPr>
          <p:spPr bwMode="gray">
            <a:xfrm rot="10800000" flipV="1">
              <a:off x="9249330" y="3656280"/>
              <a:ext cx="264493" cy="170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EBS</a:t>
              </a:r>
              <a:endParaRPr kumimoji="0" lang="ko-KR" altLang="en-US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35" name="직사각형 834">
              <a:extLst>
                <a:ext uri="{FF2B5EF4-FFF2-40B4-BE49-F238E27FC236}">
                  <a16:creationId xmlns:a16="http://schemas.microsoft.com/office/drawing/2014/main" id="{0B097F98-EDC3-61D7-125C-CEB732B43359}"/>
                </a:ext>
              </a:extLst>
            </p:cNvPr>
            <p:cNvSpPr/>
            <p:nvPr/>
          </p:nvSpPr>
          <p:spPr>
            <a:xfrm>
              <a:off x="8751043" y="3967795"/>
              <a:ext cx="1264030" cy="256855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ESB 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엔진</a:t>
              </a:r>
            </a:p>
          </p:txBody>
        </p:sp>
        <p:sp>
          <p:nvSpPr>
            <p:cNvPr id="836" name="직사각형 835">
              <a:extLst>
                <a:ext uri="{FF2B5EF4-FFF2-40B4-BE49-F238E27FC236}">
                  <a16:creationId xmlns:a16="http://schemas.microsoft.com/office/drawing/2014/main" id="{A0A2D854-85CF-C8B7-9E1D-BB25F9C07B39}"/>
                </a:ext>
              </a:extLst>
            </p:cNvPr>
            <p:cNvSpPr/>
            <p:nvPr/>
          </p:nvSpPr>
          <p:spPr>
            <a:xfrm>
              <a:off x="8751043" y="4288563"/>
              <a:ext cx="1264030" cy="258067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ESB </a:t>
              </a:r>
              <a:r>
                <a:rPr lang="ko-KR" altLang="en-US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에이전트</a:t>
              </a:r>
            </a:p>
          </p:txBody>
        </p:sp>
      </p:grpSp>
      <p:grpSp>
        <p:nvGrpSpPr>
          <p:cNvPr id="839" name="그룹 838">
            <a:extLst>
              <a:ext uri="{FF2B5EF4-FFF2-40B4-BE49-F238E27FC236}">
                <a16:creationId xmlns:a16="http://schemas.microsoft.com/office/drawing/2014/main" id="{08EC8ECF-551F-4BF5-4D38-680F0C4F5F99}"/>
              </a:ext>
            </a:extLst>
          </p:cNvPr>
          <p:cNvGrpSpPr>
            <a:grpSpLocks noChangeAspect="1"/>
          </p:cNvGrpSpPr>
          <p:nvPr/>
        </p:nvGrpSpPr>
        <p:grpSpPr>
          <a:xfrm>
            <a:off x="9272722" y="5090078"/>
            <a:ext cx="771427" cy="296671"/>
            <a:chOff x="8661339" y="4863657"/>
            <a:chExt cx="1443442" cy="333069"/>
          </a:xfrm>
        </p:grpSpPr>
        <p:sp>
          <p:nvSpPr>
            <p:cNvPr id="841" name="직사각형 840">
              <a:extLst>
                <a:ext uri="{FF2B5EF4-FFF2-40B4-BE49-F238E27FC236}">
                  <a16:creationId xmlns:a16="http://schemas.microsoft.com/office/drawing/2014/main" id="{6052745D-71E2-9E90-3410-B6F0D0B3F3EB}"/>
                </a:ext>
              </a:extLst>
            </p:cNvPr>
            <p:cNvSpPr/>
            <p:nvPr/>
          </p:nvSpPr>
          <p:spPr>
            <a:xfrm flipH="1">
              <a:off x="8661339" y="4863657"/>
              <a:ext cx="1443442" cy="33306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42" name="직사각형 841">
              <a:extLst>
                <a:ext uri="{FF2B5EF4-FFF2-40B4-BE49-F238E27FC236}">
                  <a16:creationId xmlns:a16="http://schemas.microsoft.com/office/drawing/2014/main" id="{739E41D1-AE57-AA54-EC35-0BEC87613E46}"/>
                </a:ext>
              </a:extLst>
            </p:cNvPr>
            <p:cNvSpPr/>
            <p:nvPr/>
          </p:nvSpPr>
          <p:spPr bwMode="gray">
            <a:xfrm rot="10800000" flipV="1">
              <a:off x="8952639" y="4979157"/>
              <a:ext cx="860837" cy="102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통합관리시스템</a:t>
              </a:r>
            </a:p>
          </p:txBody>
        </p:sp>
      </p:grpSp>
      <p:cxnSp>
        <p:nvCxnSpPr>
          <p:cNvPr id="901" name="연결선: 꺾임 900">
            <a:extLst>
              <a:ext uri="{FF2B5EF4-FFF2-40B4-BE49-F238E27FC236}">
                <a16:creationId xmlns:a16="http://schemas.microsoft.com/office/drawing/2014/main" id="{8B6B224D-5252-89B8-6F0E-39B09F2BDE24}"/>
              </a:ext>
            </a:extLst>
          </p:cNvPr>
          <p:cNvCxnSpPr>
            <a:endCxn id="832" idx="2"/>
          </p:cNvCxnSpPr>
          <p:nvPr/>
        </p:nvCxnSpPr>
        <p:spPr>
          <a:xfrm rot="5400000" flipH="1" flipV="1">
            <a:off x="7817482" y="2299400"/>
            <a:ext cx="1456116" cy="1360421"/>
          </a:xfrm>
          <a:prstGeom prst="bentConnector3">
            <a:avLst>
              <a:gd name="adj1" fmla="val 14490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8" name="직선 화살표 연결선 907">
            <a:extLst>
              <a:ext uri="{FF2B5EF4-FFF2-40B4-BE49-F238E27FC236}">
                <a16:creationId xmlns:a16="http://schemas.microsoft.com/office/drawing/2014/main" id="{E6A845B4-017E-D85E-D9A4-39152AEF9D17}"/>
              </a:ext>
            </a:extLst>
          </p:cNvPr>
          <p:cNvCxnSpPr>
            <a:cxnSpLocks/>
            <a:stCxn id="183" idx="2"/>
            <a:endCxn id="833" idx="0"/>
          </p:cNvCxnSpPr>
          <p:nvPr/>
        </p:nvCxnSpPr>
        <p:spPr>
          <a:xfrm flipH="1">
            <a:off x="9224959" y="1308260"/>
            <a:ext cx="289" cy="387453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6" name="그룹 925">
            <a:extLst>
              <a:ext uri="{FF2B5EF4-FFF2-40B4-BE49-F238E27FC236}">
                <a16:creationId xmlns:a16="http://schemas.microsoft.com/office/drawing/2014/main" id="{A664DA7B-3D01-F29C-ADCD-9AA85A35FA6F}"/>
              </a:ext>
            </a:extLst>
          </p:cNvPr>
          <p:cNvGrpSpPr/>
          <p:nvPr/>
        </p:nvGrpSpPr>
        <p:grpSpPr>
          <a:xfrm>
            <a:off x="3403222" y="1461292"/>
            <a:ext cx="2199751" cy="1466892"/>
            <a:chOff x="4764511" y="2045808"/>
            <a:chExt cx="3081486" cy="2053649"/>
          </a:xfrm>
        </p:grpSpPr>
        <p:cxnSp>
          <p:nvCxnSpPr>
            <p:cNvPr id="5" name="꺾인 연결선 16">
              <a:extLst>
                <a:ext uri="{FF2B5EF4-FFF2-40B4-BE49-F238E27FC236}">
                  <a16:creationId xmlns:a16="http://schemas.microsoft.com/office/drawing/2014/main" id="{F85282C9-1A77-40F7-70BA-7C55D44B8464}"/>
                </a:ext>
              </a:extLst>
            </p:cNvPr>
            <p:cNvCxnSpPr>
              <a:cxnSpLocks/>
              <a:stCxn id="916" idx="2"/>
              <a:endCxn id="58" idx="3"/>
            </p:cNvCxnSpPr>
            <p:nvPr/>
          </p:nvCxnSpPr>
          <p:spPr bwMode="auto">
            <a:xfrm rot="10800000" flipH="1" flipV="1">
              <a:off x="5458541" y="2479129"/>
              <a:ext cx="2387457" cy="1620328"/>
            </a:xfrm>
            <a:prstGeom prst="bentConnector3">
              <a:avLst>
                <a:gd name="adj1" fmla="val -12159"/>
              </a:avLst>
            </a:prstGeom>
            <a:noFill/>
            <a:ln w="6350">
              <a:solidFill>
                <a:srgbClr val="969696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16" name="원호 915">
              <a:extLst>
                <a:ext uri="{FF2B5EF4-FFF2-40B4-BE49-F238E27FC236}">
                  <a16:creationId xmlns:a16="http://schemas.microsoft.com/office/drawing/2014/main" id="{84AED6AA-78D1-2EA5-AB81-1607008598AF}"/>
                </a:ext>
              </a:extLst>
            </p:cNvPr>
            <p:cNvSpPr/>
            <p:nvPr/>
          </p:nvSpPr>
          <p:spPr>
            <a:xfrm rot="5400000">
              <a:off x="5397028" y="2357380"/>
              <a:ext cx="123025" cy="120472"/>
            </a:xfrm>
            <a:prstGeom prst="arc">
              <a:avLst>
                <a:gd name="adj1" fmla="val 10771571"/>
                <a:gd name="adj2" fmla="val 0"/>
              </a:avLst>
            </a:prstGeom>
            <a:noFill/>
            <a:ln w="6350">
              <a:solidFill>
                <a:srgbClr val="969696"/>
              </a:solidFill>
              <a:round/>
              <a:headEnd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1541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endParaRPr>
            </a:p>
          </p:txBody>
        </p:sp>
        <p:cxnSp>
          <p:nvCxnSpPr>
            <p:cNvPr id="922" name="연결선: 꺾임 921">
              <a:extLst>
                <a:ext uri="{FF2B5EF4-FFF2-40B4-BE49-F238E27FC236}">
                  <a16:creationId xmlns:a16="http://schemas.microsoft.com/office/drawing/2014/main" id="{0EF6BC7E-B27B-5BC7-663E-542943812452}"/>
                </a:ext>
              </a:extLst>
            </p:cNvPr>
            <p:cNvCxnSpPr>
              <a:stCxn id="20" idx="1"/>
              <a:endCxn id="916" idx="0"/>
            </p:cNvCxnSpPr>
            <p:nvPr/>
          </p:nvCxnSpPr>
          <p:spPr>
            <a:xfrm>
              <a:off x="4764511" y="2045808"/>
              <a:ext cx="693521" cy="310298"/>
            </a:xfrm>
            <a:prstGeom prst="bentConnector3">
              <a:avLst>
                <a:gd name="adj1" fmla="val 100160"/>
              </a:avLst>
            </a:prstGeom>
            <a:noFill/>
            <a:ln w="6350">
              <a:solidFill>
                <a:srgbClr val="969696"/>
              </a:solidFill>
              <a:round/>
              <a:headEnd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929" name="원호 928">
            <a:extLst>
              <a:ext uri="{FF2B5EF4-FFF2-40B4-BE49-F238E27FC236}">
                <a16:creationId xmlns:a16="http://schemas.microsoft.com/office/drawing/2014/main" id="{D6B6A34F-A762-4009-28E8-ECC289862BBB}"/>
              </a:ext>
            </a:extLst>
          </p:cNvPr>
          <p:cNvSpPr/>
          <p:nvPr/>
        </p:nvSpPr>
        <p:spPr>
          <a:xfrm>
            <a:off x="7723470" y="3046694"/>
            <a:ext cx="141858" cy="138831"/>
          </a:xfrm>
          <a:prstGeom prst="arc">
            <a:avLst>
              <a:gd name="adj1" fmla="val 10771571"/>
              <a:gd name="adj2" fmla="val 0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933" name="연결선: 꺾임 932">
            <a:extLst>
              <a:ext uri="{FF2B5EF4-FFF2-40B4-BE49-F238E27FC236}">
                <a16:creationId xmlns:a16="http://schemas.microsoft.com/office/drawing/2014/main" id="{0B566B5C-C226-E00F-842C-EBD00857113D}"/>
              </a:ext>
            </a:extLst>
          </p:cNvPr>
          <p:cNvCxnSpPr/>
          <p:nvPr/>
        </p:nvCxnSpPr>
        <p:spPr>
          <a:xfrm>
            <a:off x="6375944" y="3118242"/>
            <a:ext cx="1346099" cy="2861"/>
          </a:xfrm>
          <a:prstGeom prst="bentConnector4">
            <a:avLst>
              <a:gd name="adj1" fmla="val 50000"/>
              <a:gd name="adj2" fmla="val -18926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45" name="원호 944">
            <a:extLst>
              <a:ext uri="{FF2B5EF4-FFF2-40B4-BE49-F238E27FC236}">
                <a16:creationId xmlns:a16="http://schemas.microsoft.com/office/drawing/2014/main" id="{AAC6280F-0DD9-50B4-A647-13F866E93691}"/>
              </a:ext>
            </a:extLst>
          </p:cNvPr>
          <p:cNvSpPr/>
          <p:nvPr/>
        </p:nvSpPr>
        <p:spPr>
          <a:xfrm rot="5400000">
            <a:off x="5961879" y="2067895"/>
            <a:ext cx="57668" cy="70964"/>
          </a:xfrm>
          <a:prstGeom prst="arc">
            <a:avLst>
              <a:gd name="adj1" fmla="val 10771571"/>
              <a:gd name="adj2" fmla="val 0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946" name="원호 945">
            <a:extLst>
              <a:ext uri="{FF2B5EF4-FFF2-40B4-BE49-F238E27FC236}">
                <a16:creationId xmlns:a16="http://schemas.microsoft.com/office/drawing/2014/main" id="{08071487-1A9F-3344-EF31-D6057845071B}"/>
              </a:ext>
            </a:extLst>
          </p:cNvPr>
          <p:cNvSpPr/>
          <p:nvPr/>
        </p:nvSpPr>
        <p:spPr>
          <a:xfrm rot="5400000">
            <a:off x="4560087" y="4722769"/>
            <a:ext cx="75233" cy="73628"/>
          </a:xfrm>
          <a:prstGeom prst="arc">
            <a:avLst>
              <a:gd name="adj1" fmla="val 10771571"/>
              <a:gd name="adj2" fmla="val 0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948" name="직선 화살표 연결선 947">
            <a:extLst>
              <a:ext uri="{FF2B5EF4-FFF2-40B4-BE49-F238E27FC236}">
                <a16:creationId xmlns:a16="http://schemas.microsoft.com/office/drawing/2014/main" id="{36D7D351-8A8E-36CE-1A6B-AFB2BD44DE94}"/>
              </a:ext>
            </a:extLst>
          </p:cNvPr>
          <p:cNvCxnSpPr>
            <a:cxnSpLocks/>
            <a:stCxn id="946" idx="2"/>
          </p:cNvCxnSpPr>
          <p:nvPr/>
        </p:nvCxnSpPr>
        <p:spPr>
          <a:xfrm>
            <a:off x="4597704" y="4797200"/>
            <a:ext cx="0" cy="690018"/>
          </a:xfrm>
          <a:prstGeom prst="straightConnector1">
            <a:avLst/>
          </a:prstGeom>
          <a:noFill/>
          <a:ln w="6350">
            <a:solidFill>
              <a:srgbClr val="969696"/>
            </a:solidFill>
            <a:round/>
            <a:headEnd type="non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52" name="꺾인 연결선 106">
            <a:extLst>
              <a:ext uri="{FF2B5EF4-FFF2-40B4-BE49-F238E27FC236}">
                <a16:creationId xmlns:a16="http://schemas.microsoft.com/office/drawing/2014/main" id="{4B7FD554-C1C8-0192-122F-713F8C662C30}"/>
              </a:ext>
            </a:extLst>
          </p:cNvPr>
          <p:cNvCxnSpPr>
            <a:cxnSpLocks/>
            <a:stCxn id="861" idx="2"/>
            <a:endCxn id="946" idx="0"/>
          </p:cNvCxnSpPr>
          <p:nvPr/>
        </p:nvCxnSpPr>
        <p:spPr>
          <a:xfrm rot="16200000" flipH="1">
            <a:off x="4210617" y="4335192"/>
            <a:ext cx="648459" cy="125093"/>
          </a:xfrm>
          <a:prstGeom prst="bentConnector2">
            <a:avLst/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61" name="원호 960">
            <a:extLst>
              <a:ext uri="{FF2B5EF4-FFF2-40B4-BE49-F238E27FC236}">
                <a16:creationId xmlns:a16="http://schemas.microsoft.com/office/drawing/2014/main" id="{65514067-2EB6-7F03-2319-19A118FDCC40}"/>
              </a:ext>
            </a:extLst>
          </p:cNvPr>
          <p:cNvSpPr/>
          <p:nvPr/>
        </p:nvSpPr>
        <p:spPr>
          <a:xfrm>
            <a:off x="5107555" y="3840012"/>
            <a:ext cx="75233" cy="73628"/>
          </a:xfrm>
          <a:prstGeom prst="arc">
            <a:avLst>
              <a:gd name="adj1" fmla="val 10771571"/>
              <a:gd name="adj2" fmla="val 0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966" name="꺾인 연결선 106">
            <a:extLst>
              <a:ext uri="{FF2B5EF4-FFF2-40B4-BE49-F238E27FC236}">
                <a16:creationId xmlns:a16="http://schemas.microsoft.com/office/drawing/2014/main" id="{8A3A8688-52B6-95D9-4BA1-E119582359EC}"/>
              </a:ext>
            </a:extLst>
          </p:cNvPr>
          <p:cNvCxnSpPr>
            <a:cxnSpLocks/>
            <a:stCxn id="861" idx="1"/>
            <a:endCxn id="961" idx="0"/>
          </p:cNvCxnSpPr>
          <p:nvPr/>
        </p:nvCxnSpPr>
        <p:spPr>
          <a:xfrm>
            <a:off x="4858014" y="3873643"/>
            <a:ext cx="249543" cy="3494"/>
          </a:xfrm>
          <a:prstGeom prst="bentConnector4">
            <a:avLst>
              <a:gd name="adj1" fmla="val 50000"/>
              <a:gd name="adj2" fmla="val 2617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7" name="원호 976">
            <a:extLst>
              <a:ext uri="{FF2B5EF4-FFF2-40B4-BE49-F238E27FC236}">
                <a16:creationId xmlns:a16="http://schemas.microsoft.com/office/drawing/2014/main" id="{2D920EF1-8054-D147-8009-69BC5B0E4FC8}"/>
              </a:ext>
            </a:extLst>
          </p:cNvPr>
          <p:cNvSpPr/>
          <p:nvPr/>
        </p:nvSpPr>
        <p:spPr>
          <a:xfrm>
            <a:off x="6955029" y="4720664"/>
            <a:ext cx="75233" cy="73628"/>
          </a:xfrm>
          <a:prstGeom prst="arc">
            <a:avLst>
              <a:gd name="adj1" fmla="val 10771571"/>
              <a:gd name="adj2" fmla="val 0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980" name="꺾인 연결선 37">
            <a:extLst>
              <a:ext uri="{FF2B5EF4-FFF2-40B4-BE49-F238E27FC236}">
                <a16:creationId xmlns:a16="http://schemas.microsoft.com/office/drawing/2014/main" id="{85950703-C9C2-A080-2F3D-95FCBB6EACF8}"/>
              </a:ext>
            </a:extLst>
          </p:cNvPr>
          <p:cNvCxnSpPr>
            <a:cxnSpLocks/>
            <a:stCxn id="27" idx="2"/>
            <a:endCxn id="977" idx="2"/>
          </p:cNvCxnSpPr>
          <p:nvPr/>
        </p:nvCxnSpPr>
        <p:spPr bwMode="auto">
          <a:xfrm rot="5400000">
            <a:off x="7354935" y="4104264"/>
            <a:ext cx="328541" cy="977886"/>
          </a:xfrm>
          <a:prstGeom prst="bentConnector3">
            <a:avLst>
              <a:gd name="adj1" fmla="val 100160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88" name="원호 987">
            <a:extLst>
              <a:ext uri="{FF2B5EF4-FFF2-40B4-BE49-F238E27FC236}">
                <a16:creationId xmlns:a16="http://schemas.microsoft.com/office/drawing/2014/main" id="{1C296B72-2FCA-6848-B20B-45F0DCEC96B3}"/>
              </a:ext>
            </a:extLst>
          </p:cNvPr>
          <p:cNvSpPr/>
          <p:nvPr/>
        </p:nvSpPr>
        <p:spPr>
          <a:xfrm rot="5400000">
            <a:off x="6960801" y="4287131"/>
            <a:ext cx="75233" cy="73628"/>
          </a:xfrm>
          <a:prstGeom prst="arc">
            <a:avLst>
              <a:gd name="adj1" fmla="val 10771571"/>
              <a:gd name="adj2" fmla="val 0"/>
            </a:avLst>
          </a:prstGeom>
          <a:ln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990" name="연결선: 꺾임 989">
            <a:extLst>
              <a:ext uri="{FF2B5EF4-FFF2-40B4-BE49-F238E27FC236}">
                <a16:creationId xmlns:a16="http://schemas.microsoft.com/office/drawing/2014/main" id="{81016604-41F1-64BA-0487-643C669DAEDD}"/>
              </a:ext>
            </a:extLst>
          </p:cNvPr>
          <p:cNvCxnSpPr>
            <a:cxnSpLocks/>
            <a:stCxn id="547" idx="3"/>
            <a:endCxn id="988" idx="2"/>
          </p:cNvCxnSpPr>
          <p:nvPr/>
        </p:nvCxnSpPr>
        <p:spPr>
          <a:xfrm rot="10800000">
            <a:off x="6998417" y="4361561"/>
            <a:ext cx="628213" cy="830809"/>
          </a:xfrm>
          <a:prstGeom prst="bentConnector3">
            <a:avLst>
              <a:gd name="adj1" fmla="val 99761"/>
            </a:avLst>
          </a:prstGeom>
          <a:ln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9" name="원호 998">
            <a:extLst>
              <a:ext uri="{FF2B5EF4-FFF2-40B4-BE49-F238E27FC236}">
                <a16:creationId xmlns:a16="http://schemas.microsoft.com/office/drawing/2014/main" id="{671074F5-6B81-1B8B-F16A-9A1FD20BC950}"/>
              </a:ext>
            </a:extLst>
          </p:cNvPr>
          <p:cNvSpPr/>
          <p:nvPr/>
        </p:nvSpPr>
        <p:spPr>
          <a:xfrm rot="5400000">
            <a:off x="5961879" y="2571161"/>
            <a:ext cx="57668" cy="70964"/>
          </a:xfrm>
          <a:prstGeom prst="arc">
            <a:avLst>
              <a:gd name="adj1" fmla="val 10771571"/>
              <a:gd name="adj2" fmla="val 0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000" name="원호 999">
            <a:extLst>
              <a:ext uri="{FF2B5EF4-FFF2-40B4-BE49-F238E27FC236}">
                <a16:creationId xmlns:a16="http://schemas.microsoft.com/office/drawing/2014/main" id="{E55EA680-8655-EBED-5F1D-E05D5F41B4B3}"/>
              </a:ext>
            </a:extLst>
          </p:cNvPr>
          <p:cNvSpPr/>
          <p:nvPr/>
        </p:nvSpPr>
        <p:spPr>
          <a:xfrm rot="5400000">
            <a:off x="5961879" y="2662878"/>
            <a:ext cx="57668" cy="70964"/>
          </a:xfrm>
          <a:prstGeom prst="arc">
            <a:avLst>
              <a:gd name="adj1" fmla="val 10771571"/>
              <a:gd name="adj2" fmla="val 0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001" name="Line 73">
            <a:extLst>
              <a:ext uri="{FF2B5EF4-FFF2-40B4-BE49-F238E27FC236}">
                <a16:creationId xmlns:a16="http://schemas.microsoft.com/office/drawing/2014/main" id="{7952F7CB-D351-6FAB-D7CB-AF7EE292555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91183" y="2129523"/>
            <a:ext cx="2244" cy="445198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 type="non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 defTabSz="564616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394" dirty="0">
              <a:solidFill>
                <a:prstClr val="black">
                  <a:lumMod val="75000"/>
                  <a:lumOff val="2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002" name="Line 73">
            <a:extLst>
              <a:ext uri="{FF2B5EF4-FFF2-40B4-BE49-F238E27FC236}">
                <a16:creationId xmlns:a16="http://schemas.microsoft.com/office/drawing/2014/main" id="{D7594BA9-61DC-0F72-709B-0C4EA674284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91726" y="2634342"/>
            <a:ext cx="0" cy="36318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 type="non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 defTabSz="564616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394" dirty="0">
              <a:solidFill>
                <a:prstClr val="black">
                  <a:lumMod val="75000"/>
                  <a:lumOff val="2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003" name="Line 73">
            <a:extLst>
              <a:ext uri="{FF2B5EF4-FFF2-40B4-BE49-F238E27FC236}">
                <a16:creationId xmlns:a16="http://schemas.microsoft.com/office/drawing/2014/main" id="{5CEF930E-6ACE-793C-5436-7E913FDC94E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89598" y="2730102"/>
            <a:ext cx="0" cy="105240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 type="non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 defTabSz="564616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394" dirty="0">
              <a:solidFill>
                <a:prstClr val="black">
                  <a:lumMod val="75000"/>
                  <a:lumOff val="2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99" name="원호 898">
            <a:extLst>
              <a:ext uri="{FF2B5EF4-FFF2-40B4-BE49-F238E27FC236}">
                <a16:creationId xmlns:a16="http://schemas.microsoft.com/office/drawing/2014/main" id="{7E7436E8-9E9B-A403-46A9-DA657E6012A2}"/>
              </a:ext>
            </a:extLst>
          </p:cNvPr>
          <p:cNvSpPr/>
          <p:nvPr/>
        </p:nvSpPr>
        <p:spPr>
          <a:xfrm>
            <a:off x="7741940" y="3548701"/>
            <a:ext cx="141858" cy="138831"/>
          </a:xfrm>
          <a:prstGeom prst="arc">
            <a:avLst>
              <a:gd name="adj1" fmla="val 10771571"/>
              <a:gd name="adj2" fmla="val 0"/>
            </a:avLst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903" name="연결선: 꺾임 902">
            <a:extLst>
              <a:ext uri="{FF2B5EF4-FFF2-40B4-BE49-F238E27FC236}">
                <a16:creationId xmlns:a16="http://schemas.microsoft.com/office/drawing/2014/main" id="{9A297C9A-7837-FE4A-FA40-21E51F2EE55C}"/>
              </a:ext>
            </a:extLst>
          </p:cNvPr>
          <p:cNvCxnSpPr>
            <a:cxnSpLocks/>
            <a:stCxn id="57" idx="2"/>
          </p:cNvCxnSpPr>
          <p:nvPr/>
        </p:nvCxnSpPr>
        <p:spPr>
          <a:xfrm rot="16200000" flipH="1">
            <a:off x="6835841" y="2711176"/>
            <a:ext cx="58943" cy="1753252"/>
          </a:xfrm>
          <a:prstGeom prst="bentConnector2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6" name="원호 905">
            <a:extLst>
              <a:ext uri="{FF2B5EF4-FFF2-40B4-BE49-F238E27FC236}">
                <a16:creationId xmlns:a16="http://schemas.microsoft.com/office/drawing/2014/main" id="{E7C2073A-6B7D-E382-1A8F-26B9C2B9CCF4}"/>
              </a:ext>
            </a:extLst>
          </p:cNvPr>
          <p:cNvSpPr/>
          <p:nvPr/>
        </p:nvSpPr>
        <p:spPr>
          <a:xfrm>
            <a:off x="9650595" y="3582142"/>
            <a:ext cx="67661" cy="66257"/>
          </a:xfrm>
          <a:prstGeom prst="arc">
            <a:avLst>
              <a:gd name="adj1" fmla="val 10771571"/>
              <a:gd name="adj2" fmla="val 0"/>
            </a:avLst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910" name="연결선: 꺾임 909">
            <a:extLst>
              <a:ext uri="{FF2B5EF4-FFF2-40B4-BE49-F238E27FC236}">
                <a16:creationId xmlns:a16="http://schemas.microsoft.com/office/drawing/2014/main" id="{0C7A6DB7-C75A-33A8-44FC-877A4DDEBFCF}"/>
              </a:ext>
            </a:extLst>
          </p:cNvPr>
          <p:cNvCxnSpPr>
            <a:cxnSpLocks/>
            <a:stCxn id="899" idx="2"/>
            <a:endCxn id="906" idx="0"/>
          </p:cNvCxnSpPr>
          <p:nvPr/>
        </p:nvCxnSpPr>
        <p:spPr>
          <a:xfrm rot="5400000" flipH="1" flipV="1">
            <a:off x="8765913" y="2733434"/>
            <a:ext cx="2566" cy="1766799"/>
          </a:xfrm>
          <a:prstGeom prst="bentConnector3">
            <a:avLst>
              <a:gd name="adj1" fmla="val 145088"/>
            </a:avLst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9" name="원호 918">
            <a:extLst>
              <a:ext uri="{FF2B5EF4-FFF2-40B4-BE49-F238E27FC236}">
                <a16:creationId xmlns:a16="http://schemas.microsoft.com/office/drawing/2014/main" id="{EC622FA4-1C22-3AA9-E975-EBE6C748F20A}"/>
              </a:ext>
            </a:extLst>
          </p:cNvPr>
          <p:cNvSpPr/>
          <p:nvPr/>
        </p:nvSpPr>
        <p:spPr>
          <a:xfrm>
            <a:off x="9202940" y="3092210"/>
            <a:ext cx="47296" cy="56619"/>
          </a:xfrm>
          <a:prstGeom prst="arc">
            <a:avLst>
              <a:gd name="adj1" fmla="val 10771571"/>
              <a:gd name="adj2" fmla="val 0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cxnSp>
        <p:nvCxnSpPr>
          <p:cNvPr id="923" name="연결선: 꺾임 922">
            <a:extLst>
              <a:ext uri="{FF2B5EF4-FFF2-40B4-BE49-F238E27FC236}">
                <a16:creationId xmlns:a16="http://schemas.microsoft.com/office/drawing/2014/main" id="{8DE3FF7A-9634-9092-64FD-828B281B484A}"/>
              </a:ext>
            </a:extLst>
          </p:cNvPr>
          <p:cNvCxnSpPr>
            <a:stCxn id="929" idx="2"/>
            <a:endCxn id="919" idx="0"/>
          </p:cNvCxnSpPr>
          <p:nvPr/>
        </p:nvCxnSpPr>
        <p:spPr>
          <a:xfrm rot="16200000" flipH="1">
            <a:off x="8531831" y="2449606"/>
            <a:ext cx="4606" cy="1337613"/>
          </a:xfrm>
          <a:prstGeom prst="bentConnector3">
            <a:avLst>
              <a:gd name="adj1" fmla="val 29947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32" name="Text Box 280">
            <a:extLst>
              <a:ext uri="{FF2B5EF4-FFF2-40B4-BE49-F238E27FC236}">
                <a16:creationId xmlns:a16="http://schemas.microsoft.com/office/drawing/2014/main" id="{97299786-2A3B-56F7-31BB-6C39690A6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6437" y="5232903"/>
            <a:ext cx="113942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TCP/IP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34" name="Text Box 280">
            <a:extLst>
              <a:ext uri="{FF2B5EF4-FFF2-40B4-BE49-F238E27FC236}">
                <a16:creationId xmlns:a16="http://schemas.microsoft.com/office/drawing/2014/main" id="{3E56677C-1664-D905-DECC-7CCC0D4B9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1264" y="3354928"/>
            <a:ext cx="113942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TCP/IP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35" name="Text Box 280">
            <a:extLst>
              <a:ext uri="{FF2B5EF4-FFF2-40B4-BE49-F238E27FC236}">
                <a16:creationId xmlns:a16="http://schemas.microsoft.com/office/drawing/2014/main" id="{2EECB02B-0F6A-9009-CD52-A5FD660111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8980" y="3877188"/>
            <a:ext cx="113942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TCP/IP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36" name="Text Box 280">
            <a:extLst>
              <a:ext uri="{FF2B5EF4-FFF2-40B4-BE49-F238E27FC236}">
                <a16:creationId xmlns:a16="http://schemas.microsoft.com/office/drawing/2014/main" id="{F2A57A3F-2FCA-6B53-7606-FEA307FF6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0938" y="4268905"/>
            <a:ext cx="113942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TCP/IP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63" name="연결선: 꺾임 62">
            <a:extLst>
              <a:ext uri="{FF2B5EF4-FFF2-40B4-BE49-F238E27FC236}">
                <a16:creationId xmlns:a16="http://schemas.microsoft.com/office/drawing/2014/main" id="{3C450033-393C-E0A7-F6AB-DD7FE05B52A9}"/>
              </a:ext>
            </a:extLst>
          </p:cNvPr>
          <p:cNvCxnSpPr>
            <a:cxnSpLocks/>
            <a:stCxn id="341" idx="1"/>
            <a:endCxn id="379" idx="3"/>
          </p:cNvCxnSpPr>
          <p:nvPr/>
        </p:nvCxnSpPr>
        <p:spPr>
          <a:xfrm>
            <a:off x="1699796" y="3758833"/>
            <a:ext cx="931999" cy="2211168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2" name="꺾인 연결선 106">
            <a:extLst>
              <a:ext uri="{FF2B5EF4-FFF2-40B4-BE49-F238E27FC236}">
                <a16:creationId xmlns:a16="http://schemas.microsoft.com/office/drawing/2014/main" id="{35DDD487-196C-73B9-F933-79D7960B3E3B}"/>
              </a:ext>
            </a:extLst>
          </p:cNvPr>
          <p:cNvCxnSpPr>
            <a:cxnSpLocks/>
            <a:stCxn id="60" idx="1"/>
            <a:endCxn id="379" idx="1"/>
          </p:cNvCxnSpPr>
          <p:nvPr/>
        </p:nvCxnSpPr>
        <p:spPr>
          <a:xfrm rot="10800000" flipV="1">
            <a:off x="3403223" y="3121005"/>
            <a:ext cx="2247694" cy="2848996"/>
          </a:xfrm>
          <a:prstGeom prst="bentConnector3">
            <a:avLst>
              <a:gd name="adj1" fmla="val 87195"/>
            </a:avLst>
          </a:prstGeom>
          <a:noFill/>
          <a:ln w="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09" name="Text Box 280">
            <a:extLst>
              <a:ext uri="{FF2B5EF4-FFF2-40B4-BE49-F238E27FC236}">
                <a16:creationId xmlns:a16="http://schemas.microsoft.com/office/drawing/2014/main" id="{2FAACD56-8BD4-CFAE-EA6E-1560776E6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8055" y="3059290"/>
            <a:ext cx="113942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TCP/IP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11" name="Text Box 280">
            <a:extLst>
              <a:ext uri="{FF2B5EF4-FFF2-40B4-BE49-F238E27FC236}">
                <a16:creationId xmlns:a16="http://schemas.microsoft.com/office/drawing/2014/main" id="{B1FBDCC8-16F6-3011-93AC-A4F4817FF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5431" y="3060414"/>
            <a:ext cx="517770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 err="1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콜정보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, 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상담사 정보 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en-US" altLang="ko-KR" sz="338" spc="-29" dirty="0" err="1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EventData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12" name="TextBox 911">
            <a:extLst>
              <a:ext uri="{FF2B5EF4-FFF2-40B4-BE49-F238E27FC236}">
                <a16:creationId xmlns:a16="http://schemas.microsoft.com/office/drawing/2014/main" id="{D95A706B-1341-B624-549F-D47C150F8DED}"/>
              </a:ext>
            </a:extLst>
          </p:cNvPr>
          <p:cNvSpPr txBox="1"/>
          <p:nvPr/>
        </p:nvSpPr>
        <p:spPr>
          <a:xfrm>
            <a:off x="3420076" y="6001398"/>
            <a:ext cx="316309" cy="439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서비스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Port</a:t>
            </a: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: 9705</a:t>
            </a:r>
            <a:endParaRPr kumimoji="0" lang="ko-KR" altLang="en-US" sz="286" dirty="0">
              <a:solidFill>
                <a:srgbClr val="FF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grpSp>
        <p:nvGrpSpPr>
          <p:cNvPr id="920" name="그룹 919">
            <a:extLst>
              <a:ext uri="{FF2B5EF4-FFF2-40B4-BE49-F238E27FC236}">
                <a16:creationId xmlns:a16="http://schemas.microsoft.com/office/drawing/2014/main" id="{A5AC7243-C92E-B8E9-E21D-F68987631733}"/>
              </a:ext>
            </a:extLst>
          </p:cNvPr>
          <p:cNvGrpSpPr>
            <a:grpSpLocks noChangeAspect="1"/>
          </p:cNvGrpSpPr>
          <p:nvPr/>
        </p:nvGrpSpPr>
        <p:grpSpPr>
          <a:xfrm>
            <a:off x="6372340" y="5821285"/>
            <a:ext cx="771427" cy="303601"/>
            <a:chOff x="3243125" y="4777570"/>
            <a:chExt cx="1443442" cy="333070"/>
          </a:xfrm>
        </p:grpSpPr>
        <p:sp>
          <p:nvSpPr>
            <p:cNvPr id="924" name="직사각형 923">
              <a:extLst>
                <a:ext uri="{FF2B5EF4-FFF2-40B4-BE49-F238E27FC236}">
                  <a16:creationId xmlns:a16="http://schemas.microsoft.com/office/drawing/2014/main" id="{D43EA6AF-7E6D-013D-8DB1-ED1D2DFFC331}"/>
                </a:ext>
              </a:extLst>
            </p:cNvPr>
            <p:cNvSpPr/>
            <p:nvPr/>
          </p:nvSpPr>
          <p:spPr>
            <a:xfrm flipH="1">
              <a:off x="3243125" y="4777570"/>
              <a:ext cx="1443442" cy="33307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925" name="직사각형 924">
              <a:extLst>
                <a:ext uri="{FF2B5EF4-FFF2-40B4-BE49-F238E27FC236}">
                  <a16:creationId xmlns:a16="http://schemas.microsoft.com/office/drawing/2014/main" id="{B86A2EE7-E5A7-47A6-2432-55870ACE2DD2}"/>
                </a:ext>
              </a:extLst>
            </p:cNvPr>
            <p:cNvSpPr/>
            <p:nvPr/>
          </p:nvSpPr>
          <p:spPr bwMode="gray">
            <a:xfrm rot="10800000" flipV="1">
              <a:off x="3723394" y="4894231"/>
              <a:ext cx="482909" cy="99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ko-KR" altLang="en-US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상담 </a:t>
              </a: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DB</a:t>
              </a:r>
            </a:p>
          </p:txBody>
        </p:sp>
      </p:grpSp>
      <p:cxnSp>
        <p:nvCxnSpPr>
          <p:cNvPr id="928" name="꺾인 연결선 106">
            <a:extLst>
              <a:ext uri="{FF2B5EF4-FFF2-40B4-BE49-F238E27FC236}">
                <a16:creationId xmlns:a16="http://schemas.microsoft.com/office/drawing/2014/main" id="{97A0A3AE-DC56-E7F6-7456-C3C9D0EAE94B}"/>
              </a:ext>
            </a:extLst>
          </p:cNvPr>
          <p:cNvCxnSpPr>
            <a:cxnSpLocks/>
          </p:cNvCxnSpPr>
          <p:nvPr/>
        </p:nvCxnSpPr>
        <p:spPr>
          <a:xfrm flipV="1">
            <a:off x="3403221" y="5935705"/>
            <a:ext cx="2944498" cy="158778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31" name="Text Box 280">
            <a:extLst>
              <a:ext uri="{FF2B5EF4-FFF2-40B4-BE49-F238E27FC236}">
                <a16:creationId xmlns:a16="http://schemas.microsoft.com/office/drawing/2014/main" id="{5BDD4B24-9C88-5F1D-AB2C-03E8FBA3F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6518" y="5881383"/>
            <a:ext cx="113942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TCP/IP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37" name="Text Box 280">
            <a:extLst>
              <a:ext uri="{FF2B5EF4-FFF2-40B4-BE49-F238E27FC236}">
                <a16:creationId xmlns:a16="http://schemas.microsoft.com/office/drawing/2014/main" id="{109F09C5-BC15-A53A-41EF-326D9AEAA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8472" y="5881742"/>
            <a:ext cx="262059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8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정보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후처리</a:t>
            </a: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) </a:t>
            </a:r>
          </a:p>
        </p:txBody>
      </p:sp>
      <p:sp>
        <p:nvSpPr>
          <p:cNvPr id="938" name="TextBox 937">
            <a:extLst>
              <a:ext uri="{FF2B5EF4-FFF2-40B4-BE49-F238E27FC236}">
                <a16:creationId xmlns:a16="http://schemas.microsoft.com/office/drawing/2014/main" id="{87BB6EDE-067F-3489-A945-683AD958C6B1}"/>
              </a:ext>
            </a:extLst>
          </p:cNvPr>
          <p:cNvSpPr txBox="1"/>
          <p:nvPr/>
        </p:nvSpPr>
        <p:spPr>
          <a:xfrm>
            <a:off x="5967733" y="5948118"/>
            <a:ext cx="316309" cy="439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서비스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Port</a:t>
            </a: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: 60010</a:t>
            </a:r>
            <a:endParaRPr kumimoji="0" lang="ko-KR" altLang="en-US" sz="286" dirty="0">
              <a:solidFill>
                <a:srgbClr val="FF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896" name="Text Box 280">
            <a:extLst>
              <a:ext uri="{FF2B5EF4-FFF2-40B4-BE49-F238E27FC236}">
                <a16:creationId xmlns:a16="http://schemas.microsoft.com/office/drawing/2014/main" id="{47FD8DE3-1357-1A1D-5BDC-887E0A9339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7667" y="2543718"/>
            <a:ext cx="343941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10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prstClr val="black"/>
                </a:solidFill>
                <a:latin typeface="KoPub돋움체 Bold" pitchFamily="18" charset="-127"/>
                <a:ea typeface="KoPub돋움체 Bold" pitchFamily="18" charset="-127"/>
              </a:rPr>
              <a:t>TCP/IP(SOAP,SNMP)</a:t>
            </a:r>
            <a:endParaRPr lang="ko-KR" altLang="en-US" sz="338" spc="-29" dirty="0">
              <a:solidFill>
                <a:prstClr val="black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97" name="TextBox 896">
            <a:extLst>
              <a:ext uri="{FF2B5EF4-FFF2-40B4-BE49-F238E27FC236}">
                <a16:creationId xmlns:a16="http://schemas.microsoft.com/office/drawing/2014/main" id="{22DA36D6-B18E-5E26-7B3A-826FAF071DDA}"/>
              </a:ext>
            </a:extLst>
          </p:cNvPr>
          <p:cNvSpPr txBox="1"/>
          <p:nvPr/>
        </p:nvSpPr>
        <p:spPr>
          <a:xfrm>
            <a:off x="6441905" y="2558394"/>
            <a:ext cx="408509" cy="439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서비스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Port</a:t>
            </a: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: 5022,8009</a:t>
            </a:r>
            <a:endParaRPr kumimoji="0" lang="ko-KR" altLang="en-US" sz="286" dirty="0">
              <a:solidFill>
                <a:srgbClr val="FF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898" name="TextBox 897">
            <a:extLst>
              <a:ext uri="{FF2B5EF4-FFF2-40B4-BE49-F238E27FC236}">
                <a16:creationId xmlns:a16="http://schemas.microsoft.com/office/drawing/2014/main" id="{BCB6B380-D962-58EA-C1CF-E74E543B30DB}"/>
              </a:ext>
            </a:extLst>
          </p:cNvPr>
          <p:cNvSpPr txBox="1"/>
          <p:nvPr/>
        </p:nvSpPr>
        <p:spPr>
          <a:xfrm>
            <a:off x="3458086" y="1763051"/>
            <a:ext cx="408509" cy="439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서비스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Port</a:t>
            </a:r>
            <a:r>
              <a:rPr kumimoji="0" lang="ko-KR" altLang="en-US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 </a:t>
            </a:r>
            <a:r>
              <a:rPr kumimoji="0" lang="en-US" altLang="ko-KR" sz="286" dirty="0">
                <a:solidFill>
                  <a:srgbClr val="FF0000"/>
                </a:solidFill>
                <a:latin typeface="맑은 고딕"/>
                <a:ea typeface="맑은 고딕" panose="020B0503020000020004" pitchFamily="50" charset="-127"/>
              </a:rPr>
              <a:t>: 5022,8009</a:t>
            </a:r>
            <a:endParaRPr kumimoji="0" lang="ko-KR" altLang="en-US" sz="286" dirty="0">
              <a:solidFill>
                <a:srgbClr val="FF0000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900" name="Text Box 280">
            <a:extLst>
              <a:ext uri="{FF2B5EF4-FFF2-40B4-BE49-F238E27FC236}">
                <a16:creationId xmlns:a16="http://schemas.microsoft.com/office/drawing/2014/main" id="{822E27D7-435B-F1A1-87E1-98BF72BDD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0870" y="1697141"/>
            <a:ext cx="532839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10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pPr defTabSz="391567" fontAlgn="auto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내선번호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</a:rPr>
              <a:t>, Trunk, Agent, Black List</a:t>
            </a:r>
            <a:endParaRPr lang="ko-KR" altLang="en-US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04" name="직사각형 903">
            <a:extLst>
              <a:ext uri="{FF2B5EF4-FFF2-40B4-BE49-F238E27FC236}">
                <a16:creationId xmlns:a16="http://schemas.microsoft.com/office/drawing/2014/main" id="{C6A874C2-80BF-260D-5AA5-3A5FA7189EFD}"/>
              </a:ext>
            </a:extLst>
          </p:cNvPr>
          <p:cNvSpPr/>
          <p:nvPr/>
        </p:nvSpPr>
        <p:spPr>
          <a:xfrm>
            <a:off x="7188081" y="3694443"/>
            <a:ext cx="178190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Call Event</a:t>
            </a: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Call Control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cxnSp>
        <p:nvCxnSpPr>
          <p:cNvPr id="905" name="꺾인 연결선 43">
            <a:extLst>
              <a:ext uri="{FF2B5EF4-FFF2-40B4-BE49-F238E27FC236}">
                <a16:creationId xmlns:a16="http://schemas.microsoft.com/office/drawing/2014/main" id="{B215ECA1-B017-C682-753F-9349A0732945}"/>
              </a:ext>
            </a:extLst>
          </p:cNvPr>
          <p:cNvCxnSpPr>
            <a:cxnSpLocks/>
          </p:cNvCxnSpPr>
          <p:nvPr/>
        </p:nvCxnSpPr>
        <p:spPr bwMode="auto">
          <a:xfrm flipV="1">
            <a:off x="3403221" y="4432588"/>
            <a:ext cx="4358230" cy="132235"/>
          </a:xfrm>
          <a:prstGeom prst="bentConnector2">
            <a:avLst/>
          </a:prstGeom>
          <a:noFill/>
          <a:ln w="6350">
            <a:solidFill>
              <a:srgbClr val="969696"/>
            </a:solidFill>
            <a:round/>
            <a:headEnd type="triangl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43" name="직사각형 942">
            <a:extLst>
              <a:ext uri="{FF2B5EF4-FFF2-40B4-BE49-F238E27FC236}">
                <a16:creationId xmlns:a16="http://schemas.microsoft.com/office/drawing/2014/main" id="{57FBAAF4-3D77-3974-E145-C79CA398CA6E}"/>
              </a:ext>
            </a:extLst>
          </p:cNvPr>
          <p:cNvSpPr/>
          <p:nvPr/>
        </p:nvSpPr>
        <p:spPr>
          <a:xfrm>
            <a:off x="7345029" y="4575118"/>
            <a:ext cx="260700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녹취키</a:t>
            </a:r>
            <a:r>
              <a:rPr lang="en-US" altLang="ko-KR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상담유형</a:t>
            </a:r>
          </a:p>
        </p:txBody>
      </p:sp>
      <p:cxnSp>
        <p:nvCxnSpPr>
          <p:cNvPr id="944" name="꺾인 연결선 43">
            <a:extLst>
              <a:ext uri="{FF2B5EF4-FFF2-40B4-BE49-F238E27FC236}">
                <a16:creationId xmlns:a16="http://schemas.microsoft.com/office/drawing/2014/main" id="{819CF386-EDF8-907E-4547-865DE69E0779}"/>
              </a:ext>
            </a:extLst>
          </p:cNvPr>
          <p:cNvCxnSpPr>
            <a:cxnSpLocks/>
            <a:stCxn id="368" idx="1"/>
          </p:cNvCxnSpPr>
          <p:nvPr/>
        </p:nvCxnSpPr>
        <p:spPr bwMode="auto">
          <a:xfrm flipV="1">
            <a:off x="3403223" y="4427806"/>
            <a:ext cx="4440426" cy="536338"/>
          </a:xfrm>
          <a:prstGeom prst="bentConnector2">
            <a:avLst/>
          </a:prstGeom>
          <a:noFill/>
          <a:ln w="6350">
            <a:solidFill>
              <a:srgbClr val="969696"/>
            </a:solidFill>
            <a:round/>
            <a:headEnd type="triangl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30" name="TextBox 929">
            <a:extLst>
              <a:ext uri="{FF2B5EF4-FFF2-40B4-BE49-F238E27FC236}">
                <a16:creationId xmlns:a16="http://schemas.microsoft.com/office/drawing/2014/main" id="{ADC59335-07D5-E6E1-9BE6-661EF0B20F3C}"/>
              </a:ext>
            </a:extLst>
          </p:cNvPr>
          <p:cNvSpPr txBox="1"/>
          <p:nvPr/>
        </p:nvSpPr>
        <p:spPr>
          <a:xfrm>
            <a:off x="9017795" y="2386714"/>
            <a:ext cx="191976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en-US"/>
            </a:defPPr>
            <a:lvl1pPr algn="ctr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473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defRPr>
            </a:lvl1pPr>
          </a:lstStyle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</a:rPr>
              <a:t>ESB Agent </a:t>
            </a:r>
          </a:p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</a:rPr>
              <a:t>로 전문호출 </a:t>
            </a:r>
          </a:p>
        </p:txBody>
      </p:sp>
      <p:cxnSp>
        <p:nvCxnSpPr>
          <p:cNvPr id="953" name="꺾인 연결선 38">
            <a:extLst>
              <a:ext uri="{FF2B5EF4-FFF2-40B4-BE49-F238E27FC236}">
                <a16:creationId xmlns:a16="http://schemas.microsoft.com/office/drawing/2014/main" id="{C4D2CDA7-19B9-4E47-6693-F1D4E52796CE}"/>
              </a:ext>
            </a:extLst>
          </p:cNvPr>
          <p:cNvCxnSpPr>
            <a:cxnSpLocks/>
          </p:cNvCxnSpPr>
          <p:nvPr/>
        </p:nvCxnSpPr>
        <p:spPr bwMode="auto">
          <a:xfrm flipH="1">
            <a:off x="7143767" y="4398525"/>
            <a:ext cx="1247736" cy="1539846"/>
          </a:xfrm>
          <a:prstGeom prst="bentConnector3">
            <a:avLst>
              <a:gd name="adj1" fmla="val -13087"/>
            </a:avLst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2" name="직사각형 511">
            <a:extLst>
              <a:ext uri="{FF2B5EF4-FFF2-40B4-BE49-F238E27FC236}">
                <a16:creationId xmlns:a16="http://schemas.microsoft.com/office/drawing/2014/main" id="{2FEFB854-4CC5-3AFB-DFDD-C1D28F9CAB00}"/>
              </a:ext>
            </a:extLst>
          </p:cNvPr>
          <p:cNvSpPr/>
          <p:nvPr/>
        </p:nvSpPr>
        <p:spPr>
          <a:xfrm>
            <a:off x="7974034" y="5881383"/>
            <a:ext cx="161193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ＤＢ </a:t>
            </a: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API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cxnSp>
        <p:nvCxnSpPr>
          <p:cNvPr id="517" name="꺾인 연결선 38">
            <a:extLst>
              <a:ext uri="{FF2B5EF4-FFF2-40B4-BE49-F238E27FC236}">
                <a16:creationId xmlns:a16="http://schemas.microsoft.com/office/drawing/2014/main" id="{C09BE7F6-083A-05EF-82B4-B5EEC64BD4E4}"/>
              </a:ext>
            </a:extLst>
          </p:cNvPr>
          <p:cNvCxnSpPr>
            <a:cxnSpLocks/>
          </p:cNvCxnSpPr>
          <p:nvPr/>
        </p:nvCxnSpPr>
        <p:spPr bwMode="auto">
          <a:xfrm flipV="1">
            <a:off x="7143767" y="4361332"/>
            <a:ext cx="1247736" cy="1622303"/>
          </a:xfrm>
          <a:prstGeom prst="bentConnector3">
            <a:avLst>
              <a:gd name="adj1" fmla="val 114723"/>
            </a:avLst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63" name="직사각형 962">
            <a:extLst>
              <a:ext uri="{FF2B5EF4-FFF2-40B4-BE49-F238E27FC236}">
                <a16:creationId xmlns:a16="http://schemas.microsoft.com/office/drawing/2014/main" id="{506EDD6F-EFDF-A249-527D-6F654614E567}"/>
              </a:ext>
            </a:extLst>
          </p:cNvPr>
          <p:cNvSpPr/>
          <p:nvPr/>
        </p:nvSpPr>
        <p:spPr>
          <a:xfrm>
            <a:off x="7855728" y="5990103"/>
            <a:ext cx="270588" cy="15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발신번호</a:t>
            </a:r>
            <a:endParaRPr lang="en-US" altLang="ko-KR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상담유형</a:t>
            </a: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상담</a:t>
            </a:r>
            <a:r>
              <a:rPr lang="en-US" altLang="ko-KR" sz="338" spc="-29" dirty="0"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</a:t>
            </a:r>
            <a:r>
              <a:rPr lang="ko-KR" altLang="en-US" sz="338" spc="-29" dirty="0"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요약</a:t>
            </a:r>
            <a:r>
              <a:rPr lang="en-US" altLang="ko-KR" sz="338" spc="-29" dirty="0"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(</a:t>
            </a:r>
            <a:r>
              <a:rPr lang="ko-KR" altLang="en-US" sz="338" spc="-29" dirty="0"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암호화</a:t>
            </a:r>
            <a:r>
              <a:rPr lang="en-US" altLang="ko-KR" sz="338" spc="-29" dirty="0"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)</a:t>
            </a:r>
          </a:p>
        </p:txBody>
      </p:sp>
      <p:cxnSp>
        <p:nvCxnSpPr>
          <p:cNvPr id="964" name="꺾인 연결선 38">
            <a:extLst>
              <a:ext uri="{FF2B5EF4-FFF2-40B4-BE49-F238E27FC236}">
                <a16:creationId xmlns:a16="http://schemas.microsoft.com/office/drawing/2014/main" id="{017D138A-5788-9EE1-B509-9C89AD081904}"/>
              </a:ext>
            </a:extLst>
          </p:cNvPr>
          <p:cNvCxnSpPr>
            <a:cxnSpLocks/>
            <a:stCxn id="841" idx="0"/>
            <a:endCxn id="27" idx="1"/>
          </p:cNvCxnSpPr>
          <p:nvPr/>
        </p:nvCxnSpPr>
        <p:spPr bwMode="auto">
          <a:xfrm rot="16200000" flipV="1">
            <a:off x="8515791" y="3947434"/>
            <a:ext cx="1020716" cy="1264573"/>
          </a:xfrm>
          <a:prstGeom prst="bentConnector2">
            <a:avLst/>
          </a:prstGeom>
          <a:noFill/>
          <a:ln w="6350">
            <a:solidFill>
              <a:srgbClr val="969696"/>
            </a:solidFill>
            <a:round/>
            <a:headEnd type="triangl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69" name="직사각형 968">
            <a:extLst>
              <a:ext uri="{FF2B5EF4-FFF2-40B4-BE49-F238E27FC236}">
                <a16:creationId xmlns:a16="http://schemas.microsoft.com/office/drawing/2014/main" id="{1C4B9A2D-CE19-7D49-FC54-68BBC98A92FA}"/>
              </a:ext>
            </a:extLst>
          </p:cNvPr>
          <p:cNvSpPr/>
          <p:nvPr/>
        </p:nvSpPr>
        <p:spPr>
          <a:xfrm>
            <a:off x="8837235" y="4087713"/>
            <a:ext cx="261482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사용자 정보 권한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970" name="직사각형 969">
            <a:extLst>
              <a:ext uri="{FF2B5EF4-FFF2-40B4-BE49-F238E27FC236}">
                <a16:creationId xmlns:a16="http://schemas.microsoft.com/office/drawing/2014/main" id="{21C04F6E-A3B4-8D2D-A0A4-104BBC5FBB33}"/>
              </a:ext>
            </a:extLst>
          </p:cNvPr>
          <p:cNvSpPr/>
          <p:nvPr/>
        </p:nvSpPr>
        <p:spPr>
          <a:xfrm>
            <a:off x="7251477" y="4095183"/>
            <a:ext cx="299533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AI </a:t>
            </a:r>
            <a:r>
              <a:rPr lang="ko-KR" altLang="en-US" sz="338" spc="-29" dirty="0" err="1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어드바이저</a:t>
            </a: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호출 </a:t>
            </a:r>
            <a:endParaRPr lang="en-US" altLang="ko-KR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( </a:t>
            </a: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녹취키 전달</a:t>
            </a: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)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971" name="직사각형 970">
            <a:extLst>
              <a:ext uri="{FF2B5EF4-FFF2-40B4-BE49-F238E27FC236}">
                <a16:creationId xmlns:a16="http://schemas.microsoft.com/office/drawing/2014/main" id="{C8BC3AEF-1B87-E03F-53E8-D36CDCC46823}"/>
              </a:ext>
            </a:extLst>
          </p:cNvPr>
          <p:cNvSpPr/>
          <p:nvPr/>
        </p:nvSpPr>
        <p:spPr>
          <a:xfrm>
            <a:off x="6067837" y="3859329"/>
            <a:ext cx="213657" cy="15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요약정보</a:t>
            </a: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, </a:t>
            </a: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상담유형 전달</a:t>
            </a:r>
          </a:p>
        </p:txBody>
      </p:sp>
      <p:cxnSp>
        <p:nvCxnSpPr>
          <p:cNvPr id="907" name="꺾인 연결선 33">
            <a:extLst>
              <a:ext uri="{FF2B5EF4-FFF2-40B4-BE49-F238E27FC236}">
                <a16:creationId xmlns:a16="http://schemas.microsoft.com/office/drawing/2014/main" id="{F8BFE501-349D-FB41-2F5C-D83A6E29518E}"/>
              </a:ext>
            </a:extLst>
          </p:cNvPr>
          <p:cNvCxnSpPr>
            <a:cxnSpLocks/>
            <a:stCxn id="375" idx="1"/>
          </p:cNvCxnSpPr>
          <p:nvPr/>
        </p:nvCxnSpPr>
        <p:spPr bwMode="auto">
          <a:xfrm flipV="1">
            <a:off x="3403223" y="4352880"/>
            <a:ext cx="2197523" cy="1061697"/>
          </a:xfrm>
          <a:prstGeom prst="bentConnector3">
            <a:avLst>
              <a:gd name="adj1" fmla="val 18421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54" name="직사각형 953">
            <a:extLst>
              <a:ext uri="{FF2B5EF4-FFF2-40B4-BE49-F238E27FC236}">
                <a16:creationId xmlns:a16="http://schemas.microsoft.com/office/drawing/2014/main" id="{592C0433-6E28-5F8D-67F6-DA980122FEE8}"/>
              </a:ext>
            </a:extLst>
          </p:cNvPr>
          <p:cNvSpPr/>
          <p:nvPr/>
        </p:nvSpPr>
        <p:spPr>
          <a:xfrm>
            <a:off x="5103938" y="4341011"/>
            <a:ext cx="204726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모범상담사례</a:t>
            </a:r>
          </a:p>
        </p:txBody>
      </p:sp>
      <p:sp>
        <p:nvSpPr>
          <p:cNvPr id="956" name="직사각형 955">
            <a:extLst>
              <a:ext uri="{FF2B5EF4-FFF2-40B4-BE49-F238E27FC236}">
                <a16:creationId xmlns:a16="http://schemas.microsoft.com/office/drawing/2014/main" id="{62ACD82D-195E-CE44-D872-FB4096D79B7D}"/>
              </a:ext>
            </a:extLst>
          </p:cNvPr>
          <p:cNvSpPr/>
          <p:nvPr/>
        </p:nvSpPr>
        <p:spPr>
          <a:xfrm>
            <a:off x="4254991" y="4965935"/>
            <a:ext cx="348190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Rest</a:t>
            </a: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 </a:t>
            </a: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API(VOP</a:t>
            </a: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등록</a:t>
            </a: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)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957" name="직사각형 956">
            <a:extLst>
              <a:ext uri="{FF2B5EF4-FFF2-40B4-BE49-F238E27FC236}">
                <a16:creationId xmlns:a16="http://schemas.microsoft.com/office/drawing/2014/main" id="{5EF8367E-394B-550C-98D4-A82B1C0C44BA}"/>
              </a:ext>
            </a:extLst>
          </p:cNvPr>
          <p:cNvSpPr/>
          <p:nvPr/>
        </p:nvSpPr>
        <p:spPr>
          <a:xfrm>
            <a:off x="2773342" y="3825330"/>
            <a:ext cx="226730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CTI 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정보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통화 음성 파일</a:t>
            </a:r>
          </a:p>
        </p:txBody>
      </p:sp>
      <p:sp>
        <p:nvSpPr>
          <p:cNvPr id="959" name="직사각형 958">
            <a:extLst>
              <a:ext uri="{FF2B5EF4-FFF2-40B4-BE49-F238E27FC236}">
                <a16:creationId xmlns:a16="http://schemas.microsoft.com/office/drawing/2014/main" id="{671F98D2-0B65-EBFA-4689-9AD53FBAC553}"/>
              </a:ext>
            </a:extLst>
          </p:cNvPr>
          <p:cNvSpPr/>
          <p:nvPr/>
        </p:nvSpPr>
        <p:spPr>
          <a:xfrm>
            <a:off x="6429837" y="4169021"/>
            <a:ext cx="339651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상위 컨텐츠 목록 전달</a:t>
            </a:r>
          </a:p>
        </p:txBody>
      </p:sp>
      <p:sp>
        <p:nvSpPr>
          <p:cNvPr id="518" name="직사각형 517">
            <a:extLst>
              <a:ext uri="{FF2B5EF4-FFF2-40B4-BE49-F238E27FC236}">
                <a16:creationId xmlns:a16="http://schemas.microsoft.com/office/drawing/2014/main" id="{F9F20F20-DAE4-50C1-CDFB-8E029B24693B}"/>
              </a:ext>
            </a:extLst>
          </p:cNvPr>
          <p:cNvSpPr/>
          <p:nvPr/>
        </p:nvSpPr>
        <p:spPr>
          <a:xfrm>
            <a:off x="7361268" y="5176817"/>
            <a:ext cx="179536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키워드 전달</a:t>
            </a:r>
          </a:p>
        </p:txBody>
      </p:sp>
      <p:cxnSp>
        <p:nvCxnSpPr>
          <p:cNvPr id="519" name="꺾인 연결선 38">
            <a:extLst>
              <a:ext uri="{FF2B5EF4-FFF2-40B4-BE49-F238E27FC236}">
                <a16:creationId xmlns:a16="http://schemas.microsoft.com/office/drawing/2014/main" id="{D19CD7F0-927D-7D70-1813-74FC5AA08AAB}"/>
              </a:ext>
            </a:extLst>
          </p:cNvPr>
          <p:cNvCxnSpPr>
            <a:cxnSpLocks/>
            <a:endCxn id="40" idx="2"/>
          </p:cNvCxnSpPr>
          <p:nvPr/>
        </p:nvCxnSpPr>
        <p:spPr bwMode="auto">
          <a:xfrm rot="5400000" flipH="1" flipV="1">
            <a:off x="9622096" y="4553881"/>
            <a:ext cx="686681" cy="385714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7" name="직사각형 526">
            <a:extLst>
              <a:ext uri="{FF2B5EF4-FFF2-40B4-BE49-F238E27FC236}">
                <a16:creationId xmlns:a16="http://schemas.microsoft.com/office/drawing/2014/main" id="{E7D6A9CD-9B05-6DDE-EC94-B9F0782AF290}"/>
              </a:ext>
            </a:extLst>
          </p:cNvPr>
          <p:cNvSpPr/>
          <p:nvPr/>
        </p:nvSpPr>
        <p:spPr>
          <a:xfrm>
            <a:off x="9820523" y="4760711"/>
            <a:ext cx="267894" cy="208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사용자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 err="1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조직정보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  <a:p>
            <a:pPr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권한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 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조직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메뉴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  <a:p>
            <a:pPr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 err="1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공통코드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  <a:p>
            <a:pPr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 err="1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상담유형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grpSp>
        <p:nvGrpSpPr>
          <p:cNvPr id="528" name="그룹 527">
            <a:extLst>
              <a:ext uri="{FF2B5EF4-FFF2-40B4-BE49-F238E27FC236}">
                <a16:creationId xmlns:a16="http://schemas.microsoft.com/office/drawing/2014/main" id="{9D88CA0B-A4DF-BB72-25A1-277B8F6AF73E}"/>
              </a:ext>
            </a:extLst>
          </p:cNvPr>
          <p:cNvGrpSpPr>
            <a:grpSpLocks noChangeAspect="1"/>
          </p:cNvGrpSpPr>
          <p:nvPr/>
        </p:nvGrpSpPr>
        <p:grpSpPr>
          <a:xfrm>
            <a:off x="9272721" y="5641853"/>
            <a:ext cx="771429" cy="556984"/>
            <a:chOff x="8661336" y="4863657"/>
            <a:chExt cx="1443445" cy="1042192"/>
          </a:xfrm>
        </p:grpSpPr>
        <p:sp>
          <p:nvSpPr>
            <p:cNvPr id="530" name="직사각형 529">
              <a:extLst>
                <a:ext uri="{FF2B5EF4-FFF2-40B4-BE49-F238E27FC236}">
                  <a16:creationId xmlns:a16="http://schemas.microsoft.com/office/drawing/2014/main" id="{DDD3F32B-ACE1-71BE-2AF8-FA42A4F9BCB3}"/>
                </a:ext>
              </a:extLst>
            </p:cNvPr>
            <p:cNvSpPr/>
            <p:nvPr/>
          </p:nvSpPr>
          <p:spPr>
            <a:xfrm flipH="1">
              <a:off x="8661336" y="4863657"/>
              <a:ext cx="1443439" cy="1042192"/>
            </a:xfrm>
            <a:prstGeom prst="rect">
              <a:avLst/>
            </a:prstGeom>
            <a:solidFill>
              <a:schemeClr val="bg1"/>
            </a:solidFill>
            <a:ln w="3175" cap="flat" cmpd="sng" algn="ctr">
              <a:solidFill>
                <a:srgbClr val="B9E4FF"/>
              </a:solidFill>
              <a:prstDash val="solid"/>
              <a:miter lim="800000"/>
            </a:ln>
            <a:effectLst/>
          </p:spPr>
          <p:txBody>
            <a:bodyPr lIns="51498" tIns="25749" rIns="51498" bIns="25749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  <a:buClr>
                  <a:srgbClr val="969696"/>
                </a:buClr>
              </a:pPr>
              <a:endParaRPr lang="ko-KR" altLang="en-US" sz="59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960" name="직사각형 959">
              <a:extLst>
                <a:ext uri="{FF2B5EF4-FFF2-40B4-BE49-F238E27FC236}">
                  <a16:creationId xmlns:a16="http://schemas.microsoft.com/office/drawing/2014/main" id="{19EF637C-644E-46FD-F25E-977DC183C58A}"/>
                </a:ext>
              </a:extLst>
            </p:cNvPr>
            <p:cNvSpPr/>
            <p:nvPr/>
          </p:nvSpPr>
          <p:spPr>
            <a:xfrm flipH="1">
              <a:off x="8661339" y="4863657"/>
              <a:ext cx="1443442" cy="33306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89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962" name="직사각형 961">
              <a:extLst>
                <a:ext uri="{FF2B5EF4-FFF2-40B4-BE49-F238E27FC236}">
                  <a16:creationId xmlns:a16="http://schemas.microsoft.com/office/drawing/2014/main" id="{CF838510-90B8-9C7C-04A1-B5D111AADEFD}"/>
                </a:ext>
              </a:extLst>
            </p:cNvPr>
            <p:cNvSpPr/>
            <p:nvPr/>
          </p:nvSpPr>
          <p:spPr bwMode="gray">
            <a:xfrm rot="10800000" flipV="1">
              <a:off x="9245082" y="4945130"/>
              <a:ext cx="275949" cy="170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391567" fontAlgn="auto" latinLnBrk="0">
                <a:spcBef>
                  <a:spcPts val="59"/>
                </a:spcBef>
                <a:spcAft>
                  <a:spcPts val="59"/>
                </a:spcAft>
              </a:pPr>
              <a:r>
                <a:rPr kumimoji="0" lang="en-US" altLang="ko-KR" sz="591" b="1" dirty="0"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SSO</a:t>
              </a:r>
              <a:endParaRPr kumimoji="0" lang="ko-KR" altLang="en-US" sz="591" b="1" dirty="0"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965" name="직사각형 964">
              <a:extLst>
                <a:ext uri="{FF2B5EF4-FFF2-40B4-BE49-F238E27FC236}">
                  <a16:creationId xmlns:a16="http://schemas.microsoft.com/office/drawing/2014/main" id="{ACF495AD-39BF-B6CC-03C4-F7DC3B203412}"/>
                </a:ext>
              </a:extLst>
            </p:cNvPr>
            <p:cNvSpPr/>
            <p:nvPr/>
          </p:nvSpPr>
          <p:spPr>
            <a:xfrm>
              <a:off x="8751043" y="5268428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GPKI</a:t>
              </a:r>
            </a:p>
          </p:txBody>
        </p:sp>
        <p:sp>
          <p:nvSpPr>
            <p:cNvPr id="967" name="직사각형 966">
              <a:extLst>
                <a:ext uri="{FF2B5EF4-FFF2-40B4-BE49-F238E27FC236}">
                  <a16:creationId xmlns:a16="http://schemas.microsoft.com/office/drawing/2014/main" id="{37A7DE08-BD76-61D0-FC40-8584911F8B39}"/>
                </a:ext>
              </a:extLst>
            </p:cNvPr>
            <p:cNvSpPr/>
            <p:nvPr/>
          </p:nvSpPr>
          <p:spPr>
            <a:xfrm>
              <a:off x="8751043" y="5583761"/>
              <a:ext cx="1264030" cy="256853"/>
            </a:xfrm>
            <a:prstGeom prst="rect">
              <a:avLst/>
            </a:prstGeom>
            <a:solidFill>
              <a:srgbClr val="E5EAEE"/>
            </a:solidFill>
            <a:ln w="6350" algn="ctr">
              <a:solidFill>
                <a:srgbClr val="BDC7D3"/>
              </a:solidFill>
              <a:prstDash val="solid"/>
              <a:miter lim="800000"/>
              <a:headEnd/>
              <a:tailEnd/>
            </a:ln>
            <a:effectLst/>
          </p:spPr>
          <p:txBody>
            <a:bodyPr wrap="none" lIns="0" tIns="0" rIns="0" bIns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algn="ctr" defTabSz="536566" fontAlgn="auto" latinLnBrk="0">
                <a:lnSpc>
                  <a:spcPct val="110000"/>
                </a:lnSpc>
              </a:pPr>
              <a:r>
                <a:rPr lang="en-US" altLang="ko-KR" sz="451" spc="-15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Agent</a:t>
              </a:r>
              <a:endParaRPr lang="ko-KR" altLang="en-US" sz="451" spc="-15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968" name="꺾인 연결선 38">
            <a:extLst>
              <a:ext uri="{FF2B5EF4-FFF2-40B4-BE49-F238E27FC236}">
                <a16:creationId xmlns:a16="http://schemas.microsoft.com/office/drawing/2014/main" id="{DE7E15C8-5A26-CF63-D3B6-5D3659AAAB9F}"/>
              </a:ext>
            </a:extLst>
          </p:cNvPr>
          <p:cNvCxnSpPr>
            <a:cxnSpLocks/>
            <a:stCxn id="960" idx="0"/>
            <a:endCxn id="841" idx="2"/>
          </p:cNvCxnSpPr>
          <p:nvPr/>
        </p:nvCxnSpPr>
        <p:spPr bwMode="auto">
          <a:xfrm rot="16200000" flipV="1">
            <a:off x="9530884" y="5514301"/>
            <a:ext cx="255104" cy="1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75" name="직사각형 974">
            <a:extLst>
              <a:ext uri="{FF2B5EF4-FFF2-40B4-BE49-F238E27FC236}">
                <a16:creationId xmlns:a16="http://schemas.microsoft.com/office/drawing/2014/main" id="{15758DE1-368B-B1E0-27D7-69126908AC03}"/>
              </a:ext>
            </a:extLst>
          </p:cNvPr>
          <p:cNvSpPr/>
          <p:nvPr/>
        </p:nvSpPr>
        <p:spPr>
          <a:xfrm>
            <a:off x="9680022" y="5487208"/>
            <a:ext cx="139012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 err="1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인증정보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cxnSp>
        <p:nvCxnSpPr>
          <p:cNvPr id="976" name="꺾인 연결선 38">
            <a:extLst>
              <a:ext uri="{FF2B5EF4-FFF2-40B4-BE49-F238E27FC236}">
                <a16:creationId xmlns:a16="http://schemas.microsoft.com/office/drawing/2014/main" id="{2E467E9E-ACEF-77B7-18FF-DE78F9E7E610}"/>
              </a:ext>
            </a:extLst>
          </p:cNvPr>
          <p:cNvCxnSpPr>
            <a:cxnSpLocks/>
            <a:endCxn id="548" idx="1"/>
          </p:cNvCxnSpPr>
          <p:nvPr/>
        </p:nvCxnSpPr>
        <p:spPr bwMode="auto">
          <a:xfrm rot="10800000">
            <a:off x="8398059" y="5081505"/>
            <a:ext cx="874660" cy="57670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82" name="꺾인 연결선 38">
            <a:extLst>
              <a:ext uri="{FF2B5EF4-FFF2-40B4-BE49-F238E27FC236}">
                <a16:creationId xmlns:a16="http://schemas.microsoft.com/office/drawing/2014/main" id="{CF5570C5-7B75-EA31-BA9F-6C041D69C21B}"/>
              </a:ext>
            </a:extLst>
          </p:cNvPr>
          <p:cNvCxnSpPr>
            <a:cxnSpLocks/>
            <a:stCxn id="547" idx="1"/>
            <a:endCxn id="841" idx="3"/>
          </p:cNvCxnSpPr>
          <p:nvPr/>
        </p:nvCxnSpPr>
        <p:spPr bwMode="auto">
          <a:xfrm>
            <a:off x="8398057" y="5192370"/>
            <a:ext cx="874664" cy="46044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85" name="TextBox 984">
            <a:extLst>
              <a:ext uri="{FF2B5EF4-FFF2-40B4-BE49-F238E27FC236}">
                <a16:creationId xmlns:a16="http://schemas.microsoft.com/office/drawing/2014/main" id="{530A272D-F924-27FE-8A01-AA38FAD11A3A}"/>
              </a:ext>
            </a:extLst>
          </p:cNvPr>
          <p:cNvSpPr txBox="1"/>
          <p:nvPr/>
        </p:nvSpPr>
        <p:spPr>
          <a:xfrm>
            <a:off x="8559480" y="5028673"/>
            <a:ext cx="358571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en-US"/>
            </a:defPPr>
            <a:lvl1pPr algn="r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473" spc="-40">
                <a:solidFill>
                  <a:schemeClr val="accent1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defRPr>
            </a:lvl1pPr>
          </a:lstStyle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>
                <a:solidFill>
                  <a:srgbClr val="4F81BD"/>
                </a:solidFill>
              </a:rPr>
              <a:t>사용자</a:t>
            </a:r>
            <a:r>
              <a:rPr lang="en-US" altLang="ko-KR" sz="338" spc="-29" dirty="0">
                <a:solidFill>
                  <a:srgbClr val="4F81BD"/>
                </a:solidFill>
              </a:rPr>
              <a:t>,</a:t>
            </a:r>
            <a:r>
              <a:rPr lang="ko-KR" altLang="en-US" sz="338" spc="-29" dirty="0">
                <a:solidFill>
                  <a:srgbClr val="4F81BD"/>
                </a:solidFill>
              </a:rPr>
              <a:t>권한</a:t>
            </a:r>
            <a:r>
              <a:rPr lang="en-US" altLang="ko-KR" sz="338" spc="-29" dirty="0">
                <a:solidFill>
                  <a:srgbClr val="4F81BD"/>
                </a:solidFill>
              </a:rPr>
              <a:t>,</a:t>
            </a:r>
            <a:r>
              <a:rPr lang="ko-KR" altLang="en-US" sz="338" spc="-29" dirty="0">
                <a:solidFill>
                  <a:srgbClr val="4F81BD"/>
                </a:solidFill>
              </a:rPr>
              <a:t>분류체계</a:t>
            </a:r>
            <a:endParaRPr lang="en-US" altLang="ko-KR" sz="338" spc="-29" dirty="0">
              <a:solidFill>
                <a:srgbClr val="4F81BD"/>
              </a:solidFill>
            </a:endParaRPr>
          </a:p>
        </p:txBody>
      </p:sp>
      <p:sp>
        <p:nvSpPr>
          <p:cNvPr id="986" name="TextBox 985">
            <a:extLst>
              <a:ext uri="{FF2B5EF4-FFF2-40B4-BE49-F238E27FC236}">
                <a16:creationId xmlns:a16="http://schemas.microsoft.com/office/drawing/2014/main" id="{ED3D88F5-F0AB-7C83-19FD-39659A7C23BF}"/>
              </a:ext>
            </a:extLst>
          </p:cNvPr>
          <p:cNvSpPr txBox="1"/>
          <p:nvPr/>
        </p:nvSpPr>
        <p:spPr>
          <a:xfrm>
            <a:off x="9104881" y="5247935"/>
            <a:ext cx="85244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en-US"/>
            </a:defPPr>
            <a:lvl1pPr algn="r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473" spc="-40">
                <a:solidFill>
                  <a:schemeClr val="accent1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defRPr>
            </a:lvl1pPr>
          </a:lstStyle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>
                <a:solidFill>
                  <a:srgbClr val="4F81BD"/>
                </a:solidFill>
              </a:rPr>
              <a:t>알람</a:t>
            </a:r>
            <a:endParaRPr lang="en-US" altLang="ko-KR" sz="338" spc="-29" dirty="0">
              <a:solidFill>
                <a:srgbClr val="4F81BD"/>
              </a:solidFill>
            </a:endParaRPr>
          </a:p>
        </p:txBody>
      </p:sp>
      <p:sp>
        <p:nvSpPr>
          <p:cNvPr id="987" name="직사각형 986">
            <a:extLst>
              <a:ext uri="{FF2B5EF4-FFF2-40B4-BE49-F238E27FC236}">
                <a16:creationId xmlns:a16="http://schemas.microsoft.com/office/drawing/2014/main" id="{B07E3A4A-64F7-B4AA-D77A-495227751238}"/>
              </a:ext>
            </a:extLst>
          </p:cNvPr>
          <p:cNvSpPr/>
          <p:nvPr/>
        </p:nvSpPr>
        <p:spPr>
          <a:xfrm>
            <a:off x="8701072" y="3965166"/>
            <a:ext cx="691344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상담처리결과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캠페인처리결과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콜백처리결과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989" name="직사각형 988">
            <a:extLst>
              <a:ext uri="{FF2B5EF4-FFF2-40B4-BE49-F238E27FC236}">
                <a16:creationId xmlns:a16="http://schemas.microsoft.com/office/drawing/2014/main" id="{6F74D78A-6E93-1A4C-6712-4A3B6E1A85CE}"/>
              </a:ext>
            </a:extLst>
          </p:cNvPr>
          <p:cNvSpPr/>
          <p:nvPr/>
        </p:nvSpPr>
        <p:spPr>
          <a:xfrm>
            <a:off x="6190332" y="3623918"/>
            <a:ext cx="314446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콜 </a:t>
            </a:r>
            <a:r>
              <a:rPr lang="ko-KR" altLang="en-US" sz="338" spc="-29" dirty="0" err="1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인입</a:t>
            </a:r>
            <a:r>
              <a:rPr lang="ko-KR" altLang="en-US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및 처리 현황</a:t>
            </a:r>
            <a:endParaRPr lang="en-US" altLang="ko-KR" sz="338" spc="-29" dirty="0">
              <a:solidFill>
                <a:srgbClr val="4F81BD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992" name="직사각형 991">
            <a:extLst>
              <a:ext uri="{FF2B5EF4-FFF2-40B4-BE49-F238E27FC236}">
                <a16:creationId xmlns:a16="http://schemas.microsoft.com/office/drawing/2014/main" id="{A279C4EE-0857-D1DC-26C3-9658B75BB4B5}"/>
              </a:ext>
            </a:extLst>
          </p:cNvPr>
          <p:cNvSpPr/>
          <p:nvPr/>
        </p:nvSpPr>
        <p:spPr>
          <a:xfrm>
            <a:off x="6683544" y="1332035"/>
            <a:ext cx="337465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IVR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</a:t>
            </a:r>
            <a:r>
              <a:rPr lang="ko-KR" altLang="en-US" sz="338" spc="-29" dirty="0" err="1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인입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및 </a:t>
            </a:r>
            <a:r>
              <a:rPr lang="ko-KR" altLang="en-US" sz="338" spc="-29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처리 현황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993" name="직사각형 992">
            <a:extLst>
              <a:ext uri="{FF2B5EF4-FFF2-40B4-BE49-F238E27FC236}">
                <a16:creationId xmlns:a16="http://schemas.microsoft.com/office/drawing/2014/main" id="{25F7517B-795A-B3E1-2CE2-C9D23A69D325}"/>
              </a:ext>
            </a:extLst>
          </p:cNvPr>
          <p:cNvSpPr/>
          <p:nvPr/>
        </p:nvSpPr>
        <p:spPr>
          <a:xfrm>
            <a:off x="6447986" y="3430511"/>
            <a:ext cx="543354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상담사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상담사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SKILL/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퇴직자 처리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</a:t>
            </a:r>
          </a:p>
        </p:txBody>
      </p:sp>
      <p:cxnSp>
        <p:nvCxnSpPr>
          <p:cNvPr id="994" name="꺾인 연결선 38">
            <a:extLst>
              <a:ext uri="{FF2B5EF4-FFF2-40B4-BE49-F238E27FC236}">
                <a16:creationId xmlns:a16="http://schemas.microsoft.com/office/drawing/2014/main" id="{F6AE5ECF-95F3-6DB5-2071-83D73D3E3A12}"/>
              </a:ext>
            </a:extLst>
          </p:cNvPr>
          <p:cNvCxnSpPr>
            <a:cxnSpLocks/>
            <a:stCxn id="564" idx="1"/>
          </p:cNvCxnSpPr>
          <p:nvPr/>
        </p:nvCxnSpPr>
        <p:spPr bwMode="auto">
          <a:xfrm>
            <a:off x="7661415" y="2701224"/>
            <a:ext cx="1876592" cy="2388854"/>
          </a:xfrm>
          <a:prstGeom prst="bentConnector2">
            <a:avLst/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97" name="직사각형 996">
            <a:extLst>
              <a:ext uri="{FF2B5EF4-FFF2-40B4-BE49-F238E27FC236}">
                <a16:creationId xmlns:a16="http://schemas.microsoft.com/office/drawing/2014/main" id="{4DE0BD88-61B5-7D82-4438-12B00CDFEE29}"/>
              </a:ext>
            </a:extLst>
          </p:cNvPr>
          <p:cNvSpPr/>
          <p:nvPr/>
        </p:nvSpPr>
        <p:spPr>
          <a:xfrm>
            <a:off x="7927146" y="2649230"/>
            <a:ext cx="868444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사용자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조직정보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권한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 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조직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메뉴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공통코드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 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기관 코드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998" name="직사각형 997">
            <a:extLst>
              <a:ext uri="{FF2B5EF4-FFF2-40B4-BE49-F238E27FC236}">
                <a16:creationId xmlns:a16="http://schemas.microsoft.com/office/drawing/2014/main" id="{A4ED4E87-25FE-8D65-EC48-4697B462B1B7}"/>
              </a:ext>
            </a:extLst>
          </p:cNvPr>
          <p:cNvSpPr/>
          <p:nvPr/>
        </p:nvSpPr>
        <p:spPr>
          <a:xfrm>
            <a:off x="6714597" y="3061305"/>
            <a:ext cx="189347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Socket </a:t>
            </a: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통신</a:t>
            </a:r>
          </a:p>
        </p:txBody>
      </p:sp>
      <p:sp>
        <p:nvSpPr>
          <p:cNvPr id="1004" name="직사각형 1003">
            <a:extLst>
              <a:ext uri="{FF2B5EF4-FFF2-40B4-BE49-F238E27FC236}">
                <a16:creationId xmlns:a16="http://schemas.microsoft.com/office/drawing/2014/main" id="{E3A94D21-61C9-CA46-5CBB-DB66D230E53A}"/>
              </a:ext>
            </a:extLst>
          </p:cNvPr>
          <p:cNvSpPr/>
          <p:nvPr/>
        </p:nvSpPr>
        <p:spPr>
          <a:xfrm>
            <a:off x="9426431" y="3062832"/>
            <a:ext cx="182872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 err="1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상담사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정보</a:t>
            </a:r>
          </a:p>
        </p:txBody>
      </p:sp>
      <p:cxnSp>
        <p:nvCxnSpPr>
          <p:cNvPr id="1005" name="꺾인 연결선 38">
            <a:extLst>
              <a:ext uri="{FF2B5EF4-FFF2-40B4-BE49-F238E27FC236}">
                <a16:creationId xmlns:a16="http://schemas.microsoft.com/office/drawing/2014/main" id="{9D49CBBC-CEB7-8265-F68B-F4EF32F45D68}"/>
              </a:ext>
            </a:extLst>
          </p:cNvPr>
          <p:cNvCxnSpPr>
            <a:cxnSpLocks/>
            <a:endCxn id="179" idx="3"/>
          </p:cNvCxnSpPr>
          <p:nvPr/>
        </p:nvCxnSpPr>
        <p:spPr bwMode="auto">
          <a:xfrm>
            <a:off x="7660603" y="2812088"/>
            <a:ext cx="2111979" cy="119246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96969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09" name="직사각형 1008">
            <a:extLst>
              <a:ext uri="{FF2B5EF4-FFF2-40B4-BE49-F238E27FC236}">
                <a16:creationId xmlns:a16="http://schemas.microsoft.com/office/drawing/2014/main" id="{E2F78AC3-B2BC-1776-E00C-3B7561F472FA}"/>
              </a:ext>
            </a:extLst>
          </p:cNvPr>
          <p:cNvSpPr/>
          <p:nvPr/>
        </p:nvSpPr>
        <p:spPr>
          <a:xfrm>
            <a:off x="7832581" y="2827253"/>
            <a:ext cx="868444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사용자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조직정보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권한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 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조직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메뉴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공통코드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 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기관 코드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1011" name="직사각형 1010">
            <a:extLst>
              <a:ext uri="{FF2B5EF4-FFF2-40B4-BE49-F238E27FC236}">
                <a16:creationId xmlns:a16="http://schemas.microsoft.com/office/drawing/2014/main" id="{2F6A1C10-0712-98CE-0C44-E798E2E82887}"/>
              </a:ext>
            </a:extLst>
          </p:cNvPr>
          <p:cNvSpPr/>
          <p:nvPr/>
        </p:nvSpPr>
        <p:spPr>
          <a:xfrm>
            <a:off x="8907254" y="2867119"/>
            <a:ext cx="121444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 dirty="0" err="1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RestFul</a:t>
            </a:r>
            <a:endParaRPr lang="ko-KR" altLang="en-US" sz="338" spc="-29" dirty="0">
              <a:solidFill>
                <a:prstClr val="black">
                  <a:lumMod val="85000"/>
                  <a:lumOff val="15000"/>
                </a:prstClr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1012" name="직사각형 1011">
            <a:extLst>
              <a:ext uri="{FF2B5EF4-FFF2-40B4-BE49-F238E27FC236}">
                <a16:creationId xmlns:a16="http://schemas.microsoft.com/office/drawing/2014/main" id="{2606825E-57C8-5BB7-F87E-374428A7B88F}"/>
              </a:ext>
            </a:extLst>
          </p:cNvPr>
          <p:cNvSpPr/>
          <p:nvPr/>
        </p:nvSpPr>
        <p:spPr>
          <a:xfrm>
            <a:off x="2427503" y="2909076"/>
            <a:ext cx="838691" cy="1583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29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DMCC</a:t>
            </a:r>
            <a:r>
              <a:rPr kumimoji="0" lang="ko-KR" altLang="en-US" sz="429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 연동으로 음성 수신</a:t>
            </a:r>
          </a:p>
        </p:txBody>
      </p:sp>
      <p:sp>
        <p:nvSpPr>
          <p:cNvPr id="1013" name="직사각형 1012">
            <a:extLst>
              <a:ext uri="{FF2B5EF4-FFF2-40B4-BE49-F238E27FC236}">
                <a16:creationId xmlns:a16="http://schemas.microsoft.com/office/drawing/2014/main" id="{99A8D7D9-C058-E31B-F78F-70EE851BC1AC}"/>
              </a:ext>
            </a:extLst>
          </p:cNvPr>
          <p:cNvSpPr/>
          <p:nvPr/>
        </p:nvSpPr>
        <p:spPr>
          <a:xfrm>
            <a:off x="4719206" y="4974223"/>
            <a:ext cx="583494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VIEW TABLE (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처리정보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, 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유형코드 등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)</a:t>
            </a:r>
            <a:endParaRPr lang="ko-KR" altLang="en-US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cxnSp>
        <p:nvCxnSpPr>
          <p:cNvPr id="1015" name="꺾인 연결선 43">
            <a:extLst>
              <a:ext uri="{FF2B5EF4-FFF2-40B4-BE49-F238E27FC236}">
                <a16:creationId xmlns:a16="http://schemas.microsoft.com/office/drawing/2014/main" id="{543ED16E-D0CA-7A3C-0919-B1A11DB32D2D}"/>
              </a:ext>
            </a:extLst>
          </p:cNvPr>
          <p:cNvCxnSpPr>
            <a:cxnSpLocks/>
          </p:cNvCxnSpPr>
          <p:nvPr/>
        </p:nvCxnSpPr>
        <p:spPr bwMode="auto">
          <a:xfrm>
            <a:off x="3403223" y="4910140"/>
            <a:ext cx="6078871" cy="178710"/>
          </a:xfrm>
          <a:prstGeom prst="bentConnector2">
            <a:avLst/>
          </a:prstGeom>
          <a:noFill/>
          <a:ln w="6350">
            <a:solidFill>
              <a:srgbClr val="969696"/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2" name="직사각형 1021">
            <a:extLst>
              <a:ext uri="{FF2B5EF4-FFF2-40B4-BE49-F238E27FC236}">
                <a16:creationId xmlns:a16="http://schemas.microsoft.com/office/drawing/2014/main" id="{AE6DDACE-0E08-FE83-DEAB-2402DAE921E4}"/>
              </a:ext>
            </a:extLst>
          </p:cNvPr>
          <p:cNvSpPr/>
          <p:nvPr/>
        </p:nvSpPr>
        <p:spPr>
          <a:xfrm>
            <a:off x="3830892" y="4912150"/>
            <a:ext cx="450764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조직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/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직원정보 </a:t>
            </a:r>
            <a:r>
              <a:rPr lang="ko-KR" altLang="en-US" sz="338" spc="-29" dirty="0" err="1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일배치</a:t>
            </a: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동기화</a:t>
            </a:r>
          </a:p>
        </p:txBody>
      </p:sp>
      <p:cxnSp>
        <p:nvCxnSpPr>
          <p:cNvPr id="1023" name="연결선: 꺾임 1022">
            <a:extLst>
              <a:ext uri="{FF2B5EF4-FFF2-40B4-BE49-F238E27FC236}">
                <a16:creationId xmlns:a16="http://schemas.microsoft.com/office/drawing/2014/main" id="{62643CA9-E62F-F7C7-0C7D-B8E00868018F}"/>
              </a:ext>
            </a:extLst>
          </p:cNvPr>
          <p:cNvCxnSpPr>
            <a:cxnSpLocks/>
            <a:stCxn id="332" idx="3"/>
            <a:endCxn id="342" idx="3"/>
          </p:cNvCxnSpPr>
          <p:nvPr/>
        </p:nvCxnSpPr>
        <p:spPr>
          <a:xfrm rot="10800000" flipV="1">
            <a:off x="994824" y="2417282"/>
            <a:ext cx="9071" cy="1193377"/>
          </a:xfrm>
          <a:prstGeom prst="bentConnector3">
            <a:avLst>
              <a:gd name="adj1" fmla="val 1800000"/>
            </a:avLst>
          </a:prstGeom>
          <a:ln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6" name="직사각형 325">
            <a:extLst>
              <a:ext uri="{FF2B5EF4-FFF2-40B4-BE49-F238E27FC236}">
                <a16:creationId xmlns:a16="http://schemas.microsoft.com/office/drawing/2014/main" id="{55DA5808-D90C-1235-099D-2D0C9AA4AEAD}"/>
              </a:ext>
            </a:extLst>
          </p:cNvPr>
          <p:cNvSpPr/>
          <p:nvPr/>
        </p:nvSpPr>
        <p:spPr>
          <a:xfrm>
            <a:off x="583466" y="2875088"/>
            <a:ext cx="217624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화상상담 신청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327" name="직사각형 326">
            <a:extLst>
              <a:ext uri="{FF2B5EF4-FFF2-40B4-BE49-F238E27FC236}">
                <a16:creationId xmlns:a16="http://schemas.microsoft.com/office/drawing/2014/main" id="{8656D874-726B-714C-5568-DA7C20AD666C}"/>
              </a:ext>
            </a:extLst>
          </p:cNvPr>
          <p:cNvSpPr/>
          <p:nvPr/>
        </p:nvSpPr>
        <p:spPr>
          <a:xfrm>
            <a:off x="541985" y="2947270"/>
            <a:ext cx="286682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HTML</a:t>
            </a: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</a:t>
            </a: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WEB</a:t>
            </a: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</a:t>
            </a:r>
            <a:r>
              <a:rPr lang="en-US" altLang="ko-KR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RTC</a:t>
            </a:r>
            <a:r>
              <a:rPr lang="ko-KR" altLang="en-US" sz="338" spc="-29" dirty="0"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 </a:t>
            </a:r>
          </a:p>
        </p:txBody>
      </p:sp>
      <p:sp>
        <p:nvSpPr>
          <p:cNvPr id="329" name="사각형: 둥근 모서리 328">
            <a:extLst>
              <a:ext uri="{FF2B5EF4-FFF2-40B4-BE49-F238E27FC236}">
                <a16:creationId xmlns:a16="http://schemas.microsoft.com/office/drawing/2014/main" id="{FE8D3C72-BFB9-187A-5FBA-B486CB3DC373}"/>
              </a:ext>
            </a:extLst>
          </p:cNvPr>
          <p:cNvSpPr/>
          <p:nvPr/>
        </p:nvSpPr>
        <p:spPr>
          <a:xfrm>
            <a:off x="10030225" y="715960"/>
            <a:ext cx="526548" cy="416467"/>
          </a:xfrm>
          <a:prstGeom prst="roundRect">
            <a:avLst>
              <a:gd name="adj" fmla="val 4099"/>
            </a:avLst>
          </a:prstGeom>
          <a:solidFill>
            <a:srgbClr val="FFC000">
              <a:alpha val="20000"/>
            </a:srgbClr>
          </a:solidFill>
          <a:ln w="19050">
            <a:solidFill>
              <a:schemeClr val="accent6">
                <a:lumMod val="75000"/>
              </a:schemeClr>
            </a:solidFill>
            <a:prstDash val="solid"/>
          </a:ln>
        </p:spPr>
        <p:txBody>
          <a:bodyPr wrap="none" lIns="0" tIns="0" rIns="0" bIns="0" rtlCol="0" anchor="t" anchorCtr="0">
            <a:noAutofit/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571" b="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black"/>
                </a:solidFill>
                <a:latin typeface="KoPub돋움체 Bold" pitchFamily="18" charset="-127"/>
                <a:ea typeface="KoPub돋움체 Bold" pitchFamily="18" charset="-127"/>
              </a:rPr>
              <a:t>공통</a:t>
            </a:r>
            <a:r>
              <a:rPr kumimoji="0" lang="en-US" altLang="ko-KR" sz="571" b="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black"/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kumimoji="0" lang="ko-KR" altLang="en-US" sz="571" b="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black"/>
                </a:solidFill>
                <a:latin typeface="KoPub돋움체 Bold" pitchFamily="18" charset="-127"/>
                <a:ea typeface="KoPub돋움체 Bold" pitchFamily="18" charset="-127"/>
              </a:rPr>
              <a:t>관리센터 </a:t>
            </a:r>
            <a:endParaRPr kumimoji="0" lang="en-US" altLang="ko-KR" sz="571" b="1" dirty="0">
              <a:ln>
                <a:solidFill>
                  <a:srgbClr val="FFFFFF">
                    <a:alpha val="0"/>
                  </a:srgbClr>
                </a:solidFill>
              </a:ln>
              <a:solidFill>
                <a:prstClr val="black"/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571" b="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black"/>
                </a:solidFill>
                <a:latin typeface="KoPub돋움체 Bold" pitchFamily="18" charset="-127"/>
                <a:ea typeface="KoPub돋움체 Bold" pitchFamily="18" charset="-127"/>
              </a:rPr>
              <a:t> 연계 서버</a:t>
            </a:r>
            <a:endParaRPr kumimoji="0" lang="en-US" altLang="ko-KR" sz="571" b="1" dirty="0">
              <a:ln>
                <a:solidFill>
                  <a:srgbClr val="FFFFFF">
                    <a:alpha val="0"/>
                  </a:srgbClr>
                </a:solidFill>
              </a:ln>
              <a:solidFill>
                <a:prstClr val="black"/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en-US" altLang="ko-KR" sz="794" b="1" dirty="0">
              <a:ln>
                <a:solidFill>
                  <a:srgbClr val="FFFFFF">
                    <a:alpha val="0"/>
                  </a:srgbClr>
                </a:solidFill>
              </a:ln>
              <a:solidFill>
                <a:prstClr val="black"/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en-US" altLang="ko-KR" sz="794" b="1" dirty="0">
              <a:ln>
                <a:solidFill>
                  <a:srgbClr val="FFFFFF">
                    <a:alpha val="0"/>
                  </a:srgbClr>
                </a:solidFill>
              </a:ln>
              <a:solidFill>
                <a:prstClr val="black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45" name="AutoShape 96">
            <a:extLst>
              <a:ext uri="{FF2B5EF4-FFF2-40B4-BE49-F238E27FC236}">
                <a16:creationId xmlns:a16="http://schemas.microsoft.com/office/drawing/2014/main" id="{632218B2-4546-9ECD-D13E-56F1D0B830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7412" y="926079"/>
            <a:ext cx="349714" cy="193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357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공동관리센터 연계서버</a:t>
            </a:r>
            <a:endParaRPr kumimoji="0" lang="en-US" altLang="ko-KR" sz="357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357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ESB Engine </a:t>
            </a:r>
            <a:endParaRPr kumimoji="0" lang="ko-KR" altLang="en-US" sz="357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346" name="직선 화살표 연결선 345">
            <a:extLst>
              <a:ext uri="{FF2B5EF4-FFF2-40B4-BE49-F238E27FC236}">
                <a16:creationId xmlns:a16="http://schemas.microsoft.com/office/drawing/2014/main" id="{1D80B033-0C4F-840E-80F0-71908C31B1DA}"/>
              </a:ext>
            </a:extLst>
          </p:cNvPr>
          <p:cNvCxnSpPr>
            <a:cxnSpLocks/>
            <a:stCxn id="186" idx="3"/>
            <a:endCxn id="345" idx="1"/>
          </p:cNvCxnSpPr>
          <p:nvPr/>
        </p:nvCxnSpPr>
        <p:spPr>
          <a:xfrm>
            <a:off x="9559879" y="1022333"/>
            <a:ext cx="557534" cy="582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4" name="그룹 353">
            <a:extLst>
              <a:ext uri="{FF2B5EF4-FFF2-40B4-BE49-F238E27FC236}">
                <a16:creationId xmlns:a16="http://schemas.microsoft.com/office/drawing/2014/main" id="{019BC720-EB9B-4749-BAD8-2263D5025032}"/>
              </a:ext>
            </a:extLst>
          </p:cNvPr>
          <p:cNvGrpSpPr/>
          <p:nvPr/>
        </p:nvGrpSpPr>
        <p:grpSpPr>
          <a:xfrm>
            <a:off x="10882050" y="604244"/>
            <a:ext cx="378463" cy="517174"/>
            <a:chOff x="8987811" y="2576205"/>
            <a:chExt cx="1495114" cy="1478380"/>
          </a:xfrm>
        </p:grpSpPr>
        <p:sp>
          <p:nvSpPr>
            <p:cNvPr id="355" name="직사각형 354">
              <a:extLst>
                <a:ext uri="{FF2B5EF4-FFF2-40B4-BE49-F238E27FC236}">
                  <a16:creationId xmlns:a16="http://schemas.microsoft.com/office/drawing/2014/main" id="{ED17C146-3568-F002-FA66-2115274590C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987811" y="2911544"/>
              <a:ext cx="1495114" cy="11430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latinLnBrk="0"/>
              <a:endParaRPr kumimoji="0" lang="ko-KR" altLang="en-US" sz="50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57" name="직사각형 356">
              <a:extLst>
                <a:ext uri="{FF2B5EF4-FFF2-40B4-BE49-F238E27FC236}">
                  <a16:creationId xmlns:a16="http://schemas.microsoft.com/office/drawing/2014/main" id="{BECA46BA-0C9B-0581-1837-BCDAB8CD95DC}"/>
                </a:ext>
              </a:extLst>
            </p:cNvPr>
            <p:cNvSpPr/>
            <p:nvPr/>
          </p:nvSpPr>
          <p:spPr>
            <a:xfrm>
              <a:off x="8987811" y="2576205"/>
              <a:ext cx="1495114" cy="3099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latinLnBrk="0"/>
              <a:r>
                <a:rPr kumimoji="0" lang="ko-KR" altLang="en-US" sz="50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긴급기관</a:t>
              </a:r>
              <a:endParaRPr kumimoji="0" lang="en-US" altLang="ko-KR" sz="5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58" name="AutoShape 96">
              <a:extLst>
                <a:ext uri="{FF2B5EF4-FFF2-40B4-BE49-F238E27FC236}">
                  <a16:creationId xmlns:a16="http://schemas.microsoft.com/office/drawing/2014/main" id="{5C6C8C4A-BC02-9E27-CF51-694AAE1BE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8156" y="2978565"/>
              <a:ext cx="1216809" cy="270851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500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소방</a:t>
              </a:r>
              <a:r>
                <a:rPr kumimoji="0" lang="en-US" altLang="ko-KR" sz="500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(119)</a:t>
              </a:r>
              <a:endParaRPr kumimoji="0" lang="ko-KR" altLang="en-US" sz="500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59" name="AutoShape 96">
              <a:extLst>
                <a:ext uri="{FF2B5EF4-FFF2-40B4-BE49-F238E27FC236}">
                  <a16:creationId xmlns:a16="http://schemas.microsoft.com/office/drawing/2014/main" id="{4D407406-4100-A114-1439-2484A407B6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8156" y="3327317"/>
              <a:ext cx="1216809" cy="270851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500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경찰</a:t>
              </a:r>
              <a:r>
                <a:rPr kumimoji="0" lang="en-US" altLang="ko-KR" sz="500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(112)</a:t>
              </a:r>
              <a:endParaRPr kumimoji="0" lang="ko-KR" altLang="en-US" sz="500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60" name="AutoShape 96">
              <a:extLst>
                <a:ext uri="{FF2B5EF4-FFF2-40B4-BE49-F238E27FC236}">
                  <a16:creationId xmlns:a16="http://schemas.microsoft.com/office/drawing/2014/main" id="{BEFF6160-4A98-10C1-3B34-9FC7F4FA1D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8156" y="3676009"/>
              <a:ext cx="1216809" cy="270851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500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해경</a:t>
              </a:r>
              <a:r>
                <a:rPr kumimoji="0" lang="en-US" altLang="ko-KR" sz="500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(122)</a:t>
              </a:r>
              <a:endParaRPr kumimoji="0" lang="ko-KR" altLang="en-US" sz="500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361" name="직선 화살표 연결선 360">
            <a:extLst>
              <a:ext uri="{FF2B5EF4-FFF2-40B4-BE49-F238E27FC236}">
                <a16:creationId xmlns:a16="http://schemas.microsoft.com/office/drawing/2014/main" id="{114B37AA-561B-98F9-9066-924D7DD273B8}"/>
              </a:ext>
            </a:extLst>
          </p:cNvPr>
          <p:cNvCxnSpPr>
            <a:cxnSpLocks/>
            <a:stCxn id="329" idx="3"/>
            <a:endCxn id="355" idx="1"/>
          </p:cNvCxnSpPr>
          <p:nvPr/>
        </p:nvCxnSpPr>
        <p:spPr>
          <a:xfrm flipV="1">
            <a:off x="10556773" y="921487"/>
            <a:ext cx="325277" cy="2707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직사각형 363">
            <a:extLst>
              <a:ext uri="{FF2B5EF4-FFF2-40B4-BE49-F238E27FC236}">
                <a16:creationId xmlns:a16="http://schemas.microsoft.com/office/drawing/2014/main" id="{67991DA2-5F4D-E64C-D7BD-AB60A3C8FCF0}"/>
              </a:ext>
            </a:extLst>
          </p:cNvPr>
          <p:cNvSpPr/>
          <p:nvPr/>
        </p:nvSpPr>
        <p:spPr>
          <a:xfrm>
            <a:off x="9633947" y="852959"/>
            <a:ext cx="364202" cy="164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57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357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57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공통관리 연계서버통신</a:t>
            </a:r>
            <a:endParaRPr lang="en-US" altLang="ko-KR" sz="357" spc="-35" dirty="0">
              <a:solidFill>
                <a:srgbClr val="C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57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데이터 연동</a:t>
            </a:r>
          </a:p>
        </p:txBody>
      </p:sp>
      <p:grpSp>
        <p:nvGrpSpPr>
          <p:cNvPr id="365" name="그룹 364">
            <a:extLst>
              <a:ext uri="{FF2B5EF4-FFF2-40B4-BE49-F238E27FC236}">
                <a16:creationId xmlns:a16="http://schemas.microsoft.com/office/drawing/2014/main" id="{B16FDB2A-97F0-9BB5-1AD6-2A4210C2A126}"/>
              </a:ext>
            </a:extLst>
          </p:cNvPr>
          <p:cNvGrpSpPr/>
          <p:nvPr/>
        </p:nvGrpSpPr>
        <p:grpSpPr>
          <a:xfrm>
            <a:off x="11371109" y="1132427"/>
            <a:ext cx="585932" cy="509636"/>
            <a:chOff x="11630465" y="4515331"/>
            <a:chExt cx="1506333" cy="1423761"/>
          </a:xfrm>
        </p:grpSpPr>
        <p:sp>
          <p:nvSpPr>
            <p:cNvPr id="366" name="직사각형 365">
              <a:extLst>
                <a:ext uri="{FF2B5EF4-FFF2-40B4-BE49-F238E27FC236}">
                  <a16:creationId xmlns:a16="http://schemas.microsoft.com/office/drawing/2014/main" id="{EB278E87-46D2-8492-6EAC-BE531A63328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630465" y="4825271"/>
              <a:ext cx="1506333" cy="111382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latinLnBrk="0"/>
              <a:endParaRPr kumimoji="0" lang="ko-KR" altLang="en-US" sz="50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71" name="직사각형 370">
              <a:extLst>
                <a:ext uri="{FF2B5EF4-FFF2-40B4-BE49-F238E27FC236}">
                  <a16:creationId xmlns:a16="http://schemas.microsoft.com/office/drawing/2014/main" id="{8584DE74-B302-B1DA-FA3C-5135AF79A6A1}"/>
                </a:ext>
              </a:extLst>
            </p:cNvPr>
            <p:cNvSpPr/>
            <p:nvPr/>
          </p:nvSpPr>
          <p:spPr>
            <a:xfrm>
              <a:off x="11630465" y="4515331"/>
              <a:ext cx="1506333" cy="3099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latinLnBrk="0"/>
              <a:r>
                <a:rPr kumimoji="0" lang="ko-KR" altLang="en-US" sz="5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비긴급신고기관</a:t>
              </a:r>
            </a:p>
          </p:txBody>
        </p:sp>
        <p:sp>
          <p:nvSpPr>
            <p:cNvPr id="837" name="AutoShape 96">
              <a:extLst>
                <a:ext uri="{FF2B5EF4-FFF2-40B4-BE49-F238E27FC236}">
                  <a16:creationId xmlns:a16="http://schemas.microsoft.com/office/drawing/2014/main" id="{0F39AFEC-FE7F-0EA1-6F97-826045D314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98537" y="4941541"/>
              <a:ext cx="1403924" cy="27119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500" b="1" spc="-36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13</a:t>
              </a:r>
              <a:r>
                <a:rPr kumimoji="0" lang="ko-KR" altLang="en-US" sz="500" b="1" spc="-36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개 비긴급기관</a:t>
              </a:r>
            </a:p>
          </p:txBody>
        </p:sp>
        <p:sp>
          <p:nvSpPr>
            <p:cNvPr id="838" name="AutoShape 96">
              <a:extLst>
                <a:ext uri="{FF2B5EF4-FFF2-40B4-BE49-F238E27FC236}">
                  <a16:creationId xmlns:a16="http://schemas.microsoft.com/office/drawing/2014/main" id="{8380AEAE-A61B-8FDA-80F0-9875C66ED7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98537" y="5272727"/>
              <a:ext cx="1403925" cy="271197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500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한국전력공사</a:t>
              </a:r>
              <a:r>
                <a:rPr kumimoji="0" lang="en-US" altLang="ko-KR" sz="500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(123)</a:t>
              </a:r>
              <a:endParaRPr kumimoji="0" lang="ko-KR" altLang="en-US" sz="500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45" name="AutoShape 96">
              <a:extLst>
                <a:ext uri="{FF2B5EF4-FFF2-40B4-BE49-F238E27FC236}">
                  <a16:creationId xmlns:a16="http://schemas.microsoft.com/office/drawing/2014/main" id="{99B1EBDE-5CB5-7BAF-07A7-C28B1EAA1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98537" y="5603911"/>
              <a:ext cx="1403925" cy="271197"/>
            </a:xfrm>
            <a:prstGeom prst="rect">
              <a:avLst/>
            </a:prstGeom>
            <a:gradFill flip="none" rotWithShape="1">
              <a:gsLst>
                <a:gs pos="125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500" b="1" spc="-71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경찰민원상담</a:t>
              </a:r>
              <a:r>
                <a:rPr kumimoji="0" lang="en-US" altLang="ko-KR" sz="500" b="1" spc="-71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(182)</a:t>
              </a:r>
              <a:endParaRPr kumimoji="0" lang="ko-KR" altLang="en-US" sz="500" b="1" spc="-71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846" name="꺾인 연결선 38">
            <a:extLst>
              <a:ext uri="{FF2B5EF4-FFF2-40B4-BE49-F238E27FC236}">
                <a16:creationId xmlns:a16="http://schemas.microsoft.com/office/drawing/2014/main" id="{2563EDC4-281F-E9E3-E271-62E6F3D4E24D}"/>
              </a:ext>
            </a:extLst>
          </p:cNvPr>
          <p:cNvCxnSpPr>
            <a:cxnSpLocks/>
            <a:stCxn id="366" idx="1"/>
            <a:endCxn id="187" idx="3"/>
          </p:cNvCxnSpPr>
          <p:nvPr/>
        </p:nvCxnSpPr>
        <p:spPr bwMode="auto">
          <a:xfrm rot="10800000">
            <a:off x="9559881" y="1190857"/>
            <a:ext cx="1811229" cy="251861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49" name="직사각형 848">
            <a:extLst>
              <a:ext uri="{FF2B5EF4-FFF2-40B4-BE49-F238E27FC236}">
                <a16:creationId xmlns:a16="http://schemas.microsoft.com/office/drawing/2014/main" id="{2640B3BA-4FD8-0294-3AD8-4115364E382B}"/>
              </a:ext>
            </a:extLst>
          </p:cNvPr>
          <p:cNvSpPr/>
          <p:nvPr/>
        </p:nvSpPr>
        <p:spPr>
          <a:xfrm>
            <a:off x="10614062" y="1451490"/>
            <a:ext cx="210699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비긴급기관 </a:t>
            </a:r>
            <a:r>
              <a:rPr lang="en-US" altLang="ko-KR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– </a:t>
            </a: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정보 전달</a:t>
            </a:r>
          </a:p>
        </p:txBody>
      </p:sp>
      <p:grpSp>
        <p:nvGrpSpPr>
          <p:cNvPr id="850" name="그룹 849">
            <a:extLst>
              <a:ext uri="{FF2B5EF4-FFF2-40B4-BE49-F238E27FC236}">
                <a16:creationId xmlns:a16="http://schemas.microsoft.com/office/drawing/2014/main" id="{F3CA18DB-5A64-5249-C982-D69E7840C3B7}"/>
              </a:ext>
            </a:extLst>
          </p:cNvPr>
          <p:cNvGrpSpPr/>
          <p:nvPr/>
        </p:nvGrpSpPr>
        <p:grpSpPr>
          <a:xfrm>
            <a:off x="10593928" y="5590577"/>
            <a:ext cx="718427" cy="608264"/>
            <a:chOff x="6978579" y="8098340"/>
            <a:chExt cx="885699" cy="790680"/>
          </a:xfrm>
        </p:grpSpPr>
        <p:sp>
          <p:nvSpPr>
            <p:cNvPr id="851" name="모서리가 둥근 직사각형 1823">
              <a:extLst>
                <a:ext uri="{FF2B5EF4-FFF2-40B4-BE49-F238E27FC236}">
                  <a16:creationId xmlns:a16="http://schemas.microsoft.com/office/drawing/2014/main" id="{C2E0B19C-ED31-1A89-C6AD-1BE5F48C8FB4}"/>
                </a:ext>
              </a:extLst>
            </p:cNvPr>
            <p:cNvSpPr/>
            <p:nvPr/>
          </p:nvSpPr>
          <p:spPr>
            <a:xfrm>
              <a:off x="6978579" y="8111562"/>
              <a:ext cx="885699" cy="777458"/>
            </a:xfrm>
            <a:prstGeom prst="roundRect">
              <a:avLst>
                <a:gd name="adj" fmla="val 3455"/>
              </a:avLst>
            </a:prstGeom>
            <a:solidFill>
              <a:srgbClr val="FFC000">
                <a:alpha val="20000"/>
              </a:srgbClr>
            </a:solidFill>
            <a:ln w="19050">
              <a:solidFill>
                <a:schemeClr val="accent6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 defTabSz="391567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ko-KR" altLang="en-US" sz="794" b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52" name="Text Box 249">
              <a:extLst>
                <a:ext uri="{FF2B5EF4-FFF2-40B4-BE49-F238E27FC236}">
                  <a16:creationId xmlns:a16="http://schemas.microsoft.com/office/drawing/2014/main" id="{9A3418E0-195C-93B1-12D6-5694F3ECAF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3880" y="8098340"/>
              <a:ext cx="616865" cy="32900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76665" tIns="38332" rIns="76665" bIns="38332">
              <a:spAutoFit/>
            </a:bodyPr>
            <a:lstStyle/>
            <a:p>
              <a:pPr algn="ctr" defTabSz="391567" latinLnBrk="0"/>
              <a:r>
                <a:rPr kumimoji="0" lang="ko-KR" altLang="en-US" sz="571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과천</a:t>
              </a:r>
              <a:r>
                <a:rPr kumimoji="0" lang="en-US" altLang="ko-KR" sz="571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DC(</a:t>
              </a:r>
              <a:r>
                <a:rPr kumimoji="0" lang="ko-KR" altLang="en-US" sz="571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내부망</a:t>
              </a:r>
              <a:r>
                <a:rPr kumimoji="0" lang="en-US" altLang="ko-KR" sz="571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</p:grpSp>
      <p:sp>
        <p:nvSpPr>
          <p:cNvPr id="854" name="AutoShape 96">
            <a:extLst>
              <a:ext uri="{FF2B5EF4-FFF2-40B4-BE49-F238E27FC236}">
                <a16:creationId xmlns:a16="http://schemas.microsoft.com/office/drawing/2014/main" id="{30D8BFF5-B472-AD3F-0837-32BCCD1A0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9107" y="5730680"/>
            <a:ext cx="577624" cy="217439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민원분석정보</a:t>
            </a:r>
            <a:r>
              <a:rPr kumimoji="0" lang="en-US" altLang="ko-KR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kumimoji="0" lang="ko-KR" altLang="en-US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송신</a:t>
            </a:r>
            <a:r>
              <a:rPr kumimoji="0" lang="en-US" altLang="ko-KR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상담유형통계</a:t>
            </a:r>
            <a:endParaRPr kumimoji="0" lang="en-US" altLang="ko-KR" sz="500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STT </a:t>
            </a:r>
            <a:r>
              <a:rPr kumimoji="0" lang="ko-KR" altLang="en-US" sz="500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비식별</a:t>
            </a:r>
            <a:r>
              <a:rPr kumimoji="0" lang="ko-KR" altLang="en-US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 데이터</a:t>
            </a:r>
            <a:endParaRPr kumimoji="0" lang="en-US" altLang="ko-KR" sz="500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55" name="AutoShape 96">
            <a:extLst>
              <a:ext uri="{FF2B5EF4-FFF2-40B4-BE49-F238E27FC236}">
                <a16:creationId xmlns:a16="http://schemas.microsoft.com/office/drawing/2014/main" id="{81E65505-1100-4F82-E697-7AE904808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76505" y="5995449"/>
            <a:ext cx="577624" cy="1350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</a:t>
            </a:r>
          </a:p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행정표준코드</a:t>
            </a:r>
            <a:r>
              <a:rPr kumimoji="0" lang="en-US" altLang="ko-KR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kumimoji="0" lang="ko-KR" altLang="en-US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수신</a:t>
            </a:r>
            <a:r>
              <a:rPr kumimoji="0" lang="en-US" altLang="ko-KR" sz="5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  <a:endParaRPr kumimoji="0" lang="ko-KR" altLang="en-US" sz="500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856" name="꺾인 연결선 38">
            <a:extLst>
              <a:ext uri="{FF2B5EF4-FFF2-40B4-BE49-F238E27FC236}">
                <a16:creationId xmlns:a16="http://schemas.microsoft.com/office/drawing/2014/main" id="{CDAFEA07-849B-8DB1-51BC-16C460C77788}"/>
              </a:ext>
            </a:extLst>
          </p:cNvPr>
          <p:cNvCxnSpPr>
            <a:cxnSpLocks/>
            <a:stCxn id="854" idx="1"/>
            <a:endCxn id="924" idx="2"/>
          </p:cNvCxnSpPr>
          <p:nvPr/>
        </p:nvCxnSpPr>
        <p:spPr bwMode="auto">
          <a:xfrm rot="10800000" flipV="1">
            <a:off x="6758054" y="5839399"/>
            <a:ext cx="3921054" cy="285487"/>
          </a:xfrm>
          <a:prstGeom prst="bentConnector4">
            <a:avLst>
              <a:gd name="adj1" fmla="val 14405"/>
              <a:gd name="adj2" fmla="val 143849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8" name="직사각형 867">
            <a:extLst>
              <a:ext uri="{FF2B5EF4-FFF2-40B4-BE49-F238E27FC236}">
                <a16:creationId xmlns:a16="http://schemas.microsoft.com/office/drawing/2014/main" id="{98A6A481-6AAE-9E58-4459-EBF5C54CD502}"/>
              </a:ext>
            </a:extLst>
          </p:cNvPr>
          <p:cNvSpPr/>
          <p:nvPr/>
        </p:nvSpPr>
        <p:spPr>
          <a:xfrm>
            <a:off x="10212640" y="5858160"/>
            <a:ext cx="242741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배치 </a:t>
            </a:r>
            <a:r>
              <a:rPr lang="en-US" altLang="ko-KR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(XML</a:t>
            </a:r>
            <a:r>
              <a:rPr lang="ko-KR" altLang="en-US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파일</a:t>
            </a:r>
            <a:r>
              <a:rPr lang="en-US" altLang="ko-KR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)</a:t>
            </a:r>
          </a:p>
          <a:p>
            <a:pPr algn="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상담유형통계</a:t>
            </a:r>
            <a:endParaRPr lang="en-US" altLang="ko-KR" sz="338" spc="-29" dirty="0">
              <a:solidFill>
                <a:srgbClr val="4F81BD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cxnSp>
        <p:nvCxnSpPr>
          <p:cNvPr id="873" name="꺾인 연결선 38">
            <a:extLst>
              <a:ext uri="{FF2B5EF4-FFF2-40B4-BE49-F238E27FC236}">
                <a16:creationId xmlns:a16="http://schemas.microsoft.com/office/drawing/2014/main" id="{64C3BF9E-CBE3-B584-B422-3AB09CEC87CB}"/>
              </a:ext>
            </a:extLst>
          </p:cNvPr>
          <p:cNvCxnSpPr>
            <a:cxnSpLocks/>
            <a:stCxn id="884" idx="3"/>
            <a:endCxn id="855" idx="2"/>
          </p:cNvCxnSpPr>
          <p:nvPr/>
        </p:nvCxnSpPr>
        <p:spPr bwMode="auto">
          <a:xfrm rot="16200000" flipH="1">
            <a:off x="8765204" y="3930349"/>
            <a:ext cx="12020" cy="4388207"/>
          </a:xfrm>
          <a:prstGeom prst="bentConnector3">
            <a:avLst>
              <a:gd name="adj1" fmla="val 1458450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84" name="타원 883">
            <a:extLst>
              <a:ext uri="{FF2B5EF4-FFF2-40B4-BE49-F238E27FC236}">
                <a16:creationId xmlns:a16="http://schemas.microsoft.com/office/drawing/2014/main" id="{FB3DBABD-E9D8-C7C2-BD08-A4B91B1D4891}"/>
              </a:ext>
            </a:extLst>
          </p:cNvPr>
          <p:cNvSpPr/>
          <p:nvPr/>
        </p:nvSpPr>
        <p:spPr>
          <a:xfrm>
            <a:off x="6572328" y="6090568"/>
            <a:ext cx="32656" cy="3265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789" dirty="0">
              <a:solidFill>
                <a:prstClr val="white"/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88" name="직사각형 887">
            <a:extLst>
              <a:ext uri="{FF2B5EF4-FFF2-40B4-BE49-F238E27FC236}">
                <a16:creationId xmlns:a16="http://schemas.microsoft.com/office/drawing/2014/main" id="{FAA243E7-C584-747E-46D4-3554552FC9C1}"/>
              </a:ext>
            </a:extLst>
          </p:cNvPr>
          <p:cNvSpPr/>
          <p:nvPr/>
        </p:nvSpPr>
        <p:spPr>
          <a:xfrm>
            <a:off x="6599662" y="6311725"/>
            <a:ext cx="242740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/>
          <a:p>
            <a:pPr algn="r" defTabSz="391567" fontAlgn="auto" latinLnBrk="0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ko-KR" altLang="en-US" sz="338" spc="-29" dirty="0">
                <a:solidFill>
                  <a:srgbClr val="4F81BD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배치 기관코드</a:t>
            </a:r>
            <a:endParaRPr lang="en-US" altLang="ko-KR" sz="338" spc="-29" dirty="0">
              <a:solidFill>
                <a:srgbClr val="4F81BD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891" name="직사각형 890">
            <a:extLst>
              <a:ext uri="{FF2B5EF4-FFF2-40B4-BE49-F238E27FC236}">
                <a16:creationId xmlns:a16="http://schemas.microsoft.com/office/drawing/2014/main" id="{E805EEFA-2B4E-DE9B-2C48-9D632F8839CC}"/>
              </a:ext>
            </a:extLst>
          </p:cNvPr>
          <p:cNvSpPr/>
          <p:nvPr/>
        </p:nvSpPr>
        <p:spPr>
          <a:xfrm>
            <a:off x="11490674" y="6009107"/>
            <a:ext cx="398414" cy="332003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91567" latinLnBrk="0"/>
            <a:r>
              <a:rPr kumimoji="0" lang="ko-KR" altLang="en-US" sz="571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행정정보 공동이용센터</a:t>
            </a:r>
          </a:p>
        </p:txBody>
      </p:sp>
      <p:sp>
        <p:nvSpPr>
          <p:cNvPr id="892" name="직사각형 891">
            <a:extLst>
              <a:ext uri="{FF2B5EF4-FFF2-40B4-BE49-F238E27FC236}">
                <a16:creationId xmlns:a16="http://schemas.microsoft.com/office/drawing/2014/main" id="{332A251A-D09E-FFF2-0280-07FFFFE6060D}"/>
              </a:ext>
            </a:extLst>
          </p:cNvPr>
          <p:cNvSpPr/>
          <p:nvPr/>
        </p:nvSpPr>
        <p:spPr>
          <a:xfrm>
            <a:off x="11395916" y="5667145"/>
            <a:ext cx="735549" cy="126791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defTabSz="391567" latinLnBrk="0"/>
            <a:r>
              <a:rPr kumimoji="0" lang="ko-KR" altLang="en-US" sz="571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Bold" pitchFamily="18" charset="-127"/>
                <a:ea typeface="KoPub돋움체 Bold" pitchFamily="18" charset="-127"/>
              </a:rPr>
              <a:t>민원 분석 시스템</a:t>
            </a:r>
          </a:p>
        </p:txBody>
      </p:sp>
      <p:sp>
        <p:nvSpPr>
          <p:cNvPr id="893" name="AutoShape 96">
            <a:extLst>
              <a:ext uri="{FF2B5EF4-FFF2-40B4-BE49-F238E27FC236}">
                <a16:creationId xmlns:a16="http://schemas.microsoft.com/office/drawing/2014/main" id="{CDE7A910-F7DF-B2F2-4CE7-972A597587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3124" y="5716755"/>
            <a:ext cx="202454" cy="4732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29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</a:t>
            </a:r>
            <a:endParaRPr kumimoji="0" lang="ko-KR" altLang="en-US" sz="429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894" name="꺾인 연결선 38">
            <a:extLst>
              <a:ext uri="{FF2B5EF4-FFF2-40B4-BE49-F238E27FC236}">
                <a16:creationId xmlns:a16="http://schemas.microsoft.com/office/drawing/2014/main" id="{DF6DD892-E803-1857-16A1-9770C585920A}"/>
              </a:ext>
            </a:extLst>
          </p:cNvPr>
          <p:cNvCxnSpPr>
            <a:cxnSpLocks/>
            <a:stCxn id="855" idx="3"/>
            <a:endCxn id="891" idx="1"/>
          </p:cNvCxnSpPr>
          <p:nvPr/>
        </p:nvCxnSpPr>
        <p:spPr bwMode="auto">
          <a:xfrm>
            <a:off x="11254129" y="6062956"/>
            <a:ext cx="236544" cy="11215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25" name="꺾인 연결선 38">
            <a:extLst>
              <a:ext uri="{FF2B5EF4-FFF2-40B4-BE49-F238E27FC236}">
                <a16:creationId xmlns:a16="http://schemas.microsoft.com/office/drawing/2014/main" id="{2E390B4D-1550-1B76-D211-A05637EEBC4C}"/>
              </a:ext>
            </a:extLst>
          </p:cNvPr>
          <p:cNvCxnSpPr>
            <a:cxnSpLocks/>
            <a:stCxn id="892" idx="1"/>
            <a:endCxn id="854" idx="3"/>
          </p:cNvCxnSpPr>
          <p:nvPr/>
        </p:nvCxnSpPr>
        <p:spPr bwMode="auto">
          <a:xfrm rot="10800000" flipV="1">
            <a:off x="11256732" y="5730540"/>
            <a:ext cx="139184" cy="108859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969696"/>
            </a:solidFill>
            <a:round/>
            <a:headEnd type="triangl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28" name="Text Box 280">
            <a:extLst>
              <a:ext uri="{FF2B5EF4-FFF2-40B4-BE49-F238E27FC236}">
                <a16:creationId xmlns:a16="http://schemas.microsoft.com/office/drawing/2014/main" id="{B6AAEF81-80FF-5A18-CF69-AD8292F04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4302" y="1075399"/>
            <a:ext cx="252378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en-US"/>
            </a:defPPr>
            <a:lvl1pPr algn="ctr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473" spc="-4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defRPr>
            </a:lvl1pPr>
          </a:lstStyle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/>
              <a:t>콜백데이터 저장</a:t>
            </a:r>
            <a:endParaRPr lang="en-US" altLang="ko-KR" sz="338" spc="-29" dirty="0"/>
          </a:p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/>
              <a:t>블랙리스트 조회</a:t>
            </a:r>
          </a:p>
        </p:txBody>
      </p:sp>
      <p:sp>
        <p:nvSpPr>
          <p:cNvPr id="1029" name="Text Box 280">
            <a:extLst>
              <a:ext uri="{FF2B5EF4-FFF2-40B4-BE49-F238E27FC236}">
                <a16:creationId xmlns:a16="http://schemas.microsoft.com/office/drawing/2014/main" id="{0FEA53BD-D1E8-C987-8132-D5DBF898F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036" y="1267484"/>
            <a:ext cx="461473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en-US"/>
            </a:defPPr>
            <a:lvl1pPr algn="ctr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473" spc="-4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defRPr>
            </a:lvl1pPr>
          </a:lstStyle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/>
              <a:t>SIP</a:t>
            </a:r>
            <a:r>
              <a:rPr lang="ko-KR" altLang="en-US" sz="338" spc="-29" dirty="0"/>
              <a:t>연동</a:t>
            </a:r>
            <a:endParaRPr lang="en-US" altLang="ko-KR" sz="338" spc="-29" dirty="0"/>
          </a:p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/>
              <a:t>채널</a:t>
            </a:r>
            <a:r>
              <a:rPr lang="en-US" altLang="ko-KR" sz="338" spc="-29" dirty="0"/>
              <a:t>REGI/</a:t>
            </a:r>
            <a:r>
              <a:rPr lang="ko-KR" altLang="en-US" sz="338" spc="-29" dirty="0" err="1"/>
              <a:t>호인입</a:t>
            </a:r>
            <a:r>
              <a:rPr lang="en-US" altLang="ko-KR" sz="338" spc="-29" dirty="0"/>
              <a:t>/</a:t>
            </a:r>
            <a:r>
              <a:rPr lang="ko-KR" altLang="en-US" sz="338" spc="-29" dirty="0"/>
              <a:t>상담사연결</a:t>
            </a:r>
          </a:p>
        </p:txBody>
      </p:sp>
      <p:sp>
        <p:nvSpPr>
          <p:cNvPr id="1030" name="Text Box 280">
            <a:extLst>
              <a:ext uri="{FF2B5EF4-FFF2-40B4-BE49-F238E27FC236}">
                <a16:creationId xmlns:a16="http://schemas.microsoft.com/office/drawing/2014/main" id="{D4F0E2C5-0045-E6BD-3894-008E3FF62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0573" y="1742629"/>
            <a:ext cx="418705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en-US"/>
            </a:defPPr>
            <a:lvl1pPr algn="ctr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473" spc="-4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defRPr>
            </a:lvl1pPr>
          </a:lstStyle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/>
              <a:t>상담관련 정보 조회 및 전달</a:t>
            </a:r>
          </a:p>
        </p:txBody>
      </p:sp>
      <p:sp>
        <p:nvSpPr>
          <p:cNvPr id="1043" name="직사각형 1042">
            <a:extLst>
              <a:ext uri="{FF2B5EF4-FFF2-40B4-BE49-F238E27FC236}">
                <a16:creationId xmlns:a16="http://schemas.microsoft.com/office/drawing/2014/main" id="{3959E45E-C870-C7DF-5DFA-F1E3AF3D2241}"/>
              </a:ext>
            </a:extLst>
          </p:cNvPr>
          <p:cNvSpPr/>
          <p:nvPr/>
        </p:nvSpPr>
        <p:spPr>
          <a:xfrm>
            <a:off x="3022799" y="1959329"/>
            <a:ext cx="272832" cy="1583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3156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429" dirty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AJP</a:t>
            </a:r>
          </a:p>
        </p:txBody>
      </p:sp>
      <p:cxnSp>
        <p:nvCxnSpPr>
          <p:cNvPr id="1044" name="연결선: 꺾임 1043">
            <a:extLst>
              <a:ext uri="{FF2B5EF4-FFF2-40B4-BE49-F238E27FC236}">
                <a16:creationId xmlns:a16="http://schemas.microsoft.com/office/drawing/2014/main" id="{9359F08C-3216-C2CC-913E-0FC98A73C104}"/>
              </a:ext>
            </a:extLst>
          </p:cNvPr>
          <p:cNvCxnSpPr>
            <a:cxnSpLocks/>
            <a:endCxn id="139" idx="1"/>
          </p:cNvCxnSpPr>
          <p:nvPr/>
        </p:nvCxnSpPr>
        <p:spPr>
          <a:xfrm rot="10800000" flipV="1">
            <a:off x="1699157" y="2103378"/>
            <a:ext cx="5182200" cy="2089006"/>
          </a:xfrm>
          <a:prstGeom prst="bentConnector3">
            <a:avLst>
              <a:gd name="adj1" fmla="val 95583"/>
            </a:avLst>
          </a:prstGeom>
          <a:ln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" name="직사각형 1047">
            <a:extLst>
              <a:ext uri="{FF2B5EF4-FFF2-40B4-BE49-F238E27FC236}">
                <a16:creationId xmlns:a16="http://schemas.microsoft.com/office/drawing/2014/main" id="{2638E466-B548-2E20-DD69-848B3D9392E8}"/>
              </a:ext>
            </a:extLst>
          </p:cNvPr>
          <p:cNvSpPr/>
          <p:nvPr/>
        </p:nvSpPr>
        <p:spPr>
          <a:xfrm>
            <a:off x="1808445" y="4214491"/>
            <a:ext cx="217624" cy="52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buClr>
                <a:srgbClr val="808080"/>
              </a:buClr>
              <a:buSzPct val="100000"/>
            </a:pPr>
            <a:r>
              <a:rPr lang="en-US" altLang="ko-KR" sz="338" spc="-29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SMS</a:t>
            </a:r>
            <a:r>
              <a:rPr lang="ko-KR" altLang="en-US" sz="338" spc="-29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rPr>
              <a:t>발송요청</a:t>
            </a:r>
            <a:endParaRPr lang="en-US" altLang="ko-KR" sz="338" spc="-29" dirty="0">
              <a:solidFill>
                <a:srgbClr val="376092"/>
              </a:solidFill>
              <a:latin typeface="KoPub돋움체 Bold" pitchFamily="18" charset="-127"/>
              <a:ea typeface="KoPub돋움체 Bold" pitchFamily="18" charset="-127"/>
              <a:cs typeface="Arial" charset="0"/>
            </a:endParaRPr>
          </a:p>
        </p:txBody>
      </p:sp>
      <p:sp>
        <p:nvSpPr>
          <p:cNvPr id="1050" name="Text Box 280">
            <a:extLst>
              <a:ext uri="{FF2B5EF4-FFF2-40B4-BE49-F238E27FC236}">
                <a16:creationId xmlns:a16="http://schemas.microsoft.com/office/drawing/2014/main" id="{1FCF0494-4DC0-CF6A-1A0E-EBEE35D3ED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847" y="1267484"/>
            <a:ext cx="226730" cy="10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en-US"/>
            </a:defPPr>
            <a:lvl1pPr algn="ctr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473" spc="-40">
                <a:solidFill>
                  <a:srgbClr val="376092"/>
                </a:solidFill>
                <a:latin typeface="KoPub돋움체 Bold" pitchFamily="18" charset="-127"/>
                <a:ea typeface="KoPub돋움체 Bold" pitchFamily="18" charset="-127"/>
                <a:cs typeface="Arial" charset="0"/>
              </a:defRPr>
            </a:lvl1pPr>
          </a:lstStyle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lang="en-US" altLang="ko-KR" sz="338" spc="-29" dirty="0"/>
              <a:t>SIP</a:t>
            </a:r>
            <a:r>
              <a:rPr lang="ko-KR" altLang="en-US" sz="338" spc="-29" dirty="0"/>
              <a:t>연동</a:t>
            </a:r>
            <a:endParaRPr lang="en-US" altLang="ko-KR" sz="338" spc="-29" dirty="0"/>
          </a:p>
          <a:p>
            <a:pPr defTabSz="391567" fontAlgn="auto" latinLnBrk="0">
              <a:spcBef>
                <a:spcPts val="0"/>
              </a:spcBef>
              <a:spcAft>
                <a:spcPts val="0"/>
              </a:spcAft>
            </a:pPr>
            <a:r>
              <a:rPr lang="ko-KR" altLang="en-US" sz="338" spc="-29" dirty="0"/>
              <a:t>민원인 호 </a:t>
            </a:r>
            <a:r>
              <a:rPr lang="ko-KR" altLang="en-US" sz="338" spc="-29" dirty="0" err="1"/>
              <a:t>인입</a:t>
            </a:r>
            <a:endParaRPr lang="ko-KR" altLang="en-US" sz="338" spc="-29" dirty="0"/>
          </a:p>
        </p:txBody>
      </p:sp>
      <p:sp>
        <p:nvSpPr>
          <p:cNvPr id="1065" name="원호 1064">
            <a:extLst>
              <a:ext uri="{FF2B5EF4-FFF2-40B4-BE49-F238E27FC236}">
                <a16:creationId xmlns:a16="http://schemas.microsoft.com/office/drawing/2014/main" id="{09590C32-1F36-9F0B-718C-239A240EE101}"/>
              </a:ext>
            </a:extLst>
          </p:cNvPr>
          <p:cNvSpPr/>
          <p:nvPr/>
        </p:nvSpPr>
        <p:spPr>
          <a:xfrm rot="5400000">
            <a:off x="5961879" y="1943953"/>
            <a:ext cx="57668" cy="70964"/>
          </a:xfrm>
          <a:prstGeom prst="arc">
            <a:avLst>
              <a:gd name="adj1" fmla="val 10771571"/>
              <a:gd name="adj2" fmla="val 0"/>
            </a:avLst>
          </a:prstGeom>
          <a:noFill/>
          <a:ln w="6350">
            <a:solidFill>
              <a:srgbClr val="969696"/>
            </a:solidFill>
            <a:round/>
            <a:headEnd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 defTabSz="391567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1541" dirty="0">
              <a:solidFill>
                <a:prstClr val="black"/>
              </a:solidFill>
              <a:latin typeface="맑은 고딕"/>
              <a:ea typeface="맑은 고딕" panose="020B0503020000020004" pitchFamily="50" charset="-127"/>
            </a:endParaRPr>
          </a:p>
        </p:txBody>
      </p:sp>
      <p:sp>
        <p:nvSpPr>
          <p:cNvPr id="1066" name="Line 73">
            <a:extLst>
              <a:ext uri="{FF2B5EF4-FFF2-40B4-BE49-F238E27FC236}">
                <a16:creationId xmlns:a16="http://schemas.microsoft.com/office/drawing/2014/main" id="{5738F685-ADA8-4279-5BB0-7848FA2D0F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989598" y="2007760"/>
            <a:ext cx="0" cy="68531"/>
          </a:xfrm>
          <a:prstGeom prst="line">
            <a:avLst/>
          </a:prstGeom>
          <a:noFill/>
          <a:ln w="6350">
            <a:solidFill>
              <a:srgbClr val="969696"/>
            </a:solidFill>
            <a:round/>
            <a:headEnd type="none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/>
          <a:p>
            <a:pPr algn="ctr" defTabSz="564616" fontAlgn="auto" latinLnBrk="0">
              <a:spcBef>
                <a:spcPts val="0"/>
              </a:spcBef>
              <a:spcAft>
                <a:spcPts val="0"/>
              </a:spcAft>
            </a:pPr>
            <a:endParaRPr kumimoji="0" lang="ko-KR" altLang="en-US" sz="394" dirty="0">
              <a:solidFill>
                <a:prstClr val="black">
                  <a:lumMod val="75000"/>
                  <a:lumOff val="25000"/>
                </a:prst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921" name="연결선: 꺾임 920">
            <a:extLst>
              <a:ext uri="{FF2B5EF4-FFF2-40B4-BE49-F238E27FC236}">
                <a16:creationId xmlns:a16="http://schemas.microsoft.com/office/drawing/2014/main" id="{A07D39AA-9DF2-DA29-58A1-198B57B80566}"/>
              </a:ext>
            </a:extLst>
          </p:cNvPr>
          <p:cNvCxnSpPr>
            <a:cxnSpLocks/>
            <a:stCxn id="20" idx="3"/>
            <a:endCxn id="34" idx="3"/>
          </p:cNvCxnSpPr>
          <p:nvPr/>
        </p:nvCxnSpPr>
        <p:spPr>
          <a:xfrm rot="10800000" flipH="1" flipV="1">
            <a:off x="2631793" y="1461291"/>
            <a:ext cx="2" cy="2854775"/>
          </a:xfrm>
          <a:prstGeom prst="bentConnector3">
            <a:avLst>
              <a:gd name="adj1" fmla="val -114300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DBF482C8-E502-9D03-D922-4F4D81E3187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10" name="TextBox 9">
            <a:hlinkClick r:id="" action="ppaction://noaction"/>
            <a:extLst>
              <a:ext uri="{FF2B5EF4-FFF2-40B4-BE49-F238E27FC236}">
                <a16:creationId xmlns:a16="http://schemas.microsoft.com/office/drawing/2014/main" id="{03F7944F-A2B1-03F6-A600-74644B5ECD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952387-D716-E73E-DCD7-888B654A9B57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전체 구성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(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상세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)</a:t>
            </a:r>
            <a:endParaRPr kumimoji="0" lang="ko-KR" altLang="en-US" sz="1800" dirty="0">
              <a:solidFill>
                <a:srgbClr val="7F7F7F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36104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4" name="표 583">
            <a:extLst>
              <a:ext uri="{FF2B5EF4-FFF2-40B4-BE49-F238E27FC236}">
                <a16:creationId xmlns:a16="http://schemas.microsoft.com/office/drawing/2014/main" id="{2B3596A6-CE0E-C325-A915-0EDE9505A3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33312"/>
              </p:ext>
            </p:extLst>
          </p:nvPr>
        </p:nvGraphicFramePr>
        <p:xfrm>
          <a:off x="187470" y="836712"/>
          <a:ext cx="11812444" cy="5760938"/>
        </p:xfrm>
        <a:graphic>
          <a:graphicData uri="http://schemas.openxmlformats.org/drawingml/2006/table">
            <a:tbl>
              <a:tblPr firstRow="1" bandRow="1"/>
              <a:tblGrid>
                <a:gridCol w="1015146">
                  <a:extLst>
                    <a:ext uri="{9D8B030D-6E8A-4147-A177-3AD203B41FA5}">
                      <a16:colId xmlns:a16="http://schemas.microsoft.com/office/drawing/2014/main" val="3561973793"/>
                    </a:ext>
                  </a:extLst>
                </a:gridCol>
                <a:gridCol w="6189528">
                  <a:extLst>
                    <a:ext uri="{9D8B030D-6E8A-4147-A177-3AD203B41FA5}">
                      <a16:colId xmlns:a16="http://schemas.microsoft.com/office/drawing/2014/main" val="1976662819"/>
                    </a:ext>
                  </a:extLst>
                </a:gridCol>
                <a:gridCol w="1476895">
                  <a:extLst>
                    <a:ext uri="{9D8B030D-6E8A-4147-A177-3AD203B41FA5}">
                      <a16:colId xmlns:a16="http://schemas.microsoft.com/office/drawing/2014/main" val="3165277663"/>
                    </a:ext>
                  </a:extLst>
                </a:gridCol>
                <a:gridCol w="3130875">
                  <a:extLst>
                    <a:ext uri="{9D8B030D-6E8A-4147-A177-3AD203B41FA5}">
                      <a16:colId xmlns:a16="http://schemas.microsoft.com/office/drawing/2014/main" val="2261224354"/>
                    </a:ext>
                  </a:extLst>
                </a:gridCol>
              </a:tblGrid>
              <a:tr h="30165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96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>
                          <a:srgbClr val="4D4D4D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외부</a:t>
                      </a:r>
                      <a:r>
                        <a:rPr kumimoji="1" lang="en-US" altLang="ko-KR" sz="1300" b="1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(DMZ)</a:t>
                      </a:r>
                      <a:endParaRPr kumimoji="1" lang="ko-KR" altLang="en-US" sz="13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689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96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>
                          <a:srgbClr val="4D4D4D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민간클라우드</a:t>
                      </a:r>
                      <a:endParaRPr kumimoji="1" lang="ko-KR" altLang="en-US" sz="1300" b="1" kern="120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689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96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>
                          <a:srgbClr val="4D4D4D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과천</a:t>
                      </a:r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689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9695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200"/>
                        </a:spcAft>
                        <a:buClr>
                          <a:srgbClr val="4D4D4D"/>
                        </a:buClr>
                        <a:buSzPct val="90000"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+mn-cs"/>
                        </a:rPr>
                        <a:t>연계기관</a:t>
                      </a:r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2689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4645250"/>
                  </a:ext>
                </a:extLst>
              </a:tr>
              <a:tr h="5459284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latinLnBrk="1"/>
                      <a:endParaRPr lang="ko-KR" altLang="en-US" sz="1600" dirty="0"/>
                    </a:p>
                  </a:txBody>
                  <a:tcPr>
                    <a:lnL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>
                          <a:lumMod val="6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660303"/>
                  </a:ext>
                </a:extLst>
              </a:tr>
            </a:tbl>
          </a:graphicData>
        </a:graphic>
      </p:graphicFrame>
      <p:grpSp>
        <p:nvGrpSpPr>
          <p:cNvPr id="585" name="그룹 584">
            <a:extLst>
              <a:ext uri="{FF2B5EF4-FFF2-40B4-BE49-F238E27FC236}">
                <a16:creationId xmlns:a16="http://schemas.microsoft.com/office/drawing/2014/main" id="{B1217D47-7F12-BEA2-E3F2-40C4FF9E7536}"/>
              </a:ext>
            </a:extLst>
          </p:cNvPr>
          <p:cNvGrpSpPr/>
          <p:nvPr/>
        </p:nvGrpSpPr>
        <p:grpSpPr>
          <a:xfrm>
            <a:off x="7493672" y="1437436"/>
            <a:ext cx="1014886" cy="3502318"/>
            <a:chOff x="6978579" y="7489505"/>
            <a:chExt cx="885699" cy="3058694"/>
          </a:xfrm>
        </p:grpSpPr>
        <p:sp>
          <p:nvSpPr>
            <p:cNvPr id="586" name="모서리가 둥근 직사각형 1823">
              <a:extLst>
                <a:ext uri="{FF2B5EF4-FFF2-40B4-BE49-F238E27FC236}">
                  <a16:creationId xmlns:a16="http://schemas.microsoft.com/office/drawing/2014/main" id="{056C79D1-B55D-39EF-326B-12E56A9AA230}"/>
                </a:ext>
              </a:extLst>
            </p:cNvPr>
            <p:cNvSpPr/>
            <p:nvPr/>
          </p:nvSpPr>
          <p:spPr>
            <a:xfrm>
              <a:off x="6978579" y="7489505"/>
              <a:ext cx="885699" cy="3058694"/>
            </a:xfrm>
            <a:prstGeom prst="roundRect">
              <a:avLst>
                <a:gd name="adj" fmla="val 3455"/>
              </a:avLst>
            </a:prstGeom>
            <a:solidFill>
              <a:srgbClr val="FFC000">
                <a:alpha val="20000"/>
              </a:srgbClr>
            </a:solidFill>
            <a:ln w="9525">
              <a:solidFill>
                <a:schemeClr val="bg1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700" b="1" kern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87" name="Text Box 249">
              <a:extLst>
                <a:ext uri="{FF2B5EF4-FFF2-40B4-BE49-F238E27FC236}">
                  <a16:creationId xmlns:a16="http://schemas.microsoft.com/office/drawing/2014/main" id="{51559760-F9F7-6BE1-85B9-408B626BCF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34828" y="7530411"/>
              <a:ext cx="722820" cy="18201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76665" tIns="38332" rIns="76665" bIns="38332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과천</a:t>
              </a:r>
              <a:r>
                <a:rPr kumimoji="1" lang="en-US" altLang="ko-KR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DC </a:t>
              </a:r>
              <a:r>
                <a:rPr kumimoji="1" lang="en-US" altLang="ko-KR" sz="900" b="1" kern="0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(</a:t>
              </a:r>
              <a:r>
                <a:rPr kumimoji="1" lang="ko-KR" altLang="en-US" sz="900" b="1" kern="0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외부망</a:t>
              </a:r>
              <a:r>
                <a:rPr kumimoji="1" lang="en-US" altLang="ko-KR" sz="900" b="1" kern="0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  <a:endPara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88" name="직사각형 587">
              <a:extLst>
                <a:ext uri="{FF2B5EF4-FFF2-40B4-BE49-F238E27FC236}">
                  <a16:creationId xmlns:a16="http://schemas.microsoft.com/office/drawing/2014/main" id="{3CDF6BD3-E3A2-6288-D10E-257794E34509}"/>
                </a:ext>
              </a:extLst>
            </p:cNvPr>
            <p:cNvSpPr/>
            <p:nvPr/>
          </p:nvSpPr>
          <p:spPr>
            <a:xfrm>
              <a:off x="6997504" y="7549214"/>
              <a:ext cx="135236" cy="148760"/>
            </a:xfrm>
            <a:prstGeom prst="rect">
              <a:avLst/>
            </a:prstGeom>
            <a:solidFill>
              <a:srgbClr val="F97425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900" b="0" i="0" u="none" strike="noStrike" kern="0" cap="none" spc="0" normalizeH="0" baseline="0" noProof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1</a:t>
              </a:r>
              <a:endParaRPr kumimoji="1" lang="ko-KR" altLang="en-US" sz="900" b="0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</p:grpSp>
      <p:sp>
        <p:nvSpPr>
          <p:cNvPr id="589" name="사각형: 둥근 모서리 588">
            <a:extLst>
              <a:ext uri="{FF2B5EF4-FFF2-40B4-BE49-F238E27FC236}">
                <a16:creationId xmlns:a16="http://schemas.microsoft.com/office/drawing/2014/main" id="{4D8F1290-F6E1-4816-95E0-5CB8639FCBE6}"/>
              </a:ext>
            </a:extLst>
          </p:cNvPr>
          <p:cNvSpPr/>
          <p:nvPr/>
        </p:nvSpPr>
        <p:spPr>
          <a:xfrm>
            <a:off x="7546482" y="2070155"/>
            <a:ext cx="911818" cy="1161161"/>
          </a:xfrm>
          <a:prstGeom prst="roundRect">
            <a:avLst>
              <a:gd name="adj" fmla="val 0"/>
            </a:avLst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rPr>
              <a:t>긴급 </a:t>
            </a:r>
            <a:endParaRPr kumimoji="1" lang="en-US" altLang="ko-KR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590" name="AutoShape 96">
            <a:extLst>
              <a:ext uri="{FF2B5EF4-FFF2-40B4-BE49-F238E27FC236}">
                <a16:creationId xmlns:a16="http://schemas.microsoft.com/office/drawing/2014/main" id="{97B1CEB4-C4EC-13A7-BF73-86A3DCE49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5049" y="2265181"/>
            <a:ext cx="825518" cy="341584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 err="1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호연계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GW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1" name="사각형: 둥근 모서리 590">
            <a:extLst>
              <a:ext uri="{FF2B5EF4-FFF2-40B4-BE49-F238E27FC236}">
                <a16:creationId xmlns:a16="http://schemas.microsoft.com/office/drawing/2014/main" id="{1B71A340-01CB-2636-4362-31C1ED6926C0}"/>
              </a:ext>
            </a:extLst>
          </p:cNvPr>
          <p:cNvSpPr/>
          <p:nvPr/>
        </p:nvSpPr>
        <p:spPr>
          <a:xfrm>
            <a:off x="3071664" y="3317108"/>
            <a:ext cx="2403533" cy="3108083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kumimoji="1" lang="en-US" altLang="ko-KR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 </a:t>
            </a: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시스템</a:t>
            </a:r>
          </a:p>
        </p:txBody>
      </p:sp>
      <p:sp>
        <p:nvSpPr>
          <p:cNvPr id="592" name="사각형: 둥근 모서리 591">
            <a:extLst>
              <a:ext uri="{FF2B5EF4-FFF2-40B4-BE49-F238E27FC236}">
                <a16:creationId xmlns:a16="http://schemas.microsoft.com/office/drawing/2014/main" id="{E33C564E-C26D-707D-ACED-C1FCA99D0E19}"/>
              </a:ext>
            </a:extLst>
          </p:cNvPr>
          <p:cNvSpPr/>
          <p:nvPr/>
        </p:nvSpPr>
        <p:spPr>
          <a:xfrm>
            <a:off x="4295686" y="1257318"/>
            <a:ext cx="885316" cy="276215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t" anchorCtr="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kumimoji="1" lang="ko-KR" altLang="en-US" sz="90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FFFFFF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593" name="직사각형 592">
            <a:extLst>
              <a:ext uri="{FF2B5EF4-FFF2-40B4-BE49-F238E27FC236}">
                <a16:creationId xmlns:a16="http://schemas.microsoft.com/office/drawing/2014/main" id="{9573912D-68A5-C833-8F1F-6AC476BC57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487092" y="1377491"/>
            <a:ext cx="1431675" cy="1132986"/>
          </a:xfrm>
          <a:prstGeom prst="rect">
            <a:avLst/>
          </a:prstGeom>
          <a:solidFill>
            <a:srgbClr val="FFFFFF">
              <a:lumMod val="85000"/>
            </a:srgbClr>
          </a:solidFill>
          <a:ln w="6350" cap="flat" cmpd="sng" algn="ctr">
            <a:solidFill>
              <a:srgbClr val="FFFFFF">
                <a:lumMod val="9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1050" b="1" i="0" u="none" strike="noStrike" kern="0" cap="none" spc="-36" normalizeH="0" baseline="0" noProof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4" name="직사각형 593">
            <a:extLst>
              <a:ext uri="{FF2B5EF4-FFF2-40B4-BE49-F238E27FC236}">
                <a16:creationId xmlns:a16="http://schemas.microsoft.com/office/drawing/2014/main" id="{B4B215D5-E78B-FE70-B875-CC7AFB88B165}"/>
              </a:ext>
            </a:extLst>
          </p:cNvPr>
          <p:cNvSpPr/>
          <p:nvPr/>
        </p:nvSpPr>
        <p:spPr>
          <a:xfrm>
            <a:off x="10487092" y="1163192"/>
            <a:ext cx="1431675" cy="230814"/>
          </a:xfrm>
          <a:prstGeom prst="rect">
            <a:avLst/>
          </a:prstGeom>
          <a:solidFill>
            <a:srgbClr val="FFFFFF">
              <a:lumMod val="85000"/>
            </a:srgbClr>
          </a:solidFill>
          <a:ln w="6350" cap="flat" cmpd="sng" algn="ctr">
            <a:solidFill>
              <a:srgbClr val="FFFFFF">
                <a:lumMod val="9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긴급기관</a:t>
            </a:r>
            <a:endParaRPr kumimoji="1" lang="en-US" altLang="ko-KR" sz="105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5" name="AutoShape 96">
            <a:extLst>
              <a:ext uri="{FF2B5EF4-FFF2-40B4-BE49-F238E27FC236}">
                <a16:creationId xmlns:a16="http://schemas.microsoft.com/office/drawing/2014/main" id="{B2F8A35A-7FB1-57EF-4F17-DA01E0A66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6167" y="1469834"/>
            <a:ext cx="650448" cy="268468"/>
          </a:xfrm>
          <a:prstGeom prst="rect">
            <a:avLst/>
          </a:prstGeom>
          <a:gradFill flip="none" rotWithShape="1">
            <a:gsLst>
              <a:gs pos="1000">
                <a:srgbClr val="EE1B23"/>
              </a:gs>
              <a:gs pos="100000">
                <a:srgbClr val="F16521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소방</a:t>
            </a:r>
            <a:r>
              <a:rPr kumimoji="1" lang="en-US" altLang="ko-KR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(119)</a:t>
            </a:r>
            <a:endParaRPr kumimoji="1" lang="ko-KR" altLang="en-US" sz="1050" b="1" i="0" u="none" strike="noStrike" kern="0" cap="none" spc="-71" normalizeH="0" baseline="0" noProof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6" name="AutoShape 96">
            <a:extLst>
              <a:ext uri="{FF2B5EF4-FFF2-40B4-BE49-F238E27FC236}">
                <a16:creationId xmlns:a16="http://schemas.microsoft.com/office/drawing/2014/main" id="{2782D266-D5E9-BE57-DBB6-339B157618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6167" y="1801659"/>
            <a:ext cx="650448" cy="268468"/>
          </a:xfrm>
          <a:prstGeom prst="rect">
            <a:avLst/>
          </a:prstGeom>
          <a:gradFill flip="none" rotWithShape="1">
            <a:gsLst>
              <a:gs pos="1000">
                <a:srgbClr val="EE1B23"/>
              </a:gs>
              <a:gs pos="100000">
                <a:srgbClr val="F16521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경찰</a:t>
            </a:r>
            <a:r>
              <a:rPr kumimoji="1" lang="en-US" altLang="ko-KR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(112)</a:t>
            </a:r>
            <a:endParaRPr kumimoji="1" lang="ko-KR" altLang="en-US" sz="1050" b="1" i="0" u="none" strike="noStrike" kern="0" cap="none" spc="-71" normalizeH="0" baseline="0" noProof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7" name="AutoShape 96">
            <a:extLst>
              <a:ext uri="{FF2B5EF4-FFF2-40B4-BE49-F238E27FC236}">
                <a16:creationId xmlns:a16="http://schemas.microsoft.com/office/drawing/2014/main" id="{71EBDF60-ACC5-0D54-F919-1CDDB4A3DF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86167" y="2133427"/>
            <a:ext cx="650448" cy="268468"/>
          </a:xfrm>
          <a:prstGeom prst="rect">
            <a:avLst/>
          </a:prstGeom>
          <a:gradFill flip="none" rotWithShape="1">
            <a:gsLst>
              <a:gs pos="1000">
                <a:srgbClr val="EE1B23"/>
              </a:gs>
              <a:gs pos="100000">
                <a:srgbClr val="F16521"/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해경</a:t>
            </a:r>
            <a:r>
              <a:rPr kumimoji="1" lang="en-US" altLang="ko-KR" sz="1050" b="1" i="0" u="none" strike="noStrike" kern="0" cap="none" spc="-71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(122)</a:t>
            </a:r>
            <a:endParaRPr kumimoji="1" lang="ko-KR" altLang="en-US" sz="1050" b="1" i="0" u="none" strike="noStrike" kern="0" cap="none" spc="-71" normalizeH="0" baseline="0" noProof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598" name="AutoShape 96">
            <a:extLst>
              <a:ext uri="{FF2B5EF4-FFF2-40B4-BE49-F238E27FC236}">
                <a16:creationId xmlns:a16="http://schemas.microsoft.com/office/drawing/2014/main" id="{12F81243-23A1-4EE8-1B25-D9B56639A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8" y="2257822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1" i="0" u="none" strike="noStrike" kern="0" cap="none" spc="-36" normalizeH="0" baseline="0" noProof="0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누리집</a:t>
            </a:r>
            <a:endParaRPr kumimoji="1" lang="ko-KR" altLang="en-US" sz="12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grpSp>
        <p:nvGrpSpPr>
          <p:cNvPr id="599" name="그룹 598">
            <a:extLst>
              <a:ext uri="{FF2B5EF4-FFF2-40B4-BE49-F238E27FC236}">
                <a16:creationId xmlns:a16="http://schemas.microsoft.com/office/drawing/2014/main" id="{3A87307C-722C-B7CC-776D-707057E1C984}"/>
              </a:ext>
            </a:extLst>
          </p:cNvPr>
          <p:cNvGrpSpPr/>
          <p:nvPr/>
        </p:nvGrpSpPr>
        <p:grpSpPr>
          <a:xfrm>
            <a:off x="10327989" y="3501864"/>
            <a:ext cx="1672667" cy="954476"/>
            <a:chOff x="11630465" y="4836333"/>
            <a:chExt cx="1506333" cy="1102759"/>
          </a:xfrm>
        </p:grpSpPr>
        <p:sp>
          <p:nvSpPr>
            <p:cNvPr id="600" name="직사각형 599">
              <a:extLst>
                <a:ext uri="{FF2B5EF4-FFF2-40B4-BE49-F238E27FC236}">
                  <a16:creationId xmlns:a16="http://schemas.microsoft.com/office/drawing/2014/main" id="{E60E4428-CC66-A2CE-7799-41E47B1EB3B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630465" y="5148269"/>
              <a:ext cx="1506333" cy="790823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1" i="0" u="none" strike="noStrike" kern="0" cap="none" spc="-36" normalizeH="0" baseline="0" noProof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601" name="직사각형 600">
              <a:extLst>
                <a:ext uri="{FF2B5EF4-FFF2-40B4-BE49-F238E27FC236}">
                  <a16:creationId xmlns:a16="http://schemas.microsoft.com/office/drawing/2014/main" id="{4CCA509D-5D9C-FB1E-7777-100914B0423D}"/>
                </a:ext>
              </a:extLst>
            </p:cNvPr>
            <p:cNvSpPr/>
            <p:nvPr/>
          </p:nvSpPr>
          <p:spPr>
            <a:xfrm>
              <a:off x="11630465" y="4836333"/>
              <a:ext cx="1506333" cy="3099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비긴급신고기관</a:t>
              </a:r>
            </a:p>
          </p:txBody>
        </p:sp>
        <p:sp>
          <p:nvSpPr>
            <p:cNvPr id="602" name="AutoShape 96">
              <a:extLst>
                <a:ext uri="{FF2B5EF4-FFF2-40B4-BE49-F238E27FC236}">
                  <a16:creationId xmlns:a16="http://schemas.microsoft.com/office/drawing/2014/main" id="{84BE08C8-0C9A-799F-5ECD-D206C33C7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3050" y="5272727"/>
              <a:ext cx="958900" cy="271197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-71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한국전력공사</a:t>
              </a:r>
              <a:r>
                <a:rPr kumimoji="1" lang="en-US" altLang="ko-KR" sz="1050" b="1" i="0" u="none" strike="noStrike" kern="0" cap="none" spc="-71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(123)</a:t>
              </a:r>
              <a:endParaRPr kumimoji="1" lang="ko-KR" altLang="en-US" sz="1050" b="1" i="0" u="none" strike="noStrike" kern="0" cap="none" spc="-71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603" name="AutoShape 96">
              <a:extLst>
                <a:ext uri="{FF2B5EF4-FFF2-40B4-BE49-F238E27FC236}">
                  <a16:creationId xmlns:a16="http://schemas.microsoft.com/office/drawing/2014/main" id="{DA55BD3E-B972-0FE5-4695-0DD59CFF8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13050" y="5603911"/>
              <a:ext cx="958900" cy="271197"/>
            </a:xfrm>
            <a:prstGeom prst="rect">
              <a:avLst/>
            </a:prstGeom>
            <a:gradFill flip="none" rotWithShape="1">
              <a:gsLst>
                <a:gs pos="125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-71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경찰민원상담</a:t>
              </a:r>
              <a:r>
                <a:rPr kumimoji="1" lang="en-US" altLang="ko-KR" sz="1050" b="1" i="0" u="none" strike="noStrike" kern="0" cap="none" spc="-71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(182)</a:t>
              </a:r>
              <a:endParaRPr kumimoji="1" lang="ko-KR" altLang="en-US" sz="1050" b="1" i="0" u="none" strike="noStrike" kern="0" cap="none" spc="-71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</p:grpSp>
      <p:cxnSp>
        <p:nvCxnSpPr>
          <p:cNvPr id="604" name="직선 화살표 연결선 603">
            <a:extLst>
              <a:ext uri="{FF2B5EF4-FFF2-40B4-BE49-F238E27FC236}">
                <a16:creationId xmlns:a16="http://schemas.microsoft.com/office/drawing/2014/main" id="{575DE1EC-5D2F-9CCD-55D2-F39C4E361A9B}"/>
              </a:ext>
            </a:extLst>
          </p:cNvPr>
          <p:cNvCxnSpPr>
            <a:cxnSpLocks/>
            <a:stCxn id="637" idx="1"/>
            <a:endCxn id="712" idx="3"/>
          </p:cNvCxnSpPr>
          <p:nvPr/>
        </p:nvCxnSpPr>
        <p:spPr>
          <a:xfrm flipH="1" flipV="1">
            <a:off x="5340671" y="4087093"/>
            <a:ext cx="395289" cy="6873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05" name="직선 화살표 연결선 604">
            <a:extLst>
              <a:ext uri="{FF2B5EF4-FFF2-40B4-BE49-F238E27FC236}">
                <a16:creationId xmlns:a16="http://schemas.microsoft.com/office/drawing/2014/main" id="{E0C518A6-C85B-74F1-AF22-19F22C319293}"/>
              </a:ext>
            </a:extLst>
          </p:cNvPr>
          <p:cNvCxnSpPr>
            <a:cxnSpLocks/>
            <a:endCxn id="671" idx="3"/>
          </p:cNvCxnSpPr>
          <p:nvPr/>
        </p:nvCxnSpPr>
        <p:spPr>
          <a:xfrm flipH="1">
            <a:off x="1066284" y="5349494"/>
            <a:ext cx="2034637" cy="22497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06" name="직선 화살표 연결선 605">
            <a:extLst>
              <a:ext uri="{FF2B5EF4-FFF2-40B4-BE49-F238E27FC236}">
                <a16:creationId xmlns:a16="http://schemas.microsoft.com/office/drawing/2014/main" id="{E8CDDDC7-F174-861C-5336-1693F93B99B0}"/>
              </a:ext>
            </a:extLst>
          </p:cNvPr>
          <p:cNvCxnSpPr>
            <a:cxnSpLocks/>
            <a:stCxn id="590" idx="1"/>
          </p:cNvCxnSpPr>
          <p:nvPr/>
        </p:nvCxnSpPr>
        <p:spPr>
          <a:xfrm flipH="1">
            <a:off x="5674241" y="2435973"/>
            <a:ext cx="1900808" cy="941889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07" name="직선 화살표 연결선 606">
            <a:extLst>
              <a:ext uri="{FF2B5EF4-FFF2-40B4-BE49-F238E27FC236}">
                <a16:creationId xmlns:a16="http://schemas.microsoft.com/office/drawing/2014/main" id="{562C8548-BC23-CAB9-23D9-32D635D5407B}"/>
              </a:ext>
            </a:extLst>
          </p:cNvPr>
          <p:cNvCxnSpPr>
            <a:cxnSpLocks/>
            <a:stCxn id="596" idx="1"/>
            <a:endCxn id="632" idx="3"/>
          </p:cNvCxnSpPr>
          <p:nvPr/>
        </p:nvCxnSpPr>
        <p:spPr>
          <a:xfrm flipH="1">
            <a:off x="10957437" y="1935893"/>
            <a:ext cx="228730" cy="3635"/>
          </a:xfrm>
          <a:prstGeom prst="straightConnector1">
            <a:avLst/>
          </a:prstGeom>
          <a:noFill/>
          <a:ln w="9525" cap="flat" cmpd="sng" algn="ctr">
            <a:solidFill>
              <a:srgbClr val="B8CFDE">
                <a:shade val="95000"/>
                <a:satMod val="10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08" name="직선 화살표 연결선 29">
            <a:extLst>
              <a:ext uri="{FF2B5EF4-FFF2-40B4-BE49-F238E27FC236}">
                <a16:creationId xmlns:a16="http://schemas.microsoft.com/office/drawing/2014/main" id="{D555ED8C-0602-F0DC-E198-78A438156549}"/>
              </a:ext>
            </a:extLst>
          </p:cNvPr>
          <p:cNvCxnSpPr>
            <a:cxnSpLocks/>
            <a:stCxn id="698" idx="1"/>
            <a:endCxn id="637" idx="3"/>
          </p:cNvCxnSpPr>
          <p:nvPr/>
        </p:nvCxnSpPr>
        <p:spPr>
          <a:xfrm rot="10800000" flipV="1">
            <a:off x="6685271" y="3988700"/>
            <a:ext cx="3730254" cy="105266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09" name="직사각형 608">
            <a:extLst>
              <a:ext uri="{FF2B5EF4-FFF2-40B4-BE49-F238E27FC236}">
                <a16:creationId xmlns:a16="http://schemas.microsoft.com/office/drawing/2014/main" id="{45D70C19-0033-82CC-83D0-DB044509FA67}"/>
              </a:ext>
            </a:extLst>
          </p:cNvPr>
          <p:cNvSpPr/>
          <p:nvPr/>
        </p:nvSpPr>
        <p:spPr>
          <a:xfrm>
            <a:off x="8970786" y="3821541"/>
            <a:ext cx="1013646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비긴급기관 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 전달</a:t>
            </a:r>
          </a:p>
        </p:txBody>
      </p:sp>
      <p:sp>
        <p:nvSpPr>
          <p:cNvPr id="610" name="직사각형 609">
            <a:extLst>
              <a:ext uri="{FF2B5EF4-FFF2-40B4-BE49-F238E27FC236}">
                <a16:creationId xmlns:a16="http://schemas.microsoft.com/office/drawing/2014/main" id="{D4FA0B5F-D9F4-48EE-0D11-63499E5553BB}"/>
              </a:ext>
            </a:extLst>
          </p:cNvPr>
          <p:cNvSpPr/>
          <p:nvPr/>
        </p:nvSpPr>
        <p:spPr>
          <a:xfrm>
            <a:off x="3675284" y="2961691"/>
            <a:ext cx="84246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AI </a:t>
            </a:r>
            <a:r>
              <a:rPr kumimoji="1" lang="ko-KR" altLang="en-US" sz="900" spc="-35" dirty="0" err="1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어드바이저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호출 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녹취키 전달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  <a:endParaRPr kumimoji="1" lang="ko-KR" altLang="en-US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11" name="직사각형 610">
            <a:extLst>
              <a:ext uri="{FF2B5EF4-FFF2-40B4-BE49-F238E27FC236}">
                <a16:creationId xmlns:a16="http://schemas.microsoft.com/office/drawing/2014/main" id="{B120F3CE-1626-22B9-7613-23E83F1B3602}"/>
              </a:ext>
            </a:extLst>
          </p:cNvPr>
          <p:cNvSpPr/>
          <p:nvPr/>
        </p:nvSpPr>
        <p:spPr>
          <a:xfrm>
            <a:off x="4086371" y="1697642"/>
            <a:ext cx="49946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612" name="직사각형 611">
            <a:extLst>
              <a:ext uri="{FF2B5EF4-FFF2-40B4-BE49-F238E27FC236}">
                <a16:creationId xmlns:a16="http://schemas.microsoft.com/office/drawing/2014/main" id="{DA0BC850-2F97-9A9B-A228-4C547367714A}"/>
              </a:ext>
            </a:extLst>
          </p:cNvPr>
          <p:cNvSpPr/>
          <p:nvPr/>
        </p:nvSpPr>
        <p:spPr>
          <a:xfrm>
            <a:off x="4917529" y="1615239"/>
            <a:ext cx="52794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상위 컨텐츠 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목록 전달</a:t>
            </a:r>
          </a:p>
        </p:txBody>
      </p:sp>
      <p:sp>
        <p:nvSpPr>
          <p:cNvPr id="613" name="직사각형 612">
            <a:extLst>
              <a:ext uri="{FF2B5EF4-FFF2-40B4-BE49-F238E27FC236}">
                <a16:creationId xmlns:a16="http://schemas.microsoft.com/office/drawing/2014/main" id="{BBBB60EE-8FAD-F1B6-63F3-CB14D4AB25BF}"/>
              </a:ext>
            </a:extLst>
          </p:cNvPr>
          <p:cNvSpPr/>
          <p:nvPr/>
        </p:nvSpPr>
        <p:spPr>
          <a:xfrm>
            <a:off x="4871915" y="2914862"/>
            <a:ext cx="593667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요약정보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 전달</a:t>
            </a:r>
          </a:p>
        </p:txBody>
      </p:sp>
      <p:cxnSp>
        <p:nvCxnSpPr>
          <p:cNvPr id="614" name="직선 화살표 연결선 613">
            <a:extLst>
              <a:ext uri="{FF2B5EF4-FFF2-40B4-BE49-F238E27FC236}">
                <a16:creationId xmlns:a16="http://schemas.microsoft.com/office/drawing/2014/main" id="{34840487-FD67-08F2-B30A-12D8CBF1B157}"/>
              </a:ext>
            </a:extLst>
          </p:cNvPr>
          <p:cNvCxnSpPr>
            <a:cxnSpLocks/>
          </p:cNvCxnSpPr>
          <p:nvPr/>
        </p:nvCxnSpPr>
        <p:spPr>
          <a:xfrm>
            <a:off x="4714049" y="1594552"/>
            <a:ext cx="0" cy="330171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cxnSp>
        <p:nvCxnSpPr>
          <p:cNvPr id="615" name="직선 화살표 연결선 614">
            <a:extLst>
              <a:ext uri="{FF2B5EF4-FFF2-40B4-BE49-F238E27FC236}">
                <a16:creationId xmlns:a16="http://schemas.microsoft.com/office/drawing/2014/main" id="{FF148851-1072-208B-0FF1-30E19C7AC512}"/>
              </a:ext>
            </a:extLst>
          </p:cNvPr>
          <p:cNvCxnSpPr>
            <a:cxnSpLocks/>
          </p:cNvCxnSpPr>
          <p:nvPr/>
        </p:nvCxnSpPr>
        <p:spPr>
          <a:xfrm>
            <a:off x="4695655" y="2833885"/>
            <a:ext cx="0" cy="464970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616" name="직사각형 615">
            <a:extLst>
              <a:ext uri="{FF2B5EF4-FFF2-40B4-BE49-F238E27FC236}">
                <a16:creationId xmlns:a16="http://schemas.microsoft.com/office/drawing/2014/main" id="{2A1B0963-548E-5C2B-2961-913A04A6EF1B}"/>
              </a:ext>
            </a:extLst>
          </p:cNvPr>
          <p:cNvSpPr/>
          <p:nvPr/>
        </p:nvSpPr>
        <p:spPr>
          <a:xfrm>
            <a:off x="1302078" y="1335079"/>
            <a:ext cx="466418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오픈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API</a:t>
            </a:r>
            <a:endParaRPr kumimoji="1" lang="ko-KR" altLang="en-US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17" name="직사각형 616">
            <a:extLst>
              <a:ext uri="{FF2B5EF4-FFF2-40B4-BE49-F238E27FC236}">
                <a16:creationId xmlns:a16="http://schemas.microsoft.com/office/drawing/2014/main" id="{27FC2860-7833-24E3-42C1-12057A62DB98}"/>
              </a:ext>
            </a:extLst>
          </p:cNvPr>
          <p:cNvSpPr/>
          <p:nvPr/>
        </p:nvSpPr>
        <p:spPr>
          <a:xfrm>
            <a:off x="3126579" y="1932056"/>
            <a:ext cx="59366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다빈도 키워드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랭킹 키워드</a:t>
            </a:r>
          </a:p>
        </p:txBody>
      </p:sp>
      <p:cxnSp>
        <p:nvCxnSpPr>
          <p:cNvPr id="618" name="직선 화살표 연결선 617">
            <a:extLst>
              <a:ext uri="{FF2B5EF4-FFF2-40B4-BE49-F238E27FC236}">
                <a16:creationId xmlns:a16="http://schemas.microsoft.com/office/drawing/2014/main" id="{42F41A58-C779-D92A-C53E-BB1200A383DD}"/>
              </a:ext>
            </a:extLst>
          </p:cNvPr>
          <p:cNvCxnSpPr>
            <a:cxnSpLocks/>
            <a:stCxn id="626" idx="3"/>
            <a:endCxn id="598" idx="3"/>
          </p:cNvCxnSpPr>
          <p:nvPr/>
        </p:nvCxnSpPr>
        <p:spPr>
          <a:xfrm flipH="1">
            <a:off x="1066283" y="2387154"/>
            <a:ext cx="948891" cy="5681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19" name="사각형: 둥근 모서리 618">
            <a:extLst>
              <a:ext uri="{FF2B5EF4-FFF2-40B4-BE49-F238E27FC236}">
                <a16:creationId xmlns:a16="http://schemas.microsoft.com/office/drawing/2014/main" id="{EC6947AF-F033-705A-91B4-96532C7FF8FE}"/>
              </a:ext>
            </a:extLst>
          </p:cNvPr>
          <p:cNvSpPr/>
          <p:nvPr/>
        </p:nvSpPr>
        <p:spPr>
          <a:xfrm flipH="1">
            <a:off x="4444520" y="5228667"/>
            <a:ext cx="514074" cy="489332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AP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통합 </a:t>
            </a: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DB </a:t>
            </a:r>
            <a:endParaRPr kumimoji="1" lang="ko-KR" altLang="en-US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620" name="직선 화살표 연결선 619">
            <a:extLst>
              <a:ext uri="{FF2B5EF4-FFF2-40B4-BE49-F238E27FC236}">
                <a16:creationId xmlns:a16="http://schemas.microsoft.com/office/drawing/2014/main" id="{5FB15BA0-3144-A06D-B701-92E8A2F67888}"/>
              </a:ext>
            </a:extLst>
          </p:cNvPr>
          <p:cNvCxnSpPr>
            <a:cxnSpLocks/>
          </p:cNvCxnSpPr>
          <p:nvPr/>
        </p:nvCxnSpPr>
        <p:spPr>
          <a:xfrm>
            <a:off x="4679162" y="4642495"/>
            <a:ext cx="0" cy="567555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cxnSp>
        <p:nvCxnSpPr>
          <p:cNvPr id="621" name="직선 화살표 연결선 94">
            <a:extLst>
              <a:ext uri="{FF2B5EF4-FFF2-40B4-BE49-F238E27FC236}">
                <a16:creationId xmlns:a16="http://schemas.microsoft.com/office/drawing/2014/main" id="{389462CF-2DDF-2C37-FBC9-97D406104C18}"/>
              </a:ext>
            </a:extLst>
          </p:cNvPr>
          <p:cNvCxnSpPr>
            <a:cxnSpLocks/>
            <a:stCxn id="647" idx="1"/>
          </p:cNvCxnSpPr>
          <p:nvPr/>
        </p:nvCxnSpPr>
        <p:spPr>
          <a:xfrm rot="10800000" flipV="1">
            <a:off x="5349525" y="3030108"/>
            <a:ext cx="4270367" cy="625927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22" name="직사각형 621">
            <a:extLst>
              <a:ext uri="{FF2B5EF4-FFF2-40B4-BE49-F238E27FC236}">
                <a16:creationId xmlns:a16="http://schemas.microsoft.com/office/drawing/2014/main" id="{9C1836CF-7AC7-3D2E-AA79-8D444F0DC1B3}"/>
              </a:ext>
            </a:extLst>
          </p:cNvPr>
          <p:cNvSpPr/>
          <p:nvPr/>
        </p:nvSpPr>
        <p:spPr>
          <a:xfrm>
            <a:off x="4847870" y="4657471"/>
            <a:ext cx="736998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발신번호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</a:t>
            </a:r>
            <a:r>
              <a:rPr kumimoji="1" lang="en-US" altLang="ko-KR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kumimoji="1" lang="ko-KR" altLang="en-US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요약</a:t>
            </a:r>
            <a:r>
              <a:rPr kumimoji="1" lang="en-US" altLang="ko-KR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</a:t>
            </a:r>
            <a:r>
              <a:rPr kumimoji="1" lang="ko-KR" altLang="en-US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암호화</a:t>
            </a:r>
            <a:r>
              <a:rPr kumimoji="1" lang="en-US" altLang="ko-KR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</p:txBody>
      </p:sp>
      <p:sp>
        <p:nvSpPr>
          <p:cNvPr id="623" name="직사각형 622">
            <a:extLst>
              <a:ext uri="{FF2B5EF4-FFF2-40B4-BE49-F238E27FC236}">
                <a16:creationId xmlns:a16="http://schemas.microsoft.com/office/drawing/2014/main" id="{2EE3D485-021E-1C6B-607F-BC640DEDBB76}"/>
              </a:ext>
            </a:extLst>
          </p:cNvPr>
          <p:cNvSpPr/>
          <p:nvPr/>
        </p:nvSpPr>
        <p:spPr>
          <a:xfrm>
            <a:off x="5882520" y="5069339"/>
            <a:ext cx="7441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상담요약</a:t>
            </a:r>
            <a:endParaRPr kumimoji="1" lang="en-US" altLang="ko-KR" sz="900" b="1" spc="-35" dirty="0">
              <a:solidFill>
                <a:srgbClr val="C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kumimoji="1" lang="ko-KR" altLang="en-US" sz="900" spc="-35" dirty="0" err="1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비식별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data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624" name="직선 화살표 연결선 623">
            <a:extLst>
              <a:ext uri="{FF2B5EF4-FFF2-40B4-BE49-F238E27FC236}">
                <a16:creationId xmlns:a16="http://schemas.microsoft.com/office/drawing/2014/main" id="{D2E4C56A-4565-97FC-4CD7-DE648FFE231F}"/>
              </a:ext>
            </a:extLst>
          </p:cNvPr>
          <p:cNvCxnSpPr>
            <a:cxnSpLocks/>
          </p:cNvCxnSpPr>
          <p:nvPr/>
        </p:nvCxnSpPr>
        <p:spPr>
          <a:xfrm flipH="1" flipV="1">
            <a:off x="3775697" y="3717181"/>
            <a:ext cx="294738" cy="7608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25" name="사각형: 둥근 모서리 624">
            <a:extLst>
              <a:ext uri="{FF2B5EF4-FFF2-40B4-BE49-F238E27FC236}">
                <a16:creationId xmlns:a16="http://schemas.microsoft.com/office/drawing/2014/main" id="{502D3A1D-C00C-F015-2285-123EF2DB19F4}"/>
              </a:ext>
            </a:extLst>
          </p:cNvPr>
          <p:cNvSpPr/>
          <p:nvPr/>
        </p:nvSpPr>
        <p:spPr>
          <a:xfrm>
            <a:off x="1968922" y="1298210"/>
            <a:ext cx="607913" cy="367642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REST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API</a:t>
            </a:r>
            <a:r>
              <a: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sp>
        <p:nvSpPr>
          <p:cNvPr id="626" name="사각형: 둥근 모서리 625">
            <a:extLst>
              <a:ext uri="{FF2B5EF4-FFF2-40B4-BE49-F238E27FC236}">
                <a16:creationId xmlns:a16="http://schemas.microsoft.com/office/drawing/2014/main" id="{70E74EAD-3E31-F9E5-5AF9-BCE8B923C4B7}"/>
              </a:ext>
            </a:extLst>
          </p:cNvPr>
          <p:cNvSpPr/>
          <p:nvPr/>
        </p:nvSpPr>
        <p:spPr>
          <a:xfrm flipH="1">
            <a:off x="2015174" y="2142488"/>
            <a:ext cx="514074" cy="489332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0" cap="none" spc="-36" normalizeH="0" baseline="0" noProof="0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누리집</a:t>
            </a:r>
            <a:endParaRPr kumimoji="1" lang="en-US" altLang="ko-KR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DB </a:t>
            </a:r>
            <a:endParaRPr kumimoji="1" lang="ko-KR" altLang="en-US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27" name="직사각형 626">
            <a:extLst>
              <a:ext uri="{FF2B5EF4-FFF2-40B4-BE49-F238E27FC236}">
                <a16:creationId xmlns:a16="http://schemas.microsoft.com/office/drawing/2014/main" id="{514129B9-939B-6E64-E8A6-7970EFB8AF85}"/>
              </a:ext>
            </a:extLst>
          </p:cNvPr>
          <p:cNvSpPr/>
          <p:nvPr/>
        </p:nvSpPr>
        <p:spPr>
          <a:xfrm>
            <a:off x="1620208" y="1827551"/>
            <a:ext cx="56518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</a:p>
        </p:txBody>
      </p:sp>
      <p:cxnSp>
        <p:nvCxnSpPr>
          <p:cNvPr id="628" name="직선 화살표 연결선 145">
            <a:extLst>
              <a:ext uri="{FF2B5EF4-FFF2-40B4-BE49-F238E27FC236}">
                <a16:creationId xmlns:a16="http://schemas.microsoft.com/office/drawing/2014/main" id="{2674A695-5300-36BA-47AF-FBD9216D839C}"/>
              </a:ext>
            </a:extLst>
          </p:cNvPr>
          <p:cNvCxnSpPr>
            <a:cxnSpLocks/>
            <a:stCxn id="626" idx="0"/>
            <a:endCxn id="625" idx="2"/>
          </p:cNvCxnSpPr>
          <p:nvPr/>
        </p:nvCxnSpPr>
        <p:spPr>
          <a:xfrm rot="5400000" flipH="1" flipV="1">
            <a:off x="2034227" y="1903836"/>
            <a:ext cx="476636" cy="668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29" name="사각형: 둥근 모서리 628">
            <a:extLst>
              <a:ext uri="{FF2B5EF4-FFF2-40B4-BE49-F238E27FC236}">
                <a16:creationId xmlns:a16="http://schemas.microsoft.com/office/drawing/2014/main" id="{CBF93F99-A70C-8B98-1158-50016CEE302C}"/>
              </a:ext>
            </a:extLst>
          </p:cNvPr>
          <p:cNvSpPr/>
          <p:nvPr/>
        </p:nvSpPr>
        <p:spPr>
          <a:xfrm>
            <a:off x="3244062" y="5096538"/>
            <a:ext cx="704750" cy="482356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630" name="직사각형 629">
            <a:extLst>
              <a:ext uri="{FF2B5EF4-FFF2-40B4-BE49-F238E27FC236}">
                <a16:creationId xmlns:a16="http://schemas.microsoft.com/office/drawing/2014/main" id="{56AF224B-08E2-17DC-DB91-4F5A0A9712DC}"/>
              </a:ext>
            </a:extLst>
          </p:cNvPr>
          <p:cNvSpPr/>
          <p:nvPr/>
        </p:nvSpPr>
        <p:spPr>
          <a:xfrm>
            <a:off x="3968163" y="5057835"/>
            <a:ext cx="49946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algn="ctr"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31" name="직사각형 630">
            <a:extLst>
              <a:ext uri="{FF2B5EF4-FFF2-40B4-BE49-F238E27FC236}">
                <a16:creationId xmlns:a16="http://schemas.microsoft.com/office/drawing/2014/main" id="{6A09DEFC-514E-418F-F55C-8F513C9380E8}"/>
              </a:ext>
            </a:extLst>
          </p:cNvPr>
          <p:cNvSpPr/>
          <p:nvPr/>
        </p:nvSpPr>
        <p:spPr>
          <a:xfrm>
            <a:off x="3165561" y="3905762"/>
            <a:ext cx="585905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Call Event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Call Control</a:t>
            </a:r>
            <a:endParaRPr kumimoji="1" lang="ko-KR" altLang="en-US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32" name="AutoShape 96">
            <a:extLst>
              <a:ext uri="{FF2B5EF4-FFF2-40B4-BE49-F238E27FC236}">
                <a16:creationId xmlns:a16="http://schemas.microsoft.com/office/drawing/2014/main" id="{29648665-2D19-4910-6E9F-71294C092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2327" y="1797515"/>
            <a:ext cx="385110" cy="284025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 err="1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호연계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GW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633" name="직선 화살표 연결선 188">
            <a:extLst>
              <a:ext uri="{FF2B5EF4-FFF2-40B4-BE49-F238E27FC236}">
                <a16:creationId xmlns:a16="http://schemas.microsoft.com/office/drawing/2014/main" id="{5BC23CBD-F6F8-C389-2B3E-0AE43B7AFBA9}"/>
              </a:ext>
            </a:extLst>
          </p:cNvPr>
          <p:cNvCxnSpPr>
            <a:cxnSpLocks/>
            <a:stCxn id="632" idx="1"/>
            <a:endCxn id="590" idx="3"/>
          </p:cNvCxnSpPr>
          <p:nvPr/>
        </p:nvCxnSpPr>
        <p:spPr>
          <a:xfrm rot="10800000" flipV="1">
            <a:off x="8400567" y="1939527"/>
            <a:ext cx="2171760" cy="496445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34" name="직선 화살표 연결선 191">
            <a:extLst>
              <a:ext uri="{FF2B5EF4-FFF2-40B4-BE49-F238E27FC236}">
                <a16:creationId xmlns:a16="http://schemas.microsoft.com/office/drawing/2014/main" id="{F14A62D0-441C-A0F2-3A22-1EACDCB47F87}"/>
              </a:ext>
            </a:extLst>
          </p:cNvPr>
          <p:cNvCxnSpPr>
            <a:cxnSpLocks/>
            <a:stCxn id="593" idx="2"/>
          </p:cNvCxnSpPr>
          <p:nvPr/>
        </p:nvCxnSpPr>
        <p:spPr>
          <a:xfrm rot="5400000">
            <a:off x="10471317" y="2298496"/>
            <a:ext cx="519632" cy="943594"/>
          </a:xfrm>
          <a:prstGeom prst="bentConnector2">
            <a:avLst/>
          </a:prstGeom>
          <a:noFill/>
          <a:ln w="9525" cap="flat" cmpd="sng" algn="ctr">
            <a:solidFill>
              <a:srgbClr val="B8CFDE">
                <a:shade val="95000"/>
                <a:satMod val="10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35" name="AutoShape 96">
            <a:extLst>
              <a:ext uri="{FF2B5EF4-FFF2-40B4-BE49-F238E27FC236}">
                <a16:creationId xmlns:a16="http://schemas.microsoft.com/office/drawing/2014/main" id="{C3D476CB-6730-DE96-A20A-9AF627D4A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24759" y="2586102"/>
            <a:ext cx="682246" cy="193993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ESB Agent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grpSp>
        <p:nvGrpSpPr>
          <p:cNvPr id="636" name="그룹 635">
            <a:extLst>
              <a:ext uri="{FF2B5EF4-FFF2-40B4-BE49-F238E27FC236}">
                <a16:creationId xmlns:a16="http://schemas.microsoft.com/office/drawing/2014/main" id="{788E3DC4-0378-2010-BF77-53053C14F7DA}"/>
              </a:ext>
            </a:extLst>
          </p:cNvPr>
          <p:cNvGrpSpPr/>
          <p:nvPr/>
        </p:nvGrpSpPr>
        <p:grpSpPr>
          <a:xfrm>
            <a:off x="5735960" y="3890791"/>
            <a:ext cx="949311" cy="406350"/>
            <a:chOff x="7977119" y="6201127"/>
            <a:chExt cx="1361527" cy="771551"/>
          </a:xfrm>
        </p:grpSpPr>
        <p:sp>
          <p:nvSpPr>
            <p:cNvPr id="637" name="사각형: 둥근 모서리 636">
              <a:extLst>
                <a:ext uri="{FF2B5EF4-FFF2-40B4-BE49-F238E27FC236}">
                  <a16:creationId xmlns:a16="http://schemas.microsoft.com/office/drawing/2014/main" id="{0F673FD8-D48C-56B4-D7EA-6E4068A81C3D}"/>
                </a:ext>
              </a:extLst>
            </p:cNvPr>
            <p:cNvSpPr/>
            <p:nvPr/>
          </p:nvSpPr>
          <p:spPr>
            <a:xfrm>
              <a:off x="7977119" y="6201127"/>
              <a:ext cx="1361527" cy="771551"/>
            </a:xfrm>
            <a:prstGeom prst="roundRect">
              <a:avLst>
                <a:gd name="adj" fmla="val 0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0" cap="none" spc="-36" normalizeH="0" baseline="0" noProof="0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비긴급</a:t>
              </a:r>
              <a:r>
                <a:rPr kumimoji="1" lang="en-US" altLang="ko-KR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/</a:t>
              </a:r>
              <a:r>
                <a:rPr kumimoji="1" lang="ko-KR" altLang="en-US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기관연계</a:t>
              </a:r>
              <a:endPara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38" name="AutoShape 96">
              <a:extLst>
                <a:ext uri="{FF2B5EF4-FFF2-40B4-BE49-F238E27FC236}">
                  <a16:creationId xmlns:a16="http://schemas.microsoft.com/office/drawing/2014/main" id="{4BED2090-1A98-DC20-C7DB-D4DAE932A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65588" y="6613901"/>
              <a:ext cx="552335" cy="276741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800" b="1" i="0" u="none" strike="noStrike" kern="0" cap="none" spc="-36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Agent</a:t>
              </a:r>
              <a:endPara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639" name="AutoShape 96">
              <a:extLst>
                <a:ext uri="{FF2B5EF4-FFF2-40B4-BE49-F238E27FC236}">
                  <a16:creationId xmlns:a16="http://schemas.microsoft.com/office/drawing/2014/main" id="{B85FC5C0-3506-693E-F360-A342233BC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9607" y="6613901"/>
              <a:ext cx="552335" cy="276741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lIns="36000" tIns="36000" rIns="36000" bIns="36000"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800" b="1" i="0" u="none" strike="noStrike" kern="0" cap="none" spc="-36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Server</a:t>
              </a:r>
              <a:endPara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</p:grpSp>
      <p:cxnSp>
        <p:nvCxnSpPr>
          <p:cNvPr id="640" name="직선 화살표 연결선 639">
            <a:extLst>
              <a:ext uri="{FF2B5EF4-FFF2-40B4-BE49-F238E27FC236}">
                <a16:creationId xmlns:a16="http://schemas.microsoft.com/office/drawing/2014/main" id="{8FE250B1-219F-16C5-76BA-9E39E03503E6}"/>
              </a:ext>
            </a:extLst>
          </p:cNvPr>
          <p:cNvCxnSpPr>
            <a:cxnSpLocks/>
          </p:cNvCxnSpPr>
          <p:nvPr/>
        </p:nvCxnSpPr>
        <p:spPr>
          <a:xfrm flipH="1">
            <a:off x="3959953" y="5404681"/>
            <a:ext cx="490238" cy="0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grpSp>
        <p:nvGrpSpPr>
          <p:cNvPr id="641" name="그룹 640">
            <a:extLst>
              <a:ext uri="{FF2B5EF4-FFF2-40B4-BE49-F238E27FC236}">
                <a16:creationId xmlns:a16="http://schemas.microsoft.com/office/drawing/2014/main" id="{E1722148-4BB0-EFEF-DFB6-EBA9A7E46AB9}"/>
              </a:ext>
            </a:extLst>
          </p:cNvPr>
          <p:cNvGrpSpPr/>
          <p:nvPr/>
        </p:nvGrpSpPr>
        <p:grpSpPr>
          <a:xfrm>
            <a:off x="7494167" y="5006178"/>
            <a:ext cx="1366603" cy="1276525"/>
            <a:chOff x="6978579" y="8098340"/>
            <a:chExt cx="885699" cy="862068"/>
          </a:xfrm>
        </p:grpSpPr>
        <p:sp>
          <p:nvSpPr>
            <p:cNvPr id="642" name="모서리가 둥근 직사각형 1823">
              <a:extLst>
                <a:ext uri="{FF2B5EF4-FFF2-40B4-BE49-F238E27FC236}">
                  <a16:creationId xmlns:a16="http://schemas.microsoft.com/office/drawing/2014/main" id="{A9EB87A2-8B13-A20B-3D3B-F9D1F5BC1245}"/>
                </a:ext>
              </a:extLst>
            </p:cNvPr>
            <p:cNvSpPr/>
            <p:nvPr/>
          </p:nvSpPr>
          <p:spPr>
            <a:xfrm>
              <a:off x="6978579" y="8111562"/>
              <a:ext cx="885699" cy="848846"/>
            </a:xfrm>
            <a:prstGeom prst="roundRect">
              <a:avLst>
                <a:gd name="adj" fmla="val 3455"/>
              </a:avLst>
            </a:prstGeom>
            <a:solidFill>
              <a:srgbClr val="FFC000">
                <a:alpha val="20000"/>
              </a:srgbClr>
            </a:solidFill>
            <a:ln w="9525">
              <a:solidFill>
                <a:schemeClr val="bg1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endParaRPr kumimoji="1" lang="ko-KR" altLang="en-US" sz="700" b="1" kern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43" name="Text Box 249">
              <a:extLst>
                <a:ext uri="{FF2B5EF4-FFF2-40B4-BE49-F238E27FC236}">
                  <a16:creationId xmlns:a16="http://schemas.microsoft.com/office/drawing/2014/main" id="{B618915C-2CAF-D7E5-0E64-BD38ACEA34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3880" y="8098340"/>
              <a:ext cx="616866" cy="150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76665" tIns="38332" rIns="76665" bIns="38332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과천</a:t>
              </a:r>
              <a:r>
                <a:rPr kumimoji="1" lang="en-US" altLang="ko-KR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DC(</a:t>
              </a:r>
              <a:r>
                <a:rPr kumimoji="1" lang="ko-KR" altLang="en-US" sz="900" b="1" i="0" u="none" strike="noStrike" kern="0" cap="none" spc="-36" normalizeH="0" baseline="0" noProof="0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내부망</a:t>
              </a:r>
              <a:r>
                <a:rPr kumimoji="1" lang="en-US" altLang="ko-KR" sz="90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  <p:sp>
          <p:nvSpPr>
            <p:cNvPr id="644" name="직사각형 643">
              <a:extLst>
                <a:ext uri="{FF2B5EF4-FFF2-40B4-BE49-F238E27FC236}">
                  <a16:creationId xmlns:a16="http://schemas.microsoft.com/office/drawing/2014/main" id="{BF5BA334-C5C0-3859-BAC6-4D41BBD1E307}"/>
                </a:ext>
              </a:extLst>
            </p:cNvPr>
            <p:cNvSpPr/>
            <p:nvPr/>
          </p:nvSpPr>
          <p:spPr>
            <a:xfrm>
              <a:off x="6997391" y="8134269"/>
              <a:ext cx="122942" cy="111765"/>
            </a:xfrm>
            <a:prstGeom prst="rect">
              <a:avLst/>
            </a:prstGeom>
            <a:solidFill>
              <a:srgbClr val="F97425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900" b="0" i="0" u="none" strike="noStrike" kern="0" cap="none" spc="0" normalizeH="0" baseline="0" noProof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3</a:t>
              </a:r>
              <a:endParaRPr kumimoji="1" lang="ko-KR" altLang="en-US" sz="900" b="0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</p:grpSp>
      <p:grpSp>
        <p:nvGrpSpPr>
          <p:cNvPr id="645" name="그룹 644">
            <a:extLst>
              <a:ext uri="{FF2B5EF4-FFF2-40B4-BE49-F238E27FC236}">
                <a16:creationId xmlns:a16="http://schemas.microsoft.com/office/drawing/2014/main" id="{C2281142-88A3-4E28-3CC2-5AC67C498D98}"/>
              </a:ext>
            </a:extLst>
          </p:cNvPr>
          <p:cNvGrpSpPr/>
          <p:nvPr/>
        </p:nvGrpSpPr>
        <p:grpSpPr>
          <a:xfrm>
            <a:off x="9408843" y="2524842"/>
            <a:ext cx="1178356" cy="765384"/>
            <a:chOff x="8562859" y="2268102"/>
            <a:chExt cx="1207163" cy="779898"/>
          </a:xfrm>
        </p:grpSpPr>
        <p:sp>
          <p:nvSpPr>
            <p:cNvPr id="646" name="사각형: 둥근 모서리 645">
              <a:extLst>
                <a:ext uri="{FF2B5EF4-FFF2-40B4-BE49-F238E27FC236}">
                  <a16:creationId xmlns:a16="http://schemas.microsoft.com/office/drawing/2014/main" id="{0D58A099-3D09-2D00-1A69-3C5F2CDB848B}"/>
                </a:ext>
              </a:extLst>
            </p:cNvPr>
            <p:cNvSpPr/>
            <p:nvPr/>
          </p:nvSpPr>
          <p:spPr>
            <a:xfrm>
              <a:off x="8562859" y="2268102"/>
              <a:ext cx="1207163" cy="779898"/>
            </a:xfrm>
            <a:prstGeom prst="roundRect">
              <a:avLst>
                <a:gd name="adj" fmla="val 4099"/>
              </a:avLst>
            </a:prstGeom>
            <a:solidFill>
              <a:schemeClr val="accent3">
                <a:lumMod val="20000"/>
                <a:lumOff val="80000"/>
                <a:alpha val="20000"/>
              </a:schemeClr>
            </a:solidFill>
            <a:ln w="19050">
              <a:solidFill>
                <a:srgbClr val="7DA6BE">
                  <a:lumMod val="75000"/>
                </a:srgbClr>
              </a:solidFill>
              <a:prstDash val="solid"/>
            </a:ln>
          </p:spPr>
          <p:txBody>
            <a:bodyPr wrap="none" lIns="0" tIns="0" rIns="0" bIns="0" rtlCol="0" anchor="t" anchorCtr="0"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700" b="1" i="0" u="none" strike="noStrike" kern="0" cap="none" spc="0" normalizeH="0" baseline="0" noProof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공통</a:t>
              </a:r>
              <a:r>
                <a:rPr kumimoji="1" lang="en-US" altLang="ko-KR" sz="700" b="1" i="0" u="none" strike="noStrike" kern="0" cap="none" spc="0" normalizeH="0" baseline="0" noProof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kumimoji="1" lang="ko-KR" altLang="en-US" sz="700" b="1" i="0" u="none" strike="noStrike" kern="0" cap="none" spc="0" normalizeH="0" baseline="0" noProof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관리센터 </a:t>
              </a:r>
              <a:endParaRPr kumimoji="1" lang="en-US" altLang="ko-KR" sz="700" b="1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700" b="1" i="0" u="none" strike="noStrike" kern="0" cap="none" spc="0" normalizeH="0" baseline="0" noProof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kumimoji="1" lang="ko-KR" altLang="en-US" sz="700" b="1" i="0" u="none" strike="noStrike" kern="0" cap="none" spc="0" normalizeH="0" baseline="0" noProof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</a:rPr>
                <a:t>연계 서버</a:t>
              </a:r>
              <a:endParaRPr kumimoji="1" lang="en-US" altLang="ko-KR" sz="700" b="1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700" b="1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altLang="ko-KR" sz="700" b="1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47" name="AutoShape 96">
              <a:extLst>
                <a:ext uri="{FF2B5EF4-FFF2-40B4-BE49-F238E27FC236}">
                  <a16:creationId xmlns:a16="http://schemas.microsoft.com/office/drawing/2014/main" id="{ED3A63F8-5EBB-2DA7-731D-693E7497B1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9066" y="2584554"/>
              <a:ext cx="845700" cy="396791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800" b="1" i="0" u="none" strike="noStrike" kern="0" cap="none" spc="-36" normalizeH="0" baseline="0" noProof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공동관리센터 연계서버</a:t>
              </a:r>
              <a:endPara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800" b="1" i="0" u="none" strike="noStrike" kern="0" cap="none" spc="-36" normalizeH="0" baseline="0" noProof="0" dirty="0">
                  <a:ln>
                    <a:noFill/>
                  </a:ln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ESB Engine </a:t>
              </a:r>
              <a:endPara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648" name="직사각형 647">
              <a:extLst>
                <a:ext uri="{FF2B5EF4-FFF2-40B4-BE49-F238E27FC236}">
                  <a16:creationId xmlns:a16="http://schemas.microsoft.com/office/drawing/2014/main" id="{21962887-9E9B-78C7-29FA-D137BFF09B96}"/>
                </a:ext>
              </a:extLst>
            </p:cNvPr>
            <p:cNvSpPr/>
            <p:nvPr/>
          </p:nvSpPr>
          <p:spPr>
            <a:xfrm>
              <a:off x="8584334" y="2300457"/>
              <a:ext cx="174626" cy="174626"/>
            </a:xfrm>
            <a:prstGeom prst="rect">
              <a:avLst/>
            </a:prstGeom>
            <a:solidFill>
              <a:srgbClr val="F97425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900" b="0" i="0" u="none" strike="noStrike" kern="0" cap="none" spc="0" normalizeH="0" baseline="0" noProof="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2</a:t>
              </a:r>
              <a:endParaRPr kumimoji="1" lang="ko-KR" altLang="en-US" sz="900" b="0" i="0" u="none" strike="noStrike" kern="0" cap="none" spc="0" normalizeH="0" baseline="0" noProof="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</p:grpSp>
      <p:cxnSp>
        <p:nvCxnSpPr>
          <p:cNvPr id="649" name="직선 화살표 연결선 648">
            <a:extLst>
              <a:ext uri="{FF2B5EF4-FFF2-40B4-BE49-F238E27FC236}">
                <a16:creationId xmlns:a16="http://schemas.microsoft.com/office/drawing/2014/main" id="{C450481B-A2A8-9669-DBB7-4078050A6B64}"/>
              </a:ext>
            </a:extLst>
          </p:cNvPr>
          <p:cNvCxnSpPr>
            <a:cxnSpLocks/>
            <a:stCxn id="619" idx="1"/>
            <a:endCxn id="651" idx="1"/>
          </p:cNvCxnSpPr>
          <p:nvPr/>
        </p:nvCxnSpPr>
        <p:spPr>
          <a:xfrm>
            <a:off x="4958594" y="5473333"/>
            <a:ext cx="2670138" cy="11571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ysDash"/>
            <a:headEnd type="none" w="med" len="med"/>
            <a:tailEnd type="triangle" w="med" len="med"/>
          </a:ln>
          <a:effectLst/>
        </p:spPr>
      </p:cxnSp>
      <p:cxnSp>
        <p:nvCxnSpPr>
          <p:cNvPr id="650" name="직선 화살표 연결선 224">
            <a:extLst>
              <a:ext uri="{FF2B5EF4-FFF2-40B4-BE49-F238E27FC236}">
                <a16:creationId xmlns:a16="http://schemas.microsoft.com/office/drawing/2014/main" id="{9A96EFE3-7623-147F-CCB2-8049C341840B}"/>
              </a:ext>
            </a:extLst>
          </p:cNvPr>
          <p:cNvCxnSpPr>
            <a:cxnSpLocks/>
            <a:stCxn id="652" idx="1"/>
            <a:endCxn id="619" idx="2"/>
          </p:cNvCxnSpPr>
          <p:nvPr/>
        </p:nvCxnSpPr>
        <p:spPr>
          <a:xfrm rot="10800000">
            <a:off x="4701558" y="5717999"/>
            <a:ext cx="2931175" cy="152968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ysDash"/>
            <a:headEnd type="none" w="med" len="med"/>
            <a:tailEnd type="triangle" w="med" len="med"/>
          </a:ln>
          <a:effectLst/>
        </p:spPr>
      </p:cxnSp>
      <p:sp>
        <p:nvSpPr>
          <p:cNvPr id="651" name="AutoShape 96">
            <a:extLst>
              <a:ext uri="{FF2B5EF4-FFF2-40B4-BE49-F238E27FC236}">
                <a16:creationId xmlns:a16="http://schemas.microsoft.com/office/drawing/2014/main" id="{839B2E18-8997-7C0D-1DE7-35BB45F66E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8732" y="5256190"/>
            <a:ext cx="1098766" cy="457428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민원분석정보</a:t>
            </a: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</a:t>
            </a: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송신</a:t>
            </a: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)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상담유형통계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STT </a:t>
            </a:r>
            <a:r>
              <a:rPr kumimoji="1" lang="ko-KR" altLang="en-US" sz="800" b="1" i="0" u="none" strike="noStrike" kern="0" cap="none" spc="-36" normalizeH="0" baseline="0" noProof="0" dirty="0" err="1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비식별</a:t>
            </a: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 데이터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52" name="AutoShape 96">
            <a:extLst>
              <a:ext uri="{FF2B5EF4-FFF2-40B4-BE49-F238E27FC236}">
                <a16:creationId xmlns:a16="http://schemas.microsoft.com/office/drawing/2014/main" id="{B5AB6442-656B-47D8-6005-C5AE65FD8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2732" y="5728954"/>
            <a:ext cx="1098766" cy="284026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Agent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행정표준코드</a:t>
            </a: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</a:t>
            </a:r>
            <a:r>
              <a:rPr kumimoji="1" lang="ko-KR" altLang="en-US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수신</a:t>
            </a: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)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53" name="직사각형 652">
            <a:extLst>
              <a:ext uri="{FF2B5EF4-FFF2-40B4-BE49-F238E27FC236}">
                <a16:creationId xmlns:a16="http://schemas.microsoft.com/office/drawing/2014/main" id="{047D9B7C-4CA7-1BB0-ABC3-FE468024338A}"/>
              </a:ext>
            </a:extLst>
          </p:cNvPr>
          <p:cNvSpPr/>
          <p:nvPr/>
        </p:nvSpPr>
        <p:spPr>
          <a:xfrm>
            <a:off x="10713657" y="5240397"/>
            <a:ext cx="1156340" cy="522444"/>
          </a:xfrm>
          <a:prstGeom prst="rect">
            <a:avLst/>
          </a:prstGeom>
          <a:solidFill>
            <a:srgbClr val="FFFFFF">
              <a:lumMod val="85000"/>
            </a:srgbClr>
          </a:solidFill>
          <a:ln w="6350" cap="flat" cmpd="sng" algn="ctr">
            <a:solidFill>
              <a:srgbClr val="FFFFFF">
                <a:lumMod val="95000"/>
              </a:srgbClr>
            </a:solidFill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민원 분석 시스템</a:t>
            </a:r>
          </a:p>
        </p:txBody>
      </p:sp>
      <p:cxnSp>
        <p:nvCxnSpPr>
          <p:cNvPr id="654" name="직선 화살표 연결선 653">
            <a:extLst>
              <a:ext uri="{FF2B5EF4-FFF2-40B4-BE49-F238E27FC236}">
                <a16:creationId xmlns:a16="http://schemas.microsoft.com/office/drawing/2014/main" id="{5DC04FBA-E3FE-16A2-8081-C7B727D02D05}"/>
              </a:ext>
            </a:extLst>
          </p:cNvPr>
          <p:cNvCxnSpPr>
            <a:cxnSpLocks/>
            <a:stCxn id="651" idx="3"/>
            <a:endCxn id="653" idx="1"/>
          </p:cNvCxnSpPr>
          <p:nvPr/>
        </p:nvCxnSpPr>
        <p:spPr>
          <a:xfrm>
            <a:off x="8727498" y="5484904"/>
            <a:ext cx="1986159" cy="16715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655" name="직사각형 654">
            <a:extLst>
              <a:ext uri="{FF2B5EF4-FFF2-40B4-BE49-F238E27FC236}">
                <a16:creationId xmlns:a16="http://schemas.microsoft.com/office/drawing/2014/main" id="{43B02261-88EB-67A0-4CB6-CB2A58B151B8}"/>
              </a:ext>
            </a:extLst>
          </p:cNvPr>
          <p:cNvSpPr/>
          <p:nvPr/>
        </p:nvSpPr>
        <p:spPr>
          <a:xfrm>
            <a:off x="9812673" y="5403503"/>
            <a:ext cx="703846" cy="963375"/>
          </a:xfrm>
          <a:prstGeom prst="rect">
            <a:avLst/>
          </a:prstGeom>
          <a:solidFill>
            <a:srgbClr val="FFFFFF">
              <a:lumMod val="85000"/>
            </a:srgbClr>
          </a:solidFill>
          <a:ln w="6350" cap="flat" cmpd="sng" algn="ctr">
            <a:solidFill>
              <a:srgbClr val="FFFFFF">
                <a:lumMod val="95000"/>
              </a:srgbClr>
            </a:solidFill>
            <a:prstDash val="solid"/>
          </a:ln>
          <a:effectLst/>
        </p:spPr>
        <p:txBody>
          <a:bodyPr rtlCol="0" anchor="b" anchorCtr="0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5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행정정보 공동이용센터</a:t>
            </a:r>
          </a:p>
        </p:txBody>
      </p:sp>
      <p:cxnSp>
        <p:nvCxnSpPr>
          <p:cNvPr id="656" name="직선 화살표 연결선 655">
            <a:extLst>
              <a:ext uri="{FF2B5EF4-FFF2-40B4-BE49-F238E27FC236}">
                <a16:creationId xmlns:a16="http://schemas.microsoft.com/office/drawing/2014/main" id="{04AED6A6-B0F6-5112-DB62-E27F7C4106C8}"/>
              </a:ext>
            </a:extLst>
          </p:cNvPr>
          <p:cNvCxnSpPr>
            <a:cxnSpLocks/>
            <a:stCxn id="655" idx="1"/>
            <a:endCxn id="652" idx="3"/>
          </p:cNvCxnSpPr>
          <p:nvPr/>
        </p:nvCxnSpPr>
        <p:spPr>
          <a:xfrm flipH="1" flipV="1">
            <a:off x="8731498" y="5870967"/>
            <a:ext cx="1081175" cy="14224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657" name="직사각형 656">
            <a:extLst>
              <a:ext uri="{FF2B5EF4-FFF2-40B4-BE49-F238E27FC236}">
                <a16:creationId xmlns:a16="http://schemas.microsoft.com/office/drawing/2014/main" id="{152263A9-670D-69C5-D81D-210359E04996}"/>
              </a:ext>
            </a:extLst>
          </p:cNvPr>
          <p:cNvSpPr/>
          <p:nvPr/>
        </p:nvSpPr>
        <p:spPr>
          <a:xfrm>
            <a:off x="5039214" y="5346952"/>
            <a:ext cx="6822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(XML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파일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상담유형통계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58" name="직사각형 657">
            <a:extLst>
              <a:ext uri="{FF2B5EF4-FFF2-40B4-BE49-F238E27FC236}">
                <a16:creationId xmlns:a16="http://schemas.microsoft.com/office/drawing/2014/main" id="{2E70CD29-ED85-2B2E-66C6-E2ECE57C4AF5}"/>
              </a:ext>
            </a:extLst>
          </p:cNvPr>
          <p:cNvSpPr/>
          <p:nvPr/>
        </p:nvSpPr>
        <p:spPr>
          <a:xfrm>
            <a:off x="5302122" y="5909245"/>
            <a:ext cx="59048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기관코드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59" name="AutoShape 96">
            <a:extLst>
              <a:ext uri="{FF2B5EF4-FFF2-40B4-BE49-F238E27FC236}">
                <a16:creationId xmlns:a16="http://schemas.microsoft.com/office/drawing/2014/main" id="{96892A06-7D72-7190-494D-DF70DC1D01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5528" y="5510475"/>
            <a:ext cx="465983" cy="193993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Agent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60" name="AutoShape 96">
            <a:extLst>
              <a:ext uri="{FF2B5EF4-FFF2-40B4-BE49-F238E27FC236}">
                <a16:creationId xmlns:a16="http://schemas.microsoft.com/office/drawing/2014/main" id="{BEC858D4-833F-1FFF-594C-B86156307F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9" y="5591117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카톡</a:t>
            </a:r>
            <a:r>
              <a:rPr kumimoji="1" lang="en-US" altLang="ko-KR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/SNS</a:t>
            </a:r>
            <a:endParaRPr kumimoji="1" lang="ko-KR" altLang="en-US" sz="12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661" name="직선 화살표 연결선 660">
            <a:extLst>
              <a:ext uri="{FF2B5EF4-FFF2-40B4-BE49-F238E27FC236}">
                <a16:creationId xmlns:a16="http://schemas.microsoft.com/office/drawing/2014/main" id="{5B582C91-0C31-2AAB-EF9A-E1B0AE93A890}"/>
              </a:ext>
            </a:extLst>
          </p:cNvPr>
          <p:cNvCxnSpPr>
            <a:cxnSpLocks/>
            <a:endCxn id="660" idx="3"/>
          </p:cNvCxnSpPr>
          <p:nvPr/>
        </p:nvCxnSpPr>
        <p:spPr>
          <a:xfrm flipH="1">
            <a:off x="1066284" y="5708396"/>
            <a:ext cx="2026857" cy="17734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62" name="사각형: 둥근 모서리 661">
            <a:extLst>
              <a:ext uri="{FF2B5EF4-FFF2-40B4-BE49-F238E27FC236}">
                <a16:creationId xmlns:a16="http://schemas.microsoft.com/office/drawing/2014/main" id="{491F9657-F640-F82E-9C93-B8F2F6CD18E8}"/>
              </a:ext>
            </a:extLst>
          </p:cNvPr>
          <p:cNvSpPr/>
          <p:nvPr/>
        </p:nvSpPr>
        <p:spPr>
          <a:xfrm>
            <a:off x="1936122" y="4411042"/>
            <a:ext cx="775853" cy="356186"/>
          </a:xfrm>
          <a:prstGeom prst="round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altLang="ko-KR" sz="1100" b="1" kern="0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IPCC </a:t>
            </a:r>
            <a:r>
              <a:rPr kumimoji="1" lang="ko-KR" altLang="en-US" sz="1100" b="1" kern="0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운영관리</a:t>
            </a:r>
          </a:p>
        </p:txBody>
      </p:sp>
      <p:sp>
        <p:nvSpPr>
          <p:cNvPr id="663" name="직사각형 662">
            <a:extLst>
              <a:ext uri="{FF2B5EF4-FFF2-40B4-BE49-F238E27FC236}">
                <a16:creationId xmlns:a16="http://schemas.microsoft.com/office/drawing/2014/main" id="{0A9ACA34-933C-5EF3-7BCB-0C49ADC09900}"/>
              </a:ext>
            </a:extLst>
          </p:cNvPr>
          <p:cNvSpPr/>
          <p:nvPr/>
        </p:nvSpPr>
        <p:spPr>
          <a:xfrm>
            <a:off x="1839924" y="5934096"/>
            <a:ext cx="37679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상담이력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64" name="직사각형 663">
            <a:extLst>
              <a:ext uri="{FF2B5EF4-FFF2-40B4-BE49-F238E27FC236}">
                <a16:creationId xmlns:a16="http://schemas.microsoft.com/office/drawing/2014/main" id="{108C64CE-7A08-8214-956F-7851467F7262}"/>
              </a:ext>
            </a:extLst>
          </p:cNvPr>
          <p:cNvSpPr/>
          <p:nvPr/>
        </p:nvSpPr>
        <p:spPr>
          <a:xfrm>
            <a:off x="6468982" y="2541109"/>
            <a:ext cx="4856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kumimoji="1" lang="en-US" altLang="ko-KR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 </a:t>
            </a:r>
          </a:p>
        </p:txBody>
      </p:sp>
      <p:sp>
        <p:nvSpPr>
          <p:cNvPr id="665" name="직사각형 664">
            <a:extLst>
              <a:ext uri="{FF2B5EF4-FFF2-40B4-BE49-F238E27FC236}">
                <a16:creationId xmlns:a16="http://schemas.microsoft.com/office/drawing/2014/main" id="{EB6F9447-FD88-0C18-B200-CE358D837EC1}"/>
              </a:ext>
            </a:extLst>
          </p:cNvPr>
          <p:cNvSpPr/>
          <p:nvPr/>
        </p:nvSpPr>
        <p:spPr>
          <a:xfrm>
            <a:off x="8602641" y="2115289"/>
            <a:ext cx="4856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kumimoji="1" lang="en-US" altLang="ko-KR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</a:t>
            </a:r>
          </a:p>
        </p:txBody>
      </p:sp>
      <p:sp>
        <p:nvSpPr>
          <p:cNvPr id="668" name="AutoShape 96">
            <a:extLst>
              <a:ext uri="{FF2B5EF4-FFF2-40B4-BE49-F238E27FC236}">
                <a16:creationId xmlns:a16="http://schemas.microsoft.com/office/drawing/2014/main" id="{F4913D27-80C9-7E42-275A-51D30C930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2327" y="2124329"/>
            <a:ext cx="385110" cy="284025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 err="1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호연계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GW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69" name="AutoShape 96">
            <a:extLst>
              <a:ext uri="{FF2B5EF4-FFF2-40B4-BE49-F238E27FC236}">
                <a16:creationId xmlns:a16="http://schemas.microsoft.com/office/drawing/2014/main" id="{EADD6839-D733-159A-4D9B-3DD266B989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2327" y="1466158"/>
            <a:ext cx="385110" cy="284025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0" cap="none" spc="-36" normalizeH="0" baseline="0" noProof="0" dirty="0" err="1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호연계</a:t>
            </a:r>
            <a:endParaRPr kumimoji="1" lang="en-US" altLang="ko-KR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GW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670" name="직선 화살표 연결선 188">
            <a:extLst>
              <a:ext uri="{FF2B5EF4-FFF2-40B4-BE49-F238E27FC236}">
                <a16:creationId xmlns:a16="http://schemas.microsoft.com/office/drawing/2014/main" id="{FEA50046-C70F-B86F-406B-7BA68E9B9D1D}"/>
              </a:ext>
            </a:extLst>
          </p:cNvPr>
          <p:cNvCxnSpPr>
            <a:cxnSpLocks/>
          </p:cNvCxnSpPr>
          <p:nvPr/>
        </p:nvCxnSpPr>
        <p:spPr>
          <a:xfrm rot="5400000">
            <a:off x="10253364" y="1952778"/>
            <a:ext cx="662509" cy="277"/>
          </a:xfrm>
          <a:prstGeom prst="bentConnector3">
            <a:avLst>
              <a:gd name="adj1" fmla="val 5000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71" name="AutoShape 96">
            <a:extLst>
              <a:ext uri="{FF2B5EF4-FFF2-40B4-BE49-F238E27FC236}">
                <a16:creationId xmlns:a16="http://schemas.microsoft.com/office/drawing/2014/main" id="{6AA5478A-FE76-419A-AE32-1AC4BF033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9" y="5236978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VOP</a:t>
            </a:r>
            <a:endParaRPr kumimoji="1" lang="ko-KR" altLang="en-US" sz="12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72" name="AutoShape 96">
            <a:extLst>
              <a:ext uri="{FF2B5EF4-FFF2-40B4-BE49-F238E27FC236}">
                <a16:creationId xmlns:a16="http://schemas.microsoft.com/office/drawing/2014/main" id="{10012B13-E3A5-0A91-CBB1-46155ACC36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8" y="1368329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연계</a:t>
            </a:r>
            <a:r>
              <a:rPr kumimoji="1" lang="en-US" altLang="ko-KR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 </a:t>
            </a:r>
            <a:r>
              <a:rPr kumimoji="1" lang="ko-KR" altLang="en-US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시스템</a:t>
            </a:r>
          </a:p>
        </p:txBody>
      </p:sp>
      <p:cxnSp>
        <p:nvCxnSpPr>
          <p:cNvPr id="673" name="직선 화살표 연결선 672">
            <a:extLst>
              <a:ext uri="{FF2B5EF4-FFF2-40B4-BE49-F238E27FC236}">
                <a16:creationId xmlns:a16="http://schemas.microsoft.com/office/drawing/2014/main" id="{385AE56D-509C-951A-5CBB-F3E7EE45989F}"/>
              </a:ext>
            </a:extLst>
          </p:cNvPr>
          <p:cNvCxnSpPr>
            <a:cxnSpLocks/>
            <a:stCxn id="625" idx="1"/>
            <a:endCxn id="672" idx="3"/>
          </p:cNvCxnSpPr>
          <p:nvPr/>
        </p:nvCxnSpPr>
        <p:spPr>
          <a:xfrm flipH="1">
            <a:off x="1066283" y="1482031"/>
            <a:ext cx="902639" cy="21311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grpSp>
        <p:nvGrpSpPr>
          <p:cNvPr id="674" name="그룹 673">
            <a:extLst>
              <a:ext uri="{FF2B5EF4-FFF2-40B4-BE49-F238E27FC236}">
                <a16:creationId xmlns:a16="http://schemas.microsoft.com/office/drawing/2014/main" id="{9A2D91A3-BC78-27D7-44BD-AADF57FE9BB3}"/>
              </a:ext>
            </a:extLst>
          </p:cNvPr>
          <p:cNvGrpSpPr/>
          <p:nvPr/>
        </p:nvGrpSpPr>
        <p:grpSpPr>
          <a:xfrm>
            <a:off x="10691559" y="4458637"/>
            <a:ext cx="1145233" cy="565884"/>
            <a:chOff x="11630465" y="4515331"/>
            <a:chExt cx="1506333" cy="714959"/>
          </a:xfrm>
        </p:grpSpPr>
        <p:sp>
          <p:nvSpPr>
            <p:cNvPr id="675" name="직사각형 674">
              <a:extLst>
                <a:ext uri="{FF2B5EF4-FFF2-40B4-BE49-F238E27FC236}">
                  <a16:creationId xmlns:a16="http://schemas.microsoft.com/office/drawing/2014/main" id="{1A987324-D022-E40B-24A6-23D41C2656D4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630465" y="4825271"/>
              <a:ext cx="1506333" cy="405019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1" i="0" u="none" strike="noStrike" kern="0" cap="none" spc="-36" normalizeH="0" baseline="0" noProof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676" name="직사각형 675">
              <a:extLst>
                <a:ext uri="{FF2B5EF4-FFF2-40B4-BE49-F238E27FC236}">
                  <a16:creationId xmlns:a16="http://schemas.microsoft.com/office/drawing/2014/main" id="{1D3A561A-A46E-A483-6F87-95F1DD601579}"/>
                </a:ext>
              </a:extLst>
            </p:cNvPr>
            <p:cNvSpPr/>
            <p:nvPr/>
          </p:nvSpPr>
          <p:spPr>
            <a:xfrm>
              <a:off x="11630465" y="4515331"/>
              <a:ext cx="1506333" cy="3099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-36" normalizeH="0" baseline="0" noProof="0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호연계</a:t>
              </a:r>
              <a:r>
                <a:rPr kumimoji="1" lang="en-US" altLang="ko-KR" sz="105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 </a:t>
              </a:r>
              <a:r>
                <a:rPr kumimoji="1" lang="ko-KR" altLang="en-US" sz="105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대상기관</a:t>
              </a:r>
            </a:p>
          </p:txBody>
        </p:sp>
        <p:sp>
          <p:nvSpPr>
            <p:cNvPr id="677" name="AutoShape 96">
              <a:extLst>
                <a:ext uri="{FF2B5EF4-FFF2-40B4-BE49-F238E27FC236}">
                  <a16:creationId xmlns:a16="http://schemas.microsoft.com/office/drawing/2014/main" id="{8E1B1B71-9665-03F3-12B5-34F6B79856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0364" y="4901442"/>
              <a:ext cx="1160268" cy="271199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800" b="1" kern="0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Agent</a:t>
              </a:r>
              <a:endParaRPr kumimoji="1" lang="ko-KR" altLang="en-US" sz="800" b="1" kern="0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678" name="직사각형 677">
            <a:extLst>
              <a:ext uri="{FF2B5EF4-FFF2-40B4-BE49-F238E27FC236}">
                <a16:creationId xmlns:a16="http://schemas.microsoft.com/office/drawing/2014/main" id="{108EE16C-2C21-4670-488A-DA29196A3FBD}"/>
              </a:ext>
            </a:extLst>
          </p:cNvPr>
          <p:cNvSpPr/>
          <p:nvPr/>
        </p:nvSpPr>
        <p:spPr>
          <a:xfrm>
            <a:off x="2757548" y="2602290"/>
            <a:ext cx="43153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실시간 음성 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data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</a:p>
        </p:txBody>
      </p:sp>
      <p:cxnSp>
        <p:nvCxnSpPr>
          <p:cNvPr id="679" name="직선 화살표 연결선 22">
            <a:extLst>
              <a:ext uri="{FF2B5EF4-FFF2-40B4-BE49-F238E27FC236}">
                <a16:creationId xmlns:a16="http://schemas.microsoft.com/office/drawing/2014/main" id="{403D9E07-5085-DFD8-4BE9-279F38036751}"/>
              </a:ext>
            </a:extLst>
          </p:cNvPr>
          <p:cNvCxnSpPr>
            <a:cxnSpLocks/>
            <a:stCxn id="677" idx="1"/>
            <a:endCxn id="28" idx="2"/>
          </p:cNvCxnSpPr>
          <p:nvPr/>
        </p:nvCxnSpPr>
        <p:spPr>
          <a:xfrm rot="10800000">
            <a:off x="7156753" y="4266919"/>
            <a:ext cx="3679182" cy="604649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80" name="직사각형 679">
            <a:extLst>
              <a:ext uri="{FF2B5EF4-FFF2-40B4-BE49-F238E27FC236}">
                <a16:creationId xmlns:a16="http://schemas.microsoft.com/office/drawing/2014/main" id="{353808AD-6CF1-2C83-CB04-50203DED2BED}"/>
              </a:ext>
            </a:extLst>
          </p:cNvPr>
          <p:cNvSpPr/>
          <p:nvPr/>
        </p:nvSpPr>
        <p:spPr>
          <a:xfrm>
            <a:off x="5683723" y="3481125"/>
            <a:ext cx="1132357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ESB Agent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 전문호출 </a:t>
            </a:r>
          </a:p>
        </p:txBody>
      </p:sp>
      <p:sp>
        <p:nvSpPr>
          <p:cNvPr id="681" name="직사각형 680">
            <a:extLst>
              <a:ext uri="{FF2B5EF4-FFF2-40B4-BE49-F238E27FC236}">
                <a16:creationId xmlns:a16="http://schemas.microsoft.com/office/drawing/2014/main" id="{41A55BAF-9174-22E4-E138-94A18A6D8D4C}"/>
              </a:ext>
            </a:extLst>
          </p:cNvPr>
          <p:cNvSpPr/>
          <p:nvPr/>
        </p:nvSpPr>
        <p:spPr>
          <a:xfrm>
            <a:off x="8986676" y="4703546"/>
            <a:ext cx="1081807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연계기관 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 전달</a:t>
            </a:r>
          </a:p>
        </p:txBody>
      </p:sp>
      <p:sp>
        <p:nvSpPr>
          <p:cNvPr id="682" name="사각형: 둥근 모서리 681">
            <a:extLst>
              <a:ext uri="{FF2B5EF4-FFF2-40B4-BE49-F238E27FC236}">
                <a16:creationId xmlns:a16="http://schemas.microsoft.com/office/drawing/2014/main" id="{5472794A-B966-B9C4-09C3-A5DDA10ABAA2}"/>
              </a:ext>
            </a:extLst>
          </p:cNvPr>
          <p:cNvSpPr/>
          <p:nvPr/>
        </p:nvSpPr>
        <p:spPr>
          <a:xfrm>
            <a:off x="272099" y="6003345"/>
            <a:ext cx="794185" cy="270026"/>
          </a:xfrm>
          <a:prstGeom prst="roundRect">
            <a:avLst>
              <a:gd name="adj" fmla="val 0"/>
            </a:avLst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1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화상상담</a:t>
            </a:r>
          </a:p>
        </p:txBody>
      </p:sp>
      <p:cxnSp>
        <p:nvCxnSpPr>
          <p:cNvPr id="683" name="직선 화살표 연결선 157">
            <a:extLst>
              <a:ext uri="{FF2B5EF4-FFF2-40B4-BE49-F238E27FC236}">
                <a16:creationId xmlns:a16="http://schemas.microsoft.com/office/drawing/2014/main" id="{E8A8B7D2-340C-2394-9982-823A11188E4A}"/>
              </a:ext>
            </a:extLst>
          </p:cNvPr>
          <p:cNvCxnSpPr>
            <a:cxnSpLocks/>
            <a:stCxn id="682" idx="1"/>
            <a:endCxn id="598" idx="1"/>
          </p:cNvCxnSpPr>
          <p:nvPr/>
        </p:nvCxnSpPr>
        <p:spPr>
          <a:xfrm rot="10800000">
            <a:off x="272099" y="2392836"/>
            <a:ext cx="1" cy="3745523"/>
          </a:xfrm>
          <a:prstGeom prst="bentConnector3">
            <a:avLst>
              <a:gd name="adj1" fmla="val 22860100000"/>
            </a:avLst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grpSp>
        <p:nvGrpSpPr>
          <p:cNvPr id="684" name="그룹 683">
            <a:extLst>
              <a:ext uri="{FF2B5EF4-FFF2-40B4-BE49-F238E27FC236}">
                <a16:creationId xmlns:a16="http://schemas.microsoft.com/office/drawing/2014/main" id="{2A4121EB-209A-53AB-447A-B86037E06342}"/>
              </a:ext>
            </a:extLst>
          </p:cNvPr>
          <p:cNvGrpSpPr/>
          <p:nvPr/>
        </p:nvGrpSpPr>
        <p:grpSpPr>
          <a:xfrm>
            <a:off x="1737205" y="3331084"/>
            <a:ext cx="1178356" cy="748687"/>
            <a:chOff x="775814" y="6110071"/>
            <a:chExt cx="1207163" cy="718671"/>
          </a:xfrm>
        </p:grpSpPr>
        <p:sp>
          <p:nvSpPr>
            <p:cNvPr id="685" name="사각형: 둥근 모서리 684">
              <a:extLst>
                <a:ext uri="{FF2B5EF4-FFF2-40B4-BE49-F238E27FC236}">
                  <a16:creationId xmlns:a16="http://schemas.microsoft.com/office/drawing/2014/main" id="{C8BD5748-1335-10D4-CC4B-346DE2706532}"/>
                </a:ext>
              </a:extLst>
            </p:cNvPr>
            <p:cNvSpPr/>
            <p:nvPr/>
          </p:nvSpPr>
          <p:spPr>
            <a:xfrm>
              <a:off x="775814" y="6110071"/>
              <a:ext cx="1207163" cy="718671"/>
            </a:xfrm>
            <a:prstGeom prst="roundRect">
              <a:avLst>
                <a:gd name="adj" fmla="val 3319"/>
              </a:avLst>
            </a:prstGeom>
            <a:solidFill>
              <a:sysClr val="window" lastClr="FFFFFF">
                <a:lumMod val="75000"/>
              </a:sysClr>
            </a:solidFill>
            <a:ln w="25400" cap="flat" cmpd="sng" algn="ctr">
              <a:solidFill>
                <a:srgbClr val="BFBFBF"/>
              </a:solidFill>
              <a:prstDash val="solid"/>
            </a:ln>
            <a:effectLst/>
            <a:sp3d>
              <a:bevelT w="1270" h="1270"/>
              <a:bevelB w="1270" h="1270"/>
            </a:sp3d>
          </p:spPr>
          <p:txBody>
            <a:bodyPr tIns="31750" rIns="31750" bIns="31750" rtlCol="0" anchor="t" anchorCtr="0"/>
            <a:lstStyle/>
            <a:p>
              <a:pPr algn="ctr" defTabSz="844762" fontAlgn="base">
                <a:spcBef>
                  <a:spcPct val="0"/>
                </a:spcBef>
                <a:spcAft>
                  <a:spcPct val="0"/>
                </a:spcAft>
                <a:buSzPct val="80000"/>
              </a:pPr>
              <a:r>
                <a:rPr kumimoji="1" lang="en-US" altLang="ko-KR" sz="900">
                  <a:ln>
                    <a:solidFill>
                      <a:srgbClr val="DE5C0C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anose="020B0604020202020204" pitchFamily="34" charset="0"/>
                </a:rPr>
                <a:t>IPCC </a:t>
              </a:r>
              <a:r>
                <a:rPr kumimoji="1" lang="ko-KR" altLang="en-US" sz="900" dirty="0">
                  <a:ln>
                    <a:solidFill>
                      <a:srgbClr val="DE5C0C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anose="020B0604020202020204" pitchFamily="34" charset="0"/>
                </a:rPr>
                <a:t>시스템</a:t>
              </a:r>
            </a:p>
          </p:txBody>
        </p:sp>
        <p:sp>
          <p:nvSpPr>
            <p:cNvPr id="686" name="사각형: 둥근 모서리 685">
              <a:extLst>
                <a:ext uri="{FF2B5EF4-FFF2-40B4-BE49-F238E27FC236}">
                  <a16:creationId xmlns:a16="http://schemas.microsoft.com/office/drawing/2014/main" id="{31CF0901-F68E-3985-27FE-2B9B54BF0ED1}"/>
                </a:ext>
              </a:extLst>
            </p:cNvPr>
            <p:cNvSpPr/>
            <p:nvPr/>
          </p:nvSpPr>
          <p:spPr>
            <a:xfrm>
              <a:off x="818120" y="6557160"/>
              <a:ext cx="545126" cy="219125"/>
            </a:xfrm>
            <a:prstGeom prst="round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PBX</a:t>
              </a:r>
              <a:endPara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87" name="사각형: 둥근 모서리 686">
              <a:extLst>
                <a:ext uri="{FF2B5EF4-FFF2-40B4-BE49-F238E27FC236}">
                  <a16:creationId xmlns:a16="http://schemas.microsoft.com/office/drawing/2014/main" id="{3785804A-BAA2-03F7-68E6-93F6A99AE638}"/>
                </a:ext>
              </a:extLst>
            </p:cNvPr>
            <p:cNvSpPr/>
            <p:nvPr/>
          </p:nvSpPr>
          <p:spPr>
            <a:xfrm>
              <a:off x="1407440" y="6548561"/>
              <a:ext cx="545126" cy="219125"/>
            </a:xfrm>
            <a:prstGeom prst="round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CTI</a:t>
              </a:r>
              <a:endPara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88" name="사각형: 둥근 모서리 687">
              <a:extLst>
                <a:ext uri="{FF2B5EF4-FFF2-40B4-BE49-F238E27FC236}">
                  <a16:creationId xmlns:a16="http://schemas.microsoft.com/office/drawing/2014/main" id="{09B564AC-C8B3-31A8-472E-454957FE5D04}"/>
                </a:ext>
              </a:extLst>
            </p:cNvPr>
            <p:cNvSpPr/>
            <p:nvPr/>
          </p:nvSpPr>
          <p:spPr>
            <a:xfrm>
              <a:off x="818120" y="6309748"/>
              <a:ext cx="545126" cy="219125"/>
            </a:xfrm>
            <a:prstGeom prst="round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9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IVR</a:t>
              </a:r>
              <a:endPara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89" name="사각형: 둥근 모서리 688">
              <a:extLst>
                <a:ext uri="{FF2B5EF4-FFF2-40B4-BE49-F238E27FC236}">
                  <a16:creationId xmlns:a16="http://schemas.microsoft.com/office/drawing/2014/main" id="{C7223F1B-A4E6-B04E-623C-C78A8DB6F923}"/>
                </a:ext>
              </a:extLst>
            </p:cNvPr>
            <p:cNvSpPr/>
            <p:nvPr/>
          </p:nvSpPr>
          <p:spPr>
            <a:xfrm>
              <a:off x="1407440" y="6301148"/>
              <a:ext cx="545126" cy="219125"/>
            </a:xfrm>
            <a:prstGeom prst="round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9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녹취</a:t>
              </a:r>
              <a:r>
                <a:rPr kumimoji="1" lang="en-US" altLang="ko-KR" sz="9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endPara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690" name="직선 화살표 연결선 689">
            <a:extLst>
              <a:ext uri="{FF2B5EF4-FFF2-40B4-BE49-F238E27FC236}">
                <a16:creationId xmlns:a16="http://schemas.microsoft.com/office/drawing/2014/main" id="{065F2EDC-2A56-1413-3FC7-F87824FC8887}"/>
              </a:ext>
            </a:extLst>
          </p:cNvPr>
          <p:cNvCxnSpPr>
            <a:cxnSpLocks/>
            <a:stCxn id="688" idx="1"/>
            <a:endCxn id="691" idx="3"/>
          </p:cNvCxnSpPr>
          <p:nvPr/>
        </p:nvCxnSpPr>
        <p:spPr>
          <a:xfrm flipH="1">
            <a:off x="1066283" y="3653240"/>
            <a:ext cx="712218" cy="5593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91" name="AutoShape 96">
            <a:extLst>
              <a:ext uri="{FF2B5EF4-FFF2-40B4-BE49-F238E27FC236}">
                <a16:creationId xmlns:a16="http://schemas.microsoft.com/office/drawing/2014/main" id="{3493E9ED-9295-AB29-CE79-CFA6C8866A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098" y="3523820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2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D-ARS</a:t>
            </a:r>
            <a:endParaRPr kumimoji="1" lang="ko-KR" altLang="en-US" sz="12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92" name="직사각형 691">
            <a:extLst>
              <a:ext uri="{FF2B5EF4-FFF2-40B4-BE49-F238E27FC236}">
                <a16:creationId xmlns:a16="http://schemas.microsoft.com/office/drawing/2014/main" id="{D90345CC-180A-9107-064C-699374A930AC}"/>
              </a:ext>
            </a:extLst>
          </p:cNvPr>
          <p:cNvSpPr/>
          <p:nvPr/>
        </p:nvSpPr>
        <p:spPr>
          <a:xfrm>
            <a:off x="2236378" y="4871150"/>
            <a:ext cx="499469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693" name="직선 화살표 연결선 692">
            <a:extLst>
              <a:ext uri="{FF2B5EF4-FFF2-40B4-BE49-F238E27FC236}">
                <a16:creationId xmlns:a16="http://schemas.microsoft.com/office/drawing/2014/main" id="{F100FE27-9AA3-09A3-948B-7430757E1149}"/>
              </a:ext>
            </a:extLst>
          </p:cNvPr>
          <p:cNvCxnSpPr>
            <a:cxnSpLocks/>
          </p:cNvCxnSpPr>
          <p:nvPr/>
        </p:nvCxnSpPr>
        <p:spPr>
          <a:xfrm flipH="1" flipV="1">
            <a:off x="2710313" y="4730455"/>
            <a:ext cx="529854" cy="378155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cxnSp>
        <p:nvCxnSpPr>
          <p:cNvPr id="694" name="직선 화살표 연결선 693">
            <a:extLst>
              <a:ext uri="{FF2B5EF4-FFF2-40B4-BE49-F238E27FC236}">
                <a16:creationId xmlns:a16="http://schemas.microsoft.com/office/drawing/2014/main" id="{2C76D552-6D4C-4648-0872-124FED870C0D}"/>
              </a:ext>
            </a:extLst>
          </p:cNvPr>
          <p:cNvCxnSpPr>
            <a:cxnSpLocks/>
          </p:cNvCxnSpPr>
          <p:nvPr/>
        </p:nvCxnSpPr>
        <p:spPr>
          <a:xfrm flipH="1">
            <a:off x="2305778" y="4093676"/>
            <a:ext cx="1" cy="294247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695" name="AutoShape 96">
            <a:extLst>
              <a:ext uri="{FF2B5EF4-FFF2-40B4-BE49-F238E27FC236}">
                <a16:creationId xmlns:a16="http://schemas.microsoft.com/office/drawing/2014/main" id="{AF0E3E5D-F65E-7A86-51DE-95CEDE274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1068" y="2927386"/>
            <a:ext cx="610558" cy="193993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Agent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696" name="직선 화살표 연결선 695">
            <a:extLst>
              <a:ext uri="{FF2B5EF4-FFF2-40B4-BE49-F238E27FC236}">
                <a16:creationId xmlns:a16="http://schemas.microsoft.com/office/drawing/2014/main" id="{1552FBAB-98A5-3DF9-4940-B249B92E8433}"/>
              </a:ext>
            </a:extLst>
          </p:cNvPr>
          <p:cNvCxnSpPr>
            <a:cxnSpLocks/>
            <a:stCxn id="595" idx="1"/>
            <a:endCxn id="669" idx="3"/>
          </p:cNvCxnSpPr>
          <p:nvPr/>
        </p:nvCxnSpPr>
        <p:spPr>
          <a:xfrm flipH="1">
            <a:off x="10957437" y="1604068"/>
            <a:ext cx="228730" cy="4103"/>
          </a:xfrm>
          <a:prstGeom prst="straightConnector1">
            <a:avLst/>
          </a:prstGeom>
          <a:noFill/>
          <a:ln w="9525" cap="flat" cmpd="sng" algn="ctr">
            <a:solidFill>
              <a:srgbClr val="B8CFDE">
                <a:shade val="95000"/>
                <a:satMod val="10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697" name="직선 화살표 연결선 696">
            <a:extLst>
              <a:ext uri="{FF2B5EF4-FFF2-40B4-BE49-F238E27FC236}">
                <a16:creationId xmlns:a16="http://schemas.microsoft.com/office/drawing/2014/main" id="{56E89C33-E413-0BFC-7D80-EA652507B889}"/>
              </a:ext>
            </a:extLst>
          </p:cNvPr>
          <p:cNvCxnSpPr>
            <a:cxnSpLocks/>
            <a:stCxn id="597" idx="1"/>
            <a:endCxn id="668" idx="3"/>
          </p:cNvCxnSpPr>
          <p:nvPr/>
        </p:nvCxnSpPr>
        <p:spPr>
          <a:xfrm flipH="1" flipV="1">
            <a:off x="10957437" y="2266342"/>
            <a:ext cx="228730" cy="1319"/>
          </a:xfrm>
          <a:prstGeom prst="straightConnector1">
            <a:avLst/>
          </a:prstGeom>
          <a:noFill/>
          <a:ln w="9525" cap="flat" cmpd="sng" algn="ctr">
            <a:solidFill>
              <a:srgbClr val="B8CFDE">
                <a:shade val="95000"/>
                <a:satMod val="10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698" name="AutoShape 96">
            <a:extLst>
              <a:ext uri="{FF2B5EF4-FFF2-40B4-BE49-F238E27FC236}">
                <a16:creationId xmlns:a16="http://schemas.microsoft.com/office/drawing/2014/main" id="{4844E6D4-F7C3-FCF3-B014-46F2F78F0D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15525" y="3882004"/>
            <a:ext cx="350100" cy="213392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Agent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699" name="AutoShape 96">
            <a:extLst>
              <a:ext uri="{FF2B5EF4-FFF2-40B4-BE49-F238E27FC236}">
                <a16:creationId xmlns:a16="http://schemas.microsoft.com/office/drawing/2014/main" id="{AB56CDE3-5DA4-20C3-A137-54CB35848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6420" y="4139549"/>
            <a:ext cx="350100" cy="213392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Agent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700" name="직선 화살표 연결선 29">
            <a:extLst>
              <a:ext uri="{FF2B5EF4-FFF2-40B4-BE49-F238E27FC236}">
                <a16:creationId xmlns:a16="http://schemas.microsoft.com/office/drawing/2014/main" id="{78B00287-7C20-F997-1B31-D1CE44494AB2}"/>
              </a:ext>
            </a:extLst>
          </p:cNvPr>
          <p:cNvCxnSpPr>
            <a:cxnSpLocks/>
            <a:stCxn id="699" idx="1"/>
            <a:endCxn id="637" idx="3"/>
          </p:cNvCxnSpPr>
          <p:nvPr/>
        </p:nvCxnSpPr>
        <p:spPr>
          <a:xfrm rot="10800000">
            <a:off x="6685272" y="4093967"/>
            <a:ext cx="3741149" cy="15227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701" name="직선 화살표 연결선 235">
            <a:extLst>
              <a:ext uri="{FF2B5EF4-FFF2-40B4-BE49-F238E27FC236}">
                <a16:creationId xmlns:a16="http://schemas.microsoft.com/office/drawing/2014/main" id="{F401387B-4DD9-2470-B1CF-DEC8CE771D67}"/>
              </a:ext>
            </a:extLst>
          </p:cNvPr>
          <p:cNvCxnSpPr>
            <a:cxnSpLocks/>
          </p:cNvCxnSpPr>
          <p:nvPr/>
        </p:nvCxnSpPr>
        <p:spPr>
          <a:xfrm>
            <a:off x="5340067" y="2492896"/>
            <a:ext cx="2288665" cy="2899016"/>
          </a:xfrm>
          <a:prstGeom prst="bentConnector3">
            <a:avLst>
              <a:gd name="adj1" fmla="val 11989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ysDash"/>
            <a:headEnd type="none" w="med" len="med"/>
            <a:tailEnd type="triangle" w="med" len="med"/>
          </a:ln>
          <a:effectLst/>
        </p:spPr>
      </p:cxnSp>
      <p:sp>
        <p:nvSpPr>
          <p:cNvPr id="702" name="사각형: 둥근 모서리 701">
            <a:extLst>
              <a:ext uri="{FF2B5EF4-FFF2-40B4-BE49-F238E27FC236}">
                <a16:creationId xmlns:a16="http://schemas.microsoft.com/office/drawing/2014/main" id="{D8A6CA9A-4431-A3D6-B331-175241794775}"/>
              </a:ext>
            </a:extLst>
          </p:cNvPr>
          <p:cNvSpPr/>
          <p:nvPr/>
        </p:nvSpPr>
        <p:spPr>
          <a:xfrm>
            <a:off x="3149773" y="4299816"/>
            <a:ext cx="651755" cy="278220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통합통계</a:t>
            </a:r>
          </a:p>
        </p:txBody>
      </p:sp>
      <p:sp>
        <p:nvSpPr>
          <p:cNvPr id="703" name="사각형: 둥근 모서리 702">
            <a:extLst>
              <a:ext uri="{FF2B5EF4-FFF2-40B4-BE49-F238E27FC236}">
                <a16:creationId xmlns:a16="http://schemas.microsoft.com/office/drawing/2014/main" id="{0FA71669-4174-4E88-006F-8F25A9D8F724}"/>
              </a:ext>
            </a:extLst>
          </p:cNvPr>
          <p:cNvSpPr/>
          <p:nvPr/>
        </p:nvSpPr>
        <p:spPr>
          <a:xfrm>
            <a:off x="4176325" y="1947534"/>
            <a:ext cx="1178356" cy="893026"/>
          </a:xfrm>
          <a:prstGeom prst="roundRect">
            <a:avLst>
              <a:gd name="adj" fmla="val 3319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kumimoji="1" lang="en-US" altLang="ko-KR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시스템</a:t>
            </a:r>
          </a:p>
        </p:txBody>
      </p:sp>
      <p:sp>
        <p:nvSpPr>
          <p:cNvPr id="704" name="사각형: 둥근 모서리 703">
            <a:extLst>
              <a:ext uri="{FF2B5EF4-FFF2-40B4-BE49-F238E27FC236}">
                <a16:creationId xmlns:a16="http://schemas.microsoft.com/office/drawing/2014/main" id="{3DDE512E-05CD-9F83-55AA-216D9ADC2E0E}"/>
              </a:ext>
            </a:extLst>
          </p:cNvPr>
          <p:cNvSpPr/>
          <p:nvPr/>
        </p:nvSpPr>
        <p:spPr>
          <a:xfrm>
            <a:off x="4218630" y="2480348"/>
            <a:ext cx="532117" cy="228277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STT</a:t>
            </a:r>
            <a:endParaRPr kumimoji="1" lang="ko-KR" altLang="en-US" sz="90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05" name="사각형: 둥근 모서리 704">
            <a:extLst>
              <a:ext uri="{FF2B5EF4-FFF2-40B4-BE49-F238E27FC236}">
                <a16:creationId xmlns:a16="http://schemas.microsoft.com/office/drawing/2014/main" id="{A2965B3E-0864-A8FC-1876-AD2B0E11E08D}"/>
              </a:ext>
            </a:extLst>
          </p:cNvPr>
          <p:cNvSpPr/>
          <p:nvPr/>
        </p:nvSpPr>
        <p:spPr>
          <a:xfrm>
            <a:off x="4807950" y="2471749"/>
            <a:ext cx="532117" cy="228277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TA</a:t>
            </a:r>
            <a:endParaRPr kumimoji="1" lang="ko-KR" altLang="en-US" sz="90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06" name="사각형: 둥근 모서리 705">
            <a:extLst>
              <a:ext uri="{FF2B5EF4-FFF2-40B4-BE49-F238E27FC236}">
                <a16:creationId xmlns:a16="http://schemas.microsoft.com/office/drawing/2014/main" id="{82CAC6D8-EE23-9E9A-063B-24FEED60A037}"/>
              </a:ext>
            </a:extLst>
          </p:cNvPr>
          <p:cNvSpPr/>
          <p:nvPr/>
        </p:nvSpPr>
        <p:spPr>
          <a:xfrm>
            <a:off x="4218630" y="2232936"/>
            <a:ext cx="532117" cy="228277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AI</a:t>
            </a:r>
            <a:r>
              <a:rPr kumimoji="1" lang="ko-KR" altLang="en-US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엔진</a:t>
            </a:r>
          </a:p>
        </p:txBody>
      </p:sp>
      <p:sp>
        <p:nvSpPr>
          <p:cNvPr id="707" name="사각형: 둥근 모서리 706">
            <a:extLst>
              <a:ext uri="{FF2B5EF4-FFF2-40B4-BE49-F238E27FC236}">
                <a16:creationId xmlns:a16="http://schemas.microsoft.com/office/drawing/2014/main" id="{D723D4B0-56C5-AE7B-FC85-D48F60430894}"/>
              </a:ext>
            </a:extLst>
          </p:cNvPr>
          <p:cNvSpPr/>
          <p:nvPr/>
        </p:nvSpPr>
        <p:spPr>
          <a:xfrm>
            <a:off x="7795284" y="1767090"/>
            <a:ext cx="532117" cy="228277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9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LLM</a:t>
            </a:r>
            <a:endParaRPr kumimoji="1" lang="ko-KR" altLang="en-US" sz="90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708" name="직선 화살표 연결선 707">
            <a:extLst>
              <a:ext uri="{FF2B5EF4-FFF2-40B4-BE49-F238E27FC236}">
                <a16:creationId xmlns:a16="http://schemas.microsoft.com/office/drawing/2014/main" id="{DAB19E3D-CC4D-8E23-4A4F-E935608EB7D4}"/>
              </a:ext>
            </a:extLst>
          </p:cNvPr>
          <p:cNvCxnSpPr>
            <a:cxnSpLocks/>
            <a:stCxn id="703" idx="1"/>
            <a:endCxn id="626" idx="1"/>
          </p:cNvCxnSpPr>
          <p:nvPr/>
        </p:nvCxnSpPr>
        <p:spPr>
          <a:xfrm flipH="1" flipV="1">
            <a:off x="2529248" y="2387154"/>
            <a:ext cx="1647077" cy="6893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ysDash"/>
            <a:headEnd type="none" w="med" len="med"/>
            <a:tailEnd type="triangle" w="med" len="med"/>
          </a:ln>
          <a:effectLst/>
        </p:spPr>
      </p:cxnSp>
      <p:cxnSp>
        <p:nvCxnSpPr>
          <p:cNvPr id="709" name="직선 화살표 연결선 162">
            <a:extLst>
              <a:ext uri="{FF2B5EF4-FFF2-40B4-BE49-F238E27FC236}">
                <a16:creationId xmlns:a16="http://schemas.microsoft.com/office/drawing/2014/main" id="{B96C431C-9191-CD96-E4C8-93C4208C1556}"/>
              </a:ext>
            </a:extLst>
          </p:cNvPr>
          <p:cNvCxnSpPr>
            <a:cxnSpLocks/>
            <a:stCxn id="689" idx="0"/>
            <a:endCxn id="704" idx="1"/>
          </p:cNvCxnSpPr>
          <p:nvPr/>
        </p:nvCxnSpPr>
        <p:spPr>
          <a:xfrm rot="5400000" flipH="1" flipV="1">
            <a:off x="2951396" y="2262909"/>
            <a:ext cx="935655" cy="1598813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none" w="med" len="med"/>
            <a:tailEnd type="triangle" w="med" len="med"/>
          </a:ln>
          <a:effectLst/>
        </p:spPr>
      </p:cxnSp>
      <p:cxnSp>
        <p:nvCxnSpPr>
          <p:cNvPr id="710" name="직선 화살표 연결선 709">
            <a:extLst>
              <a:ext uri="{FF2B5EF4-FFF2-40B4-BE49-F238E27FC236}">
                <a16:creationId xmlns:a16="http://schemas.microsoft.com/office/drawing/2014/main" id="{C66D08A6-2972-657C-4D65-30149A88C45E}"/>
              </a:ext>
            </a:extLst>
          </p:cNvPr>
          <p:cNvCxnSpPr>
            <a:cxnSpLocks/>
            <a:stCxn id="702" idx="1"/>
          </p:cNvCxnSpPr>
          <p:nvPr/>
        </p:nvCxnSpPr>
        <p:spPr>
          <a:xfrm flipH="1" flipV="1">
            <a:off x="2829975" y="4049755"/>
            <a:ext cx="319798" cy="389171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711" name="직선 화살표 연결선 710">
            <a:extLst>
              <a:ext uri="{FF2B5EF4-FFF2-40B4-BE49-F238E27FC236}">
                <a16:creationId xmlns:a16="http://schemas.microsoft.com/office/drawing/2014/main" id="{716B7639-F0E3-3948-9DB0-5CDCEAAB1C4C}"/>
              </a:ext>
            </a:extLst>
          </p:cNvPr>
          <p:cNvCxnSpPr>
            <a:cxnSpLocks/>
            <a:endCxn id="702" idx="3"/>
          </p:cNvCxnSpPr>
          <p:nvPr/>
        </p:nvCxnSpPr>
        <p:spPr>
          <a:xfrm flipH="1">
            <a:off x="3801528" y="4438926"/>
            <a:ext cx="267626" cy="0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712" name="사각형: 둥근 모서리 711">
            <a:extLst>
              <a:ext uri="{FF2B5EF4-FFF2-40B4-BE49-F238E27FC236}">
                <a16:creationId xmlns:a16="http://schemas.microsoft.com/office/drawing/2014/main" id="{BB38F546-9A6D-D6EB-81A2-0EC13EE84B1E}"/>
              </a:ext>
            </a:extLst>
          </p:cNvPr>
          <p:cNvSpPr/>
          <p:nvPr/>
        </p:nvSpPr>
        <p:spPr>
          <a:xfrm>
            <a:off x="4079288" y="3538394"/>
            <a:ext cx="1261383" cy="1097398"/>
          </a:xfrm>
          <a:prstGeom prst="roundRect">
            <a:avLst>
              <a:gd name="adj" fmla="val 5477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kumimoji="1" lang="en-US" altLang="ko-KR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FFFFF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AP</a:t>
            </a:r>
            <a:endParaRPr kumimoji="1" lang="ko-KR" altLang="en-US" sz="9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FFFFFF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cxnSp>
        <p:nvCxnSpPr>
          <p:cNvPr id="713" name="직선 화살표 연결선 712">
            <a:extLst>
              <a:ext uri="{FF2B5EF4-FFF2-40B4-BE49-F238E27FC236}">
                <a16:creationId xmlns:a16="http://schemas.microsoft.com/office/drawing/2014/main" id="{395B51B1-5B06-9315-C3B4-31D0B93B17D4}"/>
              </a:ext>
            </a:extLst>
          </p:cNvPr>
          <p:cNvCxnSpPr>
            <a:cxnSpLocks/>
          </p:cNvCxnSpPr>
          <p:nvPr/>
        </p:nvCxnSpPr>
        <p:spPr>
          <a:xfrm>
            <a:off x="3572715" y="5545551"/>
            <a:ext cx="0" cy="426412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714" name="직사각형 713">
            <a:extLst>
              <a:ext uri="{FF2B5EF4-FFF2-40B4-BE49-F238E27FC236}">
                <a16:creationId xmlns:a16="http://schemas.microsoft.com/office/drawing/2014/main" id="{BFC13A31-0DC8-D294-814D-66BCDC81FB68}"/>
              </a:ext>
            </a:extLst>
          </p:cNvPr>
          <p:cNvSpPr/>
          <p:nvPr/>
        </p:nvSpPr>
        <p:spPr>
          <a:xfrm>
            <a:off x="3912421" y="6064993"/>
            <a:ext cx="49946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715" name="직선 화살표 연결선 714">
            <a:extLst>
              <a:ext uri="{FF2B5EF4-FFF2-40B4-BE49-F238E27FC236}">
                <a16:creationId xmlns:a16="http://schemas.microsoft.com/office/drawing/2014/main" id="{38EDC7B0-3242-6576-8969-3B9A66A00DAD}"/>
              </a:ext>
            </a:extLst>
          </p:cNvPr>
          <p:cNvCxnSpPr>
            <a:cxnSpLocks/>
            <a:endCxn id="682" idx="3"/>
          </p:cNvCxnSpPr>
          <p:nvPr/>
        </p:nvCxnSpPr>
        <p:spPr>
          <a:xfrm flipH="1">
            <a:off x="1066284" y="6125283"/>
            <a:ext cx="2049082" cy="13075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716" name="직사각형 715">
            <a:extLst>
              <a:ext uri="{FF2B5EF4-FFF2-40B4-BE49-F238E27FC236}">
                <a16:creationId xmlns:a16="http://schemas.microsoft.com/office/drawing/2014/main" id="{2C935CF8-4F47-EF5A-8F47-E8052B0E327B}"/>
              </a:ext>
            </a:extLst>
          </p:cNvPr>
          <p:cNvSpPr/>
          <p:nvPr/>
        </p:nvSpPr>
        <p:spPr>
          <a:xfrm>
            <a:off x="2685781" y="4234791"/>
            <a:ext cx="31107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콜 정보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717" name="직사각형 716">
            <a:extLst>
              <a:ext uri="{FF2B5EF4-FFF2-40B4-BE49-F238E27FC236}">
                <a16:creationId xmlns:a16="http://schemas.microsoft.com/office/drawing/2014/main" id="{6BA18FC4-B42F-46B0-EBA5-B045EEAFDA0F}"/>
              </a:ext>
            </a:extLst>
          </p:cNvPr>
          <p:cNvSpPr/>
          <p:nvPr/>
        </p:nvSpPr>
        <p:spPr>
          <a:xfrm>
            <a:off x="3143672" y="3571948"/>
            <a:ext cx="653034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녹취키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전달</a:t>
            </a:r>
            <a:endParaRPr kumimoji="1" lang="en-US" altLang="ko-KR" sz="900" spc="-35" dirty="0">
              <a:solidFill>
                <a:srgbClr val="000000">
                  <a:lumMod val="85000"/>
                  <a:lumOff val="15000"/>
                </a:srgb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상담번호</a:t>
            </a: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전달</a:t>
            </a:r>
          </a:p>
        </p:txBody>
      </p:sp>
      <p:sp>
        <p:nvSpPr>
          <p:cNvPr id="718" name="사각형: 둥근 모서리 45">
            <a:extLst>
              <a:ext uri="{FF2B5EF4-FFF2-40B4-BE49-F238E27FC236}">
                <a16:creationId xmlns:a16="http://schemas.microsoft.com/office/drawing/2014/main" id="{E3CF22A5-0807-ECF9-396A-126E67772B4F}"/>
              </a:ext>
            </a:extLst>
          </p:cNvPr>
          <p:cNvSpPr/>
          <p:nvPr/>
        </p:nvSpPr>
        <p:spPr>
          <a:xfrm>
            <a:off x="3300482" y="5994835"/>
            <a:ext cx="585668" cy="242320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SSO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19" name="직사각형 718">
            <a:extLst>
              <a:ext uri="{FF2B5EF4-FFF2-40B4-BE49-F238E27FC236}">
                <a16:creationId xmlns:a16="http://schemas.microsoft.com/office/drawing/2014/main" id="{34FFD70D-7450-F8CE-0858-8BFE672F9958}"/>
              </a:ext>
            </a:extLst>
          </p:cNvPr>
          <p:cNvSpPr/>
          <p:nvPr/>
        </p:nvSpPr>
        <p:spPr>
          <a:xfrm>
            <a:off x="5755731" y="4376799"/>
            <a:ext cx="1132357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fontAlgn="base" latinLnBrk="0">
              <a:spcBef>
                <a:spcPct val="0"/>
              </a:spcBef>
              <a:spcAft>
                <a:spcPct val="0"/>
              </a:spcAft>
              <a:buClr>
                <a:srgbClr val="808080"/>
              </a:buClr>
              <a:buSzPct val="100000"/>
            </a:pPr>
            <a:r>
              <a:rPr kumimoji="1" lang="en-US" altLang="ko-KR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ESB Agent </a:t>
            </a:r>
            <a:r>
              <a:rPr kumimoji="1" lang="ko-KR" altLang="en-US" sz="900" spc="-35" dirty="0">
                <a:solidFill>
                  <a:srgbClr val="000000">
                    <a:lumMod val="85000"/>
                    <a:lumOff val="15000"/>
                  </a:srgb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 전문호출 </a:t>
            </a:r>
          </a:p>
        </p:txBody>
      </p:sp>
      <p:sp>
        <p:nvSpPr>
          <p:cNvPr id="720" name="AutoShape 96">
            <a:extLst>
              <a:ext uri="{FF2B5EF4-FFF2-40B4-BE49-F238E27FC236}">
                <a16:creationId xmlns:a16="http://schemas.microsoft.com/office/drawing/2014/main" id="{9A7F503D-C6EA-5CF8-3729-67C86294C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5015" y="5462937"/>
            <a:ext cx="465983" cy="258206"/>
          </a:xfrm>
          <a:prstGeom prst="rect">
            <a:avLst/>
          </a:prstGeom>
          <a:solidFill>
            <a:srgbClr val="FFFFFF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800" b="1" i="0" u="none" strike="noStrike" kern="0" cap="none" spc="-36" normalizeH="0" baseline="0" noProof="0" dirty="0">
                <a:ln>
                  <a:noFill/>
                </a:ln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ESB Engine</a:t>
            </a:r>
            <a:endParaRPr kumimoji="1" lang="ko-KR" altLang="en-US" sz="800" b="1" i="0" u="none" strike="noStrike" kern="0" cap="none" spc="-36" normalizeH="0" baseline="0" noProof="0" dirty="0">
              <a:ln>
                <a:noFill/>
              </a:ln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cxnSp>
        <p:nvCxnSpPr>
          <p:cNvPr id="721" name="직선 화살표 연결선 94">
            <a:extLst>
              <a:ext uri="{FF2B5EF4-FFF2-40B4-BE49-F238E27FC236}">
                <a16:creationId xmlns:a16="http://schemas.microsoft.com/office/drawing/2014/main" id="{E6022130-B171-FB6B-C591-62B1AB84BBEB}"/>
              </a:ext>
            </a:extLst>
          </p:cNvPr>
          <p:cNvCxnSpPr>
            <a:cxnSpLocks/>
            <a:stCxn id="707" idx="1"/>
            <a:endCxn id="703" idx="3"/>
          </p:cNvCxnSpPr>
          <p:nvPr/>
        </p:nvCxnSpPr>
        <p:spPr>
          <a:xfrm rot="10800000" flipV="1">
            <a:off x="5354682" y="1881229"/>
            <a:ext cx="2440603" cy="512818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722" name="직선 화살표 연결선 721">
            <a:extLst>
              <a:ext uri="{FF2B5EF4-FFF2-40B4-BE49-F238E27FC236}">
                <a16:creationId xmlns:a16="http://schemas.microsoft.com/office/drawing/2014/main" id="{739A9A20-FC1D-9BA0-8C93-4FF2E2B52EDF}"/>
              </a:ext>
            </a:extLst>
          </p:cNvPr>
          <p:cNvCxnSpPr>
            <a:cxnSpLocks/>
            <a:endCxn id="723" idx="3"/>
          </p:cNvCxnSpPr>
          <p:nvPr/>
        </p:nvCxnSpPr>
        <p:spPr>
          <a:xfrm flipH="1">
            <a:off x="1057537" y="5060797"/>
            <a:ext cx="2034637" cy="22497"/>
          </a:xfrm>
          <a:prstGeom prst="straightConnector1">
            <a:avLst/>
          </a:prstGeom>
          <a:noFill/>
          <a:ln w="9525" cap="flat" cmpd="sng" algn="ctr">
            <a:solidFill>
              <a:srgbClr val="000000">
                <a:lumMod val="65000"/>
                <a:lumOff val="3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723" name="AutoShape 96">
            <a:extLst>
              <a:ext uri="{FF2B5EF4-FFF2-40B4-BE49-F238E27FC236}">
                <a16:creationId xmlns:a16="http://schemas.microsoft.com/office/drawing/2014/main" id="{4FF4D1B2-D177-703F-C9C0-0BBEC0EC6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352" y="4948281"/>
            <a:ext cx="794185" cy="270026"/>
          </a:xfrm>
          <a:prstGeom prst="rect">
            <a:avLst/>
          </a:prstGeom>
          <a:solidFill>
            <a:srgbClr val="62D1E4"/>
          </a:solidFill>
          <a:ln w="25400" cap="flat" cmpd="sng" algn="ctr">
            <a:noFill/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200" b="1" kern="0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itchFamily="18" charset="-127"/>
                <a:ea typeface="KoPub돋움체 Bold" pitchFamily="18" charset="-127"/>
              </a:rPr>
              <a:t>국민신문고</a:t>
            </a:r>
            <a:endParaRPr kumimoji="1" lang="ko-KR" altLang="en-US" sz="12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E8450C4-BC88-A7AA-3046-973E4700786D}"/>
              </a:ext>
            </a:extLst>
          </p:cNvPr>
          <p:cNvSpPr txBox="1"/>
          <p:nvPr/>
        </p:nvSpPr>
        <p:spPr>
          <a:xfrm>
            <a:off x="856427" y="92098"/>
            <a:ext cx="239168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전체 인터페이스 구성도</a:t>
            </a:r>
          </a:p>
        </p:txBody>
      </p:sp>
      <p:sp>
        <p:nvSpPr>
          <p:cNvPr id="26" name="TextBox 25">
            <a:hlinkClick r:id="" action="ppaction://noaction"/>
            <a:extLst>
              <a:ext uri="{FF2B5EF4-FFF2-40B4-BE49-F238E27FC236}">
                <a16:creationId xmlns:a16="http://schemas.microsoft.com/office/drawing/2014/main" id="{F9755C1A-9F81-F66C-4206-D577A63188F3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E82DFE1C-1B57-1757-01E7-F2A9EF6B90D7}"/>
              </a:ext>
            </a:extLst>
          </p:cNvPr>
          <p:cNvGrpSpPr/>
          <p:nvPr/>
        </p:nvGrpSpPr>
        <p:grpSpPr>
          <a:xfrm>
            <a:off x="6888088" y="3140968"/>
            <a:ext cx="537330" cy="1235831"/>
            <a:chOff x="6659148" y="6677883"/>
            <a:chExt cx="591063" cy="1235831"/>
          </a:xfrm>
        </p:grpSpPr>
        <p:sp>
          <p:nvSpPr>
            <p:cNvPr id="23" name="사각형: 둥근 모서리 22">
              <a:extLst>
                <a:ext uri="{FF2B5EF4-FFF2-40B4-BE49-F238E27FC236}">
                  <a16:creationId xmlns:a16="http://schemas.microsoft.com/office/drawing/2014/main" id="{952DE525-57F0-3D07-7E22-BDBC1B91AECD}"/>
                </a:ext>
              </a:extLst>
            </p:cNvPr>
            <p:cNvSpPr/>
            <p:nvPr/>
          </p:nvSpPr>
          <p:spPr>
            <a:xfrm>
              <a:off x="6659148" y="6677883"/>
              <a:ext cx="591063" cy="1235831"/>
            </a:xfrm>
            <a:prstGeom prst="roundRect">
              <a:avLst>
                <a:gd name="adj" fmla="val 1960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t" anchorCtr="0"/>
            <a:lstStyle/>
            <a:p>
              <a:pPr algn="ctr"/>
              <a:r>
                <a:rPr lang="ko-KR" altLang="en-US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긴급 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(</a:t>
              </a:r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민클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  </a:t>
              </a:r>
            </a:p>
          </p:txBody>
        </p:sp>
        <p:sp>
          <p:nvSpPr>
            <p:cNvPr id="24" name="AutoShape 96">
              <a:extLst>
                <a:ext uri="{FF2B5EF4-FFF2-40B4-BE49-F238E27FC236}">
                  <a16:creationId xmlns:a16="http://schemas.microsoft.com/office/drawing/2014/main" id="{EF8B9886-9AB3-D928-6447-9A8E5E1F9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7921" y="7009204"/>
              <a:ext cx="453517" cy="31796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Agent Proxy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8" name="AutoShape 96">
              <a:extLst>
                <a:ext uri="{FF2B5EF4-FFF2-40B4-BE49-F238E27FC236}">
                  <a16:creationId xmlns:a16="http://schemas.microsoft.com/office/drawing/2014/main" id="{D40E503B-5504-7396-9BAE-22FF84775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27921" y="7485869"/>
              <a:ext cx="453517" cy="31796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Agent Proxy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5481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사각형: 둥근 모서리 209">
            <a:extLst>
              <a:ext uri="{FF2B5EF4-FFF2-40B4-BE49-F238E27FC236}">
                <a16:creationId xmlns:a16="http://schemas.microsoft.com/office/drawing/2014/main" id="{05F07035-C425-C031-6D28-9132FC2231C5}"/>
              </a:ext>
            </a:extLst>
          </p:cNvPr>
          <p:cNvSpPr/>
          <p:nvPr/>
        </p:nvSpPr>
        <p:spPr>
          <a:xfrm>
            <a:off x="6445526" y="3181578"/>
            <a:ext cx="715186" cy="1628678"/>
          </a:xfrm>
          <a:prstGeom prst="roundRect">
            <a:avLst>
              <a:gd name="adj" fmla="val 1960"/>
            </a:avLst>
          </a:prstGeom>
          <a:solidFill>
            <a:srgbClr val="C9EDFD"/>
          </a:solidFill>
        </p:spPr>
        <p:txBody>
          <a:bodyPr wrap="square" lIns="0" tIns="0" rIns="0" bIns="0" rtlCol="0" anchor="t" anchorCtr="0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긴급 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민클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  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CD3AB317-DBA7-DD46-B6F2-0F23BB751C6E}"/>
              </a:ext>
            </a:extLst>
          </p:cNvPr>
          <p:cNvSpPr/>
          <p:nvPr/>
        </p:nvSpPr>
        <p:spPr>
          <a:xfrm>
            <a:off x="3874178" y="3076101"/>
            <a:ext cx="1207163" cy="1037874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95F412BD-DDEB-D9CD-1F74-F9D177E54988}"/>
              </a:ext>
            </a:extLst>
          </p:cNvPr>
          <p:cNvSpPr/>
          <p:nvPr/>
        </p:nvSpPr>
        <p:spPr>
          <a:xfrm>
            <a:off x="4009558" y="1860793"/>
            <a:ext cx="997655" cy="498611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FB4653E8-1F36-913C-E775-83941883DC51}"/>
              </a:ext>
            </a:extLst>
          </p:cNvPr>
          <p:cNvSpPr/>
          <p:nvPr/>
        </p:nvSpPr>
        <p:spPr>
          <a:xfrm>
            <a:off x="4054906" y="836712"/>
            <a:ext cx="906959" cy="374614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0E22817B-BD45-1789-80AD-7FA40425D591}"/>
              </a:ext>
            </a:extLst>
          </p:cNvPr>
          <p:cNvGrpSpPr/>
          <p:nvPr/>
        </p:nvGrpSpPr>
        <p:grpSpPr>
          <a:xfrm>
            <a:off x="10831974" y="796590"/>
            <a:ext cx="990693" cy="1303856"/>
            <a:chOff x="8987811" y="2576205"/>
            <a:chExt cx="1495114" cy="1478380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3F7C32D7-571D-4077-F3CC-61C29DB8FE3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8987811" y="2911544"/>
              <a:ext cx="1495114" cy="11430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059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FDB08132-2C92-E45F-7358-AFEAB12DA6C1}"/>
                </a:ext>
              </a:extLst>
            </p:cNvPr>
            <p:cNvSpPr/>
            <p:nvPr/>
          </p:nvSpPr>
          <p:spPr>
            <a:xfrm>
              <a:off x="8987811" y="2576205"/>
              <a:ext cx="1495114" cy="3099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059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긴급기관</a:t>
              </a:r>
              <a:endParaRPr lang="en-US" altLang="ko-KR" sz="1059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6" name="AutoShape 96">
              <a:extLst>
                <a:ext uri="{FF2B5EF4-FFF2-40B4-BE49-F238E27FC236}">
                  <a16:creationId xmlns:a16="http://schemas.microsoft.com/office/drawing/2014/main" id="{8BD71DA6-7F21-78C4-9BBF-CAF5C1565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8156" y="2978565"/>
              <a:ext cx="1216809" cy="270851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소방</a:t>
              </a:r>
              <a:r>
                <a:rPr lang="en-US" altLang="ko-KR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(119)</a:t>
              </a:r>
              <a:endParaRPr lang="ko-KR" altLang="en-US" sz="1059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7" name="AutoShape 96">
              <a:extLst>
                <a:ext uri="{FF2B5EF4-FFF2-40B4-BE49-F238E27FC236}">
                  <a16:creationId xmlns:a16="http://schemas.microsoft.com/office/drawing/2014/main" id="{C6837C89-6C6D-D834-6795-52E1F5BD6D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8156" y="3327317"/>
              <a:ext cx="1216809" cy="270851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경찰</a:t>
              </a:r>
              <a:r>
                <a:rPr lang="en-US" altLang="ko-KR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(112)</a:t>
              </a:r>
              <a:endParaRPr lang="ko-KR" altLang="en-US" sz="1059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8" name="AutoShape 96">
              <a:extLst>
                <a:ext uri="{FF2B5EF4-FFF2-40B4-BE49-F238E27FC236}">
                  <a16:creationId xmlns:a16="http://schemas.microsoft.com/office/drawing/2014/main" id="{C0BA0B5C-BB50-D90B-F4B6-4B9D2D364C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8156" y="3676009"/>
              <a:ext cx="1216809" cy="270851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해경</a:t>
              </a:r>
              <a:r>
                <a:rPr lang="en-US" altLang="ko-KR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(122)</a:t>
              </a:r>
              <a:endParaRPr lang="ko-KR" altLang="en-US" sz="1059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52" name="AutoShape 96">
            <a:extLst>
              <a:ext uri="{FF2B5EF4-FFF2-40B4-BE49-F238E27FC236}">
                <a16:creationId xmlns:a16="http://schemas.microsoft.com/office/drawing/2014/main" id="{A1F46A37-7509-9F13-D6CF-E97E9BD87B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371" y="1984391"/>
            <a:ext cx="732984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ko-KR" altLang="en-US" sz="1243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</a:p>
        </p:txBody>
      </p:sp>
      <p:sp>
        <p:nvSpPr>
          <p:cNvPr id="54" name="AutoShape 96">
            <a:extLst>
              <a:ext uri="{FF2B5EF4-FFF2-40B4-BE49-F238E27FC236}">
                <a16:creationId xmlns:a16="http://schemas.microsoft.com/office/drawing/2014/main" id="{916DD462-CF8E-F4FA-9802-E2C366AB92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371" y="2492896"/>
            <a:ext cx="732984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D-ARS</a:t>
            </a:r>
            <a:endParaRPr lang="ko-KR" altLang="en-US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9E76DEE-77DB-7E7C-47A2-7020521DC55D}"/>
              </a:ext>
            </a:extLst>
          </p:cNvPr>
          <p:cNvGrpSpPr/>
          <p:nvPr/>
        </p:nvGrpSpPr>
        <p:grpSpPr>
          <a:xfrm>
            <a:off x="10828349" y="3573016"/>
            <a:ext cx="1173230" cy="1255683"/>
            <a:chOff x="11630465" y="4515331"/>
            <a:chExt cx="1506333" cy="1423761"/>
          </a:xfrm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3EF30CFD-886B-F957-1546-6A757EADF42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630465" y="4825271"/>
              <a:ext cx="1506333" cy="111382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ko-KR" altLang="en-US" sz="1059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65D7BF80-0C34-86B6-B685-FE57D6599EE0}"/>
                </a:ext>
              </a:extLst>
            </p:cNvPr>
            <p:cNvSpPr/>
            <p:nvPr/>
          </p:nvSpPr>
          <p:spPr>
            <a:xfrm>
              <a:off x="11630465" y="4515331"/>
              <a:ext cx="1506333" cy="30994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059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비긴급신고기관</a:t>
              </a:r>
            </a:p>
          </p:txBody>
        </p:sp>
        <p:sp>
          <p:nvSpPr>
            <p:cNvPr id="31" name="AutoShape 96">
              <a:extLst>
                <a:ext uri="{FF2B5EF4-FFF2-40B4-BE49-F238E27FC236}">
                  <a16:creationId xmlns:a16="http://schemas.microsoft.com/office/drawing/2014/main" id="{07357202-837F-52F1-1174-2264E7642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98537" y="4941541"/>
              <a:ext cx="1403924" cy="271198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059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13</a:t>
              </a:r>
              <a:r>
                <a:rPr lang="ko-KR" altLang="en-US" sz="1059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개 비긴급기관</a:t>
              </a:r>
            </a:p>
          </p:txBody>
        </p:sp>
        <p:sp>
          <p:nvSpPr>
            <p:cNvPr id="32" name="AutoShape 96">
              <a:extLst>
                <a:ext uri="{FF2B5EF4-FFF2-40B4-BE49-F238E27FC236}">
                  <a16:creationId xmlns:a16="http://schemas.microsoft.com/office/drawing/2014/main" id="{DC5B256B-6D78-3093-BE1C-7018FC894A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98537" y="5272727"/>
              <a:ext cx="1403925" cy="271197"/>
            </a:xfrm>
            <a:prstGeom prst="rect">
              <a:avLst/>
            </a:prstGeom>
            <a:gradFill flip="none" rotWithShape="1">
              <a:gsLst>
                <a:gs pos="100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한국전력공사</a:t>
              </a:r>
              <a:r>
                <a:rPr lang="en-US" altLang="ko-KR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(123)</a:t>
              </a:r>
              <a:endParaRPr lang="ko-KR" altLang="en-US" sz="1059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3" name="AutoShape 96">
              <a:extLst>
                <a:ext uri="{FF2B5EF4-FFF2-40B4-BE49-F238E27FC236}">
                  <a16:creationId xmlns:a16="http://schemas.microsoft.com/office/drawing/2014/main" id="{15BB5073-F0E3-437D-3C6B-40AB734D09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98537" y="5603911"/>
              <a:ext cx="1403925" cy="271197"/>
            </a:xfrm>
            <a:prstGeom prst="rect">
              <a:avLst/>
            </a:prstGeom>
            <a:gradFill flip="none" rotWithShape="1">
              <a:gsLst>
                <a:gs pos="1250">
                  <a:srgbClr val="EE1B23"/>
                </a:gs>
                <a:gs pos="100000">
                  <a:srgbClr val="F1652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경찰민원상담</a:t>
              </a:r>
              <a:r>
                <a:rPr lang="en-US" altLang="ko-KR" sz="1059" b="1" spc="-7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(182)</a:t>
              </a:r>
              <a:endParaRPr lang="ko-KR" altLang="en-US" sz="1059" b="1" spc="-7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3C42A77B-7E5A-EF1C-BF50-1D4BCFBA43EC}"/>
              </a:ext>
            </a:extLst>
          </p:cNvPr>
          <p:cNvSpPr/>
          <p:nvPr/>
        </p:nvSpPr>
        <p:spPr>
          <a:xfrm>
            <a:off x="2642176" y="4592367"/>
            <a:ext cx="798581" cy="498611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 </a:t>
            </a:r>
            <a:r>
              <a:rPr lang="ko-KR" altLang="en-US" sz="97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  <a:endParaRPr lang="en-US" altLang="ko-KR" sz="970" b="1" spc="-36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endParaRPr lang="en-US" altLang="ko-KR" sz="970" b="1" spc="-36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endParaRPr lang="ko-KR" altLang="en-US" sz="970" b="1" spc="-36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0AED62B5-D511-FACB-13A5-59543558BD46}"/>
              </a:ext>
            </a:extLst>
          </p:cNvPr>
          <p:cNvSpPr/>
          <p:nvPr/>
        </p:nvSpPr>
        <p:spPr>
          <a:xfrm flipH="1">
            <a:off x="1765296" y="4590038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 DB </a:t>
            </a:r>
            <a:endParaRPr lang="ko-KR" altLang="en-US" sz="970" b="1" spc="-36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757D5CC7-3C5F-F618-38F6-B01F63557D86}"/>
              </a:ext>
            </a:extLst>
          </p:cNvPr>
          <p:cNvCxnSpPr>
            <a:cxnSpLocks/>
            <a:stCxn id="8" idx="1"/>
            <a:endCxn id="46" idx="3"/>
          </p:cNvCxnSpPr>
          <p:nvPr/>
        </p:nvCxnSpPr>
        <p:spPr>
          <a:xfrm flipH="1">
            <a:off x="3440757" y="3595038"/>
            <a:ext cx="433421" cy="1246635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화살표 연결선 83">
            <a:extLst>
              <a:ext uri="{FF2B5EF4-FFF2-40B4-BE49-F238E27FC236}">
                <a16:creationId xmlns:a16="http://schemas.microsoft.com/office/drawing/2014/main" id="{97937A00-A430-5A48-8E80-84A0C8DBB05A}"/>
              </a:ext>
            </a:extLst>
          </p:cNvPr>
          <p:cNvCxnSpPr>
            <a:cxnSpLocks/>
            <a:stCxn id="47" idx="1"/>
            <a:endCxn id="46" idx="1"/>
          </p:cNvCxnSpPr>
          <p:nvPr/>
        </p:nvCxnSpPr>
        <p:spPr>
          <a:xfrm>
            <a:off x="2291936" y="4839343"/>
            <a:ext cx="350240" cy="2329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화살표 연결선 86">
            <a:extLst>
              <a:ext uri="{FF2B5EF4-FFF2-40B4-BE49-F238E27FC236}">
                <a16:creationId xmlns:a16="http://schemas.microsoft.com/office/drawing/2014/main" id="{DEF09A41-24B9-49AA-E898-F05ABCFE28AC}"/>
              </a:ext>
            </a:extLst>
          </p:cNvPr>
          <p:cNvCxnSpPr>
            <a:cxnSpLocks/>
            <a:stCxn id="47" idx="3"/>
            <a:endCxn id="49" idx="3"/>
          </p:cNvCxnSpPr>
          <p:nvPr/>
        </p:nvCxnSpPr>
        <p:spPr>
          <a:xfrm flipH="1">
            <a:off x="924328" y="4839344"/>
            <a:ext cx="840968" cy="2023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화살표 연결선 93">
            <a:extLst>
              <a:ext uri="{FF2B5EF4-FFF2-40B4-BE49-F238E27FC236}">
                <a16:creationId xmlns:a16="http://schemas.microsoft.com/office/drawing/2014/main" id="{55101677-AD50-F684-B375-0EEEF87D3254}"/>
              </a:ext>
            </a:extLst>
          </p:cNvPr>
          <p:cNvCxnSpPr>
            <a:cxnSpLocks/>
          </p:cNvCxnSpPr>
          <p:nvPr/>
        </p:nvCxnSpPr>
        <p:spPr>
          <a:xfrm flipH="1">
            <a:off x="5056154" y="3101540"/>
            <a:ext cx="2387177" cy="10598"/>
          </a:xfrm>
          <a:prstGeom prst="straightConnector1">
            <a:avLst/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화살표 연결선 101">
            <a:extLst>
              <a:ext uri="{FF2B5EF4-FFF2-40B4-BE49-F238E27FC236}">
                <a16:creationId xmlns:a16="http://schemas.microsoft.com/office/drawing/2014/main" id="{B19CC9A8-21CB-55E5-FE0C-70C59DB7319E}"/>
              </a:ext>
            </a:extLst>
          </p:cNvPr>
          <p:cNvCxnSpPr>
            <a:cxnSpLocks/>
            <a:stCxn id="24" idx="1"/>
            <a:endCxn id="185" idx="3"/>
          </p:cNvCxnSpPr>
          <p:nvPr/>
        </p:nvCxnSpPr>
        <p:spPr>
          <a:xfrm flipH="1">
            <a:off x="10633427" y="1596394"/>
            <a:ext cx="198547" cy="365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7899B384-F317-6F00-69CC-E2912848C0F9}"/>
              </a:ext>
            </a:extLst>
          </p:cNvPr>
          <p:cNvSpPr/>
          <p:nvPr/>
        </p:nvSpPr>
        <p:spPr>
          <a:xfrm>
            <a:off x="3542328" y="4660536"/>
            <a:ext cx="21800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10" name="직사각형 109">
            <a:extLst>
              <a:ext uri="{FF2B5EF4-FFF2-40B4-BE49-F238E27FC236}">
                <a16:creationId xmlns:a16="http://schemas.microsoft.com/office/drawing/2014/main" id="{B7B4F8C5-3E16-F584-C59E-C8EEDD9D13F0}"/>
              </a:ext>
            </a:extLst>
          </p:cNvPr>
          <p:cNvSpPr/>
          <p:nvPr/>
        </p:nvSpPr>
        <p:spPr>
          <a:xfrm>
            <a:off x="5300950" y="3631567"/>
            <a:ext cx="47929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ESB Agent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 전문호출 </a:t>
            </a: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51F9E92E-AA7D-43A8-BABF-74C39E8CB4CF}"/>
              </a:ext>
            </a:extLst>
          </p:cNvPr>
          <p:cNvSpPr/>
          <p:nvPr/>
        </p:nvSpPr>
        <p:spPr>
          <a:xfrm>
            <a:off x="11424592" y="2996952"/>
            <a:ext cx="623318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공통관리 연계서버통신</a:t>
            </a:r>
            <a:endParaRPr lang="en-US" altLang="ko-KR" sz="794" spc="-35" dirty="0">
              <a:solidFill>
                <a:srgbClr val="C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데이터 연동</a:t>
            </a:r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F2D93179-824A-C8F0-0ADC-F70AFA4FC684}"/>
              </a:ext>
            </a:extLst>
          </p:cNvPr>
          <p:cNvSpPr/>
          <p:nvPr/>
        </p:nvSpPr>
        <p:spPr>
          <a:xfrm>
            <a:off x="9023960" y="4395213"/>
            <a:ext cx="513923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비긴급기관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 전달</a:t>
            </a:r>
          </a:p>
        </p:txBody>
      </p:sp>
      <p:sp>
        <p:nvSpPr>
          <p:cNvPr id="116" name="AutoShape 96">
            <a:extLst>
              <a:ext uri="{FF2B5EF4-FFF2-40B4-BE49-F238E27FC236}">
                <a16:creationId xmlns:a16="http://schemas.microsoft.com/office/drawing/2014/main" id="{E19DE5DC-8A94-CAA9-8E98-21398D5EE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6264" y="4810256"/>
            <a:ext cx="698925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연계 모듈</a:t>
            </a: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4B2861A7-B622-62A4-4253-A13A40E71218}"/>
              </a:ext>
            </a:extLst>
          </p:cNvPr>
          <p:cNvSpPr/>
          <p:nvPr/>
        </p:nvSpPr>
        <p:spPr>
          <a:xfrm>
            <a:off x="3425395" y="2652381"/>
            <a:ext cx="74603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AI 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어드바이저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호출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녹취키 전달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18" name="직사각형 117">
            <a:extLst>
              <a:ext uri="{FF2B5EF4-FFF2-40B4-BE49-F238E27FC236}">
                <a16:creationId xmlns:a16="http://schemas.microsoft.com/office/drawing/2014/main" id="{9D88196D-9001-D089-6467-B8746A00089B}"/>
              </a:ext>
            </a:extLst>
          </p:cNvPr>
          <p:cNvSpPr/>
          <p:nvPr/>
        </p:nvSpPr>
        <p:spPr>
          <a:xfrm>
            <a:off x="3817017" y="1491302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119" name="직사각형 118">
            <a:extLst>
              <a:ext uri="{FF2B5EF4-FFF2-40B4-BE49-F238E27FC236}">
                <a16:creationId xmlns:a16="http://schemas.microsoft.com/office/drawing/2014/main" id="{0211322B-D54F-0C3C-8051-D39C86E03D59}"/>
              </a:ext>
            </a:extLst>
          </p:cNvPr>
          <p:cNvSpPr/>
          <p:nvPr/>
        </p:nvSpPr>
        <p:spPr>
          <a:xfrm>
            <a:off x="4648175" y="1430991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상위 컨텐츠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목록 전달</a:t>
            </a:r>
          </a:p>
        </p:txBody>
      </p:sp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0BA4CB6C-899C-8843-EAB3-E289C9FB3096}"/>
              </a:ext>
            </a:extLst>
          </p:cNvPr>
          <p:cNvSpPr/>
          <p:nvPr/>
        </p:nvSpPr>
        <p:spPr>
          <a:xfrm>
            <a:off x="4622083" y="2719509"/>
            <a:ext cx="52642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요약정보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 전달</a:t>
            </a: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354A4235-409D-BE57-332E-D5F9C5A472EE}"/>
              </a:ext>
            </a:extLst>
          </p:cNvPr>
          <p:cNvGrpSpPr/>
          <p:nvPr/>
        </p:nvGrpSpPr>
        <p:grpSpPr>
          <a:xfrm>
            <a:off x="4444695" y="1248774"/>
            <a:ext cx="95261" cy="541826"/>
            <a:chOff x="3385049" y="3154500"/>
            <a:chExt cx="108012" cy="381464"/>
          </a:xfrm>
        </p:grpSpPr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FB1371DE-C714-81EB-D8A2-3EBF9BB2716F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직선 화살표 연결선 123">
              <a:extLst>
                <a:ext uri="{FF2B5EF4-FFF2-40B4-BE49-F238E27FC236}">
                  <a16:creationId xmlns:a16="http://schemas.microsoft.com/office/drawing/2014/main" id="{0EBED304-3B23-EF6B-4B2F-0D26708824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9241FDFA-068F-88D9-EFCC-E88A2B9AD4E4}"/>
              </a:ext>
            </a:extLst>
          </p:cNvPr>
          <p:cNvGrpSpPr/>
          <p:nvPr/>
        </p:nvGrpSpPr>
        <p:grpSpPr>
          <a:xfrm>
            <a:off x="4445822" y="2428390"/>
            <a:ext cx="95262" cy="630611"/>
            <a:chOff x="4477207" y="4952772"/>
            <a:chExt cx="108013" cy="537205"/>
          </a:xfrm>
        </p:grpSpPr>
        <p:cxnSp>
          <p:nvCxnSpPr>
            <p:cNvPr id="13" name="직선 화살표 연결선 12">
              <a:extLst>
                <a:ext uri="{FF2B5EF4-FFF2-40B4-BE49-F238E27FC236}">
                  <a16:creationId xmlns:a16="http://schemas.microsoft.com/office/drawing/2014/main" id="{DD2D4C9E-5E06-8430-6681-838B3E5A28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직선 화살표 연결선 124">
              <a:extLst>
                <a:ext uri="{FF2B5EF4-FFF2-40B4-BE49-F238E27FC236}">
                  <a16:creationId xmlns:a16="http://schemas.microsoft.com/office/drawing/2014/main" id="{252F3CF1-E07B-B85B-3B29-A4A01D184B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9F18A80E-F0C0-CAE6-E9BE-A22739087DE1}"/>
              </a:ext>
            </a:extLst>
          </p:cNvPr>
          <p:cNvSpPr/>
          <p:nvPr/>
        </p:nvSpPr>
        <p:spPr>
          <a:xfrm>
            <a:off x="1160050" y="2370683"/>
            <a:ext cx="253274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D3D30D0E-D849-255D-FFDE-6AC21AA6EED5}"/>
              </a:ext>
            </a:extLst>
          </p:cNvPr>
          <p:cNvSpPr/>
          <p:nvPr/>
        </p:nvSpPr>
        <p:spPr>
          <a:xfrm>
            <a:off x="3258275" y="1954903"/>
            <a:ext cx="50206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</a:p>
        </p:txBody>
      </p:sp>
      <p:cxnSp>
        <p:nvCxnSpPr>
          <p:cNvPr id="89" name="직선 화살표 연결선 88">
            <a:extLst>
              <a:ext uri="{FF2B5EF4-FFF2-40B4-BE49-F238E27FC236}">
                <a16:creationId xmlns:a16="http://schemas.microsoft.com/office/drawing/2014/main" id="{1EBF2441-49EB-D8EB-3145-160415CF0919}"/>
              </a:ext>
            </a:extLst>
          </p:cNvPr>
          <p:cNvCxnSpPr>
            <a:cxnSpLocks/>
            <a:stCxn id="9" idx="1"/>
            <a:endCxn id="137" idx="1"/>
          </p:cNvCxnSpPr>
          <p:nvPr/>
        </p:nvCxnSpPr>
        <p:spPr>
          <a:xfrm flipH="1" flipV="1">
            <a:off x="3112264" y="2103655"/>
            <a:ext cx="897294" cy="644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직선 화살표 연결선 92">
            <a:extLst>
              <a:ext uri="{FF2B5EF4-FFF2-40B4-BE49-F238E27FC236}">
                <a16:creationId xmlns:a16="http://schemas.microsoft.com/office/drawing/2014/main" id="{FC65160B-97E7-50C7-9012-D57DF87C16C8}"/>
              </a:ext>
            </a:extLst>
          </p:cNvPr>
          <p:cNvCxnSpPr>
            <a:cxnSpLocks/>
            <a:stCxn id="137" idx="3"/>
            <a:endCxn id="52" idx="3"/>
          </p:cNvCxnSpPr>
          <p:nvPr/>
        </p:nvCxnSpPr>
        <p:spPr>
          <a:xfrm flipH="1">
            <a:off x="984355" y="2103655"/>
            <a:ext cx="1601268" cy="17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화살표 연결선 96">
            <a:extLst>
              <a:ext uri="{FF2B5EF4-FFF2-40B4-BE49-F238E27FC236}">
                <a16:creationId xmlns:a16="http://schemas.microsoft.com/office/drawing/2014/main" id="{918CE579-E823-F872-0ABE-09DEC5E39C45}"/>
              </a:ext>
            </a:extLst>
          </p:cNvPr>
          <p:cNvCxnSpPr>
            <a:cxnSpLocks/>
            <a:stCxn id="136" idx="1"/>
            <a:endCxn id="54" idx="3"/>
          </p:cNvCxnSpPr>
          <p:nvPr/>
        </p:nvCxnSpPr>
        <p:spPr>
          <a:xfrm flipH="1">
            <a:off x="984355" y="2608195"/>
            <a:ext cx="713047" cy="4139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637787C0-AD95-B1F5-9ACE-C6B92722D4FB}"/>
              </a:ext>
            </a:extLst>
          </p:cNvPr>
          <p:cNvSpPr/>
          <p:nvPr/>
        </p:nvSpPr>
        <p:spPr>
          <a:xfrm flipH="1">
            <a:off x="4218392" y="5472065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2FCAFC7F-3CEA-FCE5-EEA2-3F3FEBB69CF4}"/>
              </a:ext>
            </a:extLst>
          </p:cNvPr>
          <p:cNvGrpSpPr/>
          <p:nvPr/>
        </p:nvGrpSpPr>
        <p:grpSpPr>
          <a:xfrm>
            <a:off x="4411866" y="4175074"/>
            <a:ext cx="68025" cy="1239674"/>
            <a:chOff x="4477207" y="4952772"/>
            <a:chExt cx="108013" cy="537205"/>
          </a:xfrm>
        </p:grpSpPr>
        <p:cxnSp>
          <p:nvCxnSpPr>
            <p:cNvPr id="71" name="직선 화살표 연결선 70">
              <a:extLst>
                <a:ext uri="{FF2B5EF4-FFF2-40B4-BE49-F238E27FC236}">
                  <a16:creationId xmlns:a16="http://schemas.microsoft.com/office/drawing/2014/main" id="{F9B4DE2F-37D9-7545-9F4B-6FB38DDBCF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직선 화살표 연결선 71">
              <a:extLst>
                <a:ext uri="{FF2B5EF4-FFF2-40B4-BE49-F238E27FC236}">
                  <a16:creationId xmlns:a16="http://schemas.microsoft.com/office/drawing/2014/main" id="{9D302A2D-3F7A-C237-428A-8DB446E132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DE14432E-B372-8478-40EE-10769504680E}"/>
              </a:ext>
            </a:extLst>
          </p:cNvPr>
          <p:cNvSpPr/>
          <p:nvPr/>
        </p:nvSpPr>
        <p:spPr>
          <a:xfrm>
            <a:off x="4088843" y="4232476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95" name="직선 화살표 연결선 94">
            <a:extLst>
              <a:ext uri="{FF2B5EF4-FFF2-40B4-BE49-F238E27FC236}">
                <a16:creationId xmlns:a16="http://schemas.microsoft.com/office/drawing/2014/main" id="{B9753408-4382-1592-28A0-CAF6BF059D04}"/>
              </a:ext>
            </a:extLst>
          </p:cNvPr>
          <p:cNvCxnSpPr>
            <a:cxnSpLocks/>
            <a:stCxn id="113" idx="1"/>
            <a:endCxn id="8" idx="3"/>
          </p:cNvCxnSpPr>
          <p:nvPr/>
        </p:nvCxnSpPr>
        <p:spPr>
          <a:xfrm rot="10800000" flipV="1">
            <a:off x="5081341" y="3379974"/>
            <a:ext cx="4975282" cy="21506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C371DF08-7C1C-AE7A-E54C-15A3C6556E3B}"/>
              </a:ext>
            </a:extLst>
          </p:cNvPr>
          <p:cNvSpPr/>
          <p:nvPr/>
        </p:nvSpPr>
        <p:spPr>
          <a:xfrm>
            <a:off x="4555754" y="4745913"/>
            <a:ext cx="650819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발신번호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</a:t>
            </a:r>
            <a:r>
              <a:rPr lang="en-US" altLang="ko-KR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ko-KR" altLang="en-US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요약</a:t>
            </a:r>
            <a:r>
              <a:rPr lang="en-US" altLang="ko-KR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</a:t>
            </a:r>
            <a:r>
              <a:rPr lang="ko-KR" altLang="en-US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암호화</a:t>
            </a:r>
            <a:r>
              <a:rPr lang="en-US" altLang="ko-KR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</p:txBody>
      </p:sp>
      <p:sp>
        <p:nvSpPr>
          <p:cNvPr id="106" name="사각형: 둥근 모서리 105">
            <a:extLst>
              <a:ext uri="{FF2B5EF4-FFF2-40B4-BE49-F238E27FC236}">
                <a16:creationId xmlns:a16="http://schemas.microsoft.com/office/drawing/2014/main" id="{86DBFF06-0A2F-8B81-679C-07597A0DD376}"/>
              </a:ext>
            </a:extLst>
          </p:cNvPr>
          <p:cNvSpPr/>
          <p:nvPr/>
        </p:nvSpPr>
        <p:spPr>
          <a:xfrm flipH="1">
            <a:off x="5501623" y="1846692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AI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AD38407F-F309-C397-5700-CC957B5875B6}"/>
              </a:ext>
            </a:extLst>
          </p:cNvPr>
          <p:cNvGrpSpPr/>
          <p:nvPr/>
        </p:nvGrpSpPr>
        <p:grpSpPr>
          <a:xfrm rot="5400000">
            <a:off x="5186504" y="1961534"/>
            <a:ext cx="95262" cy="355963"/>
            <a:chOff x="4477207" y="4952772"/>
            <a:chExt cx="108013" cy="537205"/>
          </a:xfrm>
        </p:grpSpPr>
        <p:cxnSp>
          <p:nvCxnSpPr>
            <p:cNvPr id="122" name="직선 화살표 연결선 121">
              <a:extLst>
                <a:ext uri="{FF2B5EF4-FFF2-40B4-BE49-F238E27FC236}">
                  <a16:creationId xmlns:a16="http://schemas.microsoft.com/office/drawing/2014/main" id="{6EB5479F-30C6-FF94-19E8-57462120DF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직선 화살표 연결선 122">
              <a:extLst>
                <a:ext uri="{FF2B5EF4-FFF2-40B4-BE49-F238E27FC236}">
                  <a16:creationId xmlns:a16="http://schemas.microsoft.com/office/drawing/2014/main" id="{135812C9-1AD5-F2F3-9D22-51F555087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직사각형 125">
            <a:extLst>
              <a:ext uri="{FF2B5EF4-FFF2-40B4-BE49-F238E27FC236}">
                <a16:creationId xmlns:a16="http://schemas.microsoft.com/office/drawing/2014/main" id="{5DD3A177-0716-76FD-3F22-129CFFC07815}"/>
              </a:ext>
            </a:extLst>
          </p:cNvPr>
          <p:cNvSpPr/>
          <p:nvPr/>
        </p:nvSpPr>
        <p:spPr>
          <a:xfrm>
            <a:off x="5043884" y="2313353"/>
            <a:ext cx="661400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94" b="1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상담요약</a:t>
            </a:r>
            <a:endParaRPr lang="en-US" altLang="ko-KR" sz="794" b="1" spc="-35" dirty="0">
              <a:solidFill>
                <a:srgbClr val="C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비식별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data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32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2287918" y="3485095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33" name="직선 화살표 연결선 132">
            <a:extLst>
              <a:ext uri="{FF2B5EF4-FFF2-40B4-BE49-F238E27FC236}">
                <a16:creationId xmlns:a16="http://schemas.microsoft.com/office/drawing/2014/main" id="{F420E6D5-C905-B9F4-C1CD-B5D42534BAA4}"/>
              </a:ext>
            </a:extLst>
          </p:cNvPr>
          <p:cNvCxnSpPr>
            <a:cxnSpLocks/>
            <a:stCxn id="8" idx="1"/>
            <a:endCxn id="132" idx="3"/>
          </p:cNvCxnSpPr>
          <p:nvPr/>
        </p:nvCxnSpPr>
        <p:spPr>
          <a:xfrm flipH="1">
            <a:off x="2833044" y="3595038"/>
            <a:ext cx="1041134" cy="636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사각형: 둥근 모서리 135">
            <a:extLst>
              <a:ext uri="{FF2B5EF4-FFF2-40B4-BE49-F238E27FC236}">
                <a16:creationId xmlns:a16="http://schemas.microsoft.com/office/drawing/2014/main" id="{A4A73CC9-801F-778D-E298-6F04FD82E6CD}"/>
              </a:ext>
            </a:extLst>
          </p:cNvPr>
          <p:cNvSpPr/>
          <p:nvPr/>
        </p:nvSpPr>
        <p:spPr>
          <a:xfrm>
            <a:off x="1697402" y="2420888"/>
            <a:ext cx="622774" cy="374614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REST 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API</a:t>
            </a:r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sp>
        <p:nvSpPr>
          <p:cNvPr id="137" name="사각형: 둥근 모서리 136">
            <a:extLst>
              <a:ext uri="{FF2B5EF4-FFF2-40B4-BE49-F238E27FC236}">
                <a16:creationId xmlns:a16="http://schemas.microsoft.com/office/drawing/2014/main" id="{2C609FBA-F82C-55C4-7F9B-C8AD32EA09C5}"/>
              </a:ext>
            </a:extLst>
          </p:cNvPr>
          <p:cNvSpPr/>
          <p:nvPr/>
        </p:nvSpPr>
        <p:spPr>
          <a:xfrm flipH="1">
            <a:off x="2585623" y="1854349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42" name="직사각형 141">
            <a:extLst>
              <a:ext uri="{FF2B5EF4-FFF2-40B4-BE49-F238E27FC236}">
                <a16:creationId xmlns:a16="http://schemas.microsoft.com/office/drawing/2014/main" id="{A9C8A01F-7C00-1FA3-6555-A75519A03309}"/>
              </a:ext>
            </a:extLst>
          </p:cNvPr>
          <p:cNvSpPr/>
          <p:nvPr/>
        </p:nvSpPr>
        <p:spPr>
          <a:xfrm>
            <a:off x="2322171" y="2411988"/>
            <a:ext cx="50206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</a:p>
        </p:txBody>
      </p:sp>
      <p:cxnSp>
        <p:nvCxnSpPr>
          <p:cNvPr id="146" name="직선 화살표 연결선 145">
            <a:extLst>
              <a:ext uri="{FF2B5EF4-FFF2-40B4-BE49-F238E27FC236}">
                <a16:creationId xmlns:a16="http://schemas.microsoft.com/office/drawing/2014/main" id="{DAF88839-CB0F-7DD3-A06B-92BB0AFD9181}"/>
              </a:ext>
            </a:extLst>
          </p:cNvPr>
          <p:cNvCxnSpPr>
            <a:cxnSpLocks/>
            <a:stCxn id="137" idx="2"/>
            <a:endCxn id="136" idx="3"/>
          </p:cNvCxnSpPr>
          <p:nvPr/>
        </p:nvCxnSpPr>
        <p:spPr>
          <a:xfrm rot="5400000">
            <a:off x="2456943" y="2216194"/>
            <a:ext cx="255235" cy="528767"/>
          </a:xfrm>
          <a:prstGeom prst="bentConnector2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사각형: 둥근 모서리 154">
            <a:extLst>
              <a:ext uri="{FF2B5EF4-FFF2-40B4-BE49-F238E27FC236}">
                <a16:creationId xmlns:a16="http://schemas.microsoft.com/office/drawing/2014/main" id="{082E77DE-8EC9-AA82-C9B9-FC20235BBA72}"/>
              </a:ext>
            </a:extLst>
          </p:cNvPr>
          <p:cNvSpPr/>
          <p:nvPr/>
        </p:nvSpPr>
        <p:spPr>
          <a:xfrm>
            <a:off x="2784207" y="5444437"/>
            <a:ext cx="721979" cy="49150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160" name="직사각형 159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3574852" y="5892222"/>
            <a:ext cx="442750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5B57075C-2304-0ADB-F330-9C752EAC1F6B}"/>
              </a:ext>
            </a:extLst>
          </p:cNvPr>
          <p:cNvGrpSpPr/>
          <p:nvPr/>
        </p:nvGrpSpPr>
        <p:grpSpPr>
          <a:xfrm>
            <a:off x="7339410" y="2709996"/>
            <a:ext cx="862606" cy="2363890"/>
            <a:chOff x="8807563" y="3796801"/>
            <a:chExt cx="1207649" cy="3309446"/>
          </a:xfrm>
        </p:grpSpPr>
        <p:grpSp>
          <p:nvGrpSpPr>
            <p:cNvPr id="161" name="그룹 160">
              <a:extLst>
                <a:ext uri="{FF2B5EF4-FFF2-40B4-BE49-F238E27FC236}">
                  <a16:creationId xmlns:a16="http://schemas.microsoft.com/office/drawing/2014/main" id="{35645002-596D-B1F1-4474-F6437B910AFD}"/>
                </a:ext>
              </a:extLst>
            </p:cNvPr>
            <p:cNvGrpSpPr/>
            <p:nvPr/>
          </p:nvGrpSpPr>
          <p:grpSpPr>
            <a:xfrm>
              <a:off x="8807563" y="3796801"/>
              <a:ext cx="1207649" cy="3309446"/>
              <a:chOff x="6975123" y="8111561"/>
              <a:chExt cx="889155" cy="2436638"/>
            </a:xfrm>
          </p:grpSpPr>
          <p:sp>
            <p:nvSpPr>
              <p:cNvPr id="162" name="모서리가 둥근 직사각형 1823">
                <a:extLst>
                  <a:ext uri="{FF2B5EF4-FFF2-40B4-BE49-F238E27FC236}">
                    <a16:creationId xmlns:a16="http://schemas.microsoft.com/office/drawing/2014/main" id="{24CA1B25-B279-A633-2694-8AD438C1BAD5}"/>
                  </a:ext>
                </a:extLst>
              </p:cNvPr>
              <p:cNvSpPr/>
              <p:nvPr/>
            </p:nvSpPr>
            <p:spPr>
              <a:xfrm>
                <a:off x="6978579" y="8111561"/>
                <a:ext cx="885699" cy="2436638"/>
              </a:xfrm>
              <a:prstGeom prst="roundRect">
                <a:avLst>
                  <a:gd name="adj" fmla="val 3455"/>
                </a:avLst>
              </a:prstGeom>
              <a:solidFill>
                <a:srgbClr val="FFC000">
                  <a:alpha val="20000"/>
                </a:srgbClr>
              </a:solidFill>
              <a:ln w="19050">
                <a:solidFill>
                  <a:schemeClr val="accent6">
                    <a:lumMod val="75000"/>
                  </a:schemeClr>
                </a:solidFill>
                <a:prstDash val="solid"/>
              </a:ln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/>
                <a:endParaRPr lang="ko-KR" altLang="en-US" sz="794" b="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163" name="Text Box 249">
                <a:extLst>
                  <a:ext uri="{FF2B5EF4-FFF2-40B4-BE49-F238E27FC236}">
                    <a16:creationId xmlns:a16="http://schemas.microsoft.com/office/drawing/2014/main" id="{02272FD0-F123-3B40-A9EC-003CC6B047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43451" y="8114439"/>
                <a:ext cx="576717" cy="233660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wrap="square" lIns="76665" tIns="38332" rIns="76665" bIns="38332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97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과천 </a:t>
                </a:r>
                <a:r>
                  <a:rPr lang="en-US" altLang="ko-KR" sz="97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DC</a:t>
                </a:r>
              </a:p>
            </p:txBody>
          </p:sp>
          <p:sp>
            <p:nvSpPr>
              <p:cNvPr id="164" name="직사각형 163">
                <a:extLst>
                  <a:ext uri="{FF2B5EF4-FFF2-40B4-BE49-F238E27FC236}">
                    <a16:creationId xmlns:a16="http://schemas.microsoft.com/office/drawing/2014/main" id="{37BE4B9A-F4CA-3363-E9E8-C0E216700C86}"/>
                  </a:ext>
                </a:extLst>
              </p:cNvPr>
              <p:cNvSpPr/>
              <p:nvPr/>
            </p:nvSpPr>
            <p:spPr>
              <a:xfrm>
                <a:off x="6975123" y="8119828"/>
                <a:ext cx="180000" cy="180000"/>
              </a:xfrm>
              <a:prstGeom prst="rect">
                <a:avLst/>
              </a:prstGeom>
              <a:solidFill>
                <a:srgbClr val="F9742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altLang="ko-KR" sz="970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latin typeface="KoPub돋움체 Bold" pitchFamily="18" charset="-127"/>
                    <a:ea typeface="KoPub돋움체 Bold" pitchFamily="18" charset="-127"/>
                  </a:rPr>
                  <a:t>1</a:t>
                </a:r>
                <a:endParaRPr lang="ko-KR" altLang="en-US" sz="97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</p:grpSp>
        <p:sp>
          <p:nvSpPr>
            <p:cNvPr id="165" name="AutoShape 96">
              <a:extLst>
                <a:ext uri="{FF2B5EF4-FFF2-40B4-BE49-F238E27FC236}">
                  <a16:creationId xmlns:a16="http://schemas.microsoft.com/office/drawing/2014/main" id="{6282B8A8-016D-D563-0B96-FBC9A5C99C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0889" y="4142375"/>
              <a:ext cx="889540" cy="405176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82" b="1" spc="-36" dirty="0" err="1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호연계</a:t>
              </a:r>
              <a:endPara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GW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177" name="직사각형 176">
            <a:extLst>
              <a:ext uri="{FF2B5EF4-FFF2-40B4-BE49-F238E27FC236}">
                <a16:creationId xmlns:a16="http://schemas.microsoft.com/office/drawing/2014/main" id="{26A2D3A3-A96D-A240-CCEB-C8597E727680}"/>
              </a:ext>
            </a:extLst>
          </p:cNvPr>
          <p:cNvSpPr/>
          <p:nvPr/>
        </p:nvSpPr>
        <p:spPr>
          <a:xfrm>
            <a:off x="2937192" y="3320061"/>
            <a:ext cx="47352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Call Event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Call Control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85" name="AutoShape 96">
            <a:extLst>
              <a:ext uri="{FF2B5EF4-FFF2-40B4-BE49-F238E27FC236}">
                <a16:creationId xmlns:a16="http://schemas.microsoft.com/office/drawing/2014/main" id="{68FE52C8-7B4F-A006-2038-3A0EB86B1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8314" y="1455342"/>
            <a:ext cx="525113" cy="28941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호연계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GW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89" name="직선 화살표 연결선 188">
            <a:extLst>
              <a:ext uri="{FF2B5EF4-FFF2-40B4-BE49-F238E27FC236}">
                <a16:creationId xmlns:a16="http://schemas.microsoft.com/office/drawing/2014/main" id="{63FEEA7E-D5D8-03D4-AF0D-441162172FED}"/>
              </a:ext>
            </a:extLst>
          </p:cNvPr>
          <p:cNvCxnSpPr>
            <a:cxnSpLocks/>
            <a:stCxn id="185" idx="1"/>
            <a:endCxn id="165" idx="3"/>
          </p:cNvCxnSpPr>
          <p:nvPr/>
        </p:nvCxnSpPr>
        <p:spPr>
          <a:xfrm rot="10800000" flipV="1">
            <a:off x="8077172" y="1600047"/>
            <a:ext cx="2031143" cy="1501493"/>
          </a:xfrm>
          <a:prstGeom prst="bentConnector3">
            <a:avLst>
              <a:gd name="adj1" fmla="val 50000"/>
            </a:avLst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직선 화살표 연결선 191">
            <a:extLst>
              <a:ext uri="{FF2B5EF4-FFF2-40B4-BE49-F238E27FC236}">
                <a16:creationId xmlns:a16="http://schemas.microsoft.com/office/drawing/2014/main" id="{2B69C112-F585-75B3-B9FF-919149E8A8F0}"/>
              </a:ext>
            </a:extLst>
          </p:cNvPr>
          <p:cNvCxnSpPr>
            <a:cxnSpLocks/>
            <a:stCxn id="24" idx="2"/>
            <a:endCxn id="113" idx="3"/>
          </p:cNvCxnSpPr>
          <p:nvPr/>
        </p:nvCxnSpPr>
        <p:spPr>
          <a:xfrm rot="5400000">
            <a:off x="10475058" y="2527711"/>
            <a:ext cx="1279528" cy="424998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직사각형 196">
            <a:extLst>
              <a:ext uri="{FF2B5EF4-FFF2-40B4-BE49-F238E27FC236}">
                <a16:creationId xmlns:a16="http://schemas.microsoft.com/office/drawing/2014/main" id="{8E6F7562-4E38-C37A-C77B-316D8F21CD5A}"/>
              </a:ext>
            </a:extLst>
          </p:cNvPr>
          <p:cNvSpPr/>
          <p:nvPr/>
        </p:nvSpPr>
        <p:spPr>
          <a:xfrm>
            <a:off x="10119650" y="764704"/>
            <a:ext cx="465509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</a:t>
            </a:r>
          </a:p>
        </p:txBody>
      </p:sp>
      <p:sp>
        <p:nvSpPr>
          <p:cNvPr id="198" name="직사각형 197">
            <a:extLst>
              <a:ext uri="{FF2B5EF4-FFF2-40B4-BE49-F238E27FC236}">
                <a16:creationId xmlns:a16="http://schemas.microsoft.com/office/drawing/2014/main" id="{BE296DEA-083E-9557-4D86-32CD80535F8D}"/>
              </a:ext>
            </a:extLst>
          </p:cNvPr>
          <p:cNvSpPr/>
          <p:nvPr/>
        </p:nvSpPr>
        <p:spPr>
          <a:xfrm>
            <a:off x="5287445" y="3149228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 결과</a:t>
            </a:r>
          </a:p>
        </p:txBody>
      </p:sp>
      <p:sp>
        <p:nvSpPr>
          <p:cNvPr id="199" name="AutoShape 96">
            <a:extLst>
              <a:ext uri="{FF2B5EF4-FFF2-40B4-BE49-F238E27FC236}">
                <a16:creationId xmlns:a16="http://schemas.microsoft.com/office/drawing/2014/main" id="{CCC13595-BAD1-983D-1EA0-81E9E93CEE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0053" y="2508467"/>
            <a:ext cx="698925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ESB Agent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66" name="그룹 265">
            <a:extLst>
              <a:ext uri="{FF2B5EF4-FFF2-40B4-BE49-F238E27FC236}">
                <a16:creationId xmlns:a16="http://schemas.microsoft.com/office/drawing/2014/main" id="{68914A52-3897-61C8-E71A-5DA7835CAF23}"/>
              </a:ext>
            </a:extLst>
          </p:cNvPr>
          <p:cNvGrpSpPr/>
          <p:nvPr/>
        </p:nvGrpSpPr>
        <p:grpSpPr>
          <a:xfrm>
            <a:off x="5663910" y="3929398"/>
            <a:ext cx="716205" cy="803383"/>
            <a:chOff x="7921172" y="5995568"/>
            <a:chExt cx="828668" cy="1124735"/>
          </a:xfrm>
        </p:grpSpPr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907E6DC2-BAAB-830F-A438-00ACF5F7A67C}"/>
                </a:ext>
              </a:extLst>
            </p:cNvPr>
            <p:cNvSpPr/>
            <p:nvPr/>
          </p:nvSpPr>
          <p:spPr>
            <a:xfrm>
              <a:off x="7921172" y="5995568"/>
              <a:ext cx="828668" cy="1124735"/>
            </a:xfrm>
            <a:prstGeom prst="roundRect">
              <a:avLst>
                <a:gd name="adj" fmla="val 0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t" anchorCtr="0"/>
            <a:lstStyle/>
            <a:p>
              <a:pPr algn="ctr"/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비긴급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(</a:t>
              </a:r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민클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  <p:sp>
          <p:nvSpPr>
            <p:cNvPr id="112" name="AutoShape 96">
              <a:extLst>
                <a:ext uri="{FF2B5EF4-FFF2-40B4-BE49-F238E27FC236}">
                  <a16:creationId xmlns:a16="http://schemas.microsoft.com/office/drawing/2014/main" id="{17A94940-28EB-FB93-FB4E-28C516F1DA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65810" y="6766291"/>
              <a:ext cx="552335" cy="27674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/>
            <a:lstStyle/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Agent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11" name="AutoShape 96">
              <a:extLst>
                <a:ext uri="{FF2B5EF4-FFF2-40B4-BE49-F238E27FC236}">
                  <a16:creationId xmlns:a16="http://schemas.microsoft.com/office/drawing/2014/main" id="{CEA2EA3C-B202-5F2A-F9E1-EA2AE82B2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59607" y="6403934"/>
              <a:ext cx="552335" cy="27674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t" anchorCtr="0"/>
            <a:lstStyle/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Server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215" name="그룹 214">
            <a:extLst>
              <a:ext uri="{FF2B5EF4-FFF2-40B4-BE49-F238E27FC236}">
                <a16:creationId xmlns:a16="http://schemas.microsoft.com/office/drawing/2014/main" id="{96849F97-C5C7-BBA7-C693-EC5826BA8FC1}"/>
              </a:ext>
            </a:extLst>
          </p:cNvPr>
          <p:cNvGrpSpPr/>
          <p:nvPr/>
        </p:nvGrpSpPr>
        <p:grpSpPr>
          <a:xfrm rot="5400000">
            <a:off x="3791539" y="5506822"/>
            <a:ext cx="95262" cy="473786"/>
            <a:chOff x="4477207" y="4952772"/>
            <a:chExt cx="108013" cy="537205"/>
          </a:xfrm>
        </p:grpSpPr>
        <p:cxnSp>
          <p:nvCxnSpPr>
            <p:cNvPr id="216" name="직선 화살표 연결선 215">
              <a:extLst>
                <a:ext uri="{FF2B5EF4-FFF2-40B4-BE49-F238E27FC236}">
                  <a16:creationId xmlns:a16="http://schemas.microsoft.com/office/drawing/2014/main" id="{65DD3176-CA40-3106-94B8-56C20DBA2E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직선 화살표 연결선 216">
              <a:extLst>
                <a:ext uri="{FF2B5EF4-FFF2-40B4-BE49-F238E27FC236}">
                  <a16:creationId xmlns:a16="http://schemas.microsoft.com/office/drawing/2014/main" id="{654B8CAE-E2D1-6EEA-9C93-62B6C31F2F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8" name="그룹 217">
            <a:extLst>
              <a:ext uri="{FF2B5EF4-FFF2-40B4-BE49-F238E27FC236}">
                <a16:creationId xmlns:a16="http://schemas.microsoft.com/office/drawing/2014/main" id="{5012BAE8-57EE-B48E-4C07-0A7381EB68AB}"/>
              </a:ext>
            </a:extLst>
          </p:cNvPr>
          <p:cNvGrpSpPr/>
          <p:nvPr/>
        </p:nvGrpSpPr>
        <p:grpSpPr>
          <a:xfrm>
            <a:off x="7339410" y="5236302"/>
            <a:ext cx="1400012" cy="1300732"/>
            <a:chOff x="6978579" y="8098340"/>
            <a:chExt cx="885699" cy="862068"/>
          </a:xfrm>
        </p:grpSpPr>
        <p:sp>
          <p:nvSpPr>
            <p:cNvPr id="219" name="모서리가 둥근 직사각형 1823">
              <a:extLst>
                <a:ext uri="{FF2B5EF4-FFF2-40B4-BE49-F238E27FC236}">
                  <a16:creationId xmlns:a16="http://schemas.microsoft.com/office/drawing/2014/main" id="{0A3CE228-7B7C-4036-F35A-E134999748FA}"/>
                </a:ext>
              </a:extLst>
            </p:cNvPr>
            <p:cNvSpPr/>
            <p:nvPr/>
          </p:nvSpPr>
          <p:spPr>
            <a:xfrm>
              <a:off x="6978579" y="8111562"/>
              <a:ext cx="885699" cy="848846"/>
            </a:xfrm>
            <a:prstGeom prst="roundRect">
              <a:avLst>
                <a:gd name="adj" fmla="val 3455"/>
              </a:avLst>
            </a:prstGeom>
            <a:solidFill>
              <a:srgbClr val="FFC000">
                <a:alpha val="20000"/>
              </a:srgbClr>
            </a:solidFill>
            <a:ln w="19050">
              <a:solidFill>
                <a:schemeClr val="accent6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endParaRPr lang="ko-KR" altLang="en-US" sz="794" b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20" name="Text Box 249">
              <a:extLst>
                <a:ext uri="{FF2B5EF4-FFF2-40B4-BE49-F238E27FC236}">
                  <a16:creationId xmlns:a16="http://schemas.microsoft.com/office/drawing/2014/main" id="{CAFCCD26-2D48-18E6-3474-61A6429C4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3880" y="8098340"/>
              <a:ext cx="616866" cy="150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76665" tIns="38332" rIns="76665" bIns="38332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과천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DC(</a:t>
              </a:r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내부망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  <p:sp>
          <p:nvSpPr>
            <p:cNvPr id="221" name="직사각형 220">
              <a:extLst>
                <a:ext uri="{FF2B5EF4-FFF2-40B4-BE49-F238E27FC236}">
                  <a16:creationId xmlns:a16="http://schemas.microsoft.com/office/drawing/2014/main" id="{6183AFC7-5C47-42CF-1D5F-76430379B013}"/>
                </a:ext>
              </a:extLst>
            </p:cNvPr>
            <p:cNvSpPr/>
            <p:nvPr/>
          </p:nvSpPr>
          <p:spPr>
            <a:xfrm>
              <a:off x="6991244" y="8122533"/>
              <a:ext cx="135236" cy="135236"/>
            </a:xfrm>
            <a:prstGeom prst="rect">
              <a:avLst/>
            </a:prstGeom>
            <a:solidFill>
              <a:srgbClr val="F97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97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3</a:t>
              </a:r>
              <a:endParaRPr lang="ko-KR" altLang="en-US" sz="97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074638B8-958D-2866-ABB6-C9249411975C}"/>
              </a:ext>
            </a:extLst>
          </p:cNvPr>
          <p:cNvGrpSpPr/>
          <p:nvPr/>
        </p:nvGrpSpPr>
        <p:grpSpPr>
          <a:xfrm>
            <a:off x="9840416" y="2865126"/>
            <a:ext cx="1207163" cy="779898"/>
            <a:chOff x="8562859" y="2268102"/>
            <a:chExt cx="1207163" cy="779898"/>
          </a:xfrm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2F9BD2AF-AFAB-CAA9-3144-9A6C0E26EE99}"/>
                </a:ext>
              </a:extLst>
            </p:cNvPr>
            <p:cNvSpPr/>
            <p:nvPr/>
          </p:nvSpPr>
          <p:spPr>
            <a:xfrm>
              <a:off x="8562859" y="2268102"/>
              <a:ext cx="1207163" cy="779898"/>
            </a:xfrm>
            <a:prstGeom prst="roundRect">
              <a:avLst>
                <a:gd name="adj" fmla="val 4099"/>
              </a:avLst>
            </a:prstGeom>
            <a:solidFill>
              <a:srgbClr val="FFC000">
                <a:alpha val="20000"/>
              </a:srgbClr>
            </a:solidFill>
            <a:ln w="19050">
              <a:solidFill>
                <a:schemeClr val="accent6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t" anchorCtr="0">
              <a:noAutofit/>
            </a:bodyPr>
            <a:lstStyle/>
            <a:p>
              <a:pPr algn="ctr"/>
              <a:r>
                <a:rPr lang="ko-KR" altLang="en-US" sz="794" b="1">
                  <a:ln>
                    <a:solidFill>
                      <a:srgbClr val="FFFFFF">
                        <a:alpha val="0"/>
                      </a:srgbClr>
                    </a:solidFill>
                  </a:ln>
                  <a:latin typeface="KoPub돋움체 Bold" pitchFamily="18" charset="-127"/>
                  <a:ea typeface="KoPub돋움체 Bold" pitchFamily="18" charset="-127"/>
                </a:rPr>
                <a:t>공통</a:t>
              </a:r>
              <a:r>
                <a:rPr lang="en-US" altLang="ko-KR" sz="794" b="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en-US" sz="794" b="1">
                  <a:ln>
                    <a:solidFill>
                      <a:srgbClr val="FFFFFF">
                        <a:alpha val="0"/>
                      </a:srgbClr>
                    </a:solidFill>
                  </a:ln>
                  <a:latin typeface="KoPub돋움체 Bold" pitchFamily="18" charset="-127"/>
                  <a:ea typeface="KoPub돋움체 Bold" pitchFamily="18" charset="-127"/>
                </a:rPr>
                <a:t>관리센터 </a:t>
              </a:r>
              <a:endParaRPr lang="en-US" altLang="ko-KR" sz="794" b="1" dirty="0">
                <a:ln>
                  <a:solidFill>
                    <a:srgbClr val="FFFFFF">
                      <a:alpha val="0"/>
                    </a:srgbClr>
                  </a:solidFill>
                </a:ln>
                <a:latin typeface="KoPub돋움체 Bold" pitchFamily="18" charset="-127"/>
                <a:ea typeface="KoPub돋움체 Bold" pitchFamily="18" charset="-127"/>
              </a:endParaRPr>
            </a:p>
            <a:p>
              <a:pPr algn="ctr"/>
              <a:r>
                <a:rPr lang="ko-KR" altLang="en-US" sz="794" b="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ko-KR" altLang="en-US" sz="794" b="1">
                  <a:ln>
                    <a:solidFill>
                      <a:srgbClr val="FFFFFF">
                        <a:alpha val="0"/>
                      </a:srgbClr>
                    </a:solidFill>
                  </a:ln>
                  <a:latin typeface="KoPub돋움체 Bold" pitchFamily="18" charset="-127"/>
                  <a:ea typeface="KoPub돋움체 Bold" pitchFamily="18" charset="-127"/>
                </a:rPr>
                <a:t>연계 서버</a:t>
              </a:r>
              <a:endParaRPr lang="en-US" altLang="ko-KR" sz="794" b="1" dirty="0">
                <a:ln>
                  <a:solidFill>
                    <a:srgbClr val="FFFFFF">
                      <a:alpha val="0"/>
                    </a:srgbClr>
                  </a:solidFill>
                </a:ln>
                <a:latin typeface="KoPub돋움체 Bold" pitchFamily="18" charset="-127"/>
                <a:ea typeface="KoPub돋움체 Bold" pitchFamily="18" charset="-127"/>
              </a:endParaRPr>
            </a:p>
            <a:p>
              <a:pPr algn="ctr"/>
              <a:endParaRPr lang="en-US" altLang="ko-KR" sz="794" b="1" dirty="0">
                <a:ln>
                  <a:solidFill>
                    <a:srgbClr val="FFFFFF">
                      <a:alpha val="0"/>
                    </a:srgbClr>
                  </a:solidFill>
                </a:ln>
                <a:latin typeface="KoPub돋움체 Bold" pitchFamily="18" charset="-127"/>
                <a:ea typeface="KoPub돋움체 Bold" pitchFamily="18" charset="-127"/>
              </a:endParaRPr>
            </a:p>
            <a:p>
              <a:pPr algn="ctr"/>
              <a:endParaRPr lang="en-US" altLang="ko-KR" sz="794" b="1" dirty="0">
                <a:ln>
                  <a:solidFill>
                    <a:srgbClr val="FFFFFF">
                      <a:alpha val="0"/>
                    </a:srgbClr>
                  </a:solidFill>
                </a:ln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13" name="AutoShape 96">
              <a:extLst>
                <a:ext uri="{FF2B5EF4-FFF2-40B4-BE49-F238E27FC236}">
                  <a16:creationId xmlns:a16="http://schemas.microsoft.com/office/drawing/2014/main" id="{A8EDDBD7-C6FE-A81E-64DD-C1068C26DA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79066" y="2584554"/>
              <a:ext cx="845700" cy="396791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82" b="1" spc="-36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공동관리센터 연계서버</a:t>
              </a:r>
              <a:endPara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  <a:p>
              <a:pPr algn="ctr"/>
              <a:r>
                <a:rPr lang="en-US" altLang="ko-KR" sz="882" b="1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ESB Engine </a:t>
              </a:r>
              <a:endPara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22" name="직사각형 221">
              <a:extLst>
                <a:ext uri="{FF2B5EF4-FFF2-40B4-BE49-F238E27FC236}">
                  <a16:creationId xmlns:a16="http://schemas.microsoft.com/office/drawing/2014/main" id="{886BAE4A-3F31-6D21-4AF6-3F98E47EB57B}"/>
                </a:ext>
              </a:extLst>
            </p:cNvPr>
            <p:cNvSpPr/>
            <p:nvPr/>
          </p:nvSpPr>
          <p:spPr>
            <a:xfrm>
              <a:off x="8584334" y="2300457"/>
              <a:ext cx="174626" cy="174626"/>
            </a:xfrm>
            <a:prstGeom prst="rect">
              <a:avLst/>
            </a:prstGeom>
            <a:solidFill>
              <a:srgbClr val="F97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97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2</a:t>
              </a:r>
              <a:endParaRPr lang="ko-KR" altLang="en-US" sz="97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224" name="직선 화살표 연결선 223">
            <a:extLst>
              <a:ext uri="{FF2B5EF4-FFF2-40B4-BE49-F238E27FC236}">
                <a16:creationId xmlns:a16="http://schemas.microsoft.com/office/drawing/2014/main" id="{B5C75E92-CB0E-5067-3F36-C0E6FE176949}"/>
              </a:ext>
            </a:extLst>
          </p:cNvPr>
          <p:cNvCxnSpPr>
            <a:cxnSpLocks/>
            <a:stCxn id="68" idx="1"/>
            <a:endCxn id="226" idx="1"/>
          </p:cNvCxnSpPr>
          <p:nvPr/>
        </p:nvCxnSpPr>
        <p:spPr>
          <a:xfrm>
            <a:off x="4745033" y="5721371"/>
            <a:ext cx="2719119" cy="7978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직선 화살표 연결선 224">
            <a:extLst>
              <a:ext uri="{FF2B5EF4-FFF2-40B4-BE49-F238E27FC236}">
                <a16:creationId xmlns:a16="http://schemas.microsoft.com/office/drawing/2014/main" id="{932081E5-B7EC-355C-0CBE-7FC1E93AF797}"/>
              </a:ext>
            </a:extLst>
          </p:cNvPr>
          <p:cNvCxnSpPr>
            <a:cxnSpLocks/>
            <a:stCxn id="227" idx="1"/>
            <a:endCxn id="68" idx="2"/>
          </p:cNvCxnSpPr>
          <p:nvPr/>
        </p:nvCxnSpPr>
        <p:spPr>
          <a:xfrm rot="10800000">
            <a:off x="4481712" y="5970676"/>
            <a:ext cx="2986440" cy="222732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AutoShape 96">
            <a:extLst>
              <a:ext uri="{FF2B5EF4-FFF2-40B4-BE49-F238E27FC236}">
                <a16:creationId xmlns:a16="http://schemas.microsoft.com/office/drawing/2014/main" id="{114D7626-94D9-6F02-BEB4-41E7ECE6F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152" y="5496298"/>
            <a:ext cx="1125627" cy="46610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민원분석정보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송신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</a:p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상담유형통계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STT </a:t>
            </a:r>
            <a:r>
              <a:rPr lang="ko-KR" altLang="en-US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비식별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 데이터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27" name="AutoShape 96">
            <a:extLst>
              <a:ext uri="{FF2B5EF4-FFF2-40B4-BE49-F238E27FC236}">
                <a16:creationId xmlns:a16="http://schemas.microsoft.com/office/drawing/2014/main" id="{809C9DEB-7C56-0CBC-C1C5-29BB71817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8152" y="6048702"/>
            <a:ext cx="1125627" cy="28941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</a:t>
            </a:r>
          </a:p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행정표준코드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수신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28" name="직사각형 227">
            <a:extLst>
              <a:ext uri="{FF2B5EF4-FFF2-40B4-BE49-F238E27FC236}">
                <a16:creationId xmlns:a16="http://schemas.microsoft.com/office/drawing/2014/main" id="{B314BB2C-CD4A-B683-66EC-0D10BC6080D4}"/>
              </a:ext>
            </a:extLst>
          </p:cNvPr>
          <p:cNvSpPr/>
          <p:nvPr/>
        </p:nvSpPr>
        <p:spPr>
          <a:xfrm>
            <a:off x="10849452" y="5413526"/>
            <a:ext cx="1150462" cy="644145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59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민원 분석 시스템</a:t>
            </a:r>
          </a:p>
        </p:txBody>
      </p:sp>
      <p:cxnSp>
        <p:nvCxnSpPr>
          <p:cNvPr id="231" name="직선 화살표 연결선 230">
            <a:extLst>
              <a:ext uri="{FF2B5EF4-FFF2-40B4-BE49-F238E27FC236}">
                <a16:creationId xmlns:a16="http://schemas.microsoft.com/office/drawing/2014/main" id="{AD155296-13F5-A4D1-9B0E-5049A915E457}"/>
              </a:ext>
            </a:extLst>
          </p:cNvPr>
          <p:cNvCxnSpPr>
            <a:cxnSpLocks/>
            <a:stCxn id="226" idx="3"/>
            <a:endCxn id="228" idx="1"/>
          </p:cNvCxnSpPr>
          <p:nvPr/>
        </p:nvCxnSpPr>
        <p:spPr>
          <a:xfrm>
            <a:off x="8589779" y="5729349"/>
            <a:ext cx="2259673" cy="625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직사각형 236">
            <a:extLst>
              <a:ext uri="{FF2B5EF4-FFF2-40B4-BE49-F238E27FC236}">
                <a16:creationId xmlns:a16="http://schemas.microsoft.com/office/drawing/2014/main" id="{35900F3B-4266-9841-CCCB-1B055ED8025A}"/>
              </a:ext>
            </a:extLst>
          </p:cNvPr>
          <p:cNvSpPr/>
          <p:nvPr/>
        </p:nvSpPr>
        <p:spPr>
          <a:xfrm>
            <a:off x="9983459" y="5654383"/>
            <a:ext cx="721053" cy="943267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59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행정정보 공동이용센터</a:t>
            </a:r>
          </a:p>
        </p:txBody>
      </p:sp>
      <p:cxnSp>
        <p:nvCxnSpPr>
          <p:cNvPr id="238" name="직선 화살표 연결선 237">
            <a:extLst>
              <a:ext uri="{FF2B5EF4-FFF2-40B4-BE49-F238E27FC236}">
                <a16:creationId xmlns:a16="http://schemas.microsoft.com/office/drawing/2014/main" id="{56E8039F-542F-7122-9301-6F8A0562D4F8}"/>
              </a:ext>
            </a:extLst>
          </p:cNvPr>
          <p:cNvCxnSpPr>
            <a:cxnSpLocks/>
            <a:stCxn id="237" idx="1"/>
            <a:endCxn id="227" idx="3"/>
          </p:cNvCxnSpPr>
          <p:nvPr/>
        </p:nvCxnSpPr>
        <p:spPr>
          <a:xfrm flipH="1">
            <a:off x="8593779" y="6126017"/>
            <a:ext cx="1389680" cy="6739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직사각형 245">
            <a:extLst>
              <a:ext uri="{FF2B5EF4-FFF2-40B4-BE49-F238E27FC236}">
                <a16:creationId xmlns:a16="http://schemas.microsoft.com/office/drawing/2014/main" id="{70CB694F-5C76-D2A5-1B5C-614AA678ADAA}"/>
              </a:ext>
            </a:extLst>
          </p:cNvPr>
          <p:cNvSpPr/>
          <p:nvPr/>
        </p:nvSpPr>
        <p:spPr>
          <a:xfrm>
            <a:off x="4963017" y="5430356"/>
            <a:ext cx="607539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(XML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파일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상담유형통계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47" name="직사각형 246">
            <a:extLst>
              <a:ext uri="{FF2B5EF4-FFF2-40B4-BE49-F238E27FC236}">
                <a16:creationId xmlns:a16="http://schemas.microsoft.com/office/drawing/2014/main" id="{007C6F14-39DF-B9AC-EE6F-8006D0BA7C58}"/>
              </a:ext>
            </a:extLst>
          </p:cNvPr>
          <p:cNvSpPr/>
          <p:nvPr/>
        </p:nvSpPr>
        <p:spPr>
          <a:xfrm>
            <a:off x="5906819" y="6238179"/>
            <a:ext cx="334707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기관코드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35" name="AutoShape 96">
            <a:extLst>
              <a:ext uri="{FF2B5EF4-FFF2-40B4-BE49-F238E27FC236}">
                <a16:creationId xmlns:a16="http://schemas.microsoft.com/office/drawing/2014/main" id="{10D1A55C-339B-B807-EFE5-7823B20C0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4164" y="5742832"/>
            <a:ext cx="477375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68" name="AutoShape 96">
            <a:extLst>
              <a:ext uri="{FF2B5EF4-FFF2-40B4-BE49-F238E27FC236}">
                <a16:creationId xmlns:a16="http://schemas.microsoft.com/office/drawing/2014/main" id="{AACC62AF-2E3A-8CB4-6822-F5ED7E7A9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5304" y="2854530"/>
            <a:ext cx="806282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43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카톡상담</a:t>
            </a:r>
            <a:endParaRPr lang="ko-KR" altLang="en-US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269" name="직선 화살표 연결선 268">
            <a:extLst>
              <a:ext uri="{FF2B5EF4-FFF2-40B4-BE49-F238E27FC236}">
                <a16:creationId xmlns:a16="http://schemas.microsoft.com/office/drawing/2014/main" id="{FA8CDCE0-B605-944D-E854-7EECBDFACDAE}"/>
              </a:ext>
            </a:extLst>
          </p:cNvPr>
          <p:cNvCxnSpPr>
            <a:cxnSpLocks/>
            <a:stCxn id="8" idx="1"/>
            <a:endCxn id="268" idx="3"/>
          </p:cNvCxnSpPr>
          <p:nvPr/>
        </p:nvCxnSpPr>
        <p:spPr>
          <a:xfrm flipH="1" flipV="1">
            <a:off x="2931586" y="2973968"/>
            <a:ext cx="942592" cy="621070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3" name="사각형: 둥근 모서리 272">
            <a:extLst>
              <a:ext uri="{FF2B5EF4-FFF2-40B4-BE49-F238E27FC236}">
                <a16:creationId xmlns:a16="http://schemas.microsoft.com/office/drawing/2014/main" id="{B286B761-777E-44D3-6C3D-ACB0D56185A4}"/>
              </a:ext>
            </a:extLst>
          </p:cNvPr>
          <p:cNvSpPr/>
          <p:nvPr/>
        </p:nvSpPr>
        <p:spPr>
          <a:xfrm>
            <a:off x="3072797" y="6177857"/>
            <a:ext cx="721979" cy="419793"/>
          </a:xfrm>
          <a:prstGeom prst="round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화상</a:t>
            </a:r>
            <a:endParaRPr lang="en-US" altLang="ko-KR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2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</a:p>
        </p:txBody>
      </p: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E752BB69-191B-0100-1768-C7817DE1656B}"/>
              </a:ext>
            </a:extLst>
          </p:cNvPr>
          <p:cNvGrpSpPr/>
          <p:nvPr/>
        </p:nvGrpSpPr>
        <p:grpSpPr>
          <a:xfrm rot="2863662">
            <a:off x="3956940" y="6024940"/>
            <a:ext cx="95262" cy="473786"/>
            <a:chOff x="4477207" y="4952772"/>
            <a:chExt cx="108013" cy="537205"/>
          </a:xfrm>
        </p:grpSpPr>
        <p:cxnSp>
          <p:nvCxnSpPr>
            <p:cNvPr id="275" name="직선 화살표 연결선 274">
              <a:extLst>
                <a:ext uri="{FF2B5EF4-FFF2-40B4-BE49-F238E27FC236}">
                  <a16:creationId xmlns:a16="http://schemas.microsoft.com/office/drawing/2014/main" id="{9B3326A3-005D-A812-9CF2-1020AAD75B9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6" name="직선 화살표 연결선 275">
              <a:extLst>
                <a:ext uri="{FF2B5EF4-FFF2-40B4-BE49-F238E27FC236}">
                  <a16:creationId xmlns:a16="http://schemas.microsoft.com/office/drawing/2014/main" id="{8C03FDA3-6C9C-A872-1971-948A151A33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7" name="직사각형 276">
            <a:extLst>
              <a:ext uri="{FF2B5EF4-FFF2-40B4-BE49-F238E27FC236}">
                <a16:creationId xmlns:a16="http://schemas.microsoft.com/office/drawing/2014/main" id="{7AAF684B-6E7A-8E2A-42D5-DA8F8AE90EF3}"/>
              </a:ext>
            </a:extLst>
          </p:cNvPr>
          <p:cNvSpPr/>
          <p:nvPr/>
        </p:nvSpPr>
        <p:spPr>
          <a:xfrm>
            <a:off x="4178040" y="6336812"/>
            <a:ext cx="334707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상담이력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83" name="사각형: 둥근 모서리 282">
            <a:extLst>
              <a:ext uri="{FF2B5EF4-FFF2-40B4-BE49-F238E27FC236}">
                <a16:creationId xmlns:a16="http://schemas.microsoft.com/office/drawing/2014/main" id="{5AE87184-57DD-2802-D60E-E75CB7BF4054}"/>
              </a:ext>
            </a:extLst>
          </p:cNvPr>
          <p:cNvSpPr/>
          <p:nvPr/>
        </p:nvSpPr>
        <p:spPr>
          <a:xfrm>
            <a:off x="2287918" y="3962418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</a:t>
            </a:r>
          </a:p>
        </p:txBody>
      </p:sp>
      <p:cxnSp>
        <p:nvCxnSpPr>
          <p:cNvPr id="284" name="직선 화살표 연결선 283">
            <a:extLst>
              <a:ext uri="{FF2B5EF4-FFF2-40B4-BE49-F238E27FC236}">
                <a16:creationId xmlns:a16="http://schemas.microsoft.com/office/drawing/2014/main" id="{C0AABC5A-B7DB-D3CB-3747-33A4A4A1CDEB}"/>
              </a:ext>
            </a:extLst>
          </p:cNvPr>
          <p:cNvCxnSpPr>
            <a:cxnSpLocks/>
            <a:stCxn id="8" idx="1"/>
            <a:endCxn id="283" idx="3"/>
          </p:cNvCxnSpPr>
          <p:nvPr/>
        </p:nvCxnSpPr>
        <p:spPr>
          <a:xfrm flipH="1">
            <a:off x="2833044" y="3595038"/>
            <a:ext cx="1041134" cy="48368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1" name="직사각형 290">
            <a:extLst>
              <a:ext uri="{FF2B5EF4-FFF2-40B4-BE49-F238E27FC236}">
                <a16:creationId xmlns:a16="http://schemas.microsoft.com/office/drawing/2014/main" id="{141FDC56-5A5D-99A5-0740-F2DFE62E88CC}"/>
              </a:ext>
            </a:extLst>
          </p:cNvPr>
          <p:cNvSpPr/>
          <p:nvPr/>
        </p:nvSpPr>
        <p:spPr>
          <a:xfrm>
            <a:off x="2958780" y="3994484"/>
            <a:ext cx="442083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 키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</a:p>
        </p:txBody>
      </p:sp>
      <p:sp>
        <p:nvSpPr>
          <p:cNvPr id="292" name="직사각형 291">
            <a:extLst>
              <a:ext uri="{FF2B5EF4-FFF2-40B4-BE49-F238E27FC236}">
                <a16:creationId xmlns:a16="http://schemas.microsoft.com/office/drawing/2014/main" id="{3A627BD3-E038-187E-1341-8E94283CC508}"/>
              </a:ext>
            </a:extLst>
          </p:cNvPr>
          <p:cNvSpPr/>
          <p:nvPr/>
        </p:nvSpPr>
        <p:spPr>
          <a:xfrm>
            <a:off x="5754910" y="2812934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 요청</a:t>
            </a:r>
          </a:p>
        </p:txBody>
      </p:sp>
      <p:sp>
        <p:nvSpPr>
          <p:cNvPr id="293" name="직사각형 292">
            <a:extLst>
              <a:ext uri="{FF2B5EF4-FFF2-40B4-BE49-F238E27FC236}">
                <a16:creationId xmlns:a16="http://schemas.microsoft.com/office/drawing/2014/main" id="{D32D7995-5903-017D-5461-FCD29E6C686A}"/>
              </a:ext>
            </a:extLst>
          </p:cNvPr>
          <p:cNvSpPr/>
          <p:nvPr/>
        </p:nvSpPr>
        <p:spPr>
          <a:xfrm>
            <a:off x="7823973" y="2298608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 요청</a:t>
            </a:r>
          </a:p>
        </p:txBody>
      </p:sp>
      <p:sp>
        <p:nvSpPr>
          <p:cNvPr id="294" name="직사각형 293">
            <a:extLst>
              <a:ext uri="{FF2B5EF4-FFF2-40B4-BE49-F238E27FC236}">
                <a16:creationId xmlns:a16="http://schemas.microsoft.com/office/drawing/2014/main" id="{69613D95-24AC-A7F4-2826-AF2E93446D6D}"/>
              </a:ext>
            </a:extLst>
          </p:cNvPr>
          <p:cNvSpPr/>
          <p:nvPr/>
        </p:nvSpPr>
        <p:spPr>
          <a:xfrm>
            <a:off x="8466671" y="2759894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긴급기관 </a:t>
            </a:r>
            <a:r>
              <a:rPr lang="en-US" altLang="ko-KR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–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rgbClr val="C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 선점 결과</a:t>
            </a:r>
          </a:p>
        </p:txBody>
      </p:sp>
      <p:sp>
        <p:nvSpPr>
          <p:cNvPr id="19" name="AutoShape 96">
            <a:extLst>
              <a:ext uri="{FF2B5EF4-FFF2-40B4-BE49-F238E27FC236}">
                <a16:creationId xmlns:a16="http://schemas.microsoft.com/office/drawing/2014/main" id="{C34D3402-4725-AAEA-0CFB-3162292987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8314" y="1798891"/>
            <a:ext cx="525113" cy="28941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호연계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GW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4" name="AutoShape 96">
            <a:extLst>
              <a:ext uri="{FF2B5EF4-FFF2-40B4-BE49-F238E27FC236}">
                <a16:creationId xmlns:a16="http://schemas.microsoft.com/office/drawing/2014/main" id="{5948B5EE-A929-834C-2F0B-DCB923684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9847" y="1123821"/>
            <a:ext cx="525113" cy="28941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호연계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GW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35" name="직선 화살표 연결선 188">
            <a:extLst>
              <a:ext uri="{FF2B5EF4-FFF2-40B4-BE49-F238E27FC236}">
                <a16:creationId xmlns:a16="http://schemas.microsoft.com/office/drawing/2014/main" id="{3DA3972E-735A-1E18-8846-4D00847214C7}"/>
              </a:ext>
            </a:extLst>
          </p:cNvPr>
          <p:cNvCxnSpPr>
            <a:cxnSpLocks/>
            <a:stCxn id="34" idx="1"/>
            <a:endCxn id="19" idx="1"/>
          </p:cNvCxnSpPr>
          <p:nvPr/>
        </p:nvCxnSpPr>
        <p:spPr>
          <a:xfrm rot="10800000" flipH="1" flipV="1">
            <a:off x="10089846" y="1268527"/>
            <a:ext cx="18467" cy="675070"/>
          </a:xfrm>
          <a:prstGeom prst="bentConnector3">
            <a:avLst>
              <a:gd name="adj1" fmla="val -1237884"/>
            </a:avLst>
          </a:prstGeom>
          <a:ln w="28575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AutoShape 96">
            <a:extLst>
              <a:ext uri="{FF2B5EF4-FFF2-40B4-BE49-F238E27FC236}">
                <a16:creationId xmlns:a16="http://schemas.microsoft.com/office/drawing/2014/main" id="{2AB65AE5-30EB-5611-E40B-87A68A0D5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344" y="4721929"/>
            <a:ext cx="732984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12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VOP(Web)</a:t>
            </a:r>
            <a:endParaRPr lang="ko-KR" altLang="en-US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9740AF30-7065-FEB6-48D7-C56504456467}"/>
              </a:ext>
            </a:extLst>
          </p:cNvPr>
          <p:cNvGrpSpPr/>
          <p:nvPr/>
        </p:nvGrpSpPr>
        <p:grpSpPr>
          <a:xfrm>
            <a:off x="335360" y="-15771"/>
            <a:ext cx="3836073" cy="492443"/>
            <a:chOff x="335360" y="-15771"/>
            <a:chExt cx="3836073" cy="49244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B82E27D-80D9-4155-72D2-5147626A0994}"/>
                </a:ext>
              </a:extLst>
            </p:cNvPr>
            <p:cNvSpPr txBox="1"/>
            <p:nvPr/>
          </p:nvSpPr>
          <p:spPr>
            <a:xfrm>
              <a:off x="856427" y="92098"/>
              <a:ext cx="3315006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b" anchorCtr="0">
              <a:spAutoFit/>
            </a:bodyPr>
            <a:lstStyle>
              <a:defPPr>
                <a:defRPr lang="ko-KR"/>
              </a:defPPr>
              <a:lvl1pPr defTabSz="1177995">
                <a:defRPr sz="280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ko-KR" altLang="en-US" sz="2000" dirty="0">
                  <a:solidFill>
                    <a:srgbClr val="7F7F7F"/>
                  </a:solidFill>
                </a:rPr>
                <a:t>인터페이스 구성도</a:t>
              </a:r>
              <a:r>
                <a:rPr lang="en-US" altLang="ko-KR" sz="2000" dirty="0">
                  <a:solidFill>
                    <a:srgbClr val="7F7F7F"/>
                  </a:solidFill>
                </a:rPr>
                <a:t>(</a:t>
              </a:r>
              <a:r>
                <a:rPr lang="ko-KR" altLang="en-US" sz="2000" dirty="0">
                  <a:solidFill>
                    <a:srgbClr val="7F7F7F"/>
                  </a:solidFill>
                </a:rPr>
                <a:t>상담</a:t>
              </a:r>
              <a:r>
                <a:rPr lang="en-US" altLang="ko-KR" sz="2000" dirty="0">
                  <a:solidFill>
                    <a:srgbClr val="7F7F7F"/>
                  </a:solidFill>
                </a:rPr>
                <a:t>AP)</a:t>
              </a:r>
              <a:endParaRPr lang="ko-KR" altLang="en-US" sz="2000" dirty="0">
                <a:solidFill>
                  <a:srgbClr val="7F7F7F"/>
                </a:solidFill>
              </a:endParaRPr>
            </a:p>
          </p:txBody>
        </p:sp>
        <p:sp>
          <p:nvSpPr>
            <p:cNvPr id="4" name="TextBox 3">
              <a:hlinkClick r:id="" action="ppaction://noaction"/>
              <a:extLst>
                <a:ext uri="{FF2B5EF4-FFF2-40B4-BE49-F238E27FC236}">
                  <a16:creationId xmlns:a16="http://schemas.microsoft.com/office/drawing/2014/main" id="{921E148F-D96A-BABC-1B53-C2FEDA6FB4AD}"/>
                </a:ext>
              </a:extLst>
            </p:cNvPr>
            <p:cNvSpPr txBox="1"/>
            <p:nvPr/>
          </p:nvSpPr>
          <p:spPr>
            <a:xfrm>
              <a:off x="335360" y="-15771"/>
              <a:ext cx="521067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b" anchorCtr="0">
              <a:spAutoFit/>
            </a:bodyPr>
            <a:lstStyle/>
            <a:p>
              <a:pPr defTabSz="1177995"/>
              <a:r>
                <a:rPr lang="en-US" altLang="ko-KR" sz="3200" spc="-15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rgbClr val="7F7F7F"/>
                  </a:solidFill>
                  <a:latin typeface="KoPub돋움체 Bold" pitchFamily="18" charset="-127"/>
                  <a:ea typeface="KoPub돋움체 Bold" pitchFamily="18" charset="-127"/>
                  <a:cs typeface="Segoe UI Semibold" panose="020B0702040204020203" pitchFamily="34" charset="0"/>
                </a:rPr>
                <a:t>03</a:t>
              </a:r>
              <a:endParaRPr lang="en-US" altLang="ko-KR" sz="3200" b="1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endParaRPr>
            </a:p>
          </p:txBody>
        </p:sp>
      </p:grpSp>
      <p:sp>
        <p:nvSpPr>
          <p:cNvPr id="181" name="AutoShape 96">
            <a:extLst>
              <a:ext uri="{FF2B5EF4-FFF2-40B4-BE49-F238E27FC236}">
                <a16:creationId xmlns:a16="http://schemas.microsoft.com/office/drawing/2014/main" id="{28C70A29-28A9-EEC5-E809-7F864A106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5718" y="3511287"/>
            <a:ext cx="498869" cy="3497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 Proxy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05" name="직선 화살표 연결선 104">
            <a:extLst>
              <a:ext uri="{FF2B5EF4-FFF2-40B4-BE49-F238E27FC236}">
                <a16:creationId xmlns:a16="http://schemas.microsoft.com/office/drawing/2014/main" id="{F3B288B5-D22A-3734-B81D-2F07C587F9F6}"/>
              </a:ext>
            </a:extLst>
          </p:cNvPr>
          <p:cNvCxnSpPr>
            <a:cxnSpLocks/>
            <a:stCxn id="29" idx="1"/>
            <a:endCxn id="211" idx="3"/>
          </p:cNvCxnSpPr>
          <p:nvPr/>
        </p:nvCxnSpPr>
        <p:spPr>
          <a:xfrm flipH="1" flipV="1">
            <a:off x="6260931" y="4319924"/>
            <a:ext cx="4567418" cy="1760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52">
            <a:extLst>
              <a:ext uri="{FF2B5EF4-FFF2-40B4-BE49-F238E27FC236}">
                <a16:creationId xmlns:a16="http://schemas.microsoft.com/office/drawing/2014/main" id="{6C0688D6-01DE-36A7-B6C1-EA54A0690B44}"/>
              </a:ext>
            </a:extLst>
          </p:cNvPr>
          <p:cNvCxnSpPr>
            <a:cxnSpLocks/>
            <a:stCxn id="211" idx="1"/>
            <a:endCxn id="8" idx="3"/>
          </p:cNvCxnSpPr>
          <p:nvPr/>
        </p:nvCxnSpPr>
        <p:spPr>
          <a:xfrm flipH="1" flipV="1">
            <a:off x="5081341" y="3595038"/>
            <a:ext cx="702215" cy="72488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6F387265-CC91-3DA8-550B-42995594A0DF}"/>
              </a:ext>
            </a:extLst>
          </p:cNvPr>
          <p:cNvGrpSpPr/>
          <p:nvPr/>
        </p:nvGrpSpPr>
        <p:grpSpPr>
          <a:xfrm>
            <a:off x="9830046" y="4778653"/>
            <a:ext cx="946474" cy="565884"/>
            <a:chOff x="11630465" y="4515331"/>
            <a:chExt cx="1506333" cy="714959"/>
          </a:xfrm>
        </p:grpSpPr>
        <p:sp>
          <p:nvSpPr>
            <p:cNvPr id="40" name="직사각형 39">
              <a:extLst>
                <a:ext uri="{FF2B5EF4-FFF2-40B4-BE49-F238E27FC236}">
                  <a16:creationId xmlns:a16="http://schemas.microsoft.com/office/drawing/2014/main" id="{F37A3C0C-5977-E3ED-362D-B9A35F0E071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1630465" y="4825271"/>
              <a:ext cx="1506333" cy="405019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ko-KR" altLang="en-US" sz="1050" b="1" i="0" u="none" strike="noStrike" kern="0" cap="none" spc="-36" normalizeH="0" baseline="0" noProof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73DDAB44-BB58-FB48-7429-544C28361C76}"/>
                </a:ext>
              </a:extLst>
            </p:cNvPr>
            <p:cNvSpPr/>
            <p:nvPr/>
          </p:nvSpPr>
          <p:spPr>
            <a:xfrm>
              <a:off x="11630465" y="4515331"/>
              <a:ext cx="1506333" cy="309941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6350" cap="flat" cmpd="sng" algn="ctr">
              <a:solidFill>
                <a:srgbClr val="FFFFFF">
                  <a:lumMod val="9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1050" b="1" i="0" u="none" strike="noStrike" kern="0" cap="none" spc="-36" normalizeH="0" baseline="0" noProof="0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호연계</a:t>
              </a:r>
              <a:r>
                <a:rPr kumimoji="1" lang="en-US" altLang="ko-KR" sz="105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 </a:t>
              </a:r>
              <a:r>
                <a:rPr kumimoji="1" lang="ko-KR" altLang="en-US" sz="1050" b="1" i="0" u="none" strike="noStrike" kern="0" cap="none" spc="-36" normalizeH="0" baseline="0" noProof="0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기관</a:t>
              </a:r>
            </a:p>
          </p:txBody>
        </p:sp>
        <p:sp>
          <p:nvSpPr>
            <p:cNvPr id="42" name="AutoShape 96">
              <a:extLst>
                <a:ext uri="{FF2B5EF4-FFF2-40B4-BE49-F238E27FC236}">
                  <a16:creationId xmlns:a16="http://schemas.microsoft.com/office/drawing/2014/main" id="{A169DD48-175E-37BB-6DC3-A1366E641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20364" y="4901442"/>
              <a:ext cx="1160268" cy="271199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fontAlgn="base" latinLnBrk="0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800" b="1" kern="0" spc="-36" dirty="0">
                  <a:gradFill>
                    <a:gsLst>
                      <a:gs pos="52000">
                        <a:prstClr val="white"/>
                      </a:gs>
                      <a:gs pos="40000">
                        <a:prstClr val="white"/>
                      </a:gs>
                    </a:gsLst>
                    <a:lin ang="5400000" scaled="0"/>
                  </a:gradFill>
                  <a:latin typeface="KoPub돋움체 Bold" pitchFamily="18" charset="-127"/>
                  <a:ea typeface="KoPub돋움체 Bold" pitchFamily="18" charset="-127"/>
                </a:rPr>
                <a:t>Agent</a:t>
              </a:r>
              <a:endParaRPr kumimoji="1" lang="ko-KR" altLang="en-US" sz="800" b="1" kern="0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4A6D1CD7-785B-3B92-7B01-DCEDC5E149A6}"/>
              </a:ext>
            </a:extLst>
          </p:cNvPr>
          <p:cNvCxnSpPr>
            <a:cxnSpLocks/>
            <a:stCxn id="42" idx="1"/>
            <a:endCxn id="211" idx="3"/>
          </p:cNvCxnSpPr>
          <p:nvPr/>
        </p:nvCxnSpPr>
        <p:spPr>
          <a:xfrm rot="10800000">
            <a:off x="6260933" y="4319925"/>
            <a:ext cx="3688433" cy="871659"/>
          </a:xfrm>
          <a:prstGeom prst="bentConnector3">
            <a:avLst>
              <a:gd name="adj1" fmla="val 72725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96">
            <a:extLst>
              <a:ext uri="{FF2B5EF4-FFF2-40B4-BE49-F238E27FC236}">
                <a16:creationId xmlns:a16="http://schemas.microsoft.com/office/drawing/2014/main" id="{3F6896F8-5FA2-C8A1-987F-73340E1B9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5718" y="4159359"/>
            <a:ext cx="498869" cy="34976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 Proxy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26344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7">
            <a:extLst>
              <a:ext uri="{FF2B5EF4-FFF2-40B4-BE49-F238E27FC236}">
                <a16:creationId xmlns:a16="http://schemas.microsoft.com/office/drawing/2014/main" id="{CD3AB317-DBA7-DD46-B6F2-0F23BB751C6E}"/>
              </a:ext>
            </a:extLst>
          </p:cNvPr>
          <p:cNvSpPr/>
          <p:nvPr/>
        </p:nvSpPr>
        <p:spPr>
          <a:xfrm>
            <a:off x="4596281" y="3208427"/>
            <a:ext cx="1207163" cy="1037874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6" name="사각형: 둥근 모서리 8">
            <a:extLst>
              <a:ext uri="{FF2B5EF4-FFF2-40B4-BE49-F238E27FC236}">
                <a16:creationId xmlns:a16="http://schemas.microsoft.com/office/drawing/2014/main" id="{95F412BD-DDEB-D9CD-1F74-F9D177E54988}"/>
              </a:ext>
            </a:extLst>
          </p:cNvPr>
          <p:cNvSpPr/>
          <p:nvPr/>
        </p:nvSpPr>
        <p:spPr>
          <a:xfrm>
            <a:off x="4731661" y="1993119"/>
            <a:ext cx="997655" cy="498611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</a:p>
        </p:txBody>
      </p:sp>
      <p:sp>
        <p:nvSpPr>
          <p:cNvPr id="7" name="사각형: 둥근 모서리 9">
            <a:extLst>
              <a:ext uri="{FF2B5EF4-FFF2-40B4-BE49-F238E27FC236}">
                <a16:creationId xmlns:a16="http://schemas.microsoft.com/office/drawing/2014/main" id="{FB4653E8-1F36-913C-E775-83941883DC51}"/>
              </a:ext>
            </a:extLst>
          </p:cNvPr>
          <p:cNvSpPr/>
          <p:nvPr/>
        </p:nvSpPr>
        <p:spPr>
          <a:xfrm>
            <a:off x="4777009" y="960740"/>
            <a:ext cx="906959" cy="374614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354A4235-409D-BE57-332E-D5F9C5A472EE}"/>
              </a:ext>
            </a:extLst>
          </p:cNvPr>
          <p:cNvGrpSpPr/>
          <p:nvPr/>
        </p:nvGrpSpPr>
        <p:grpSpPr>
          <a:xfrm>
            <a:off x="5166798" y="1381100"/>
            <a:ext cx="95261" cy="541826"/>
            <a:chOff x="3385049" y="3154500"/>
            <a:chExt cx="108012" cy="381464"/>
          </a:xfrm>
        </p:grpSpPr>
        <p:cxnSp>
          <p:nvCxnSpPr>
            <p:cNvPr id="26" name="직선 화살표 연결선 25">
              <a:extLst>
                <a:ext uri="{FF2B5EF4-FFF2-40B4-BE49-F238E27FC236}">
                  <a16:creationId xmlns:a16="http://schemas.microsoft.com/office/drawing/2014/main" id="{FB1371DE-C714-81EB-D8A2-3EBF9BB2716F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화살표 연결선 26">
              <a:extLst>
                <a:ext uri="{FF2B5EF4-FFF2-40B4-BE49-F238E27FC236}">
                  <a16:creationId xmlns:a16="http://schemas.microsoft.com/office/drawing/2014/main" id="{0EBED304-3B23-EF6B-4B2F-0D26708824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사각형: 둥근 모서리 67">
            <a:extLst>
              <a:ext uri="{FF2B5EF4-FFF2-40B4-BE49-F238E27FC236}">
                <a16:creationId xmlns:a16="http://schemas.microsoft.com/office/drawing/2014/main" id="{637787C0-AD95-B1F5-9ACE-C6B92722D4FB}"/>
              </a:ext>
            </a:extLst>
          </p:cNvPr>
          <p:cNvSpPr/>
          <p:nvPr/>
        </p:nvSpPr>
        <p:spPr>
          <a:xfrm flipH="1">
            <a:off x="4940495" y="5604391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2FCAFC7F-3CEA-FCE5-EEA2-3F3FEBB69CF4}"/>
              </a:ext>
            </a:extLst>
          </p:cNvPr>
          <p:cNvGrpSpPr/>
          <p:nvPr/>
        </p:nvGrpSpPr>
        <p:grpSpPr>
          <a:xfrm>
            <a:off x="5133969" y="4307400"/>
            <a:ext cx="68025" cy="1239674"/>
            <a:chOff x="4477207" y="4952772"/>
            <a:chExt cx="108013" cy="537205"/>
          </a:xfrm>
        </p:grpSpPr>
        <p:cxnSp>
          <p:nvCxnSpPr>
            <p:cNvPr id="38" name="직선 화살표 연결선 37">
              <a:extLst>
                <a:ext uri="{FF2B5EF4-FFF2-40B4-BE49-F238E27FC236}">
                  <a16:creationId xmlns:a16="http://schemas.microsoft.com/office/drawing/2014/main" id="{F9B4DE2F-37D9-7545-9F4B-6FB38DDBCF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화살표 연결선 38">
              <a:extLst>
                <a:ext uri="{FF2B5EF4-FFF2-40B4-BE49-F238E27FC236}">
                  <a16:creationId xmlns:a16="http://schemas.microsoft.com/office/drawing/2014/main" id="{9D302A2D-3F7A-C237-428A-8DB446E132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사각형: 둥근 모서리 105">
            <a:extLst>
              <a:ext uri="{FF2B5EF4-FFF2-40B4-BE49-F238E27FC236}">
                <a16:creationId xmlns:a16="http://schemas.microsoft.com/office/drawing/2014/main" id="{86DBFF06-0A2F-8B81-679C-07597A0DD376}"/>
              </a:ext>
            </a:extLst>
          </p:cNvPr>
          <p:cNvSpPr/>
          <p:nvPr/>
        </p:nvSpPr>
        <p:spPr>
          <a:xfrm flipH="1">
            <a:off x="6243321" y="1979018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AI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AD38407F-F309-C397-5700-CC957B5875B6}"/>
              </a:ext>
            </a:extLst>
          </p:cNvPr>
          <p:cNvGrpSpPr/>
          <p:nvPr/>
        </p:nvGrpSpPr>
        <p:grpSpPr>
          <a:xfrm rot="5400000">
            <a:off x="5908607" y="2093860"/>
            <a:ext cx="95262" cy="355963"/>
            <a:chOff x="4477207" y="4952772"/>
            <a:chExt cx="108013" cy="537205"/>
          </a:xfrm>
        </p:grpSpPr>
        <p:cxnSp>
          <p:nvCxnSpPr>
            <p:cNvPr id="44" name="직선 화살표 연결선 43">
              <a:extLst>
                <a:ext uri="{FF2B5EF4-FFF2-40B4-BE49-F238E27FC236}">
                  <a16:creationId xmlns:a16="http://schemas.microsoft.com/office/drawing/2014/main" id="{6EB5479F-30C6-FF94-19E8-57462120DF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직선 화살표 연결선 44">
              <a:extLst>
                <a:ext uri="{FF2B5EF4-FFF2-40B4-BE49-F238E27FC236}">
                  <a16:creationId xmlns:a16="http://schemas.microsoft.com/office/drawing/2014/main" id="{135812C9-1AD5-F2F3-9D22-51F555087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4164210" y="4703967"/>
            <a:ext cx="650499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68" name="직선 화살표 연결선 224">
            <a:extLst>
              <a:ext uri="{FF2B5EF4-FFF2-40B4-BE49-F238E27FC236}">
                <a16:creationId xmlns:a16="http://schemas.microsoft.com/office/drawing/2014/main" id="{932081E5-B7EC-355C-0CBE-7FC1E93AF797}"/>
              </a:ext>
            </a:extLst>
          </p:cNvPr>
          <p:cNvCxnSpPr>
            <a:cxnSpLocks/>
            <a:endCxn id="36" idx="2"/>
          </p:cNvCxnSpPr>
          <p:nvPr/>
        </p:nvCxnSpPr>
        <p:spPr>
          <a:xfrm rot="10800000">
            <a:off x="5203816" y="6103003"/>
            <a:ext cx="2723251" cy="222732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007C6F14-39DF-B9AC-EE6F-8006D0BA7C58}"/>
              </a:ext>
            </a:extLst>
          </p:cNvPr>
          <p:cNvSpPr/>
          <p:nvPr/>
        </p:nvSpPr>
        <p:spPr>
          <a:xfrm>
            <a:off x="6628922" y="6370505"/>
            <a:ext cx="334707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기관코드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5012BAE8-57EE-B48E-4C07-0A7381EB68AB}"/>
              </a:ext>
            </a:extLst>
          </p:cNvPr>
          <p:cNvGrpSpPr/>
          <p:nvPr/>
        </p:nvGrpSpPr>
        <p:grpSpPr>
          <a:xfrm>
            <a:off x="7743292" y="5368628"/>
            <a:ext cx="1400012" cy="1229022"/>
            <a:chOff x="6978579" y="8098340"/>
            <a:chExt cx="885699" cy="862068"/>
          </a:xfrm>
        </p:grpSpPr>
        <p:sp>
          <p:nvSpPr>
            <p:cNvPr id="92" name="모서리가 둥근 직사각형 1823">
              <a:extLst>
                <a:ext uri="{FF2B5EF4-FFF2-40B4-BE49-F238E27FC236}">
                  <a16:creationId xmlns:a16="http://schemas.microsoft.com/office/drawing/2014/main" id="{0A3CE228-7B7C-4036-F35A-E134999748FA}"/>
                </a:ext>
              </a:extLst>
            </p:cNvPr>
            <p:cNvSpPr/>
            <p:nvPr/>
          </p:nvSpPr>
          <p:spPr>
            <a:xfrm>
              <a:off x="6978579" y="8111562"/>
              <a:ext cx="885699" cy="848846"/>
            </a:xfrm>
            <a:prstGeom prst="roundRect">
              <a:avLst>
                <a:gd name="adj" fmla="val 3455"/>
              </a:avLst>
            </a:prstGeom>
            <a:solidFill>
              <a:srgbClr val="FFC000">
                <a:alpha val="20000"/>
              </a:srgbClr>
            </a:solidFill>
            <a:ln w="19050">
              <a:solidFill>
                <a:schemeClr val="accent6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endParaRPr lang="ko-KR" altLang="en-US" sz="794" b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93" name="Text Box 249">
              <a:extLst>
                <a:ext uri="{FF2B5EF4-FFF2-40B4-BE49-F238E27FC236}">
                  <a16:creationId xmlns:a16="http://schemas.microsoft.com/office/drawing/2014/main" id="{CAFCCD26-2D48-18E6-3474-61A6429C4E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3880" y="8098340"/>
              <a:ext cx="616866" cy="150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76665" tIns="38332" rIns="76665" bIns="38332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과천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DC(</a:t>
              </a:r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내부망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)</a:t>
              </a:r>
            </a:p>
          </p:txBody>
        </p:sp>
        <p:sp>
          <p:nvSpPr>
            <p:cNvPr id="94" name="직사각형 93">
              <a:extLst>
                <a:ext uri="{FF2B5EF4-FFF2-40B4-BE49-F238E27FC236}">
                  <a16:creationId xmlns:a16="http://schemas.microsoft.com/office/drawing/2014/main" id="{6183AFC7-5C47-42CF-1D5F-76430379B013}"/>
                </a:ext>
              </a:extLst>
            </p:cNvPr>
            <p:cNvSpPr/>
            <p:nvPr/>
          </p:nvSpPr>
          <p:spPr>
            <a:xfrm>
              <a:off x="6991244" y="8122533"/>
              <a:ext cx="135236" cy="135236"/>
            </a:xfrm>
            <a:prstGeom prst="rect">
              <a:avLst/>
            </a:prstGeom>
            <a:solidFill>
              <a:srgbClr val="F97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97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3</a:t>
              </a:r>
              <a:endParaRPr lang="ko-KR" altLang="en-US" sz="97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96" name="AutoShape 96">
            <a:extLst>
              <a:ext uri="{FF2B5EF4-FFF2-40B4-BE49-F238E27FC236}">
                <a16:creationId xmlns:a16="http://schemas.microsoft.com/office/drawing/2014/main" id="{809C9DEB-7C56-0CBC-C1C5-29BB71817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7066" y="6181028"/>
            <a:ext cx="1125627" cy="28941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cAgent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행정표준코드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수신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97" name="사각형: 둥근 모서리 154">
            <a:extLst>
              <a:ext uri="{FF2B5EF4-FFF2-40B4-BE49-F238E27FC236}">
                <a16:creationId xmlns:a16="http://schemas.microsoft.com/office/drawing/2014/main" id="{082E77DE-8EC9-AA82-C9B9-FC20235BBA72}"/>
              </a:ext>
            </a:extLst>
          </p:cNvPr>
          <p:cNvSpPr/>
          <p:nvPr/>
        </p:nvSpPr>
        <p:spPr>
          <a:xfrm>
            <a:off x="2448377" y="5611499"/>
            <a:ext cx="808562" cy="49150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98" name="사각형: 둥근 모서리 67">
            <a:extLst>
              <a:ext uri="{FF2B5EF4-FFF2-40B4-BE49-F238E27FC236}">
                <a16:creationId xmlns:a16="http://schemas.microsoft.com/office/drawing/2014/main" id="{637787C0-AD95-B1F5-9ACE-C6B92722D4FB}"/>
              </a:ext>
            </a:extLst>
          </p:cNvPr>
          <p:cNvSpPr/>
          <p:nvPr/>
        </p:nvSpPr>
        <p:spPr>
          <a:xfrm flipH="1">
            <a:off x="2448377" y="4365064"/>
            <a:ext cx="808562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표준스키마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09" name="사각형: 둥근 모서리 154">
            <a:extLst>
              <a:ext uri="{FF2B5EF4-FFF2-40B4-BE49-F238E27FC236}">
                <a16:creationId xmlns:a16="http://schemas.microsoft.com/office/drawing/2014/main" id="{082E77DE-8EC9-AA82-C9B9-FC20235BBA72}"/>
              </a:ext>
            </a:extLst>
          </p:cNvPr>
          <p:cNvSpPr/>
          <p:nvPr/>
        </p:nvSpPr>
        <p:spPr>
          <a:xfrm>
            <a:off x="1413402" y="2699825"/>
            <a:ext cx="808562" cy="49150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IPCC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32" name="직사각형 131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1845082" y="3483157"/>
            <a:ext cx="650499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33" name="직사각형 132">
            <a:extLst>
              <a:ext uri="{FF2B5EF4-FFF2-40B4-BE49-F238E27FC236}">
                <a16:creationId xmlns:a16="http://schemas.microsoft.com/office/drawing/2014/main" id="{7899B384-F317-6F00-69CC-E2912848C0F9}"/>
              </a:ext>
            </a:extLst>
          </p:cNvPr>
          <p:cNvSpPr/>
          <p:nvPr/>
        </p:nvSpPr>
        <p:spPr>
          <a:xfrm>
            <a:off x="1547123" y="3483157"/>
            <a:ext cx="21800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45" name="직선 화살표 연결선 144"/>
          <p:cNvCxnSpPr/>
          <p:nvPr/>
        </p:nvCxnSpPr>
        <p:spPr>
          <a:xfrm>
            <a:off x="3256939" y="4614369"/>
            <a:ext cx="1683556" cy="1014890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직선 화살표 연결선 145"/>
          <p:cNvCxnSpPr>
            <a:stCxn id="97" idx="0"/>
            <a:endCxn id="98" idx="2"/>
          </p:cNvCxnSpPr>
          <p:nvPr/>
        </p:nvCxnSpPr>
        <p:spPr>
          <a:xfrm flipH="1" flipV="1">
            <a:off x="2852658" y="4863675"/>
            <a:ext cx="1" cy="747824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9" name="직사각형 148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2207957" y="5058662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51" name="꺾인 연결선 150"/>
          <p:cNvCxnSpPr>
            <a:stCxn id="97" idx="1"/>
            <a:endCxn id="109" idx="2"/>
          </p:cNvCxnSpPr>
          <p:nvPr/>
        </p:nvCxnSpPr>
        <p:spPr>
          <a:xfrm rot="10800000">
            <a:off x="1817683" y="3191327"/>
            <a:ext cx="630694" cy="2665923"/>
          </a:xfrm>
          <a:prstGeom prst="bentConnector2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사각형: 둥근 모서리 9">
            <a:extLst>
              <a:ext uri="{FF2B5EF4-FFF2-40B4-BE49-F238E27FC236}">
                <a16:creationId xmlns:a16="http://schemas.microsoft.com/office/drawing/2014/main" id="{FB4653E8-1F36-913C-E775-83941883DC51}"/>
              </a:ext>
            </a:extLst>
          </p:cNvPr>
          <p:cNvSpPr/>
          <p:nvPr/>
        </p:nvSpPr>
        <p:spPr>
          <a:xfrm>
            <a:off x="1366410" y="960740"/>
            <a:ext cx="906959" cy="374614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통합통계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53" name="사각형: 둥근 모서리 105">
            <a:extLst>
              <a:ext uri="{FF2B5EF4-FFF2-40B4-BE49-F238E27FC236}">
                <a16:creationId xmlns:a16="http://schemas.microsoft.com/office/drawing/2014/main" id="{86DBFF06-0A2F-8B81-679C-07597A0DD376}"/>
              </a:ext>
            </a:extLst>
          </p:cNvPr>
          <p:cNvSpPr/>
          <p:nvPr/>
        </p:nvSpPr>
        <p:spPr>
          <a:xfrm flipH="1">
            <a:off x="3939418" y="925506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KMS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54" name="사각형: 둥근 모서리 105">
            <a:extLst>
              <a:ext uri="{FF2B5EF4-FFF2-40B4-BE49-F238E27FC236}">
                <a16:creationId xmlns:a16="http://schemas.microsoft.com/office/drawing/2014/main" id="{86DBFF06-0A2F-8B81-679C-07597A0DD376}"/>
              </a:ext>
            </a:extLst>
          </p:cNvPr>
          <p:cNvSpPr/>
          <p:nvPr/>
        </p:nvSpPr>
        <p:spPr>
          <a:xfrm flipH="1">
            <a:off x="2589337" y="960741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통합통계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55" name="직선 화살표 연결선 154"/>
          <p:cNvCxnSpPr>
            <a:stCxn id="98" idx="0"/>
            <a:endCxn id="154" idx="2"/>
          </p:cNvCxnSpPr>
          <p:nvPr/>
        </p:nvCxnSpPr>
        <p:spPr>
          <a:xfrm flipH="1" flipV="1">
            <a:off x="2852657" y="1459351"/>
            <a:ext cx="1" cy="2905713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꺾인 연결선 158"/>
          <p:cNvCxnSpPr>
            <a:stCxn id="98" idx="0"/>
            <a:endCxn id="153" idx="2"/>
          </p:cNvCxnSpPr>
          <p:nvPr/>
        </p:nvCxnSpPr>
        <p:spPr>
          <a:xfrm rot="5400000" flipH="1" flipV="1">
            <a:off x="2057224" y="2219550"/>
            <a:ext cx="2940948" cy="1350080"/>
          </a:xfrm>
          <a:prstGeom prst="bentConnector3">
            <a:avLst>
              <a:gd name="adj1" fmla="val 91530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2938877" y="3002214"/>
            <a:ext cx="650499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64" name="꺾인 연결선 163"/>
          <p:cNvCxnSpPr>
            <a:stCxn id="109" idx="1"/>
            <a:endCxn id="97" idx="2"/>
          </p:cNvCxnSpPr>
          <p:nvPr/>
        </p:nvCxnSpPr>
        <p:spPr>
          <a:xfrm rot="10800000" flipH="1" flipV="1">
            <a:off x="1413401" y="2945576"/>
            <a:ext cx="1439257" cy="3157426"/>
          </a:xfrm>
          <a:prstGeom prst="bentConnector4">
            <a:avLst>
              <a:gd name="adj1" fmla="val -4992"/>
              <a:gd name="adj2" fmla="val 10517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7899B384-F317-6F00-69CC-E2912848C0F9}"/>
              </a:ext>
            </a:extLst>
          </p:cNvPr>
          <p:cNvSpPr/>
          <p:nvPr/>
        </p:nvSpPr>
        <p:spPr>
          <a:xfrm>
            <a:off x="1442455" y="5970162"/>
            <a:ext cx="218008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69" name="직사각형 168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1732078" y="6095643"/>
            <a:ext cx="58317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Agent ID/ List</a:t>
            </a:r>
          </a:p>
        </p:txBody>
      </p:sp>
      <p:cxnSp>
        <p:nvCxnSpPr>
          <p:cNvPr id="170" name="꺾인 연결선 169"/>
          <p:cNvCxnSpPr>
            <a:stCxn id="98" idx="0"/>
            <a:endCxn id="42" idx="2"/>
          </p:cNvCxnSpPr>
          <p:nvPr/>
        </p:nvCxnSpPr>
        <p:spPr>
          <a:xfrm rot="5400000" flipH="1" flipV="1">
            <a:off x="3735931" y="1594355"/>
            <a:ext cx="1887436" cy="3653983"/>
          </a:xfrm>
          <a:prstGeom prst="bentConnector3">
            <a:avLst>
              <a:gd name="adj1" fmla="val 79760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사각형: 둥근 모서리 50">
            <a:extLst>
              <a:ext uri="{FF2B5EF4-FFF2-40B4-BE49-F238E27FC236}">
                <a16:creationId xmlns:a16="http://schemas.microsoft.com/office/drawing/2014/main" id="{3EF7B954-41E1-1A44-D054-9F65B458AE5C}"/>
              </a:ext>
            </a:extLst>
          </p:cNvPr>
          <p:cNvSpPr/>
          <p:nvPr/>
        </p:nvSpPr>
        <p:spPr>
          <a:xfrm>
            <a:off x="6061250" y="1363455"/>
            <a:ext cx="906959" cy="37461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STT / TA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175" name="그룹 174">
            <a:extLst>
              <a:ext uri="{FF2B5EF4-FFF2-40B4-BE49-F238E27FC236}">
                <a16:creationId xmlns:a16="http://schemas.microsoft.com/office/drawing/2014/main" id="{9241FDFA-068F-88D9-EFCC-E88A2B9AD4E4}"/>
              </a:ext>
            </a:extLst>
          </p:cNvPr>
          <p:cNvGrpSpPr/>
          <p:nvPr/>
        </p:nvGrpSpPr>
        <p:grpSpPr>
          <a:xfrm>
            <a:off x="6430043" y="1769531"/>
            <a:ext cx="100236" cy="164716"/>
            <a:chOff x="4477207" y="4952772"/>
            <a:chExt cx="108013" cy="537205"/>
          </a:xfrm>
        </p:grpSpPr>
        <p:cxnSp>
          <p:nvCxnSpPr>
            <p:cNvPr id="176" name="직선 화살표 연결선 175">
              <a:extLst>
                <a:ext uri="{FF2B5EF4-FFF2-40B4-BE49-F238E27FC236}">
                  <a16:creationId xmlns:a16="http://schemas.microsoft.com/office/drawing/2014/main" id="{DD2D4C9E-5E06-8430-6681-838B3E5A28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직선 화살표 연결선 176">
              <a:extLst>
                <a:ext uri="{FF2B5EF4-FFF2-40B4-BE49-F238E27FC236}">
                  <a16:creationId xmlns:a16="http://schemas.microsoft.com/office/drawing/2014/main" id="{252F3CF1-E07B-B85B-3B29-A4A01D184B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8" name="그룹 177">
            <a:extLst>
              <a:ext uri="{FF2B5EF4-FFF2-40B4-BE49-F238E27FC236}">
                <a16:creationId xmlns:a16="http://schemas.microsoft.com/office/drawing/2014/main" id="{AD38407F-F309-C397-5700-CC957B5875B6}"/>
              </a:ext>
            </a:extLst>
          </p:cNvPr>
          <p:cNvGrpSpPr/>
          <p:nvPr/>
        </p:nvGrpSpPr>
        <p:grpSpPr>
          <a:xfrm rot="5400000">
            <a:off x="2365061" y="1061624"/>
            <a:ext cx="89366" cy="220476"/>
            <a:chOff x="4477207" y="4952772"/>
            <a:chExt cx="108013" cy="537205"/>
          </a:xfrm>
        </p:grpSpPr>
        <p:cxnSp>
          <p:nvCxnSpPr>
            <p:cNvPr id="179" name="직선 화살표 연결선 178">
              <a:extLst>
                <a:ext uri="{FF2B5EF4-FFF2-40B4-BE49-F238E27FC236}">
                  <a16:creationId xmlns:a16="http://schemas.microsoft.com/office/drawing/2014/main" id="{6EB5479F-30C6-FF94-19E8-57462120DF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직선 화살표 연결선 179">
              <a:extLst>
                <a:ext uri="{FF2B5EF4-FFF2-40B4-BE49-F238E27FC236}">
                  <a16:creationId xmlns:a16="http://schemas.microsoft.com/office/drawing/2014/main" id="{135812C9-1AD5-F2F3-9D22-51F555087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AD38407F-F309-C397-5700-CC957B5875B6}"/>
              </a:ext>
            </a:extLst>
          </p:cNvPr>
          <p:cNvGrpSpPr/>
          <p:nvPr/>
        </p:nvGrpSpPr>
        <p:grpSpPr>
          <a:xfrm rot="5400000">
            <a:off x="4561459" y="1037809"/>
            <a:ext cx="89366" cy="220476"/>
            <a:chOff x="4477207" y="4952772"/>
            <a:chExt cx="108013" cy="537205"/>
          </a:xfrm>
        </p:grpSpPr>
        <p:cxnSp>
          <p:nvCxnSpPr>
            <p:cNvPr id="182" name="직선 화살표 연결선 181">
              <a:extLst>
                <a:ext uri="{FF2B5EF4-FFF2-40B4-BE49-F238E27FC236}">
                  <a16:creationId xmlns:a16="http://schemas.microsoft.com/office/drawing/2014/main" id="{6EB5479F-30C6-FF94-19E8-57462120DF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직선 화살표 연결선 182">
              <a:extLst>
                <a:ext uri="{FF2B5EF4-FFF2-40B4-BE49-F238E27FC236}">
                  <a16:creationId xmlns:a16="http://schemas.microsoft.com/office/drawing/2014/main" id="{135812C9-1AD5-F2F3-9D22-51F555087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6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1343472" y="1639037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7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1343472" y="1853749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8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1343472" y="2049052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9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1343472" y="2257240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D-ARS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92" name="사각형: 둥근 모서리 131">
            <a:extLst>
              <a:ext uri="{FF2B5EF4-FFF2-40B4-BE49-F238E27FC236}">
                <a16:creationId xmlns:a16="http://schemas.microsoft.com/office/drawing/2014/main" id="{D0B7F291-C58E-2651-4FBC-2219E3B8BDAE}"/>
              </a:ext>
            </a:extLst>
          </p:cNvPr>
          <p:cNvSpPr/>
          <p:nvPr/>
        </p:nvSpPr>
        <p:spPr>
          <a:xfrm>
            <a:off x="1343472" y="1430647"/>
            <a:ext cx="545126" cy="23260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PBX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93" name="꺾인 연결선 192"/>
          <p:cNvCxnSpPr>
            <a:stCxn id="109" idx="3"/>
            <a:endCxn id="189" idx="3"/>
          </p:cNvCxnSpPr>
          <p:nvPr/>
        </p:nvCxnSpPr>
        <p:spPr>
          <a:xfrm flipH="1" flipV="1">
            <a:off x="1888597" y="2373543"/>
            <a:ext cx="333366" cy="572033"/>
          </a:xfrm>
          <a:prstGeom prst="bentConnector3">
            <a:avLst>
              <a:gd name="adj1" fmla="val -4898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꺾인 연결선 195"/>
          <p:cNvCxnSpPr>
            <a:stCxn id="109" idx="3"/>
            <a:endCxn id="188" idx="3"/>
          </p:cNvCxnSpPr>
          <p:nvPr/>
        </p:nvCxnSpPr>
        <p:spPr>
          <a:xfrm flipH="1" flipV="1">
            <a:off x="1888597" y="2165356"/>
            <a:ext cx="333366" cy="780221"/>
          </a:xfrm>
          <a:prstGeom prst="bentConnector3">
            <a:avLst>
              <a:gd name="adj1" fmla="val -4898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꺾인 연결선 198"/>
          <p:cNvCxnSpPr>
            <a:stCxn id="109" idx="3"/>
            <a:endCxn id="187" idx="3"/>
          </p:cNvCxnSpPr>
          <p:nvPr/>
        </p:nvCxnSpPr>
        <p:spPr>
          <a:xfrm flipH="1" flipV="1">
            <a:off x="1888597" y="1970053"/>
            <a:ext cx="333366" cy="975524"/>
          </a:xfrm>
          <a:prstGeom prst="bentConnector3">
            <a:avLst>
              <a:gd name="adj1" fmla="val -4898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꺾인 연결선 201"/>
          <p:cNvCxnSpPr>
            <a:stCxn id="109" idx="3"/>
            <a:endCxn id="186" idx="3"/>
          </p:cNvCxnSpPr>
          <p:nvPr/>
        </p:nvCxnSpPr>
        <p:spPr>
          <a:xfrm flipH="1" flipV="1">
            <a:off x="1888597" y="1755340"/>
            <a:ext cx="333366" cy="1190236"/>
          </a:xfrm>
          <a:prstGeom prst="bentConnector3">
            <a:avLst>
              <a:gd name="adj1" fmla="val -4898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꺾인 연결선 204"/>
          <p:cNvCxnSpPr>
            <a:stCxn id="109" idx="3"/>
            <a:endCxn id="192" idx="3"/>
          </p:cNvCxnSpPr>
          <p:nvPr/>
        </p:nvCxnSpPr>
        <p:spPr>
          <a:xfrm flipH="1" flipV="1">
            <a:off x="1888597" y="1546950"/>
            <a:ext cx="333366" cy="1398626"/>
          </a:xfrm>
          <a:prstGeom prst="bentConnector3">
            <a:avLst>
              <a:gd name="adj1" fmla="val -48981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사각형: 둥근 모서리 45">
            <a:extLst>
              <a:ext uri="{FF2B5EF4-FFF2-40B4-BE49-F238E27FC236}">
                <a16:creationId xmlns:a16="http://schemas.microsoft.com/office/drawing/2014/main" id="{3C42A77B-7E5A-EF1C-BF50-1D4BCFBA43EC}"/>
              </a:ext>
            </a:extLst>
          </p:cNvPr>
          <p:cNvSpPr/>
          <p:nvPr/>
        </p:nvSpPr>
        <p:spPr>
          <a:xfrm>
            <a:off x="3906328" y="5849361"/>
            <a:ext cx="798581" cy="498611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SSO</a:t>
            </a:r>
          </a:p>
          <a:p>
            <a:pPr algn="ctr"/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09" name="AutoShape 96">
            <a:extLst>
              <a:ext uri="{FF2B5EF4-FFF2-40B4-BE49-F238E27FC236}">
                <a16:creationId xmlns:a16="http://schemas.microsoft.com/office/drawing/2014/main" id="{E19DE5DC-8A94-CAA9-8E98-21398D5EE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6156" y="6033324"/>
            <a:ext cx="698925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연계 모듈</a:t>
            </a:r>
          </a:p>
        </p:txBody>
      </p:sp>
      <p:cxnSp>
        <p:nvCxnSpPr>
          <p:cNvPr id="210" name="꺾인 연결선 209"/>
          <p:cNvCxnSpPr>
            <a:stCxn id="97" idx="3"/>
            <a:endCxn id="208" idx="0"/>
          </p:cNvCxnSpPr>
          <p:nvPr/>
        </p:nvCxnSpPr>
        <p:spPr>
          <a:xfrm flipV="1">
            <a:off x="3256940" y="5849362"/>
            <a:ext cx="1048679" cy="7889"/>
          </a:xfrm>
          <a:prstGeom prst="bentConnector4">
            <a:avLst>
              <a:gd name="adj1" fmla="val 30962"/>
              <a:gd name="adj2" fmla="val 5184717"/>
            </a:avLst>
          </a:prstGeom>
          <a:ln w="31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직사각형 213">
            <a:extLst>
              <a:ext uri="{FF2B5EF4-FFF2-40B4-BE49-F238E27FC236}">
                <a16:creationId xmlns:a16="http://schemas.microsoft.com/office/drawing/2014/main" id="{A46F1217-D3E2-F9BB-E9FA-1E284BBAC788}"/>
              </a:ext>
            </a:extLst>
          </p:cNvPr>
          <p:cNvSpPr/>
          <p:nvPr/>
        </p:nvSpPr>
        <p:spPr>
          <a:xfrm>
            <a:off x="3703357" y="5481966"/>
            <a:ext cx="334707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인증정보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217" name="직선 화살표 연결선 224">
            <a:extLst>
              <a:ext uri="{FF2B5EF4-FFF2-40B4-BE49-F238E27FC236}">
                <a16:creationId xmlns:a16="http://schemas.microsoft.com/office/drawing/2014/main" id="{932081E5-B7EC-355C-0CBE-7FC1E93AF797}"/>
              </a:ext>
            </a:extLst>
          </p:cNvPr>
          <p:cNvCxnSpPr>
            <a:cxnSpLocks/>
            <a:stCxn id="96" idx="1"/>
            <a:endCxn id="97" idx="2"/>
          </p:cNvCxnSpPr>
          <p:nvPr/>
        </p:nvCxnSpPr>
        <p:spPr>
          <a:xfrm rot="10800000">
            <a:off x="2852658" y="6103003"/>
            <a:ext cx="5074407" cy="222732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8F0B0A1-0D45-ABF4-59F8-EF770CC2336E}"/>
              </a:ext>
            </a:extLst>
          </p:cNvPr>
          <p:cNvSpPr txBox="1"/>
          <p:nvPr/>
        </p:nvSpPr>
        <p:spPr>
          <a:xfrm>
            <a:off x="856428" y="92098"/>
            <a:ext cx="3609631" cy="30777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</a:t>
            </a:r>
            <a:r>
              <a:rPr lang="ko-KR" altLang="en-US" sz="2000">
                <a:solidFill>
                  <a:srgbClr val="7F7F7F"/>
                </a:solidFill>
              </a:rPr>
              <a:t>구성도</a:t>
            </a:r>
            <a:r>
              <a:rPr lang="en-US" altLang="ko-KR" sz="2000" dirty="0">
                <a:solidFill>
                  <a:srgbClr val="7F7F7F"/>
                </a:solidFill>
              </a:rPr>
              <a:t>(</a:t>
            </a:r>
            <a:r>
              <a:rPr lang="ko-KR" altLang="en-US" sz="2000" dirty="0">
                <a:solidFill>
                  <a:srgbClr val="7F7F7F"/>
                </a:solidFill>
              </a:rPr>
              <a:t>통합관리시스템</a:t>
            </a:r>
            <a:r>
              <a:rPr lang="en-US" altLang="ko-KR" sz="2000" dirty="0">
                <a:solidFill>
                  <a:srgbClr val="7F7F7F"/>
                </a:solidFill>
              </a:rPr>
              <a:t>)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72E2C484-0840-AFAB-2584-39205BD280A0}"/>
              </a:ext>
            </a:extLst>
          </p:cNvPr>
          <p:cNvSpPr txBox="1"/>
          <p:nvPr/>
        </p:nvSpPr>
        <p:spPr>
          <a:xfrm>
            <a:off x="335360" y="-15771"/>
            <a:ext cx="521068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435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BC1DFA8-4418-8FC2-1E72-E9EFD79563DB}"/>
              </a:ext>
            </a:extLst>
          </p:cNvPr>
          <p:cNvSpPr/>
          <p:nvPr/>
        </p:nvSpPr>
        <p:spPr>
          <a:xfrm>
            <a:off x="192087" y="836613"/>
            <a:ext cx="11807825" cy="5761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B7FEA54E-6EF1-0F14-3EED-2EAB3A9047F8}"/>
              </a:ext>
            </a:extLst>
          </p:cNvPr>
          <p:cNvSpPr/>
          <p:nvPr/>
        </p:nvSpPr>
        <p:spPr>
          <a:xfrm>
            <a:off x="1420879" y="2891298"/>
            <a:ext cx="2364542" cy="279445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14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21D80A1-E04A-AE53-F5EB-21A253EA81F6}"/>
              </a:ext>
            </a:extLst>
          </p:cNvPr>
          <p:cNvSpPr/>
          <p:nvPr/>
        </p:nvSpPr>
        <p:spPr>
          <a:xfrm>
            <a:off x="2038233" y="3223000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6" name="사각형: 둥근 모서리 3">
            <a:extLst>
              <a:ext uri="{FF2B5EF4-FFF2-40B4-BE49-F238E27FC236}">
                <a16:creationId xmlns:a16="http://schemas.microsoft.com/office/drawing/2014/main" id="{1FE7E0FC-EBDF-DF8E-778B-239A22876723}"/>
              </a:ext>
            </a:extLst>
          </p:cNvPr>
          <p:cNvSpPr/>
          <p:nvPr/>
        </p:nvSpPr>
        <p:spPr>
          <a:xfrm>
            <a:off x="8137741" y="1550432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CTI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5671F21A-8DC3-C691-7732-C2958E5005A0}"/>
              </a:ext>
            </a:extLst>
          </p:cNvPr>
          <p:cNvCxnSpPr>
            <a:cxnSpLocks/>
            <a:stCxn id="14" idx="0"/>
            <a:endCxn id="13" idx="2"/>
          </p:cNvCxnSpPr>
          <p:nvPr/>
        </p:nvCxnSpPr>
        <p:spPr>
          <a:xfrm flipH="1" flipV="1">
            <a:off x="5574324" y="3608646"/>
            <a:ext cx="640" cy="95648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4A2758F7-62B5-75E9-E062-39A9AE5D55A5}"/>
              </a:ext>
            </a:extLst>
          </p:cNvPr>
          <p:cNvCxnSpPr>
            <a:cxnSpLocks/>
            <a:stCxn id="15" idx="3"/>
            <a:endCxn id="14" idx="1"/>
          </p:cNvCxnSpPr>
          <p:nvPr/>
        </p:nvCxnSpPr>
        <p:spPr>
          <a:xfrm flipH="1">
            <a:off x="5979246" y="4797905"/>
            <a:ext cx="2284915" cy="16536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직사각형 8">
            <a:extLst>
              <a:ext uri="{FF2B5EF4-FFF2-40B4-BE49-F238E27FC236}">
                <a16:creationId xmlns:a16="http://schemas.microsoft.com/office/drawing/2014/main" id="{6B2FF429-9347-AB81-BC2A-87024AEFDD82}"/>
              </a:ext>
            </a:extLst>
          </p:cNvPr>
          <p:cNvSpPr/>
          <p:nvPr/>
        </p:nvSpPr>
        <p:spPr>
          <a:xfrm>
            <a:off x="2654161" y="3989235"/>
            <a:ext cx="1236757" cy="576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사용자 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</a:t>
            </a: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조직정보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권한 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 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조직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메뉴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공통코드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상담유형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sp>
        <p:nvSpPr>
          <p:cNvPr id="10" name="사각형: 둥근 모서리 67">
            <a:extLst>
              <a:ext uri="{FF2B5EF4-FFF2-40B4-BE49-F238E27FC236}">
                <a16:creationId xmlns:a16="http://schemas.microsoft.com/office/drawing/2014/main" id="{73630EB0-8162-A155-1D7C-3820D8440C60}"/>
              </a:ext>
            </a:extLst>
          </p:cNvPr>
          <p:cNvSpPr/>
          <p:nvPr/>
        </p:nvSpPr>
        <p:spPr>
          <a:xfrm flipH="1">
            <a:off x="2237534" y="4591954"/>
            <a:ext cx="808562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표준스키마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296D3E1D-A6A1-AFAC-62E8-4FB667251EC6}"/>
              </a:ext>
            </a:extLst>
          </p:cNvPr>
          <p:cNvCxnSpPr>
            <a:cxnSpLocks/>
            <a:stCxn id="5" idx="2"/>
            <a:endCxn id="10" idx="0"/>
          </p:cNvCxnSpPr>
          <p:nvPr/>
        </p:nvCxnSpPr>
        <p:spPr>
          <a:xfrm flipH="1">
            <a:off x="2641814" y="3600712"/>
            <a:ext cx="1" cy="991242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8E8A6A6-4356-7C9C-A1C1-CC0AFF7E2859}"/>
              </a:ext>
            </a:extLst>
          </p:cNvPr>
          <p:cNvSpPr/>
          <p:nvPr/>
        </p:nvSpPr>
        <p:spPr>
          <a:xfrm>
            <a:off x="2010039" y="3635414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3" name="사각형: 둥근 모서리 2">
            <a:extLst>
              <a:ext uri="{FF2B5EF4-FFF2-40B4-BE49-F238E27FC236}">
                <a16:creationId xmlns:a16="http://schemas.microsoft.com/office/drawing/2014/main" id="{CDE0FBDE-CD85-3494-8794-331EF55A92CF}"/>
              </a:ext>
            </a:extLst>
          </p:cNvPr>
          <p:cNvSpPr/>
          <p:nvPr/>
        </p:nvSpPr>
        <p:spPr>
          <a:xfrm>
            <a:off x="4970742" y="3230934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통합통계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4" name="사각형: 둥근 모서리 67">
            <a:extLst>
              <a:ext uri="{FF2B5EF4-FFF2-40B4-BE49-F238E27FC236}">
                <a16:creationId xmlns:a16="http://schemas.microsoft.com/office/drawing/2014/main" id="{E7B28D30-60A7-3CDD-A9BA-4940EF02A2F6}"/>
              </a:ext>
            </a:extLst>
          </p:cNvPr>
          <p:cNvSpPr/>
          <p:nvPr/>
        </p:nvSpPr>
        <p:spPr>
          <a:xfrm flipH="1">
            <a:off x="5170684" y="4565135"/>
            <a:ext cx="808562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통합통계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5" name="사각형: 둥근 모서리 67">
            <a:extLst>
              <a:ext uri="{FF2B5EF4-FFF2-40B4-BE49-F238E27FC236}">
                <a16:creationId xmlns:a16="http://schemas.microsoft.com/office/drawing/2014/main" id="{8869AF48-9E99-BC9C-3697-25A081D1059B}"/>
              </a:ext>
            </a:extLst>
          </p:cNvPr>
          <p:cNvSpPr/>
          <p:nvPr/>
        </p:nvSpPr>
        <p:spPr>
          <a:xfrm flipH="1">
            <a:off x="8264161" y="4548599"/>
            <a:ext cx="808562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6" name="사각형: 둥근 모서리 2">
            <a:extLst>
              <a:ext uri="{FF2B5EF4-FFF2-40B4-BE49-F238E27FC236}">
                <a16:creationId xmlns:a16="http://schemas.microsoft.com/office/drawing/2014/main" id="{4E46A2D1-DC7F-9CD5-AAE4-DB7F6AF011B3}"/>
              </a:ext>
            </a:extLst>
          </p:cNvPr>
          <p:cNvSpPr/>
          <p:nvPr/>
        </p:nvSpPr>
        <p:spPr>
          <a:xfrm>
            <a:off x="8059561" y="3195668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48F3A50-3A2D-BC11-A408-2F832A15B62A}"/>
              </a:ext>
            </a:extLst>
          </p:cNvPr>
          <p:cNvSpPr/>
          <p:nvPr/>
        </p:nvSpPr>
        <p:spPr>
          <a:xfrm>
            <a:off x="8695015" y="4007579"/>
            <a:ext cx="1236757" cy="45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상담처리결과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캠페인처리결과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콜백처리결과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cxnSp>
        <p:nvCxnSpPr>
          <p:cNvPr id="18" name="직선 화살표 연결선 17">
            <a:extLst>
              <a:ext uri="{FF2B5EF4-FFF2-40B4-BE49-F238E27FC236}">
                <a16:creationId xmlns:a16="http://schemas.microsoft.com/office/drawing/2014/main" id="{EB005A8A-BF0A-D407-BE62-7266CFDF4051}"/>
              </a:ext>
            </a:extLst>
          </p:cNvPr>
          <p:cNvCxnSpPr>
            <a:cxnSpLocks/>
            <a:stCxn id="16" idx="2"/>
            <a:endCxn id="15" idx="0"/>
          </p:cNvCxnSpPr>
          <p:nvPr/>
        </p:nvCxnSpPr>
        <p:spPr>
          <a:xfrm>
            <a:off x="8663142" y="3573380"/>
            <a:ext cx="5299" cy="97521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510D9C0-8F54-CDD6-02F8-1FB1C0A63F8B}"/>
              </a:ext>
            </a:extLst>
          </p:cNvPr>
          <p:cNvSpPr/>
          <p:nvPr/>
        </p:nvSpPr>
        <p:spPr>
          <a:xfrm>
            <a:off x="7933950" y="3617633"/>
            <a:ext cx="61010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온라인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FEA0AB5-CA45-3BD1-8EA4-A0AE1A4C72E1}"/>
              </a:ext>
            </a:extLst>
          </p:cNvPr>
          <p:cNvSpPr/>
          <p:nvPr/>
        </p:nvSpPr>
        <p:spPr>
          <a:xfrm>
            <a:off x="6016691" y="4849402"/>
            <a:ext cx="1236757" cy="45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상담처리결과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캠페인처리결과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콜백처리결과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cxnSp>
        <p:nvCxnSpPr>
          <p:cNvPr id="21" name="직선 화살표 연결선 20">
            <a:extLst>
              <a:ext uri="{FF2B5EF4-FFF2-40B4-BE49-F238E27FC236}">
                <a16:creationId xmlns:a16="http://schemas.microsoft.com/office/drawing/2014/main" id="{45F70751-82D3-AD8E-F4A0-941586D1E90E}"/>
              </a:ext>
            </a:extLst>
          </p:cNvPr>
          <p:cNvCxnSpPr>
            <a:cxnSpLocks/>
            <a:stCxn id="10" idx="1"/>
            <a:endCxn id="14" idx="3"/>
          </p:cNvCxnSpPr>
          <p:nvPr/>
        </p:nvCxnSpPr>
        <p:spPr>
          <a:xfrm flipV="1">
            <a:off x="3046096" y="4814441"/>
            <a:ext cx="2124588" cy="26819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920FFC7-326A-82C8-0662-2BB222A09292}"/>
              </a:ext>
            </a:extLst>
          </p:cNvPr>
          <p:cNvSpPr/>
          <p:nvPr/>
        </p:nvSpPr>
        <p:spPr>
          <a:xfrm>
            <a:off x="4306267" y="4886320"/>
            <a:ext cx="1236757" cy="576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사용자 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</a:t>
            </a: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조직정보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권한 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 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조직</a:t>
            </a: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/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메뉴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공통코드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상담유형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37DF2B44-60E6-A2A9-9B6D-6E36051D1DAE}"/>
              </a:ext>
            </a:extLst>
          </p:cNvPr>
          <p:cNvSpPr/>
          <p:nvPr/>
        </p:nvSpPr>
        <p:spPr>
          <a:xfrm>
            <a:off x="4528035" y="4615587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F909A0A-E018-94C2-EFD4-F1441D8B34F1}"/>
              </a:ext>
            </a:extLst>
          </p:cNvPr>
          <p:cNvSpPr/>
          <p:nvPr/>
        </p:nvSpPr>
        <p:spPr>
          <a:xfrm>
            <a:off x="6016884" y="4618297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5" name="사각형: 둥근 모서리 3">
            <a:extLst>
              <a:ext uri="{FF2B5EF4-FFF2-40B4-BE49-F238E27FC236}">
                <a16:creationId xmlns:a16="http://schemas.microsoft.com/office/drawing/2014/main" id="{D6514F5B-A19E-2C7C-2BD0-890284A2ABA3}"/>
              </a:ext>
            </a:extLst>
          </p:cNvPr>
          <p:cNvSpPr/>
          <p:nvPr/>
        </p:nvSpPr>
        <p:spPr>
          <a:xfrm>
            <a:off x="8137741" y="2134379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IVR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cxnSp>
        <p:nvCxnSpPr>
          <p:cNvPr id="26" name="꺾인 연결선 27">
            <a:extLst>
              <a:ext uri="{FF2B5EF4-FFF2-40B4-BE49-F238E27FC236}">
                <a16:creationId xmlns:a16="http://schemas.microsoft.com/office/drawing/2014/main" id="{73D43914-5E64-0A0A-51BE-FD2A6B302D63}"/>
              </a:ext>
            </a:extLst>
          </p:cNvPr>
          <p:cNvCxnSpPr>
            <a:stCxn id="6" idx="3"/>
            <a:endCxn id="14" idx="2"/>
          </p:cNvCxnSpPr>
          <p:nvPr/>
        </p:nvCxnSpPr>
        <p:spPr>
          <a:xfrm flipH="1">
            <a:off x="5574964" y="1733540"/>
            <a:ext cx="3560432" cy="3330206"/>
          </a:xfrm>
          <a:prstGeom prst="bentConnector4">
            <a:avLst>
              <a:gd name="adj1" fmla="val -40541"/>
              <a:gd name="adj2" fmla="val 131315"/>
            </a:avLst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AF94D86B-BD6C-05E3-70BB-7BE4D5B6827E}"/>
              </a:ext>
            </a:extLst>
          </p:cNvPr>
          <p:cNvSpPr/>
          <p:nvPr/>
        </p:nvSpPr>
        <p:spPr>
          <a:xfrm>
            <a:off x="8300744" y="1430155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28" name="꺾인 연결선 68">
            <a:extLst>
              <a:ext uri="{FF2B5EF4-FFF2-40B4-BE49-F238E27FC236}">
                <a16:creationId xmlns:a16="http://schemas.microsoft.com/office/drawing/2014/main" id="{1A828F66-723D-58BD-65CE-49CAA2024839}"/>
              </a:ext>
            </a:extLst>
          </p:cNvPr>
          <p:cNvCxnSpPr>
            <a:stCxn id="25" idx="3"/>
            <a:endCxn id="14" idx="2"/>
          </p:cNvCxnSpPr>
          <p:nvPr/>
        </p:nvCxnSpPr>
        <p:spPr>
          <a:xfrm flipH="1">
            <a:off x="5574964" y="2317487"/>
            <a:ext cx="3560432" cy="2746259"/>
          </a:xfrm>
          <a:prstGeom prst="bentConnector4">
            <a:avLst>
              <a:gd name="adj1" fmla="val -28312"/>
              <a:gd name="adj2" fmla="val 129095"/>
            </a:avLst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52D3F20-7EA0-7C08-1893-A9B8765E7034}"/>
              </a:ext>
            </a:extLst>
          </p:cNvPr>
          <p:cNvSpPr/>
          <p:nvPr/>
        </p:nvSpPr>
        <p:spPr>
          <a:xfrm>
            <a:off x="8333967" y="1994638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프로그램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9AE2C376-4AD6-A36A-B553-143936EB42D6}"/>
              </a:ext>
            </a:extLst>
          </p:cNvPr>
          <p:cNvSpPr/>
          <p:nvPr/>
        </p:nvSpPr>
        <p:spPr>
          <a:xfrm>
            <a:off x="9575082" y="1537081"/>
            <a:ext cx="1001722" cy="21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콜 </a:t>
            </a: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인입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 및 처리 현황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B4699C0F-710C-0B06-537A-3057963F3CE5}"/>
              </a:ext>
            </a:extLst>
          </p:cNvPr>
          <p:cNvSpPr/>
          <p:nvPr/>
        </p:nvSpPr>
        <p:spPr>
          <a:xfrm>
            <a:off x="9557094" y="2113965"/>
            <a:ext cx="1061011" cy="21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en-US" altLang="ko-KR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IVR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 </a:t>
            </a:r>
            <a:r>
              <a:rPr lang="ko-KR" altLang="en-US" sz="786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인입</a:t>
            </a:r>
            <a:r>
              <a:rPr lang="ko-KR" altLang="en-US" sz="786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/>
                <a:cs typeface="Arial" charset="0"/>
              </a:rPr>
              <a:t> 및 처리 현황</a:t>
            </a:r>
            <a:endParaRPr lang="en-US" altLang="ko-KR" sz="786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/>
              <a:cs typeface="Arial" charset="0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56623FA-9269-4F95-3BE7-1DC1807ABBAD}"/>
              </a:ext>
            </a:extLst>
          </p:cNvPr>
          <p:cNvSpPr/>
          <p:nvPr/>
        </p:nvSpPr>
        <p:spPr>
          <a:xfrm>
            <a:off x="7933950" y="1341472"/>
            <a:ext cx="2790693" cy="1271743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14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E735BEFC-31D0-ABC2-284C-ED0CE4B9A7F6}"/>
              </a:ext>
            </a:extLst>
          </p:cNvPr>
          <p:cNvSpPr/>
          <p:nvPr/>
        </p:nvSpPr>
        <p:spPr>
          <a:xfrm>
            <a:off x="6955975" y="2891298"/>
            <a:ext cx="2621638" cy="279445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14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705125C-2301-AE48-DC1E-4B204E164B80}"/>
              </a:ext>
            </a:extLst>
          </p:cNvPr>
          <p:cNvSpPr/>
          <p:nvPr/>
        </p:nvSpPr>
        <p:spPr>
          <a:xfrm>
            <a:off x="3994088" y="2891298"/>
            <a:ext cx="2843671" cy="2794459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14"/>
          </a:p>
        </p:txBody>
      </p:sp>
      <p:sp>
        <p:nvSpPr>
          <p:cNvPr id="35" name="Rectangle 50">
            <a:extLst>
              <a:ext uri="{FF2B5EF4-FFF2-40B4-BE49-F238E27FC236}">
                <a16:creationId xmlns:a16="http://schemas.microsoft.com/office/drawing/2014/main" id="{F38F6F29-FE1C-3E0B-9481-B742CAB583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2121" y="1154220"/>
            <a:ext cx="2802857" cy="16344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55078" tIns="27539" rIns="55078" bIns="2753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콜</a:t>
            </a:r>
            <a:r>
              <a:rPr lang="en-US" altLang="ko-KR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 </a:t>
            </a:r>
            <a:r>
              <a:rPr lang="ko-KR" altLang="en-US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인프라 시스템 영역</a:t>
            </a:r>
          </a:p>
        </p:txBody>
      </p:sp>
      <p:sp>
        <p:nvSpPr>
          <p:cNvPr id="36" name="Rectangle 50">
            <a:extLst>
              <a:ext uri="{FF2B5EF4-FFF2-40B4-BE49-F238E27FC236}">
                <a16:creationId xmlns:a16="http://schemas.microsoft.com/office/drawing/2014/main" id="{5C844383-CDE0-B47F-DF1C-D749D9833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487" y="2708920"/>
            <a:ext cx="2369933" cy="16344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55078" tIns="27539" rIns="55078" bIns="2753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786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통합관리 시스템 영역</a:t>
            </a:r>
            <a:endParaRPr lang="ko-KR" altLang="en-US" sz="786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KoPub돋움체 Medium" panose="02020603020101020101"/>
            </a:endParaRPr>
          </a:p>
        </p:txBody>
      </p:sp>
      <p:sp>
        <p:nvSpPr>
          <p:cNvPr id="37" name="Rectangle 50">
            <a:extLst>
              <a:ext uri="{FF2B5EF4-FFF2-40B4-BE49-F238E27FC236}">
                <a16:creationId xmlns:a16="http://schemas.microsoft.com/office/drawing/2014/main" id="{A0061400-F8A0-96D2-9E9D-923AE62CDD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5717" y="2702340"/>
            <a:ext cx="2854286" cy="16344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55078" tIns="27539" rIns="55078" bIns="2753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786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통합통계</a:t>
            </a:r>
            <a:r>
              <a:rPr lang="ko-KR" altLang="en-US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 시스템 영역</a:t>
            </a:r>
          </a:p>
        </p:txBody>
      </p:sp>
      <p:sp>
        <p:nvSpPr>
          <p:cNvPr id="38" name="Rectangle 50">
            <a:extLst>
              <a:ext uri="{FF2B5EF4-FFF2-40B4-BE49-F238E27FC236}">
                <a16:creationId xmlns:a16="http://schemas.microsoft.com/office/drawing/2014/main" id="{3EC14075-E192-B5A6-9B5A-2EA0B6081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2225" y="2705729"/>
            <a:ext cx="2622857" cy="16344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55078" tIns="27539" rIns="55078" bIns="2753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상담</a:t>
            </a:r>
            <a:r>
              <a:rPr lang="en-US" altLang="ko-KR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AP</a:t>
            </a:r>
            <a:r>
              <a:rPr lang="ko-KR" altLang="en-US" sz="7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KoPub돋움체 Medium" panose="02020603020101020101"/>
              </a:rPr>
              <a:t> 시스템 영역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9218C18-FE8D-F1FB-883D-EB4013EAE647}"/>
              </a:ext>
            </a:extLst>
          </p:cNvPr>
          <p:cNvSpPr/>
          <p:nvPr/>
        </p:nvSpPr>
        <p:spPr>
          <a:xfrm>
            <a:off x="5618925" y="3948283"/>
            <a:ext cx="99354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공통정보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및 통계정보 조회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64A774F-CFB4-8358-7C63-94C6DFFE4DCE}"/>
              </a:ext>
            </a:extLst>
          </p:cNvPr>
          <p:cNvSpPr txBox="1"/>
          <p:nvPr/>
        </p:nvSpPr>
        <p:spPr>
          <a:xfrm>
            <a:off x="856427" y="92098"/>
            <a:ext cx="300082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 </a:t>
            </a:r>
            <a:r>
              <a:rPr lang="en-US" altLang="ko-KR" sz="2000" dirty="0">
                <a:solidFill>
                  <a:srgbClr val="7F7F7F"/>
                </a:solidFill>
              </a:rPr>
              <a:t>(</a:t>
            </a:r>
            <a:r>
              <a:rPr lang="ko-KR" altLang="en-US" sz="2000" dirty="0">
                <a:solidFill>
                  <a:srgbClr val="7F7F7F"/>
                </a:solidFill>
              </a:rPr>
              <a:t>통합통계</a:t>
            </a:r>
            <a:r>
              <a:rPr lang="en-US" altLang="ko-KR" sz="2000" dirty="0">
                <a:solidFill>
                  <a:srgbClr val="7F7F7F"/>
                </a:solidFill>
              </a:rPr>
              <a:t>)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42" name="TextBox 41">
            <a:hlinkClick r:id="" action="ppaction://noaction"/>
            <a:extLst>
              <a:ext uri="{FF2B5EF4-FFF2-40B4-BE49-F238E27FC236}">
                <a16:creationId xmlns:a16="http://schemas.microsoft.com/office/drawing/2014/main" id="{2AF4B6A5-66E7-51DB-A292-B66E18A88359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C3685E3D-0259-6F2A-DE1A-FFA7AAC16F40}"/>
              </a:ext>
            </a:extLst>
          </p:cNvPr>
          <p:cNvSpPr/>
          <p:nvPr/>
        </p:nvSpPr>
        <p:spPr>
          <a:xfrm>
            <a:off x="200809" y="836613"/>
            <a:ext cx="2010519" cy="4134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</p:spTree>
    <p:extLst>
      <p:ext uri="{BB962C8B-B14F-4D97-AF65-F5344CB8AC3E}">
        <p14:creationId xmlns:p14="http://schemas.microsoft.com/office/powerpoint/2010/main" val="27469761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id="{A14C98E5-36DA-0C3B-9E34-003894575FB1}"/>
              </a:ext>
            </a:extLst>
          </p:cNvPr>
          <p:cNvSpPr/>
          <p:nvPr/>
        </p:nvSpPr>
        <p:spPr>
          <a:xfrm>
            <a:off x="8675002" y="836614"/>
            <a:ext cx="3324911" cy="5757418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404CB99-79C2-010E-8200-511577029640}"/>
              </a:ext>
            </a:extLst>
          </p:cNvPr>
          <p:cNvSpPr/>
          <p:nvPr/>
        </p:nvSpPr>
        <p:spPr>
          <a:xfrm>
            <a:off x="7074054" y="836614"/>
            <a:ext cx="1612350" cy="57574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45BA5D26-79DF-6442-A142-907F34FB8503}"/>
              </a:ext>
            </a:extLst>
          </p:cNvPr>
          <p:cNvSpPr/>
          <p:nvPr/>
        </p:nvSpPr>
        <p:spPr>
          <a:xfrm>
            <a:off x="192088" y="836613"/>
            <a:ext cx="6928024" cy="57607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1A35B1BB-44A8-69C1-2E56-5A24E2F44E24}"/>
              </a:ext>
            </a:extLst>
          </p:cNvPr>
          <p:cNvSpPr/>
          <p:nvPr/>
        </p:nvSpPr>
        <p:spPr>
          <a:xfrm>
            <a:off x="1571021" y="3874477"/>
            <a:ext cx="787112" cy="311696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263BC6B7-A3C1-7C58-64B5-AD2F0ABE1312}"/>
              </a:ext>
            </a:extLst>
          </p:cNvPr>
          <p:cNvSpPr/>
          <p:nvPr/>
        </p:nvSpPr>
        <p:spPr>
          <a:xfrm>
            <a:off x="1891928" y="2479262"/>
            <a:ext cx="997655" cy="498611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8FC4A818-8134-168E-3920-7217BF89037E}"/>
              </a:ext>
            </a:extLst>
          </p:cNvPr>
          <p:cNvSpPr/>
          <p:nvPr/>
        </p:nvSpPr>
        <p:spPr>
          <a:xfrm>
            <a:off x="2675316" y="3640226"/>
            <a:ext cx="668013" cy="285354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6" name="AutoShape 96">
            <a:extLst>
              <a:ext uri="{FF2B5EF4-FFF2-40B4-BE49-F238E27FC236}">
                <a16:creationId xmlns:a16="http://schemas.microsoft.com/office/drawing/2014/main" id="{E958A5AB-1F2C-BCD2-2D19-73DB357764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9620" y="3621846"/>
            <a:ext cx="806282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43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endParaRPr lang="ko-KR" altLang="en-US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" name="AutoShape 96">
            <a:extLst>
              <a:ext uri="{FF2B5EF4-FFF2-40B4-BE49-F238E27FC236}">
                <a16:creationId xmlns:a16="http://schemas.microsoft.com/office/drawing/2014/main" id="{789CD6B1-539D-C8FB-050F-AF1F7C158D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7772" y="4197574"/>
            <a:ext cx="806282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43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D-ARS</a:t>
            </a:r>
            <a:endParaRPr lang="ko-KR" altLang="en-US" sz="1243" b="1" spc="-36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24C97BF-67A1-9F02-BB12-4392127FD624}"/>
              </a:ext>
            </a:extLst>
          </p:cNvPr>
          <p:cNvSpPr/>
          <p:nvPr/>
        </p:nvSpPr>
        <p:spPr>
          <a:xfrm>
            <a:off x="1393581" y="3332703"/>
            <a:ext cx="52642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요약정보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 전달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C6398BA-0C89-1C99-DCCF-C85C2A719788}"/>
              </a:ext>
            </a:extLst>
          </p:cNvPr>
          <p:cNvGrpSpPr/>
          <p:nvPr/>
        </p:nvGrpSpPr>
        <p:grpSpPr>
          <a:xfrm>
            <a:off x="2035452" y="3021007"/>
            <a:ext cx="95262" cy="839344"/>
            <a:chOff x="4477207" y="4952772"/>
            <a:chExt cx="108013" cy="537205"/>
          </a:xfrm>
        </p:grpSpPr>
        <p:cxnSp>
          <p:nvCxnSpPr>
            <p:cNvPr id="17" name="직선 화살표 연결선 16">
              <a:extLst>
                <a:ext uri="{FF2B5EF4-FFF2-40B4-BE49-F238E27FC236}">
                  <a16:creationId xmlns:a16="http://schemas.microsoft.com/office/drawing/2014/main" id="{BCD70CC3-5732-D3FD-49D2-E3F96A453F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화살표 연결선 17">
              <a:extLst>
                <a:ext uri="{FF2B5EF4-FFF2-40B4-BE49-F238E27FC236}">
                  <a16:creationId xmlns:a16="http://schemas.microsoft.com/office/drawing/2014/main" id="{6608FB01-5CFD-F2A0-048F-A559E3A30C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38A2073-884B-B761-AD46-5C29CA451087}"/>
              </a:ext>
            </a:extLst>
          </p:cNvPr>
          <p:cNvSpPr/>
          <p:nvPr/>
        </p:nvSpPr>
        <p:spPr>
          <a:xfrm>
            <a:off x="5922605" y="4326277"/>
            <a:ext cx="253274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 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943F8544-5BEF-E7E3-63E8-67383B13096B}"/>
              </a:ext>
            </a:extLst>
          </p:cNvPr>
          <p:cNvCxnSpPr>
            <a:cxnSpLocks/>
            <a:stCxn id="29" idx="3"/>
            <a:endCxn id="7" idx="1"/>
          </p:cNvCxnSpPr>
          <p:nvPr/>
        </p:nvCxnSpPr>
        <p:spPr>
          <a:xfrm>
            <a:off x="5697488" y="4315991"/>
            <a:ext cx="570284" cy="1021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7D41E23A-D857-DFB1-8C10-587C09004B10}"/>
              </a:ext>
            </a:extLst>
          </p:cNvPr>
          <p:cNvSpPr/>
          <p:nvPr/>
        </p:nvSpPr>
        <p:spPr>
          <a:xfrm flipH="1">
            <a:off x="3579844" y="2687548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AI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C5EB3D4B-90ED-8A05-6323-4A994BD5C28F}"/>
              </a:ext>
            </a:extLst>
          </p:cNvPr>
          <p:cNvGrpSpPr/>
          <p:nvPr/>
        </p:nvGrpSpPr>
        <p:grpSpPr>
          <a:xfrm rot="10800000">
            <a:off x="3792307" y="2318857"/>
            <a:ext cx="95262" cy="355963"/>
            <a:chOff x="4477207" y="4952772"/>
            <a:chExt cx="108013" cy="537205"/>
          </a:xfrm>
        </p:grpSpPr>
        <p:cxnSp>
          <p:nvCxnSpPr>
            <p:cNvPr id="26" name="직선 화살표 연결선 25">
              <a:extLst>
                <a:ext uri="{FF2B5EF4-FFF2-40B4-BE49-F238E27FC236}">
                  <a16:creationId xmlns:a16="http://schemas.microsoft.com/office/drawing/2014/main" id="{DEFCF07C-525D-1804-E5EF-2A5FCE93AEB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화살표 연결선 26">
              <a:extLst>
                <a:ext uri="{FF2B5EF4-FFF2-40B4-BE49-F238E27FC236}">
                  <a16:creationId xmlns:a16="http://schemas.microsoft.com/office/drawing/2014/main" id="{A1F3C314-3477-F357-4030-F421717CB4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83BAB64-9AFD-61C4-B12E-CB0F81DD81D5}"/>
              </a:ext>
            </a:extLst>
          </p:cNvPr>
          <p:cNvSpPr/>
          <p:nvPr/>
        </p:nvSpPr>
        <p:spPr>
          <a:xfrm>
            <a:off x="3950119" y="2388179"/>
            <a:ext cx="386691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</a:p>
          <a:p>
            <a:pPr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data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D87E4B58-71F1-3E76-9D69-65C0DFE98F70}"/>
              </a:ext>
            </a:extLst>
          </p:cNvPr>
          <p:cNvSpPr/>
          <p:nvPr/>
        </p:nvSpPr>
        <p:spPr>
          <a:xfrm>
            <a:off x="4868576" y="4128684"/>
            <a:ext cx="828912" cy="374614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REST 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API</a:t>
            </a:r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E7A2239-D18A-2632-F102-A10B10BB8E2C}"/>
              </a:ext>
            </a:extLst>
          </p:cNvPr>
          <p:cNvSpPr/>
          <p:nvPr/>
        </p:nvSpPr>
        <p:spPr>
          <a:xfrm>
            <a:off x="5299633" y="3935053"/>
            <a:ext cx="83420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TA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분석</a:t>
            </a:r>
          </a:p>
        </p:txBody>
      </p:sp>
      <p:cxnSp>
        <p:nvCxnSpPr>
          <p:cNvPr id="32" name="직선 화살표 연결선 145">
            <a:extLst>
              <a:ext uri="{FF2B5EF4-FFF2-40B4-BE49-F238E27FC236}">
                <a16:creationId xmlns:a16="http://schemas.microsoft.com/office/drawing/2014/main" id="{A3F29C9E-7A6D-4240-B4D7-9F20F150BEBF}"/>
              </a:ext>
            </a:extLst>
          </p:cNvPr>
          <p:cNvCxnSpPr>
            <a:cxnSpLocks/>
            <a:stCxn id="6" idx="2"/>
            <a:endCxn id="29" idx="0"/>
          </p:cNvCxnSpPr>
          <p:nvPr/>
        </p:nvCxnSpPr>
        <p:spPr>
          <a:xfrm rot="5400000">
            <a:off x="5158916" y="3984839"/>
            <a:ext cx="267962" cy="19729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F193617D-EA19-8120-1943-8A9B975B9857}"/>
              </a:ext>
            </a:extLst>
          </p:cNvPr>
          <p:cNvGrpSpPr/>
          <p:nvPr/>
        </p:nvGrpSpPr>
        <p:grpSpPr>
          <a:xfrm>
            <a:off x="7167194" y="5122689"/>
            <a:ext cx="1400012" cy="1280782"/>
            <a:chOff x="6978579" y="8111562"/>
            <a:chExt cx="885699" cy="848846"/>
          </a:xfrm>
        </p:grpSpPr>
        <p:sp>
          <p:nvSpPr>
            <p:cNvPr id="34" name="모서리가 둥근 직사각형 1823">
              <a:extLst>
                <a:ext uri="{FF2B5EF4-FFF2-40B4-BE49-F238E27FC236}">
                  <a16:creationId xmlns:a16="http://schemas.microsoft.com/office/drawing/2014/main" id="{EDBE7E07-EEDA-ABC0-67AA-B0E52DFBB5DB}"/>
                </a:ext>
              </a:extLst>
            </p:cNvPr>
            <p:cNvSpPr/>
            <p:nvPr/>
          </p:nvSpPr>
          <p:spPr>
            <a:xfrm>
              <a:off x="6978579" y="8111562"/>
              <a:ext cx="885699" cy="848846"/>
            </a:xfrm>
            <a:prstGeom prst="roundRect">
              <a:avLst>
                <a:gd name="adj" fmla="val 3455"/>
              </a:avLst>
            </a:prstGeom>
            <a:solidFill>
              <a:srgbClr val="FFC000">
                <a:alpha val="20000"/>
              </a:srgbClr>
            </a:solidFill>
            <a:ln w="19050">
              <a:solidFill>
                <a:schemeClr val="accent6">
                  <a:lumMod val="75000"/>
                </a:schemeClr>
              </a:solidFill>
              <a:prstDash val="solid"/>
            </a:ln>
          </p:spPr>
          <p:txBody>
            <a:bodyPr wrap="none" lIns="0" tIns="0" rIns="0" bIns="0" rtlCol="0" anchor="ctr">
              <a:noAutofit/>
            </a:bodyPr>
            <a:lstStyle/>
            <a:p>
              <a:pPr algn="ctr"/>
              <a:endParaRPr lang="ko-KR" altLang="en-US" sz="794" b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5" name="Text Box 249">
              <a:extLst>
                <a:ext uri="{FF2B5EF4-FFF2-40B4-BE49-F238E27FC236}">
                  <a16:creationId xmlns:a16="http://schemas.microsoft.com/office/drawing/2014/main" id="{AF8F00CA-5125-2550-A2E7-31F190E67D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13958" y="8806463"/>
              <a:ext cx="616866" cy="1502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 lIns="76665" tIns="38332" rIns="76665" bIns="38332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97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내부망</a:t>
              </a:r>
              <a:endPara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7F02B708-D23C-E600-4585-4CC077E99378}"/>
                </a:ext>
              </a:extLst>
            </p:cNvPr>
            <p:cNvSpPr/>
            <p:nvPr/>
          </p:nvSpPr>
          <p:spPr>
            <a:xfrm>
              <a:off x="6991244" y="8122533"/>
              <a:ext cx="135236" cy="135236"/>
            </a:xfrm>
            <a:prstGeom prst="rect">
              <a:avLst/>
            </a:prstGeom>
            <a:solidFill>
              <a:srgbClr val="F9742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80645" tIns="40323" rIns="80645" bIns="4032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97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prstClr val="white"/>
                  </a:solidFill>
                  <a:latin typeface="KoPub돋움체 Bold" pitchFamily="18" charset="-127"/>
                  <a:ea typeface="KoPub돋움체 Bold" pitchFamily="18" charset="-127"/>
                </a:rPr>
                <a:t>3</a:t>
              </a:r>
              <a:endParaRPr lang="ko-KR" altLang="en-US" sz="97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white"/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</p:grpSp>
      <p:sp>
        <p:nvSpPr>
          <p:cNvPr id="37" name="AutoShape 96">
            <a:extLst>
              <a:ext uri="{FF2B5EF4-FFF2-40B4-BE49-F238E27FC236}">
                <a16:creationId xmlns:a16="http://schemas.microsoft.com/office/drawing/2014/main" id="{0BD35929-158F-D9F8-A2D0-4BBDB8C39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4385" y="5303356"/>
            <a:ext cx="1125627" cy="46610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민원분석정보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송신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</a:p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상담유형통계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STT </a:t>
            </a:r>
            <a:r>
              <a:rPr lang="ko-KR" altLang="en-US" sz="882" b="1" spc="-36" dirty="0" err="1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비식별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 데이터</a:t>
            </a:r>
            <a:endParaRPr lang="en-US" altLang="ko-KR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8" name="AutoShape 96">
            <a:extLst>
              <a:ext uri="{FF2B5EF4-FFF2-40B4-BE49-F238E27FC236}">
                <a16:creationId xmlns:a16="http://schemas.microsoft.com/office/drawing/2014/main" id="{0DE1612C-9AA8-6EFF-9F5C-FEB37DF809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8384" y="5865656"/>
            <a:ext cx="1125627" cy="28941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</a:t>
            </a:r>
          </a:p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행정표준코드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수신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96EA827-1AEA-1F0D-A80B-65444BDA67CF}"/>
              </a:ext>
            </a:extLst>
          </p:cNvPr>
          <p:cNvSpPr/>
          <p:nvPr/>
        </p:nvSpPr>
        <p:spPr>
          <a:xfrm>
            <a:off x="10284356" y="5371974"/>
            <a:ext cx="959721" cy="32886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59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민원 분석 시스템</a:t>
            </a:r>
            <a:endParaRPr lang="ko-KR" altLang="en-US" sz="1059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DF0B4FCF-69E8-9473-C183-85F6B59DFBED}"/>
              </a:ext>
            </a:extLst>
          </p:cNvPr>
          <p:cNvCxnSpPr>
            <a:cxnSpLocks/>
            <a:stCxn id="37" idx="3"/>
            <a:endCxn id="39" idx="1"/>
          </p:cNvCxnSpPr>
          <p:nvPr/>
        </p:nvCxnSpPr>
        <p:spPr>
          <a:xfrm>
            <a:off x="8430012" y="5536407"/>
            <a:ext cx="1854344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AutoShape 96">
            <a:extLst>
              <a:ext uri="{FF2B5EF4-FFF2-40B4-BE49-F238E27FC236}">
                <a16:creationId xmlns:a16="http://schemas.microsoft.com/office/drawing/2014/main" id="{F1A38BFB-53F1-E942-A8D1-659C44045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2311" y="5445224"/>
            <a:ext cx="577624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Agent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28B1208-ACEE-AB47-BA55-2ADA212DDBE2}"/>
              </a:ext>
            </a:extLst>
          </p:cNvPr>
          <p:cNvSpPr/>
          <p:nvPr/>
        </p:nvSpPr>
        <p:spPr>
          <a:xfrm>
            <a:off x="9386411" y="5877272"/>
            <a:ext cx="959721" cy="328866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ko-KR" altLang="en-US" sz="1059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행정정보 공동이용센터</a:t>
            </a:r>
          </a:p>
        </p:txBody>
      </p:sp>
      <p:cxnSp>
        <p:nvCxnSpPr>
          <p:cNvPr id="43" name="직선 화살표 연결선 42">
            <a:extLst>
              <a:ext uri="{FF2B5EF4-FFF2-40B4-BE49-F238E27FC236}">
                <a16:creationId xmlns:a16="http://schemas.microsoft.com/office/drawing/2014/main" id="{24F74567-9825-BBA4-2855-B4090A8C7FFB}"/>
              </a:ext>
            </a:extLst>
          </p:cNvPr>
          <p:cNvCxnSpPr>
            <a:cxnSpLocks/>
            <a:stCxn id="42" idx="1"/>
          </p:cNvCxnSpPr>
          <p:nvPr/>
        </p:nvCxnSpPr>
        <p:spPr>
          <a:xfrm flipH="1">
            <a:off x="8481093" y="6041705"/>
            <a:ext cx="905318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0F3B2572-6538-E08C-3082-A91B068BF87A}"/>
              </a:ext>
            </a:extLst>
          </p:cNvPr>
          <p:cNvSpPr/>
          <p:nvPr/>
        </p:nvSpPr>
        <p:spPr>
          <a:xfrm>
            <a:off x="4842505" y="5482077"/>
            <a:ext cx="607539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(XML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파일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비식별화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46" name="직선 화살표 연결선 224">
            <a:extLst>
              <a:ext uri="{FF2B5EF4-FFF2-40B4-BE49-F238E27FC236}">
                <a16:creationId xmlns:a16="http://schemas.microsoft.com/office/drawing/2014/main" id="{2237CE3D-8624-14D0-3C0D-D46E9C691C13}"/>
              </a:ext>
            </a:extLst>
          </p:cNvPr>
          <p:cNvCxnSpPr>
            <a:cxnSpLocks/>
            <a:stCxn id="51" idx="3"/>
            <a:endCxn id="37" idx="0"/>
          </p:cNvCxnSpPr>
          <p:nvPr/>
        </p:nvCxnSpPr>
        <p:spPr>
          <a:xfrm>
            <a:off x="5773461" y="2113032"/>
            <a:ext cx="2093738" cy="3190324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3EF7B954-41E1-1A44-D054-9F65B458AE5C}"/>
              </a:ext>
            </a:extLst>
          </p:cNvPr>
          <p:cNvSpPr/>
          <p:nvPr/>
        </p:nvSpPr>
        <p:spPr>
          <a:xfrm>
            <a:off x="4866502" y="1925725"/>
            <a:ext cx="906959" cy="37461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STT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C755186D-F90B-BDA1-138E-E81F3E7A7224}"/>
              </a:ext>
            </a:extLst>
          </p:cNvPr>
          <p:cNvSpPr/>
          <p:nvPr/>
        </p:nvSpPr>
        <p:spPr>
          <a:xfrm>
            <a:off x="4909136" y="998241"/>
            <a:ext cx="828912" cy="374614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</a:t>
            </a: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A6BFF0E7-E0D8-253C-CEA5-9E142D35225F}"/>
              </a:ext>
            </a:extLst>
          </p:cNvPr>
          <p:cNvSpPr/>
          <p:nvPr/>
        </p:nvSpPr>
        <p:spPr>
          <a:xfrm>
            <a:off x="5365617" y="1487064"/>
            <a:ext cx="550792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CTI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통화 음성 파일</a:t>
            </a: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C1BCD539-3DFB-A5CD-D04C-3090FB4A2FAC}"/>
              </a:ext>
            </a:extLst>
          </p:cNvPr>
          <p:cNvGrpSpPr/>
          <p:nvPr/>
        </p:nvGrpSpPr>
        <p:grpSpPr>
          <a:xfrm rot="2739907">
            <a:off x="3078140" y="2270899"/>
            <a:ext cx="95262" cy="355963"/>
            <a:chOff x="4477207" y="4952772"/>
            <a:chExt cx="108013" cy="537205"/>
          </a:xfrm>
        </p:grpSpPr>
        <p:cxnSp>
          <p:nvCxnSpPr>
            <p:cNvPr id="60" name="직선 화살표 연결선 59">
              <a:extLst>
                <a:ext uri="{FF2B5EF4-FFF2-40B4-BE49-F238E27FC236}">
                  <a16:creationId xmlns:a16="http://schemas.microsoft.com/office/drawing/2014/main" id="{956E8F6F-F8D1-9549-83C0-C4B58C3761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화살표 연결선 60">
              <a:extLst>
                <a:ext uri="{FF2B5EF4-FFF2-40B4-BE49-F238E27FC236}">
                  <a16:creationId xmlns:a16="http://schemas.microsoft.com/office/drawing/2014/main" id="{04961A8A-27EF-D9D2-F499-BAF2CB8B1E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611B881E-0F3F-4341-B4E7-A25EB065C089}"/>
              </a:ext>
            </a:extLst>
          </p:cNvPr>
          <p:cNvSpPr/>
          <p:nvPr/>
        </p:nvSpPr>
        <p:spPr>
          <a:xfrm>
            <a:off x="3319197" y="1925725"/>
            <a:ext cx="906959" cy="37461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엔진</a:t>
            </a:r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F459A706-5781-4289-84EC-9535B44F25EC}"/>
              </a:ext>
            </a:extLst>
          </p:cNvPr>
          <p:cNvSpPr/>
          <p:nvPr/>
        </p:nvSpPr>
        <p:spPr>
          <a:xfrm>
            <a:off x="2675315" y="3192478"/>
            <a:ext cx="365485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KMS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D4BF56C6-925C-4F94-837F-D09644FA76C5}"/>
              </a:ext>
            </a:extLst>
          </p:cNvPr>
          <p:cNvSpPr/>
          <p:nvPr/>
        </p:nvSpPr>
        <p:spPr>
          <a:xfrm>
            <a:off x="4358722" y="1966393"/>
            <a:ext cx="35169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STTData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70" name="직선 화살표 연결선 224">
            <a:extLst>
              <a:ext uri="{FF2B5EF4-FFF2-40B4-BE49-F238E27FC236}">
                <a16:creationId xmlns:a16="http://schemas.microsoft.com/office/drawing/2014/main" id="{7C1B3F48-9A91-4648-9722-B6FB3517EF77}"/>
              </a:ext>
            </a:extLst>
          </p:cNvPr>
          <p:cNvCxnSpPr>
            <a:cxnSpLocks/>
            <a:stCxn id="74" idx="1"/>
            <a:endCxn id="37" idx="1"/>
          </p:cNvCxnSpPr>
          <p:nvPr/>
        </p:nvCxnSpPr>
        <p:spPr>
          <a:xfrm flipV="1">
            <a:off x="3899205" y="5536407"/>
            <a:ext cx="3405180" cy="194976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38318C2A-183B-4BB9-BDA7-F322D3BE9189}"/>
              </a:ext>
            </a:extLst>
          </p:cNvPr>
          <p:cNvSpPr/>
          <p:nvPr/>
        </p:nvSpPr>
        <p:spPr>
          <a:xfrm>
            <a:off x="2699816" y="4049303"/>
            <a:ext cx="607539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배치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(XML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파일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CB161489-8F6C-4522-9645-4966A5CC114A}"/>
              </a:ext>
            </a:extLst>
          </p:cNvPr>
          <p:cNvSpPr/>
          <p:nvPr/>
        </p:nvSpPr>
        <p:spPr>
          <a:xfrm flipH="1">
            <a:off x="3372564" y="5482077"/>
            <a:ext cx="52664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5" name="사각형: 둥근 모서리 74">
            <a:extLst>
              <a:ext uri="{FF2B5EF4-FFF2-40B4-BE49-F238E27FC236}">
                <a16:creationId xmlns:a16="http://schemas.microsoft.com/office/drawing/2014/main" id="{32B0F644-685C-408E-B5BC-AA572398B51A}"/>
              </a:ext>
            </a:extLst>
          </p:cNvPr>
          <p:cNvSpPr/>
          <p:nvPr/>
        </p:nvSpPr>
        <p:spPr>
          <a:xfrm>
            <a:off x="2146823" y="5504420"/>
            <a:ext cx="721979" cy="49150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05080B5C-1087-4EB1-AE2F-2837BC640184}"/>
              </a:ext>
            </a:extLst>
          </p:cNvPr>
          <p:cNvGrpSpPr/>
          <p:nvPr/>
        </p:nvGrpSpPr>
        <p:grpSpPr>
          <a:xfrm rot="5400000">
            <a:off x="3085781" y="5478557"/>
            <a:ext cx="95262" cy="473786"/>
            <a:chOff x="4477207" y="4952772"/>
            <a:chExt cx="108013" cy="537205"/>
          </a:xfrm>
        </p:grpSpPr>
        <p:cxnSp>
          <p:nvCxnSpPr>
            <p:cNvPr id="77" name="직선 화살표 연결선 76">
              <a:extLst>
                <a:ext uri="{FF2B5EF4-FFF2-40B4-BE49-F238E27FC236}">
                  <a16:creationId xmlns:a16="http://schemas.microsoft.com/office/drawing/2014/main" id="{7BBF0421-EADB-4C5E-8867-008B47C5A7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직선 화살표 연결선 77">
              <a:extLst>
                <a:ext uri="{FF2B5EF4-FFF2-40B4-BE49-F238E27FC236}">
                  <a16:creationId xmlns:a16="http://schemas.microsoft.com/office/drawing/2014/main" id="{7CB7B7B2-2280-453F-956E-697C4919BA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9" name="직선 화살표 연결선 224">
            <a:extLst>
              <a:ext uri="{FF2B5EF4-FFF2-40B4-BE49-F238E27FC236}">
                <a16:creationId xmlns:a16="http://schemas.microsoft.com/office/drawing/2014/main" id="{E1F3B55C-4986-4CE3-AE9F-8768BE4266B4}"/>
              </a:ext>
            </a:extLst>
          </p:cNvPr>
          <p:cNvCxnSpPr>
            <a:cxnSpLocks/>
            <a:stCxn id="74" idx="0"/>
            <a:endCxn id="24" idx="2"/>
          </p:cNvCxnSpPr>
          <p:nvPr/>
        </p:nvCxnSpPr>
        <p:spPr>
          <a:xfrm rot="5400000" flipH="1" flipV="1">
            <a:off x="2591564" y="4230478"/>
            <a:ext cx="2295919" cy="20728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직선 화살표 연결선 224">
            <a:extLst>
              <a:ext uri="{FF2B5EF4-FFF2-40B4-BE49-F238E27FC236}">
                <a16:creationId xmlns:a16="http://schemas.microsoft.com/office/drawing/2014/main" id="{C482C945-EEF7-4446-B28A-0FDE5CF121E5}"/>
              </a:ext>
            </a:extLst>
          </p:cNvPr>
          <p:cNvCxnSpPr>
            <a:cxnSpLocks/>
            <a:endCxn id="5" idx="0"/>
          </p:cNvCxnSpPr>
          <p:nvPr/>
        </p:nvCxnSpPr>
        <p:spPr>
          <a:xfrm rot="16200000" flipH="1">
            <a:off x="2457350" y="3088253"/>
            <a:ext cx="633344" cy="470601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D359DE45-5AAE-4D2A-92EB-D2F9A458FA80}"/>
              </a:ext>
            </a:extLst>
          </p:cNvPr>
          <p:cNvSpPr/>
          <p:nvPr/>
        </p:nvSpPr>
        <p:spPr>
          <a:xfrm>
            <a:off x="3874313" y="4086799"/>
            <a:ext cx="442750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06" name="사각형: 둥근 모서리 105">
            <a:extLst>
              <a:ext uri="{FF2B5EF4-FFF2-40B4-BE49-F238E27FC236}">
                <a16:creationId xmlns:a16="http://schemas.microsoft.com/office/drawing/2014/main" id="{17187C68-7CCE-49A1-9164-383A89D8D4B5}"/>
              </a:ext>
            </a:extLst>
          </p:cNvPr>
          <p:cNvSpPr/>
          <p:nvPr/>
        </p:nvSpPr>
        <p:spPr>
          <a:xfrm>
            <a:off x="4780684" y="2677853"/>
            <a:ext cx="997655" cy="498611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TA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엔진</a:t>
            </a:r>
          </a:p>
        </p:txBody>
      </p:sp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7BA8F7B8-E284-4F29-B2FD-3FCDA61B3C64}"/>
              </a:ext>
            </a:extLst>
          </p:cNvPr>
          <p:cNvSpPr/>
          <p:nvPr/>
        </p:nvSpPr>
        <p:spPr>
          <a:xfrm>
            <a:off x="2767323" y="2151755"/>
            <a:ext cx="386691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STT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data</a:t>
            </a:r>
            <a:b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</a:b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질의응답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53FD9EA7-4A50-44AC-A27E-F4CBC142D355}"/>
              </a:ext>
            </a:extLst>
          </p:cNvPr>
          <p:cNvSpPr/>
          <p:nvPr/>
        </p:nvSpPr>
        <p:spPr>
          <a:xfrm>
            <a:off x="4208984" y="2787955"/>
            <a:ext cx="334707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상담이력</a:t>
            </a:r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3030B3CB-9966-4625-90A4-707C24B6DD01}"/>
              </a:ext>
            </a:extLst>
          </p:cNvPr>
          <p:cNvSpPr/>
          <p:nvPr/>
        </p:nvSpPr>
        <p:spPr>
          <a:xfrm>
            <a:off x="5401218" y="3312976"/>
            <a:ext cx="83420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모범상담사례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TA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분석</a:t>
            </a:r>
          </a:p>
        </p:txBody>
      </p:sp>
      <p:cxnSp>
        <p:nvCxnSpPr>
          <p:cNvPr id="127" name="직선 화살표 연결선 126">
            <a:extLst>
              <a:ext uri="{FF2B5EF4-FFF2-40B4-BE49-F238E27FC236}">
                <a16:creationId xmlns:a16="http://schemas.microsoft.com/office/drawing/2014/main" id="{CE65A4A3-91DA-448F-A414-BB5624D938F3}"/>
              </a:ext>
            </a:extLst>
          </p:cNvPr>
          <p:cNvCxnSpPr>
            <a:cxnSpLocks/>
            <a:stCxn id="106" idx="2"/>
            <a:endCxn id="6" idx="0"/>
          </p:cNvCxnSpPr>
          <p:nvPr/>
        </p:nvCxnSpPr>
        <p:spPr>
          <a:xfrm>
            <a:off x="5279512" y="3176464"/>
            <a:ext cx="23249" cy="445382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직선 화살표 연결선 129">
            <a:extLst>
              <a:ext uri="{FF2B5EF4-FFF2-40B4-BE49-F238E27FC236}">
                <a16:creationId xmlns:a16="http://schemas.microsoft.com/office/drawing/2014/main" id="{F6463F66-3FD6-4605-A014-B115A717F58C}"/>
              </a:ext>
            </a:extLst>
          </p:cNvPr>
          <p:cNvCxnSpPr>
            <a:cxnSpLocks/>
            <a:stCxn id="24" idx="1"/>
            <a:endCxn id="106" idx="1"/>
          </p:cNvCxnSpPr>
          <p:nvPr/>
        </p:nvCxnSpPr>
        <p:spPr>
          <a:xfrm flipV="1">
            <a:off x="4106485" y="2927159"/>
            <a:ext cx="674199" cy="9695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화살표 연결선 132">
            <a:extLst>
              <a:ext uri="{FF2B5EF4-FFF2-40B4-BE49-F238E27FC236}">
                <a16:creationId xmlns:a16="http://schemas.microsoft.com/office/drawing/2014/main" id="{F1F5A217-06B3-4E8B-B098-B09F536F11A2}"/>
              </a:ext>
            </a:extLst>
          </p:cNvPr>
          <p:cNvCxnSpPr>
            <a:cxnSpLocks/>
            <a:stCxn id="51" idx="1"/>
            <a:endCxn id="62" idx="3"/>
          </p:cNvCxnSpPr>
          <p:nvPr/>
        </p:nvCxnSpPr>
        <p:spPr>
          <a:xfrm flipH="1">
            <a:off x="4226156" y="2113032"/>
            <a:ext cx="640346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화살표 연결선 137">
            <a:extLst>
              <a:ext uri="{FF2B5EF4-FFF2-40B4-BE49-F238E27FC236}">
                <a16:creationId xmlns:a16="http://schemas.microsoft.com/office/drawing/2014/main" id="{6D0ABE50-A74A-4E17-A7E9-F4B67DEEF47E}"/>
              </a:ext>
            </a:extLst>
          </p:cNvPr>
          <p:cNvCxnSpPr>
            <a:cxnSpLocks/>
            <a:stCxn id="54" idx="2"/>
            <a:endCxn id="51" idx="0"/>
          </p:cNvCxnSpPr>
          <p:nvPr/>
        </p:nvCxnSpPr>
        <p:spPr>
          <a:xfrm flipH="1">
            <a:off x="5319982" y="1372855"/>
            <a:ext cx="3611" cy="552871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FB972659-9BAF-7583-7A52-4785465E8F35}"/>
              </a:ext>
            </a:extLst>
          </p:cNvPr>
          <p:cNvSpPr txBox="1"/>
          <p:nvPr/>
        </p:nvSpPr>
        <p:spPr>
          <a:xfrm>
            <a:off x="2441878" y="2848690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000" dirty="0">
                <a:solidFill>
                  <a:srgbClr val="7F7F7F"/>
                </a:solidFill>
              </a:rPr>
              <a:t>통합통계</a:t>
            </a:r>
            <a:endParaRPr lang="ko-KR" altLang="en-US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8A9F24D-DF0F-CC2D-A194-1D48A4030721}"/>
              </a:ext>
            </a:extLst>
          </p:cNvPr>
          <p:cNvSpPr txBox="1"/>
          <p:nvPr/>
        </p:nvSpPr>
        <p:spPr>
          <a:xfrm>
            <a:off x="856427" y="92098"/>
            <a:ext cx="3916137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  <a:r>
              <a:rPr lang="en-US" altLang="ko-KR" sz="2000" dirty="0">
                <a:solidFill>
                  <a:srgbClr val="7F7F7F"/>
                </a:solidFill>
              </a:rPr>
              <a:t>(AI </a:t>
            </a:r>
            <a:r>
              <a:rPr lang="ko-KR" altLang="en-US" sz="2000" dirty="0" err="1">
                <a:solidFill>
                  <a:srgbClr val="7F7F7F"/>
                </a:solidFill>
              </a:rPr>
              <a:t>상담어드바이저</a:t>
            </a:r>
            <a:r>
              <a:rPr lang="en-US" altLang="ko-KR" sz="2000" dirty="0">
                <a:solidFill>
                  <a:srgbClr val="7F7F7F"/>
                </a:solidFill>
              </a:rPr>
              <a:t>)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57" name="TextBox 56">
            <a:hlinkClick r:id="" action="ppaction://noaction"/>
            <a:extLst>
              <a:ext uri="{FF2B5EF4-FFF2-40B4-BE49-F238E27FC236}">
                <a16:creationId xmlns:a16="http://schemas.microsoft.com/office/drawing/2014/main" id="{7F05BC40-DB87-3C78-749C-A6DA0C411F6B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B47BCBB-C710-5CA0-A94B-B33798E3B3A0}"/>
              </a:ext>
            </a:extLst>
          </p:cNvPr>
          <p:cNvSpPr/>
          <p:nvPr/>
        </p:nvSpPr>
        <p:spPr>
          <a:xfrm>
            <a:off x="192088" y="836613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7DB8811-40F6-2616-B86D-EA3DC5517F69}"/>
              </a:ext>
            </a:extLst>
          </p:cNvPr>
          <p:cNvSpPr/>
          <p:nvPr/>
        </p:nvSpPr>
        <p:spPr>
          <a:xfrm>
            <a:off x="7120112" y="836712"/>
            <a:ext cx="1566292" cy="3662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2B2D5CC-AC60-419A-E7B7-048268F122D3}"/>
              </a:ext>
            </a:extLst>
          </p:cNvPr>
          <p:cNvSpPr/>
          <p:nvPr/>
        </p:nvSpPr>
        <p:spPr>
          <a:xfrm>
            <a:off x="8688288" y="836712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연계</a:t>
            </a:r>
          </a:p>
        </p:txBody>
      </p:sp>
    </p:spTree>
    <p:extLst>
      <p:ext uri="{BB962C8B-B14F-4D97-AF65-F5344CB8AC3E}">
        <p14:creationId xmlns:p14="http://schemas.microsoft.com/office/powerpoint/2010/main" val="11181367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981A613C-8295-6D4D-92C8-949448C5B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0334" y="972645"/>
            <a:ext cx="6219417" cy="5520714"/>
          </a:xfrm>
          <a:prstGeom prst="rect">
            <a:avLst/>
          </a:prstGeom>
          <a:noFill/>
          <a:ln w="12700" algn="ctr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 lIns="0" tIns="32654" rIns="0" bIns="32654" anchor="ctr"/>
          <a:lstStyle/>
          <a:p>
            <a:endParaRPr lang="ko-KR" altLang="ko-KR" sz="2286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3815BB9-FE3D-08E4-E872-B1B3FBEB7D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279" y="1062246"/>
            <a:ext cx="1948868" cy="5422041"/>
          </a:xfrm>
          <a:prstGeom prst="rect">
            <a:avLst/>
          </a:prstGeom>
          <a:noFill/>
          <a:ln w="12700" algn="ctr">
            <a:solidFill>
              <a:schemeClr val="bg1">
                <a:lumMod val="65000"/>
              </a:schemeClr>
            </a:solidFill>
            <a:round/>
            <a:headEnd/>
            <a:tailEnd/>
          </a:ln>
        </p:spPr>
        <p:txBody>
          <a:bodyPr wrap="none" lIns="0" tIns="32654" rIns="0" bIns="32654" anchor="ctr"/>
          <a:lstStyle/>
          <a:p>
            <a:endParaRPr lang="ko-KR" altLang="ko-KR" sz="2286">
              <a:solidFill>
                <a:prstClr val="black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Text Box 57">
            <a:extLst>
              <a:ext uri="{FF2B5EF4-FFF2-40B4-BE49-F238E27FC236}">
                <a16:creationId xmlns:a16="http://schemas.microsoft.com/office/drawing/2014/main" id="{6AC9B1DF-36D6-68BB-4ED8-2C8450BA04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0633" y="3885525"/>
            <a:ext cx="238848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JTPAI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3" name="AutoShape 106">
            <a:extLst>
              <a:ext uri="{FF2B5EF4-FFF2-40B4-BE49-F238E27FC236}">
                <a16:creationId xmlns:a16="http://schemas.microsoft.com/office/drawing/2014/main" id="{C12C9A44-6502-30FE-6326-1B23D7451D2E}"/>
              </a:ext>
            </a:extLst>
          </p:cNvPr>
          <p:cNvCxnSpPr>
            <a:cxnSpLocks noChangeShapeType="1"/>
            <a:stCxn id="29" idx="2"/>
            <a:endCxn id="24" idx="3"/>
          </p:cNvCxnSpPr>
          <p:nvPr/>
        </p:nvCxnSpPr>
        <p:spPr bwMode="auto">
          <a:xfrm rot="5400000">
            <a:off x="7180330" y="2585152"/>
            <a:ext cx="668189" cy="1647581"/>
          </a:xfrm>
          <a:prstGeom prst="bentConnector2">
            <a:avLst/>
          </a:prstGeom>
          <a:noFill/>
          <a:ln w="63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 Box 58">
            <a:extLst>
              <a:ext uri="{FF2B5EF4-FFF2-40B4-BE49-F238E27FC236}">
                <a16:creationId xmlns:a16="http://schemas.microsoft.com/office/drawing/2014/main" id="{7DDF7398-C31F-B5BB-285C-ECD06071C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0883" y="3187057"/>
            <a:ext cx="238848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JTAPI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7" name="AutoShape 106">
            <a:extLst>
              <a:ext uri="{FF2B5EF4-FFF2-40B4-BE49-F238E27FC236}">
                <a16:creationId xmlns:a16="http://schemas.microsoft.com/office/drawing/2014/main" id="{ABDF97BA-9D8A-F463-DFA9-CF9DC5191317}"/>
              </a:ext>
            </a:extLst>
          </p:cNvPr>
          <p:cNvCxnSpPr>
            <a:cxnSpLocks noChangeShapeType="1"/>
            <a:stCxn id="39" idx="2"/>
            <a:endCxn id="24" idx="0"/>
          </p:cNvCxnSpPr>
          <p:nvPr/>
        </p:nvCxnSpPr>
        <p:spPr bwMode="auto">
          <a:xfrm rot="5400000">
            <a:off x="6060464" y="2868250"/>
            <a:ext cx="856422" cy="349307"/>
          </a:xfrm>
          <a:prstGeom prst="curved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 Box 58">
            <a:extLst>
              <a:ext uri="{FF2B5EF4-FFF2-40B4-BE49-F238E27FC236}">
                <a16:creationId xmlns:a16="http://schemas.microsoft.com/office/drawing/2014/main" id="{EFFEF733-31A6-B868-ED3E-BC66C590A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7659" y="2846485"/>
            <a:ext cx="174134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SIP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9" name="AutoShape 342">
            <a:extLst>
              <a:ext uri="{FF2B5EF4-FFF2-40B4-BE49-F238E27FC236}">
                <a16:creationId xmlns:a16="http://schemas.microsoft.com/office/drawing/2014/main" id="{F48E612B-3A69-9F0F-983E-77E0428135F2}"/>
              </a:ext>
            </a:extLst>
          </p:cNvPr>
          <p:cNvCxnSpPr>
            <a:cxnSpLocks noChangeShapeType="1"/>
            <a:stCxn id="49" idx="3"/>
            <a:endCxn id="29" idx="0"/>
          </p:cNvCxnSpPr>
          <p:nvPr/>
        </p:nvCxnSpPr>
        <p:spPr bwMode="auto">
          <a:xfrm>
            <a:off x="7036272" y="1574432"/>
            <a:ext cx="1301942" cy="902189"/>
          </a:xfrm>
          <a:prstGeom prst="bentConnector2">
            <a:avLst/>
          </a:prstGeom>
          <a:noFill/>
          <a:ln w="63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Text Box 87">
            <a:extLst>
              <a:ext uri="{FF2B5EF4-FFF2-40B4-BE49-F238E27FC236}">
                <a16:creationId xmlns:a16="http://schemas.microsoft.com/office/drawing/2014/main" id="{FFF4B9B5-4740-1798-4BB3-0DC474211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0216" y="2132856"/>
            <a:ext cx="290144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TCP/IP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4" name="AutoShape 41">
            <a:extLst>
              <a:ext uri="{FF2B5EF4-FFF2-40B4-BE49-F238E27FC236}">
                <a16:creationId xmlns:a16="http://schemas.microsoft.com/office/drawing/2014/main" id="{5DEF1E5E-AF29-4D51-1806-A1E3BEB1F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37408" y="3471116"/>
            <a:ext cx="753225" cy="543842"/>
          </a:xfrm>
          <a:prstGeom prst="roundRect">
            <a:avLst>
              <a:gd name="adj" fmla="val 2912"/>
            </a:avLst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</a:p>
        </p:txBody>
      </p:sp>
      <p:sp>
        <p:nvSpPr>
          <p:cNvPr id="23" name="Text Box 43">
            <a:extLst>
              <a:ext uri="{FF2B5EF4-FFF2-40B4-BE49-F238E27FC236}">
                <a16:creationId xmlns:a16="http://schemas.microsoft.com/office/drawing/2014/main" id="{429C16B4-5ECD-B123-E6F6-2375AE65B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3763" y="3614017"/>
            <a:ext cx="542095" cy="258039"/>
          </a:xfrm>
          <a:prstGeom prst="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algn="ctr">
              <a:defRPr sz="1358" b="1" spc="-5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970" dirty="0"/>
              <a:t>IP-PBX</a:t>
            </a:r>
            <a:endParaRPr lang="ko-KR" altLang="ko-KR" sz="970" dirty="0"/>
          </a:p>
        </p:txBody>
      </p:sp>
      <p:grpSp>
        <p:nvGrpSpPr>
          <p:cNvPr id="26" name="Group 54">
            <a:extLst>
              <a:ext uri="{FF2B5EF4-FFF2-40B4-BE49-F238E27FC236}">
                <a16:creationId xmlns:a16="http://schemas.microsoft.com/office/drawing/2014/main" id="{CF72ECD6-FBD4-62FA-C963-A04DDD6EF9A5}"/>
              </a:ext>
            </a:extLst>
          </p:cNvPr>
          <p:cNvGrpSpPr>
            <a:grpSpLocks/>
          </p:cNvGrpSpPr>
          <p:nvPr/>
        </p:nvGrpSpPr>
        <p:grpSpPr bwMode="auto">
          <a:xfrm>
            <a:off x="7950699" y="2476622"/>
            <a:ext cx="775030" cy="598226"/>
            <a:chOff x="1162" y="4934"/>
            <a:chExt cx="524" cy="572"/>
          </a:xfrm>
        </p:grpSpPr>
        <p:sp>
          <p:nvSpPr>
            <p:cNvPr id="29" name="AutoShape 56">
              <a:extLst>
                <a:ext uri="{FF2B5EF4-FFF2-40B4-BE49-F238E27FC236}">
                  <a16:creationId xmlns:a16="http://schemas.microsoft.com/office/drawing/2014/main" id="{C2BBF4FB-E93B-9E17-3542-FC6DE90283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" y="4934"/>
              <a:ext cx="524" cy="572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28" name="Text Box 58">
              <a:extLst>
                <a:ext uri="{FF2B5EF4-FFF2-40B4-BE49-F238E27FC236}">
                  <a16:creationId xmlns:a16="http://schemas.microsoft.com/office/drawing/2014/main" id="{2B4B023E-DDA0-76A9-CF9B-F1174E206B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2" y="5060"/>
              <a:ext cx="264" cy="321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IP IVR</a:t>
              </a:r>
              <a:endParaRPr lang="ko-KR" altLang="ko-KR" sz="970" dirty="0"/>
            </a:p>
          </p:txBody>
        </p:sp>
      </p:grpSp>
      <p:grpSp>
        <p:nvGrpSpPr>
          <p:cNvPr id="31" name="Group 61">
            <a:extLst>
              <a:ext uri="{FF2B5EF4-FFF2-40B4-BE49-F238E27FC236}">
                <a16:creationId xmlns:a16="http://schemas.microsoft.com/office/drawing/2014/main" id="{A8F47591-2ABC-1B19-9D43-19B307EF14A3}"/>
              </a:ext>
            </a:extLst>
          </p:cNvPr>
          <p:cNvGrpSpPr>
            <a:grpSpLocks/>
          </p:cNvGrpSpPr>
          <p:nvPr/>
        </p:nvGrpSpPr>
        <p:grpSpPr bwMode="auto">
          <a:xfrm>
            <a:off x="6034695" y="4260299"/>
            <a:ext cx="739351" cy="647714"/>
            <a:chOff x="1162" y="4934"/>
            <a:chExt cx="524" cy="572"/>
          </a:xfrm>
        </p:grpSpPr>
        <p:sp>
          <p:nvSpPr>
            <p:cNvPr id="34" name="AutoShape 63">
              <a:extLst>
                <a:ext uri="{FF2B5EF4-FFF2-40B4-BE49-F238E27FC236}">
                  <a16:creationId xmlns:a16="http://schemas.microsoft.com/office/drawing/2014/main" id="{48001792-A9A1-98C7-B2C6-8FA63405E3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" y="4934"/>
              <a:ext cx="524" cy="572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33" name="Text Box 65">
              <a:extLst>
                <a:ext uri="{FF2B5EF4-FFF2-40B4-BE49-F238E27FC236}">
                  <a16:creationId xmlns:a16="http://schemas.microsoft.com/office/drawing/2014/main" id="{191CDF99-C752-E6D8-39AD-805FCD266C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8" y="5176"/>
              <a:ext cx="152" cy="88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CTI</a:t>
              </a:r>
              <a:endParaRPr lang="ko-KR" altLang="ko-KR" sz="970" dirty="0"/>
            </a:p>
          </p:txBody>
        </p:sp>
      </p:grpSp>
      <p:grpSp>
        <p:nvGrpSpPr>
          <p:cNvPr id="36" name="Group 68">
            <a:extLst>
              <a:ext uri="{FF2B5EF4-FFF2-40B4-BE49-F238E27FC236}">
                <a16:creationId xmlns:a16="http://schemas.microsoft.com/office/drawing/2014/main" id="{3FA56287-8EF5-9B93-0085-2C2DB6CEE271}"/>
              </a:ext>
            </a:extLst>
          </p:cNvPr>
          <p:cNvGrpSpPr>
            <a:grpSpLocks/>
          </p:cNvGrpSpPr>
          <p:nvPr/>
        </p:nvGrpSpPr>
        <p:grpSpPr bwMode="auto">
          <a:xfrm>
            <a:off x="6297617" y="2021164"/>
            <a:ext cx="731421" cy="593529"/>
            <a:chOff x="-834" y="4299"/>
            <a:chExt cx="635" cy="635"/>
          </a:xfrm>
        </p:grpSpPr>
        <p:sp>
          <p:nvSpPr>
            <p:cNvPr id="39" name="AutoShape 70">
              <a:extLst>
                <a:ext uri="{FF2B5EF4-FFF2-40B4-BE49-F238E27FC236}">
                  <a16:creationId xmlns:a16="http://schemas.microsoft.com/office/drawing/2014/main" id="{5CF6C13E-8ED3-8E0A-8BFA-40DE336C7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38" name="Text Box 72">
              <a:extLst>
                <a:ext uri="{FF2B5EF4-FFF2-40B4-BE49-F238E27FC236}">
                  <a16:creationId xmlns:a16="http://schemas.microsoft.com/office/drawing/2014/main" id="{8D60CFB4-BBD2-F0E0-8CA0-E6C5926DD9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23" y="4568"/>
              <a:ext cx="212" cy="9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SBC</a:t>
              </a:r>
              <a:endParaRPr lang="ko-KR" altLang="ko-KR" sz="970" dirty="0"/>
            </a:p>
          </p:txBody>
        </p:sp>
      </p:grpSp>
      <p:grpSp>
        <p:nvGrpSpPr>
          <p:cNvPr id="41" name="Group 77">
            <a:extLst>
              <a:ext uri="{FF2B5EF4-FFF2-40B4-BE49-F238E27FC236}">
                <a16:creationId xmlns:a16="http://schemas.microsoft.com/office/drawing/2014/main" id="{5DDF245E-28F6-3F6D-4124-8E009CBAFE37}"/>
              </a:ext>
            </a:extLst>
          </p:cNvPr>
          <p:cNvGrpSpPr>
            <a:grpSpLocks/>
          </p:cNvGrpSpPr>
          <p:nvPr/>
        </p:nvGrpSpPr>
        <p:grpSpPr bwMode="auto">
          <a:xfrm>
            <a:off x="4300065" y="2864660"/>
            <a:ext cx="731422" cy="593528"/>
            <a:chOff x="-834" y="4299"/>
            <a:chExt cx="635" cy="635"/>
          </a:xfrm>
        </p:grpSpPr>
        <p:sp>
          <p:nvSpPr>
            <p:cNvPr id="44" name="AutoShape 79">
              <a:extLst>
                <a:ext uri="{FF2B5EF4-FFF2-40B4-BE49-F238E27FC236}">
                  <a16:creationId xmlns:a16="http://schemas.microsoft.com/office/drawing/2014/main" id="{9807071C-CDB4-BC6B-8D3D-14DCF1C55E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43" name="Text Box 81">
              <a:extLst>
                <a:ext uri="{FF2B5EF4-FFF2-40B4-BE49-F238E27FC236}">
                  <a16:creationId xmlns:a16="http://schemas.microsoft.com/office/drawing/2014/main" id="{1900165A-D4CF-11CC-4C90-A434F0C21B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52" y="4568"/>
              <a:ext cx="198" cy="9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REC</a:t>
              </a:r>
              <a:endParaRPr lang="ko-KR" altLang="ko-KR" sz="970" dirty="0"/>
            </a:p>
          </p:txBody>
        </p:sp>
      </p:grpSp>
      <p:grpSp>
        <p:nvGrpSpPr>
          <p:cNvPr id="46" name="Group 102">
            <a:extLst>
              <a:ext uri="{FF2B5EF4-FFF2-40B4-BE49-F238E27FC236}">
                <a16:creationId xmlns:a16="http://schemas.microsoft.com/office/drawing/2014/main" id="{4321A596-68CF-324A-A6B1-7254079B2E72}"/>
              </a:ext>
            </a:extLst>
          </p:cNvPr>
          <p:cNvGrpSpPr>
            <a:grpSpLocks/>
          </p:cNvGrpSpPr>
          <p:nvPr/>
        </p:nvGrpSpPr>
        <p:grpSpPr bwMode="auto">
          <a:xfrm>
            <a:off x="6304850" y="1277668"/>
            <a:ext cx="731422" cy="593528"/>
            <a:chOff x="-834" y="4299"/>
            <a:chExt cx="635" cy="635"/>
          </a:xfrm>
        </p:grpSpPr>
        <p:sp>
          <p:nvSpPr>
            <p:cNvPr id="49" name="AutoShape 104">
              <a:extLst>
                <a:ext uri="{FF2B5EF4-FFF2-40B4-BE49-F238E27FC236}">
                  <a16:creationId xmlns:a16="http://schemas.microsoft.com/office/drawing/2014/main" id="{DD6E026A-9C06-4BB8-3FBA-5731BC6EE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48" name="Text Box 106">
              <a:extLst>
                <a:ext uri="{FF2B5EF4-FFF2-40B4-BE49-F238E27FC236}">
                  <a16:creationId xmlns:a16="http://schemas.microsoft.com/office/drawing/2014/main" id="{86A3163D-2E77-0CA2-6E64-3941AE78D7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49" y="4574"/>
              <a:ext cx="190" cy="9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TTS</a:t>
              </a:r>
              <a:endParaRPr lang="ko-KR" altLang="ko-KR" sz="970" dirty="0"/>
            </a:p>
          </p:txBody>
        </p:sp>
      </p:grpSp>
      <p:grpSp>
        <p:nvGrpSpPr>
          <p:cNvPr id="51" name="Group 108">
            <a:extLst>
              <a:ext uri="{FF2B5EF4-FFF2-40B4-BE49-F238E27FC236}">
                <a16:creationId xmlns:a16="http://schemas.microsoft.com/office/drawing/2014/main" id="{92891B52-3E91-D75A-0C94-48156199143C}"/>
              </a:ext>
            </a:extLst>
          </p:cNvPr>
          <p:cNvGrpSpPr>
            <a:grpSpLocks/>
          </p:cNvGrpSpPr>
          <p:nvPr/>
        </p:nvGrpSpPr>
        <p:grpSpPr bwMode="auto">
          <a:xfrm>
            <a:off x="1107592" y="2575120"/>
            <a:ext cx="1078604" cy="1571424"/>
            <a:chOff x="-736" y="2591"/>
            <a:chExt cx="369" cy="651"/>
          </a:xfrm>
        </p:grpSpPr>
        <p:grpSp>
          <p:nvGrpSpPr>
            <p:cNvPr id="52" name="Group 109">
              <a:extLst>
                <a:ext uri="{FF2B5EF4-FFF2-40B4-BE49-F238E27FC236}">
                  <a16:creationId xmlns:a16="http://schemas.microsoft.com/office/drawing/2014/main" id="{BEDD542D-25B4-0C30-370D-031AD92313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736" y="2591"/>
              <a:ext cx="369" cy="651"/>
              <a:chOff x="-834" y="4300"/>
              <a:chExt cx="635" cy="1092"/>
            </a:xfrm>
          </p:grpSpPr>
          <p:grpSp>
            <p:nvGrpSpPr>
              <p:cNvPr id="54" name="Group 110">
                <a:extLst>
                  <a:ext uri="{FF2B5EF4-FFF2-40B4-BE49-F238E27FC236}">
                    <a16:creationId xmlns:a16="http://schemas.microsoft.com/office/drawing/2014/main" id="{1B4C2F79-203D-DF25-32C6-F95E08DF64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834" y="4300"/>
                <a:ext cx="635" cy="1092"/>
                <a:chOff x="118" y="1493"/>
                <a:chExt cx="524" cy="983"/>
              </a:xfrm>
            </p:grpSpPr>
            <p:sp>
              <p:nvSpPr>
                <p:cNvPr id="56" name="AutoShape 111">
                  <a:extLst>
                    <a:ext uri="{FF2B5EF4-FFF2-40B4-BE49-F238E27FC236}">
                      <a16:creationId xmlns:a16="http://schemas.microsoft.com/office/drawing/2014/main" id="{65F41B7F-17E8-3532-E5A2-CF1A44D771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18" y="1493"/>
                  <a:ext cx="524" cy="983"/>
                </a:xfrm>
                <a:prstGeom prst="roundRect">
                  <a:avLst>
                    <a:gd name="adj" fmla="val 2912"/>
                  </a:avLst>
                </a:prstGeom>
                <a:solidFill>
                  <a:srgbClr val="0867BE"/>
                </a:solidFill>
                <a:ln w="15875">
                  <a:solidFill>
                    <a:srgbClr val="0867BE"/>
                  </a:solidFill>
                </a:ln>
                <a:effectLst/>
              </p:spPr>
              <p:txBody>
                <a:bodyPr wrap="square" lIns="31750" tIns="31750" rIns="31750" bIns="31750" anchor="ctr" anchorCtr="0"/>
                <a:lstStyle/>
                <a:p>
                  <a:pPr algn="ctr"/>
                  <a:r>
                    <a:rPr lang="ko-KR" altLang="ko-KR" sz="970" dirty="0">
                      <a:ln>
                        <a:solidFill>
                          <a:srgbClr val="DE5C0C">
                            <a:alpha val="0"/>
                          </a:srgbClr>
                        </a:solidFill>
                      </a:ln>
                      <a:solidFill>
                        <a:schemeClr val="bg1"/>
                      </a:solidFill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Arial" panose="020B0604020202020204" pitchFamily="34" charset="0"/>
                    </a:rPr>
                    <a:t> </a:t>
                  </a:r>
                </a:p>
              </p:txBody>
            </p:sp>
            <p:sp>
              <p:nvSpPr>
                <p:cNvPr id="57" name="AutoShape 112">
                  <a:extLst>
                    <a:ext uri="{FF2B5EF4-FFF2-40B4-BE49-F238E27FC236}">
                      <a16:creationId xmlns:a16="http://schemas.microsoft.com/office/drawing/2014/main" id="{112BEC83-9AE2-7943-7E8E-F283656869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2" y="1522"/>
                  <a:ext cx="476" cy="345"/>
                </a:xfrm>
                <a:prstGeom prst="roundRect">
                  <a:avLst>
                    <a:gd name="adj" fmla="val 8662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none" lIns="65314" tIns="32657" rIns="65314" bIns="32657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286"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  <p:sp>
              <p:nvSpPr>
                <p:cNvPr id="58" name="AutoShape 112">
                  <a:extLst>
                    <a:ext uri="{FF2B5EF4-FFF2-40B4-BE49-F238E27FC236}">
                      <a16:creationId xmlns:a16="http://schemas.microsoft.com/office/drawing/2014/main" id="{3C6D5F0E-4948-BE4E-193F-CA21BEAD236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" y="2156"/>
                  <a:ext cx="476" cy="124"/>
                </a:xfrm>
                <a:prstGeom prst="roundRect">
                  <a:avLst>
                    <a:gd name="adj" fmla="val 8662"/>
                  </a:avLst>
                </a:prstGeom>
                <a:solidFill>
                  <a:schemeClr val="bg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horz" wrap="none" lIns="0" tIns="0" rIns="0" bIns="0" numCol="1" anchor="ctr" anchorCtr="0" compatLnSpc="1">
                  <a:prstTxWarp prst="textNoShape">
                    <a:avLst/>
                  </a:prstTxWarp>
                </a:bodyPr>
                <a:lstStyle/>
                <a:p>
                  <a:pPr algn="ctr">
                    <a:spcAft>
                      <a:spcPts val="71"/>
                    </a:spcAft>
                    <a:buClr>
                      <a:srgbClr val="292929"/>
                    </a:buClr>
                    <a:buSzPts val="800"/>
                  </a:pPr>
                  <a:r>
                    <a:rPr lang="en-US" altLang="ko-KR" sz="750" b="1" dirty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292929"/>
                      </a:solidFill>
                      <a:latin typeface="나눔고딕" panose="020D0604000000000000" pitchFamily="50" charset="-127"/>
                      <a:ea typeface="나눔고딕" panose="020D0604000000000000" pitchFamily="50" charset="-127"/>
                    </a:rPr>
                    <a:t>CTI WebSocket</a:t>
                  </a:r>
                  <a:endParaRPr lang="ko-KR" altLang="en-US" sz="750" b="1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rgbClr val="292929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endParaRPr>
                </a:p>
              </p:txBody>
            </p:sp>
          </p:grpSp>
          <p:sp>
            <p:nvSpPr>
              <p:cNvPr id="55" name="Text Box 113">
                <a:extLst>
                  <a:ext uri="{FF2B5EF4-FFF2-40B4-BE49-F238E27FC236}">
                    <a16:creationId xmlns:a16="http://schemas.microsoft.com/office/drawing/2014/main" id="{2AE15F7E-C978-8EE3-AF0D-653C964F68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684" y="5228"/>
                <a:ext cx="339" cy="10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algn="ctr">
                  <a:defRPr sz="1358" b="1" spc="-51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ko-KR" altLang="en-US" sz="970" dirty="0"/>
                  <a:t>상담</a:t>
                </a:r>
                <a:r>
                  <a:rPr lang="en-US" altLang="ko-KR" sz="970" dirty="0"/>
                  <a:t>App</a:t>
                </a:r>
                <a:endParaRPr lang="ko-KR" altLang="ko-KR" sz="970" dirty="0"/>
              </a:p>
            </p:txBody>
          </p:sp>
        </p:grpSp>
        <p:pic>
          <p:nvPicPr>
            <p:cNvPr id="53" name="Picture 11">
              <a:extLst>
                <a:ext uri="{FF2B5EF4-FFF2-40B4-BE49-F238E27FC236}">
                  <a16:creationId xmlns:a16="http://schemas.microsoft.com/office/drawing/2014/main" id="{D040A46B-5DF1-9314-546F-BCE0741298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45" y="2633"/>
              <a:ext cx="170" cy="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6" name="Group 123">
            <a:extLst>
              <a:ext uri="{FF2B5EF4-FFF2-40B4-BE49-F238E27FC236}">
                <a16:creationId xmlns:a16="http://schemas.microsoft.com/office/drawing/2014/main" id="{597AE726-E4FF-7ACB-5759-C8276E06AEDB}"/>
              </a:ext>
            </a:extLst>
          </p:cNvPr>
          <p:cNvGrpSpPr>
            <a:grpSpLocks/>
          </p:cNvGrpSpPr>
          <p:nvPr/>
        </p:nvGrpSpPr>
        <p:grpSpPr bwMode="auto">
          <a:xfrm>
            <a:off x="1274954" y="4476139"/>
            <a:ext cx="731422" cy="789986"/>
            <a:chOff x="-834" y="4299"/>
            <a:chExt cx="635" cy="635"/>
          </a:xfrm>
        </p:grpSpPr>
        <p:sp>
          <p:nvSpPr>
            <p:cNvPr id="70" name="AutoShape 125">
              <a:extLst>
                <a:ext uri="{FF2B5EF4-FFF2-40B4-BE49-F238E27FC236}">
                  <a16:creationId xmlns:a16="http://schemas.microsoft.com/office/drawing/2014/main" id="{C58A1F82-F0AF-D68C-3168-BD6BF496EE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69" name="Text Box 127">
              <a:extLst>
                <a:ext uri="{FF2B5EF4-FFF2-40B4-BE49-F238E27FC236}">
                  <a16:creationId xmlns:a16="http://schemas.microsoft.com/office/drawing/2014/main" id="{1077A166-C49A-2F47-5585-FEBD2D391B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95" y="4477"/>
              <a:ext cx="340" cy="28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ko-KR" altLang="en-US" sz="970" dirty="0"/>
                <a:t>상담</a:t>
              </a:r>
              <a:r>
                <a:rPr lang="en-US" altLang="ko-KR" sz="970" dirty="0"/>
                <a:t>DB</a:t>
              </a:r>
              <a:endParaRPr lang="ko-KR" altLang="ko-KR" sz="970" dirty="0"/>
            </a:p>
          </p:txBody>
        </p:sp>
      </p:grpSp>
      <p:cxnSp>
        <p:nvCxnSpPr>
          <p:cNvPr id="72" name="AutoShape 181">
            <a:extLst>
              <a:ext uri="{FF2B5EF4-FFF2-40B4-BE49-F238E27FC236}">
                <a16:creationId xmlns:a16="http://schemas.microsoft.com/office/drawing/2014/main" id="{AB256EB3-1801-F79A-4BA7-1BB3077EBD0A}"/>
              </a:ext>
            </a:extLst>
          </p:cNvPr>
          <p:cNvCxnSpPr>
            <a:cxnSpLocks noChangeShapeType="1"/>
            <a:stCxn id="44" idx="3"/>
            <a:endCxn id="24" idx="1"/>
          </p:cNvCxnSpPr>
          <p:nvPr/>
        </p:nvCxnSpPr>
        <p:spPr bwMode="auto">
          <a:xfrm>
            <a:off x="5031487" y="3161424"/>
            <a:ext cx="905921" cy="581613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" name="AutoShape 176">
            <a:extLst>
              <a:ext uri="{FF2B5EF4-FFF2-40B4-BE49-F238E27FC236}">
                <a16:creationId xmlns:a16="http://schemas.microsoft.com/office/drawing/2014/main" id="{0C576D52-6AA2-28B0-B02C-12D3CFECDC67}"/>
              </a:ext>
            </a:extLst>
          </p:cNvPr>
          <p:cNvCxnSpPr>
            <a:cxnSpLocks noChangeShapeType="1"/>
            <a:stCxn id="56" idx="1"/>
            <a:endCxn id="70" idx="1"/>
          </p:cNvCxnSpPr>
          <p:nvPr/>
        </p:nvCxnSpPr>
        <p:spPr bwMode="auto">
          <a:xfrm rot="10800000" flipH="1" flipV="1">
            <a:off x="1107592" y="3360832"/>
            <a:ext cx="167362" cy="1510300"/>
          </a:xfrm>
          <a:prstGeom prst="curvedConnector3">
            <a:avLst>
              <a:gd name="adj1" fmla="val -136590"/>
            </a:avLst>
          </a:prstGeom>
          <a:noFill/>
          <a:ln w="63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4" name="Text Box 87">
            <a:extLst>
              <a:ext uri="{FF2B5EF4-FFF2-40B4-BE49-F238E27FC236}">
                <a16:creationId xmlns:a16="http://schemas.microsoft.com/office/drawing/2014/main" id="{CCBE3352-0635-BC04-DF6E-D490E6332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332" y="4544891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75" name="Group 61">
            <a:extLst>
              <a:ext uri="{FF2B5EF4-FFF2-40B4-BE49-F238E27FC236}">
                <a16:creationId xmlns:a16="http://schemas.microsoft.com/office/drawing/2014/main" id="{F40E6F89-629E-C94D-CA0A-30C4F289A162}"/>
              </a:ext>
            </a:extLst>
          </p:cNvPr>
          <p:cNvGrpSpPr>
            <a:grpSpLocks/>
          </p:cNvGrpSpPr>
          <p:nvPr/>
        </p:nvGrpSpPr>
        <p:grpSpPr bwMode="auto">
          <a:xfrm>
            <a:off x="5970297" y="5475429"/>
            <a:ext cx="889861" cy="783734"/>
            <a:chOff x="1162" y="4934"/>
            <a:chExt cx="524" cy="572"/>
          </a:xfrm>
        </p:grpSpPr>
        <p:sp>
          <p:nvSpPr>
            <p:cNvPr id="78" name="AutoShape 63">
              <a:extLst>
                <a:ext uri="{FF2B5EF4-FFF2-40B4-BE49-F238E27FC236}">
                  <a16:creationId xmlns:a16="http://schemas.microsoft.com/office/drawing/2014/main" id="{33BF6035-6389-9687-73D0-BB24BEF3D0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" y="4934"/>
              <a:ext cx="524" cy="572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77" name="Text Box 65">
              <a:extLst>
                <a:ext uri="{FF2B5EF4-FFF2-40B4-BE49-F238E27FC236}">
                  <a16:creationId xmlns:a16="http://schemas.microsoft.com/office/drawing/2014/main" id="{92AA8583-44BD-687F-5707-CF073BE07D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89" y="5143"/>
              <a:ext cx="271" cy="15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ko-KR" altLang="en-US" sz="970" dirty="0"/>
                <a:t>콜</a:t>
              </a:r>
              <a:r>
                <a:rPr lang="en-US" altLang="ko-KR" sz="970" dirty="0"/>
                <a:t> </a:t>
              </a:r>
              <a:r>
                <a:rPr lang="ko-KR" altLang="en-US" sz="970" dirty="0"/>
                <a:t>통계</a:t>
              </a:r>
              <a:endParaRPr lang="ko-KR" altLang="ko-KR" sz="970" dirty="0"/>
            </a:p>
          </p:txBody>
        </p:sp>
      </p:grpSp>
      <p:sp>
        <p:nvSpPr>
          <p:cNvPr id="80" name="Text Box 87">
            <a:extLst>
              <a:ext uri="{FF2B5EF4-FFF2-40B4-BE49-F238E27FC236}">
                <a16:creationId xmlns:a16="http://schemas.microsoft.com/office/drawing/2014/main" id="{A731B318-C44C-991E-A024-F5DEF3324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8211" y="3561262"/>
            <a:ext cx="238848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JTAPI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81" name="AutoShape 181">
            <a:extLst>
              <a:ext uri="{FF2B5EF4-FFF2-40B4-BE49-F238E27FC236}">
                <a16:creationId xmlns:a16="http://schemas.microsoft.com/office/drawing/2014/main" id="{9D2D24F9-5E45-BC20-C8EA-07183C49552A}"/>
              </a:ext>
            </a:extLst>
          </p:cNvPr>
          <p:cNvCxnSpPr>
            <a:cxnSpLocks noChangeShapeType="1"/>
            <a:stCxn id="58" idx="3"/>
            <a:endCxn id="34" idx="1"/>
          </p:cNvCxnSpPr>
          <p:nvPr/>
        </p:nvCxnSpPr>
        <p:spPr bwMode="auto">
          <a:xfrm>
            <a:off x="2124444" y="3734106"/>
            <a:ext cx="3910251" cy="850050"/>
          </a:xfrm>
          <a:prstGeom prst="bentConnector3">
            <a:avLst>
              <a:gd name="adj1" fmla="val 43736"/>
            </a:avLst>
          </a:prstGeom>
          <a:noFill/>
          <a:ln w="63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" name="AutoShape 176">
            <a:extLst>
              <a:ext uri="{FF2B5EF4-FFF2-40B4-BE49-F238E27FC236}">
                <a16:creationId xmlns:a16="http://schemas.microsoft.com/office/drawing/2014/main" id="{9F66D721-64AB-851C-B78B-6FEA0248C428}"/>
              </a:ext>
            </a:extLst>
          </p:cNvPr>
          <p:cNvCxnSpPr>
            <a:cxnSpLocks noChangeShapeType="1"/>
            <a:stCxn id="70" idx="3"/>
            <a:endCxn id="78" idx="1"/>
          </p:cNvCxnSpPr>
          <p:nvPr/>
        </p:nvCxnSpPr>
        <p:spPr bwMode="auto">
          <a:xfrm>
            <a:off x="2006376" y="4871133"/>
            <a:ext cx="3963921" cy="996164"/>
          </a:xfrm>
          <a:prstGeom prst="bentConnector3">
            <a:avLst>
              <a:gd name="adj1" fmla="val 40846"/>
            </a:avLst>
          </a:prstGeom>
          <a:noFill/>
          <a:ln w="63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3" name="Text Box 305">
            <a:extLst>
              <a:ext uri="{FF2B5EF4-FFF2-40B4-BE49-F238E27FC236}">
                <a16:creationId xmlns:a16="http://schemas.microsoft.com/office/drawing/2014/main" id="{C1328E8A-B8AA-2BCD-C461-1E7C552B3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6261" y="3885525"/>
            <a:ext cx="532966" cy="5001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algn="ctr" latinLnBrk="0">
              <a:spcAft>
                <a:spcPts val="100"/>
              </a:spcAft>
              <a:buClr>
                <a:srgbClr val="292929"/>
              </a:buClr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ea typeface="맑은 고딕" pitchFamily="50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CTI I/F </a:t>
            </a:r>
          </a:p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Call Control</a:t>
            </a:r>
          </a:p>
          <a:p>
            <a:pPr marL="51430" indent="-51430" algn="l">
              <a:buSzPts val="800"/>
              <a:buFont typeface="Arial" pitchFamily="34" charset="0"/>
              <a:buChar char="•"/>
            </a:pP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Call Event</a:t>
            </a:r>
          </a:p>
          <a:p>
            <a:pPr marL="51430" indent="-51430" algn="l">
              <a:buSzPts val="800"/>
              <a:buFont typeface="Arial" pitchFamily="34" charset="0"/>
              <a:buChar char="•"/>
            </a:pP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Call Data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4" name="Text Box 87">
            <a:extLst>
              <a:ext uri="{FF2B5EF4-FFF2-40B4-BE49-F238E27FC236}">
                <a16:creationId xmlns:a16="http://schemas.microsoft.com/office/drawing/2014/main" id="{17E22596-CE27-319A-2F32-77446E697E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2147" y="5266755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85" name="AutoShape 176">
            <a:extLst>
              <a:ext uri="{FF2B5EF4-FFF2-40B4-BE49-F238E27FC236}">
                <a16:creationId xmlns:a16="http://schemas.microsoft.com/office/drawing/2014/main" id="{5ED0B943-C7E9-DE46-892F-C80E902637DA}"/>
              </a:ext>
            </a:extLst>
          </p:cNvPr>
          <p:cNvCxnSpPr>
            <a:cxnSpLocks noChangeShapeType="1"/>
            <a:stCxn id="34" idx="2"/>
            <a:endCxn id="78" idx="0"/>
          </p:cNvCxnSpPr>
          <p:nvPr/>
        </p:nvCxnSpPr>
        <p:spPr bwMode="auto">
          <a:xfrm rot="16200000" flipH="1">
            <a:off x="6126091" y="5186291"/>
            <a:ext cx="567416" cy="10858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6" name="Text Box 87">
            <a:extLst>
              <a:ext uri="{FF2B5EF4-FFF2-40B4-BE49-F238E27FC236}">
                <a16:creationId xmlns:a16="http://schemas.microsoft.com/office/drawing/2014/main" id="{9A7D07A8-2436-E2CA-04EF-6503812B1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9873" y="5111533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algn="ctr" defTabSz="653156"/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  <a:cs typeface="굴림" pitchFamily="50" charset="-127"/>
              </a:rPr>
              <a:t>DB I/F</a:t>
            </a:r>
            <a:endParaRPr lang="ko-KR" altLang="en-US" sz="2000" dirty="0">
              <a:latin typeface="나눔고딕" panose="020D0604000000000000" pitchFamily="50" charset="-127"/>
              <a:ea typeface="나눔고딕" panose="020D0604000000000000" pitchFamily="50" charset="-127"/>
              <a:cs typeface="굴림" pitchFamily="50" charset="-127"/>
            </a:endParaRPr>
          </a:p>
        </p:txBody>
      </p:sp>
      <p:grpSp>
        <p:nvGrpSpPr>
          <p:cNvPr id="102" name="Group 68">
            <a:extLst>
              <a:ext uri="{FF2B5EF4-FFF2-40B4-BE49-F238E27FC236}">
                <a16:creationId xmlns:a16="http://schemas.microsoft.com/office/drawing/2014/main" id="{717582AC-2359-0061-3D35-E5AAE7C810C6}"/>
              </a:ext>
            </a:extLst>
          </p:cNvPr>
          <p:cNvGrpSpPr>
            <a:grpSpLocks/>
          </p:cNvGrpSpPr>
          <p:nvPr/>
        </p:nvGrpSpPr>
        <p:grpSpPr bwMode="auto">
          <a:xfrm>
            <a:off x="5381663" y="2073938"/>
            <a:ext cx="731421" cy="539928"/>
            <a:chOff x="-834" y="4400"/>
            <a:chExt cx="635" cy="434"/>
          </a:xfrm>
        </p:grpSpPr>
        <p:sp>
          <p:nvSpPr>
            <p:cNvPr id="105" name="AutoShape 70">
              <a:extLst>
                <a:ext uri="{FF2B5EF4-FFF2-40B4-BE49-F238E27FC236}">
                  <a16:creationId xmlns:a16="http://schemas.microsoft.com/office/drawing/2014/main" id="{B8340CF3-3924-E5E0-FA1C-220B2BBED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400"/>
              <a:ext cx="635" cy="434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104" name="Text Box 72">
              <a:extLst>
                <a:ext uri="{FF2B5EF4-FFF2-40B4-BE49-F238E27FC236}">
                  <a16:creationId xmlns:a16="http://schemas.microsoft.com/office/drawing/2014/main" id="{DEF01963-D97D-F98C-4639-97EB7EC045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19" y="4568"/>
              <a:ext cx="206" cy="9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/>
                <a:t>MG</a:t>
              </a:r>
              <a:endParaRPr lang="ko-KR" altLang="ko-KR" sz="970" dirty="0"/>
            </a:p>
          </p:txBody>
        </p:sp>
      </p:grpSp>
      <p:cxnSp>
        <p:nvCxnSpPr>
          <p:cNvPr id="108" name="AutoShape 106">
            <a:extLst>
              <a:ext uri="{FF2B5EF4-FFF2-40B4-BE49-F238E27FC236}">
                <a16:creationId xmlns:a16="http://schemas.microsoft.com/office/drawing/2014/main" id="{0FAD90AB-24CF-4896-1231-6AAF2EFFBEDE}"/>
              </a:ext>
            </a:extLst>
          </p:cNvPr>
          <p:cNvCxnSpPr>
            <a:cxnSpLocks noChangeShapeType="1"/>
            <a:stCxn id="105" idx="2"/>
          </p:cNvCxnSpPr>
          <p:nvPr/>
        </p:nvCxnSpPr>
        <p:spPr bwMode="auto">
          <a:xfrm rot="16200000" flipH="1">
            <a:off x="5638863" y="2722377"/>
            <a:ext cx="764456" cy="547434"/>
          </a:xfrm>
          <a:prstGeom prst="curved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9" name="Text Box 58">
            <a:extLst>
              <a:ext uri="{FF2B5EF4-FFF2-40B4-BE49-F238E27FC236}">
                <a16:creationId xmlns:a16="http://schemas.microsoft.com/office/drawing/2014/main" id="{4E85F765-DC08-C434-601F-301F3C5D1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1990" y="2857448"/>
            <a:ext cx="174134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SIP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10" name="AutoShape 106">
            <a:extLst>
              <a:ext uri="{FF2B5EF4-FFF2-40B4-BE49-F238E27FC236}">
                <a16:creationId xmlns:a16="http://schemas.microsoft.com/office/drawing/2014/main" id="{8E2D6199-D1E4-3819-643A-0F7AB09D6BC2}"/>
              </a:ext>
            </a:extLst>
          </p:cNvPr>
          <p:cNvCxnSpPr>
            <a:cxnSpLocks noChangeShapeType="1"/>
            <a:stCxn id="39" idx="3"/>
            <a:endCxn id="29" idx="1"/>
          </p:cNvCxnSpPr>
          <p:nvPr/>
        </p:nvCxnSpPr>
        <p:spPr bwMode="auto">
          <a:xfrm>
            <a:off x="7029038" y="2317929"/>
            <a:ext cx="921661" cy="457806"/>
          </a:xfrm>
          <a:prstGeom prst="bentConnector3">
            <a:avLst/>
          </a:prstGeom>
          <a:noFill/>
          <a:ln w="63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1" name="Text Box 58">
            <a:extLst>
              <a:ext uri="{FF2B5EF4-FFF2-40B4-BE49-F238E27FC236}">
                <a16:creationId xmlns:a16="http://schemas.microsoft.com/office/drawing/2014/main" id="{DC4C0409-7411-5598-0A1B-E49CB325C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7334" y="2119920"/>
            <a:ext cx="174134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SIP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13" name="Group 102">
            <a:extLst>
              <a:ext uri="{FF2B5EF4-FFF2-40B4-BE49-F238E27FC236}">
                <a16:creationId xmlns:a16="http://schemas.microsoft.com/office/drawing/2014/main" id="{4343D0AC-AEAA-8590-9F64-980C9FE928D6}"/>
              </a:ext>
            </a:extLst>
          </p:cNvPr>
          <p:cNvGrpSpPr>
            <a:grpSpLocks/>
          </p:cNvGrpSpPr>
          <p:nvPr/>
        </p:nvGrpSpPr>
        <p:grpSpPr bwMode="auto">
          <a:xfrm>
            <a:off x="1274954" y="5511527"/>
            <a:ext cx="731422" cy="789986"/>
            <a:chOff x="-834" y="4299"/>
            <a:chExt cx="635" cy="635"/>
          </a:xfrm>
        </p:grpSpPr>
        <p:sp>
          <p:nvSpPr>
            <p:cNvPr id="116" name="AutoShape 104">
              <a:extLst>
                <a:ext uri="{FF2B5EF4-FFF2-40B4-BE49-F238E27FC236}">
                  <a16:creationId xmlns:a16="http://schemas.microsoft.com/office/drawing/2014/main" id="{B5338FFC-A21E-3CF8-3495-F62F70E33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0867BE"/>
            </a:solidFill>
            <a:ln w="15875">
              <a:solidFill>
                <a:srgbClr val="0867BE"/>
              </a:solidFill>
            </a:ln>
            <a:effectLst/>
          </p:spPr>
          <p:txBody>
            <a:bodyPr wrap="square" lIns="31750" tIns="31750" rIns="31750" bIns="31750" anchor="ctr" anchorCtr="0"/>
            <a:lstStyle/>
            <a:p>
              <a:pPr algn="ctr"/>
              <a:r>
                <a:rPr lang="ko-KR" altLang="ko-KR" sz="970">
                  <a:ln>
                    <a:solidFill>
                      <a:srgbClr val="DE5C0C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115" name="Text Box 106">
              <a:extLst>
                <a:ext uri="{FF2B5EF4-FFF2-40B4-BE49-F238E27FC236}">
                  <a16:creationId xmlns:a16="http://schemas.microsoft.com/office/drawing/2014/main" id="{BFF8ECDE-0E25-2823-DD2B-B565A2EB2B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58" y="4456"/>
              <a:ext cx="514" cy="3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ko-KR" altLang="en-US" sz="970" dirty="0">
                  <a:solidFill>
                    <a:schemeClr val="bg1"/>
                  </a:solidFill>
                </a:rPr>
                <a:t>통합관리</a:t>
              </a:r>
              <a:endParaRPr lang="ko-KR" altLang="ko-KR" sz="970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19" name="AutoShape 176">
            <a:extLst>
              <a:ext uri="{FF2B5EF4-FFF2-40B4-BE49-F238E27FC236}">
                <a16:creationId xmlns:a16="http://schemas.microsoft.com/office/drawing/2014/main" id="{3A86A3FD-30B1-790D-CC18-100CE2F7F377}"/>
              </a:ext>
            </a:extLst>
          </p:cNvPr>
          <p:cNvCxnSpPr>
            <a:cxnSpLocks noChangeShapeType="1"/>
            <a:stCxn id="116" idx="2"/>
            <a:endCxn id="78" idx="2"/>
          </p:cNvCxnSpPr>
          <p:nvPr/>
        </p:nvCxnSpPr>
        <p:spPr bwMode="auto">
          <a:xfrm rot="5400000" flipH="1" flipV="1">
            <a:off x="4006771" y="3893056"/>
            <a:ext cx="42350" cy="4774563"/>
          </a:xfrm>
          <a:prstGeom prst="bentConnector3">
            <a:avLst>
              <a:gd name="adj1" fmla="val -385562"/>
            </a:avLst>
          </a:prstGeom>
          <a:noFill/>
          <a:ln w="63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0" name="Text Box 87">
            <a:extLst>
              <a:ext uri="{FF2B5EF4-FFF2-40B4-BE49-F238E27FC236}">
                <a16:creationId xmlns:a16="http://schemas.microsoft.com/office/drawing/2014/main" id="{482C317C-4E39-C826-D08D-57C34B061D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7003" y="6290032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cxnSp>
        <p:nvCxnSpPr>
          <p:cNvPr id="121" name="AutoShape 176">
            <a:extLst>
              <a:ext uri="{FF2B5EF4-FFF2-40B4-BE49-F238E27FC236}">
                <a16:creationId xmlns:a16="http://schemas.microsoft.com/office/drawing/2014/main" id="{1A41B7E8-CC85-7D5C-47B9-C599EDA7503D}"/>
              </a:ext>
            </a:extLst>
          </p:cNvPr>
          <p:cNvCxnSpPr>
            <a:cxnSpLocks noChangeShapeType="1"/>
            <a:stCxn id="70" idx="2"/>
            <a:endCxn id="116" idx="0"/>
          </p:cNvCxnSpPr>
          <p:nvPr/>
        </p:nvCxnSpPr>
        <p:spPr bwMode="auto">
          <a:xfrm rot="5400000">
            <a:off x="1517965" y="5388826"/>
            <a:ext cx="245401" cy="9071"/>
          </a:xfrm>
          <a:prstGeom prst="curvedConnector3">
            <a:avLst>
              <a:gd name="adj1" fmla="val 50000"/>
            </a:avLst>
          </a:prstGeom>
          <a:noFill/>
          <a:ln w="6350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2" name="Text Box 87">
            <a:extLst>
              <a:ext uri="{FF2B5EF4-FFF2-40B4-BE49-F238E27FC236}">
                <a16:creationId xmlns:a16="http://schemas.microsoft.com/office/drawing/2014/main" id="{36F1B392-91F6-26BB-63D5-3AEEB83D3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332" y="4532385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3" name="Text Box 87">
            <a:extLst>
              <a:ext uri="{FF2B5EF4-FFF2-40B4-BE49-F238E27FC236}">
                <a16:creationId xmlns:a16="http://schemas.microsoft.com/office/drawing/2014/main" id="{9DE8ABF1-4BA2-A540-3881-61F1E0679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8076" y="5308773"/>
            <a:ext cx="264496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30" name="Group 54">
            <a:extLst>
              <a:ext uri="{FF2B5EF4-FFF2-40B4-BE49-F238E27FC236}">
                <a16:creationId xmlns:a16="http://schemas.microsoft.com/office/drawing/2014/main" id="{1FB86C3D-6525-0F09-CEE6-1F37525AC918}"/>
              </a:ext>
            </a:extLst>
          </p:cNvPr>
          <p:cNvGrpSpPr>
            <a:grpSpLocks/>
          </p:cNvGrpSpPr>
          <p:nvPr/>
        </p:nvGrpSpPr>
        <p:grpSpPr bwMode="auto">
          <a:xfrm>
            <a:off x="9402789" y="2484097"/>
            <a:ext cx="775030" cy="598226"/>
            <a:chOff x="1162" y="4934"/>
            <a:chExt cx="524" cy="572"/>
          </a:xfrm>
        </p:grpSpPr>
        <p:sp>
          <p:nvSpPr>
            <p:cNvPr id="133" name="AutoShape 56">
              <a:extLst>
                <a:ext uri="{FF2B5EF4-FFF2-40B4-BE49-F238E27FC236}">
                  <a16:creationId xmlns:a16="http://schemas.microsoft.com/office/drawing/2014/main" id="{ECE8468D-364E-04D0-9EF5-E80337185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2" y="4934"/>
              <a:ext cx="524" cy="572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132" name="Text Box 58">
              <a:extLst>
                <a:ext uri="{FF2B5EF4-FFF2-40B4-BE49-F238E27FC236}">
                  <a16:creationId xmlns:a16="http://schemas.microsoft.com/office/drawing/2014/main" id="{D8B87220-51F5-5E19-CA1C-EAFAC76853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76" y="5201"/>
              <a:ext cx="298" cy="87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970" dirty="0"/>
                <a:t>D-ARS</a:t>
              </a:r>
              <a:endParaRPr lang="ko-KR" altLang="ko-KR" sz="970" dirty="0"/>
            </a:p>
          </p:txBody>
        </p:sp>
      </p:grpSp>
      <p:cxnSp>
        <p:nvCxnSpPr>
          <p:cNvPr id="135" name="AutoShape 106">
            <a:extLst>
              <a:ext uri="{FF2B5EF4-FFF2-40B4-BE49-F238E27FC236}">
                <a16:creationId xmlns:a16="http://schemas.microsoft.com/office/drawing/2014/main" id="{01219849-0ABB-B851-1575-659ED8BA5687}"/>
              </a:ext>
            </a:extLst>
          </p:cNvPr>
          <p:cNvCxnSpPr>
            <a:cxnSpLocks noChangeShapeType="1"/>
            <a:stCxn id="29" idx="3"/>
            <a:endCxn id="133" idx="1"/>
          </p:cNvCxnSpPr>
          <p:nvPr/>
        </p:nvCxnSpPr>
        <p:spPr bwMode="auto">
          <a:xfrm>
            <a:off x="8725729" y="2775734"/>
            <a:ext cx="677060" cy="7476"/>
          </a:xfrm>
          <a:prstGeom prst="curved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6" name="Text Box 87">
            <a:extLst>
              <a:ext uri="{FF2B5EF4-FFF2-40B4-BE49-F238E27FC236}">
                <a16:creationId xmlns:a16="http://schemas.microsoft.com/office/drawing/2014/main" id="{E95D8471-FC91-BFE5-10FC-34E84A6E9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8993" y="2611970"/>
            <a:ext cx="133050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SIP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42" name="Group 102">
            <a:extLst>
              <a:ext uri="{FF2B5EF4-FFF2-40B4-BE49-F238E27FC236}">
                <a16:creationId xmlns:a16="http://schemas.microsoft.com/office/drawing/2014/main" id="{07BDEE36-8E09-6B7C-E653-9EE99407BFC4}"/>
              </a:ext>
            </a:extLst>
          </p:cNvPr>
          <p:cNvGrpSpPr>
            <a:grpSpLocks/>
          </p:cNvGrpSpPr>
          <p:nvPr/>
        </p:nvGrpSpPr>
        <p:grpSpPr bwMode="auto">
          <a:xfrm>
            <a:off x="7860607" y="5476445"/>
            <a:ext cx="731424" cy="789986"/>
            <a:chOff x="-834" y="4299"/>
            <a:chExt cx="635" cy="635"/>
          </a:xfrm>
        </p:grpSpPr>
        <p:sp>
          <p:nvSpPr>
            <p:cNvPr id="145" name="AutoShape 104">
              <a:extLst>
                <a:ext uri="{FF2B5EF4-FFF2-40B4-BE49-F238E27FC236}">
                  <a16:creationId xmlns:a16="http://schemas.microsoft.com/office/drawing/2014/main" id="{4B13FD37-80D9-3CD3-E21A-B0A13007A7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144" name="Text Box 106">
              <a:extLst>
                <a:ext uri="{FF2B5EF4-FFF2-40B4-BE49-F238E27FC236}">
                  <a16:creationId xmlns:a16="http://schemas.microsoft.com/office/drawing/2014/main" id="{08AB5ADF-2308-791E-1961-822605B45B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689" y="4493"/>
              <a:ext cx="330" cy="130"/>
            </a:xfrm>
            <a:prstGeom prst="rect">
              <a:avLst/>
            </a:prstGeom>
            <a:solidFill>
              <a:srgbClr val="C9EDFD"/>
            </a:solidFill>
          </p:spPr>
          <p:txBody>
            <a:bodyPr wrap="square" lIns="0" tIns="0" rIns="0" bIns="0" rtlCol="0" anchor="ctr" anchorCtr="0"/>
            <a:lstStyle>
              <a:defPPr>
                <a:defRPr lang="en-US"/>
              </a:defPPr>
              <a:lvl1pPr algn="ctr">
                <a:defRPr sz="1358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ko-KR" altLang="en-US" sz="970" dirty="0"/>
                <a:t>전광판</a:t>
              </a:r>
              <a:endParaRPr lang="ko-KR" altLang="ko-KR" sz="970" dirty="0"/>
            </a:p>
          </p:txBody>
        </p:sp>
      </p:grpSp>
      <p:cxnSp>
        <p:nvCxnSpPr>
          <p:cNvPr id="148" name="AutoShape 175">
            <a:extLst>
              <a:ext uri="{FF2B5EF4-FFF2-40B4-BE49-F238E27FC236}">
                <a16:creationId xmlns:a16="http://schemas.microsoft.com/office/drawing/2014/main" id="{56C8E4C5-342F-D310-9CD6-A6234673E66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819401" y="5769334"/>
            <a:ext cx="1074706" cy="3357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accent2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9" name="Text Box 87">
            <a:extLst>
              <a:ext uri="{FF2B5EF4-FFF2-40B4-BE49-F238E27FC236}">
                <a16:creationId xmlns:a16="http://schemas.microsoft.com/office/drawing/2014/main" id="{C9F937DF-C8A4-297A-71D5-F6514704DE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3610" y="5644787"/>
            <a:ext cx="410369" cy="24365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algn="ctr" latinLnBrk="0">
              <a:spcAft>
                <a:spcPts val="100"/>
              </a:spcAft>
              <a:buClr>
                <a:srgbClr val="292929"/>
              </a:buClr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ea typeface="맑은 고딕" pitchFamily="50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pPr algn="l">
              <a:buSzPts val="800"/>
            </a:pP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TCP/IP or</a:t>
            </a:r>
          </a:p>
          <a:p>
            <a:pPr algn="l">
              <a:buSzPts val="800"/>
            </a:pPr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DB I/F</a:t>
            </a:r>
            <a:endParaRPr lang="ko-KR" altLang="en-US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0" name="Rectangle 50">
            <a:extLst>
              <a:ext uri="{FF2B5EF4-FFF2-40B4-BE49-F238E27FC236}">
                <a16:creationId xmlns:a16="http://schemas.microsoft.com/office/drawing/2014/main" id="{160D3998-483A-3F72-15FC-B6E991FAC9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4560" y="836712"/>
            <a:ext cx="1928852" cy="300865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286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사용자영역</a:t>
            </a:r>
            <a:endParaRPr lang="ko-KR" altLang="en-US" sz="1286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나눔고딕 Bold" panose="020D0804000000000000" pitchFamily="50" charset="-127"/>
              <a:ea typeface="나눔고딕 Bold" panose="020D0804000000000000" pitchFamily="50" charset="-127"/>
            </a:endParaRPr>
          </a:p>
        </p:txBody>
      </p:sp>
      <p:sp>
        <p:nvSpPr>
          <p:cNvPr id="161" name="Rectangle 50">
            <a:extLst>
              <a:ext uri="{FF2B5EF4-FFF2-40B4-BE49-F238E27FC236}">
                <a16:creationId xmlns:a16="http://schemas.microsoft.com/office/drawing/2014/main" id="{BAA12822-0CE1-6328-A04C-6BA9C7264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0334" y="845784"/>
            <a:ext cx="6219417" cy="3008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 algn="ctr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lIns="55078" tIns="27539" rIns="55078" bIns="27539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2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콜</a:t>
            </a:r>
            <a:r>
              <a:rPr lang="en-US" altLang="ko-KR" sz="12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 </a:t>
            </a:r>
            <a:r>
              <a:rPr lang="ko-KR" altLang="en-US" sz="1286" dirty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나눔고딕 Bold" panose="020D0804000000000000" pitchFamily="50" charset="-127"/>
                <a:ea typeface="나눔고딕 Bold" panose="020D0804000000000000" pitchFamily="50" charset="-127"/>
              </a:rPr>
              <a:t>인프라 시스템</a:t>
            </a:r>
          </a:p>
        </p:txBody>
      </p:sp>
      <p:cxnSp>
        <p:nvCxnSpPr>
          <p:cNvPr id="11" name="AutoShape 56">
            <a:extLst>
              <a:ext uri="{FF2B5EF4-FFF2-40B4-BE49-F238E27FC236}">
                <a16:creationId xmlns:a16="http://schemas.microsoft.com/office/drawing/2014/main" id="{5A5ED225-E272-7533-A6E7-012A6807F5B1}"/>
              </a:ext>
            </a:extLst>
          </p:cNvPr>
          <p:cNvCxnSpPr>
            <a:cxnSpLocks noChangeShapeType="1"/>
            <a:stCxn id="24" idx="2"/>
            <a:endCxn id="34" idx="0"/>
          </p:cNvCxnSpPr>
          <p:nvPr/>
        </p:nvCxnSpPr>
        <p:spPr bwMode="auto">
          <a:xfrm rot="16200000" flipH="1">
            <a:off x="6236525" y="4092454"/>
            <a:ext cx="245341" cy="90349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8" name="AutoShape 181">
            <a:extLst>
              <a:ext uri="{FF2B5EF4-FFF2-40B4-BE49-F238E27FC236}">
                <a16:creationId xmlns:a16="http://schemas.microsoft.com/office/drawing/2014/main" id="{45E1F273-DA76-BA9B-9324-03BA3BCE54D2}"/>
              </a:ext>
            </a:extLst>
          </p:cNvPr>
          <p:cNvCxnSpPr>
            <a:cxnSpLocks noChangeShapeType="1"/>
            <a:stCxn id="44" idx="2"/>
          </p:cNvCxnSpPr>
          <p:nvPr/>
        </p:nvCxnSpPr>
        <p:spPr bwMode="auto">
          <a:xfrm rot="16200000" flipH="1">
            <a:off x="4875757" y="3248207"/>
            <a:ext cx="957054" cy="1377013"/>
          </a:xfrm>
          <a:prstGeom prst="bentConnector2">
            <a:avLst/>
          </a:prstGeom>
          <a:noFill/>
          <a:ln w="63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1" name="Text Box 87">
            <a:extLst>
              <a:ext uri="{FF2B5EF4-FFF2-40B4-BE49-F238E27FC236}">
                <a16:creationId xmlns:a16="http://schemas.microsoft.com/office/drawing/2014/main" id="{89916FB4-41AD-B37D-A84B-A9E512BEC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8443" y="4243180"/>
            <a:ext cx="238848" cy="11541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JTAPI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grpSp>
        <p:nvGrpSpPr>
          <p:cNvPr id="192" name="Group 77">
            <a:extLst>
              <a:ext uri="{FF2B5EF4-FFF2-40B4-BE49-F238E27FC236}">
                <a16:creationId xmlns:a16="http://schemas.microsoft.com/office/drawing/2014/main" id="{542549E8-1777-6414-7CD9-EF43EC0049D1}"/>
              </a:ext>
            </a:extLst>
          </p:cNvPr>
          <p:cNvGrpSpPr>
            <a:grpSpLocks/>
          </p:cNvGrpSpPr>
          <p:nvPr/>
        </p:nvGrpSpPr>
        <p:grpSpPr bwMode="auto">
          <a:xfrm>
            <a:off x="4297280" y="1469933"/>
            <a:ext cx="731422" cy="539571"/>
            <a:chOff x="-834" y="4299"/>
            <a:chExt cx="635" cy="635"/>
          </a:xfrm>
        </p:grpSpPr>
        <p:sp>
          <p:nvSpPr>
            <p:cNvPr id="193" name="AutoShape 79">
              <a:extLst>
                <a:ext uri="{FF2B5EF4-FFF2-40B4-BE49-F238E27FC236}">
                  <a16:creationId xmlns:a16="http://schemas.microsoft.com/office/drawing/2014/main" id="{F1E7FBC1-E52B-7A98-4D48-70ADF03144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834" y="4299"/>
              <a:ext cx="635" cy="635"/>
            </a:xfrm>
            <a:prstGeom prst="roundRect">
              <a:avLst>
                <a:gd name="adj" fmla="val 2912"/>
              </a:avLst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ko-KR" sz="1243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</a:p>
          </p:txBody>
        </p:sp>
        <p:sp>
          <p:nvSpPr>
            <p:cNvPr id="194" name="Text Box 81">
              <a:extLst>
                <a:ext uri="{FF2B5EF4-FFF2-40B4-BE49-F238E27FC236}">
                  <a16:creationId xmlns:a16="http://schemas.microsoft.com/office/drawing/2014/main" id="{0E8A5D14-EE1F-8A6C-92C0-3E6F64A313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747" y="4561"/>
              <a:ext cx="386" cy="97"/>
            </a:xfrm>
            <a:prstGeom prst="rect">
              <a:avLst/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algn="ctr">
                <a:defRPr sz="1740" b="1" spc="-5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en-US" altLang="ko-KR" sz="1243" dirty="0"/>
                <a:t>STT</a:t>
              </a:r>
              <a:r>
                <a:rPr lang="ko-KR" altLang="en-US" sz="1243" dirty="0"/>
                <a:t> </a:t>
              </a:r>
              <a:endParaRPr lang="ko-KR" altLang="ko-KR" sz="1243" dirty="0"/>
            </a:p>
          </p:txBody>
        </p:sp>
      </p:grpSp>
      <p:cxnSp>
        <p:nvCxnSpPr>
          <p:cNvPr id="197" name="AutoShape 181">
            <a:extLst>
              <a:ext uri="{FF2B5EF4-FFF2-40B4-BE49-F238E27FC236}">
                <a16:creationId xmlns:a16="http://schemas.microsoft.com/office/drawing/2014/main" id="{1CC3B671-356F-62B5-6723-61EA4C988B2A}"/>
              </a:ext>
            </a:extLst>
          </p:cNvPr>
          <p:cNvCxnSpPr>
            <a:cxnSpLocks noChangeShapeType="1"/>
            <a:stCxn id="193" idx="2"/>
            <a:endCxn id="44" idx="0"/>
          </p:cNvCxnSpPr>
          <p:nvPr/>
        </p:nvCxnSpPr>
        <p:spPr bwMode="auto">
          <a:xfrm rot="16200000" flipH="1">
            <a:off x="4236806" y="2435689"/>
            <a:ext cx="855156" cy="2785"/>
          </a:xfrm>
          <a:prstGeom prst="bentConnector3">
            <a:avLst>
              <a:gd name="adj1" fmla="val 50000"/>
            </a:avLst>
          </a:prstGeom>
          <a:noFill/>
          <a:ln w="6350">
            <a:solidFill>
              <a:schemeClr val="accent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1" name="Text Box 87">
            <a:extLst>
              <a:ext uri="{FF2B5EF4-FFF2-40B4-BE49-F238E27FC236}">
                <a16:creationId xmlns:a16="http://schemas.microsoft.com/office/drawing/2014/main" id="{3F7FA8AC-502D-6C5C-46CB-1BB8FD7831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8635" y="2235108"/>
            <a:ext cx="386324" cy="37189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sm" len="sm"/>
              </a14:hiddenLine>
            </a:ext>
          </a:extLst>
        </p:spPr>
        <p:txBody>
          <a:bodyPr wrap="none" lIns="0" tIns="0" rIns="0" bIns="0">
            <a:spAutoFit/>
          </a:bodyPr>
          <a:lstStyle>
            <a:defPPr>
              <a:defRPr lang="ko-KR"/>
            </a:defPPr>
            <a:lvl1pPr marL="0" indent="0" latinLnBrk="0">
              <a:spcAft>
                <a:spcPts val="100"/>
              </a:spcAft>
              <a:buClr>
                <a:srgbClr val="292929"/>
              </a:buClr>
              <a:buSzPts val="800"/>
              <a:buFont typeface="Wingdings" pitchFamily="2" charset="2"/>
              <a:buNone/>
              <a:defRPr sz="800" b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292929"/>
                </a:solidFill>
                <a:latin typeface="Rix모던고딕 M" pitchFamily="18" charset="-127"/>
                <a:ea typeface="Rix모던고딕 M" pitchFamily="18" charset="-127"/>
              </a:defRPr>
            </a:lvl1pPr>
            <a:lvl2pPr marL="742950" indent="-285750">
              <a:defRPr>
                <a:ea typeface="맑은 고딕" pitchFamily="50" charset="-127"/>
              </a:defRPr>
            </a:lvl2pPr>
            <a:lvl3pPr marL="1143000" indent="-228600">
              <a:defRPr>
                <a:ea typeface="맑은 고딕" pitchFamily="50" charset="-127"/>
              </a:defRPr>
            </a:lvl3pPr>
            <a:lvl4pPr marL="1600200" indent="-228600">
              <a:defRPr>
                <a:ea typeface="맑은 고딕" pitchFamily="50" charset="-127"/>
              </a:defRPr>
            </a:lvl4pPr>
            <a:lvl5pPr marL="2057400" indent="-228600">
              <a:defRPr>
                <a:ea typeface="맑은 고딕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ea typeface="맑은 고딕" pitchFamily="50" charset="-127"/>
              </a:defRPr>
            </a:lvl9pPr>
          </a:lstStyle>
          <a:p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녹취</a:t>
            </a: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음성</a:t>
            </a:r>
            <a:endParaRPr lang="en-US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CTI Data</a:t>
            </a:r>
          </a:p>
          <a:p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(UEI </a:t>
            </a:r>
            <a:r>
              <a:rPr lang="ko-KR" altLang="en-US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값</a:t>
            </a:r>
            <a:r>
              <a:rPr lang="en-US" altLang="ko-KR" sz="750" dirty="0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ko-KR" sz="75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D905F2-C3B2-2A0B-1E38-93079E058C1B}"/>
              </a:ext>
            </a:extLst>
          </p:cNvPr>
          <p:cNvSpPr txBox="1"/>
          <p:nvPr/>
        </p:nvSpPr>
        <p:spPr>
          <a:xfrm>
            <a:off x="856427" y="92098"/>
            <a:ext cx="300082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  <a:r>
              <a:rPr lang="en-US" altLang="ko-KR" sz="2000" dirty="0">
                <a:solidFill>
                  <a:srgbClr val="7F7F7F"/>
                </a:solidFill>
              </a:rPr>
              <a:t>(</a:t>
            </a:r>
            <a:r>
              <a:rPr lang="ko-KR" altLang="en-US" sz="2000" dirty="0">
                <a:solidFill>
                  <a:srgbClr val="7F7F7F"/>
                </a:solidFill>
              </a:rPr>
              <a:t>콜 인프라</a:t>
            </a:r>
            <a:r>
              <a:rPr lang="en-US" altLang="ko-KR" sz="2000" dirty="0">
                <a:solidFill>
                  <a:srgbClr val="7F7F7F"/>
                </a:solidFill>
              </a:rPr>
              <a:t>)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05BCAAE9-0F6E-E6F6-5B9C-E1960235E4D1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5584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>
            <a:extLst>
              <a:ext uri="{FF2B5EF4-FFF2-40B4-BE49-F238E27FC236}">
                <a16:creationId xmlns:a16="http://schemas.microsoft.com/office/drawing/2014/main" id="{4297557E-1D35-69AC-E452-90FC939971E0}"/>
              </a:ext>
            </a:extLst>
          </p:cNvPr>
          <p:cNvSpPr/>
          <p:nvPr/>
        </p:nvSpPr>
        <p:spPr>
          <a:xfrm>
            <a:off x="192088" y="836713"/>
            <a:ext cx="2231503" cy="57609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33F2BD82-4E0C-91D0-4C6E-E97E6CF4EF20}"/>
              </a:ext>
            </a:extLst>
          </p:cNvPr>
          <p:cNvSpPr/>
          <p:nvPr/>
        </p:nvSpPr>
        <p:spPr>
          <a:xfrm>
            <a:off x="2351583" y="836712"/>
            <a:ext cx="9648329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0714917-E591-69A5-4853-A3389A132678}"/>
              </a:ext>
            </a:extLst>
          </p:cNvPr>
          <p:cNvSpPr/>
          <p:nvPr/>
        </p:nvSpPr>
        <p:spPr>
          <a:xfrm>
            <a:off x="2351584" y="845647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0179AF25-C9C1-AA0F-DDD8-94598A9CAB93}"/>
              </a:ext>
            </a:extLst>
          </p:cNvPr>
          <p:cNvGrpSpPr/>
          <p:nvPr/>
        </p:nvGrpSpPr>
        <p:grpSpPr>
          <a:xfrm>
            <a:off x="767408" y="1484785"/>
            <a:ext cx="10599530" cy="3841634"/>
            <a:chOff x="2046247" y="6241728"/>
            <a:chExt cx="14839342" cy="5378288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B915C794-288E-38B4-F371-AAE3EA78BDD1}"/>
                </a:ext>
              </a:extLst>
            </p:cNvPr>
            <p:cNvSpPr/>
            <p:nvPr/>
          </p:nvSpPr>
          <p:spPr>
            <a:xfrm>
              <a:off x="2046247" y="8492848"/>
              <a:ext cx="1753297" cy="878112"/>
            </a:xfrm>
            <a:prstGeom prst="roundRect">
              <a:avLst/>
            </a:prstGeom>
            <a:solidFill>
              <a:srgbClr val="C9EDFD"/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SBC</a:t>
              </a:r>
              <a:endPara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E5FAE8A6-8B46-0F0A-B43F-A38FD1D7C146}"/>
                </a:ext>
              </a:extLst>
            </p:cNvPr>
            <p:cNvSpPr/>
            <p:nvPr/>
          </p:nvSpPr>
          <p:spPr>
            <a:xfrm>
              <a:off x="4760419" y="8492848"/>
              <a:ext cx="1753297" cy="878112"/>
            </a:xfrm>
            <a:prstGeom prst="roundRect">
              <a:avLst/>
            </a:prstGeom>
            <a:solidFill>
              <a:srgbClr val="C9EDFD"/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Media</a:t>
              </a:r>
            </a:p>
            <a:p>
              <a:pPr algn="ctr"/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Server</a:t>
              </a:r>
              <a:endPara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2ACDEEEF-2156-ABDA-3F21-DD5E7E45F9DC}"/>
                </a:ext>
              </a:extLst>
            </p:cNvPr>
            <p:cNvSpPr/>
            <p:nvPr/>
          </p:nvSpPr>
          <p:spPr>
            <a:xfrm>
              <a:off x="7474589" y="8492848"/>
              <a:ext cx="1753297" cy="878112"/>
            </a:xfrm>
            <a:prstGeom prst="roundRect">
              <a:avLst/>
            </a:prstGeom>
            <a:solidFill>
              <a:srgbClr val="C9EDFD"/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en-US" altLang="ko-KR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Session</a:t>
              </a:r>
              <a:r>
                <a:rPr lang="ko-KR" altLang="en-US" sz="970" b="1" spc="-36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Manager</a:t>
              </a:r>
              <a:endPara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42F01FFC-EB75-95BF-8441-B5EA4304E206}"/>
                </a:ext>
              </a:extLst>
            </p:cNvPr>
            <p:cNvSpPr/>
            <p:nvPr/>
          </p:nvSpPr>
          <p:spPr>
            <a:xfrm>
              <a:off x="10188760" y="8492848"/>
              <a:ext cx="1753297" cy="878114"/>
            </a:xfrm>
            <a:prstGeom prst="roundRect">
              <a:avLst/>
            </a:prstGeom>
            <a:solidFill>
              <a:srgbClr val="C9EDFD"/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Communication</a:t>
              </a:r>
            </a:p>
            <a:p>
              <a:pPr algn="ctr"/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Server</a:t>
              </a:r>
              <a:endPara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314E8FF3-7D7A-E939-52F6-ADBE3C6ACECE}"/>
                </a:ext>
              </a:extLst>
            </p:cNvPr>
            <p:cNvSpPr/>
            <p:nvPr/>
          </p:nvSpPr>
          <p:spPr>
            <a:xfrm>
              <a:off x="7474589" y="6243792"/>
              <a:ext cx="1753200" cy="880112"/>
            </a:xfrm>
            <a:prstGeom prst="roundRect">
              <a:avLst/>
            </a:prstGeom>
            <a:solidFill>
              <a:srgbClr val="C9EDFD"/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System</a:t>
              </a:r>
            </a:p>
            <a:p>
              <a:pPr algn="ctr"/>
              <a:r>
                <a:rPr lang="ko-KR" altLang="en-US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</a:t>
              </a:r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Manager</a:t>
              </a:r>
              <a:endPara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696372C9-5038-4D8B-4816-98E198D48AA2}"/>
                </a:ext>
              </a:extLst>
            </p:cNvPr>
            <p:cNvSpPr/>
            <p:nvPr/>
          </p:nvSpPr>
          <p:spPr>
            <a:xfrm>
              <a:off x="12902931" y="8492847"/>
              <a:ext cx="1753297" cy="878114"/>
            </a:xfrm>
            <a:prstGeom prst="roundRect">
              <a:avLst/>
            </a:prstGeom>
            <a:solidFill>
              <a:srgbClr val="C9EDFD"/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Application</a:t>
              </a:r>
            </a:p>
            <a:p>
              <a:pPr algn="ctr"/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Enablement Server</a:t>
              </a:r>
              <a:endPara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4A9F49AC-1757-FF58-DE3B-CBCC747D1E3D}"/>
                </a:ext>
              </a:extLst>
            </p:cNvPr>
            <p:cNvSpPr/>
            <p:nvPr/>
          </p:nvSpPr>
          <p:spPr>
            <a:xfrm>
              <a:off x="7474589" y="10739904"/>
              <a:ext cx="1753200" cy="880112"/>
            </a:xfrm>
            <a:prstGeom prst="roundRect">
              <a:avLst/>
            </a:prstGeom>
            <a:solidFill>
              <a:srgbClr val="C9EDFD"/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IVR</a:t>
              </a:r>
              <a:endPara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C0BB3B1D-A321-C313-84FD-186AF7558EFC}"/>
                </a:ext>
              </a:extLst>
            </p:cNvPr>
            <p:cNvSpPr/>
            <p:nvPr/>
          </p:nvSpPr>
          <p:spPr>
            <a:xfrm>
              <a:off x="15132292" y="6245354"/>
              <a:ext cx="1753297" cy="878114"/>
            </a:xfrm>
            <a:prstGeom prst="roundRect">
              <a:avLst/>
            </a:prstGeom>
            <a:solidFill>
              <a:srgbClr val="C9EDFD"/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ko-KR" altLang="en-US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녹취</a:t>
              </a:r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483D4704-3184-18E0-DED1-A3F9D35E33B2}"/>
                </a:ext>
              </a:extLst>
            </p:cNvPr>
            <p:cNvSpPr/>
            <p:nvPr/>
          </p:nvSpPr>
          <p:spPr>
            <a:xfrm>
              <a:off x="15132292" y="10741466"/>
              <a:ext cx="1753297" cy="878114"/>
            </a:xfrm>
            <a:prstGeom prst="roundRect">
              <a:avLst/>
            </a:prstGeom>
            <a:solidFill>
              <a:srgbClr val="C9EDFD"/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CTI</a:t>
              </a:r>
              <a:endPara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0496488F-22F3-FAE8-F63C-11F5B0776969}"/>
                </a:ext>
              </a:extLst>
            </p:cNvPr>
            <p:cNvCxnSpPr>
              <a:cxnSpLocks/>
              <a:endCxn id="5" idx="1"/>
            </p:cNvCxnSpPr>
            <p:nvPr/>
          </p:nvCxnSpPr>
          <p:spPr>
            <a:xfrm>
              <a:off x="3799544" y="8931904"/>
              <a:ext cx="96087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02BB345F-0754-2577-32A2-98427C2FD768}"/>
                </a:ext>
              </a:extLst>
            </p:cNvPr>
            <p:cNvCxnSpPr>
              <a:stCxn id="5" idx="3"/>
              <a:endCxn id="6" idx="1"/>
            </p:cNvCxnSpPr>
            <p:nvPr/>
          </p:nvCxnSpPr>
          <p:spPr>
            <a:xfrm>
              <a:off x="6513715" y="8931904"/>
              <a:ext cx="96087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D442A0DE-8899-5032-0B6C-183B7BFB7EEB}"/>
                </a:ext>
              </a:extLst>
            </p:cNvPr>
            <p:cNvCxnSpPr>
              <a:stCxn id="6" idx="3"/>
              <a:endCxn id="7" idx="1"/>
            </p:cNvCxnSpPr>
            <p:nvPr/>
          </p:nvCxnSpPr>
          <p:spPr>
            <a:xfrm>
              <a:off x="9227886" y="8931904"/>
              <a:ext cx="960874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D0A44C19-0122-3219-80CF-5385AB25DC48}"/>
                </a:ext>
              </a:extLst>
            </p:cNvPr>
            <p:cNvCxnSpPr>
              <a:cxnSpLocks/>
              <a:stCxn id="7" idx="3"/>
              <a:endCxn id="9" idx="1"/>
            </p:cNvCxnSpPr>
            <p:nvPr/>
          </p:nvCxnSpPr>
          <p:spPr>
            <a:xfrm flipV="1">
              <a:off x="11942057" y="8931904"/>
              <a:ext cx="960874" cy="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연결선: 꺾임 22">
              <a:extLst>
                <a:ext uri="{FF2B5EF4-FFF2-40B4-BE49-F238E27FC236}">
                  <a16:creationId xmlns:a16="http://schemas.microsoft.com/office/drawing/2014/main" id="{33D05292-78D6-4193-885A-EF588ADA1A8B}"/>
                </a:ext>
              </a:extLst>
            </p:cNvPr>
            <p:cNvCxnSpPr>
              <a:stCxn id="9" idx="3"/>
              <a:endCxn id="11" idx="1"/>
            </p:cNvCxnSpPr>
            <p:nvPr/>
          </p:nvCxnSpPr>
          <p:spPr>
            <a:xfrm flipV="1">
              <a:off x="14656228" y="6684411"/>
              <a:ext cx="476064" cy="2247493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연결선: 꺾임 24">
              <a:extLst>
                <a:ext uri="{FF2B5EF4-FFF2-40B4-BE49-F238E27FC236}">
                  <a16:creationId xmlns:a16="http://schemas.microsoft.com/office/drawing/2014/main" id="{1E61B314-58A9-31F8-B195-304CE051F1DF}"/>
                </a:ext>
              </a:extLst>
            </p:cNvPr>
            <p:cNvCxnSpPr>
              <a:stCxn id="9" idx="3"/>
              <a:endCxn id="12" idx="1"/>
            </p:cNvCxnSpPr>
            <p:nvPr/>
          </p:nvCxnSpPr>
          <p:spPr>
            <a:xfrm>
              <a:off x="14656228" y="8931904"/>
              <a:ext cx="476064" cy="2248619"/>
            </a:xfrm>
            <a:prstGeom prst="bentConnector3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A13E0A67-FDD0-F73C-88EE-A8A4605E85A9}"/>
                </a:ext>
              </a:extLst>
            </p:cNvPr>
            <p:cNvCxnSpPr>
              <a:cxnSpLocks/>
              <a:stCxn id="8" idx="2"/>
              <a:endCxn id="6" idx="0"/>
            </p:cNvCxnSpPr>
            <p:nvPr/>
          </p:nvCxnSpPr>
          <p:spPr>
            <a:xfrm>
              <a:off x="8351189" y="7123904"/>
              <a:ext cx="49" cy="13689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id="{003C35E0-715F-0046-786C-24C634D62120}"/>
                </a:ext>
              </a:extLst>
            </p:cNvPr>
            <p:cNvCxnSpPr>
              <a:stCxn id="6" idx="2"/>
              <a:endCxn id="10" idx="0"/>
            </p:cNvCxnSpPr>
            <p:nvPr/>
          </p:nvCxnSpPr>
          <p:spPr>
            <a:xfrm flipH="1">
              <a:off x="8351189" y="9370960"/>
              <a:ext cx="49" cy="136894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7AB8BD-1554-7B5B-2DC3-D83DDEB5DCCD}"/>
                </a:ext>
              </a:extLst>
            </p:cNvPr>
            <p:cNvSpPr txBox="1"/>
            <p:nvPr/>
          </p:nvSpPr>
          <p:spPr>
            <a:xfrm>
              <a:off x="3671480" y="8262705"/>
              <a:ext cx="1295354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857" dirty="0"/>
                <a:t>민원인 호 </a:t>
              </a:r>
              <a:r>
                <a:rPr lang="ko-KR" altLang="en-US" sz="857" dirty="0" err="1"/>
                <a:t>인입</a:t>
              </a:r>
              <a:endParaRPr lang="en-US" altLang="ko-KR" sz="857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220AC1C-07F8-AE3D-29A5-0731E0A4AEF0}"/>
                </a:ext>
              </a:extLst>
            </p:cNvPr>
            <p:cNvSpPr txBox="1"/>
            <p:nvPr/>
          </p:nvSpPr>
          <p:spPr>
            <a:xfrm>
              <a:off x="3762980" y="9339846"/>
              <a:ext cx="1106841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SIP Protocol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82CB6BE-E573-82A9-2354-173324838323}"/>
                </a:ext>
              </a:extLst>
            </p:cNvPr>
            <p:cNvSpPr txBox="1"/>
            <p:nvPr/>
          </p:nvSpPr>
          <p:spPr>
            <a:xfrm>
              <a:off x="6477150" y="9339844"/>
              <a:ext cx="1106841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SIP Protocol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2E99A0-0CE3-AA9A-C7FA-AA5F3316A786}"/>
                </a:ext>
              </a:extLst>
            </p:cNvPr>
            <p:cNvSpPr txBox="1"/>
            <p:nvPr/>
          </p:nvSpPr>
          <p:spPr>
            <a:xfrm>
              <a:off x="9191323" y="9339844"/>
              <a:ext cx="1106841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SIP Protocol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6785860-1E0B-8614-1FF4-98A1C5DB7672}"/>
                </a:ext>
              </a:extLst>
            </p:cNvPr>
            <p:cNvSpPr txBox="1"/>
            <p:nvPr/>
          </p:nvSpPr>
          <p:spPr>
            <a:xfrm>
              <a:off x="11994725" y="9339844"/>
              <a:ext cx="920573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ASAI</a:t>
              </a:r>
              <a:r>
                <a:rPr lang="ko-KR" altLang="en-US" sz="857" dirty="0"/>
                <a:t> </a:t>
              </a:r>
              <a:r>
                <a:rPr lang="en-US" altLang="ko-KR" sz="857" dirty="0"/>
                <a:t>Link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F523DE3-2E10-E33C-5DC4-5AEADB162D5C}"/>
                </a:ext>
              </a:extLst>
            </p:cNvPr>
            <p:cNvSpPr txBox="1"/>
            <p:nvPr/>
          </p:nvSpPr>
          <p:spPr>
            <a:xfrm>
              <a:off x="14100302" y="7351883"/>
              <a:ext cx="745525" cy="4985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DMCC</a:t>
              </a:r>
            </a:p>
            <a:p>
              <a:r>
                <a:rPr lang="en-US" altLang="ko-KR" sz="857" dirty="0"/>
                <a:t>Service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9510FF5-7610-B6F7-1E69-284CA902DE93}"/>
                </a:ext>
              </a:extLst>
            </p:cNvPr>
            <p:cNvSpPr txBox="1"/>
            <p:nvPr/>
          </p:nvSpPr>
          <p:spPr>
            <a:xfrm>
              <a:off x="14100302" y="10038761"/>
              <a:ext cx="745525" cy="4985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TSAPI</a:t>
              </a:r>
            </a:p>
            <a:p>
              <a:r>
                <a:rPr lang="en-US" altLang="ko-KR" sz="857" dirty="0"/>
                <a:t>Service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B1344F5-786C-0C14-CEA7-F01426DFC69C}"/>
                </a:ext>
              </a:extLst>
            </p:cNvPr>
            <p:cNvSpPr txBox="1"/>
            <p:nvPr/>
          </p:nvSpPr>
          <p:spPr>
            <a:xfrm>
              <a:off x="8600598" y="9916933"/>
              <a:ext cx="1106841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SIP Protocol</a:t>
              </a:r>
            </a:p>
          </p:txBody>
        </p:sp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F0490972-EEBE-E73E-A825-DA6702AC7497}"/>
                </a:ext>
              </a:extLst>
            </p:cNvPr>
            <p:cNvSpPr/>
            <p:nvPr/>
          </p:nvSpPr>
          <p:spPr>
            <a:xfrm>
              <a:off x="10188711" y="10741466"/>
              <a:ext cx="1753297" cy="878114"/>
            </a:xfrm>
            <a:prstGeom prst="roundRect">
              <a:avLst/>
            </a:prstGeom>
            <a:solidFill>
              <a:srgbClr val="C9EDFD"/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 lIns="0" tIns="0" rIns="0" bIns="0" rtlCol="0" anchor="ctr" anchorCtr="0"/>
            <a:lstStyle/>
            <a:p>
              <a:pPr algn="ctr"/>
              <a:r>
                <a:rPr lang="en-US" altLang="ko-KR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IP</a:t>
              </a:r>
              <a:r>
                <a:rPr lang="ko-KR" altLang="en-US" sz="97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전화기</a:t>
              </a:r>
            </a:p>
          </p:txBody>
        </p:sp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F8EB8919-D3A3-73C3-A054-965B943D9C25}"/>
                </a:ext>
              </a:extLst>
            </p:cNvPr>
            <p:cNvCxnSpPr>
              <a:stCxn id="7" idx="2"/>
              <a:endCxn id="41" idx="0"/>
            </p:cNvCxnSpPr>
            <p:nvPr/>
          </p:nvCxnSpPr>
          <p:spPr>
            <a:xfrm flipH="1">
              <a:off x="11065360" y="9370962"/>
              <a:ext cx="49" cy="13705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7CA3502-A6BB-87F1-B057-6DAB1C56D3E8}"/>
                </a:ext>
              </a:extLst>
            </p:cNvPr>
            <p:cNvSpPr txBox="1"/>
            <p:nvPr/>
          </p:nvSpPr>
          <p:spPr>
            <a:xfrm>
              <a:off x="8321510" y="7551632"/>
              <a:ext cx="846514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SM </a:t>
              </a:r>
              <a:r>
                <a:rPr lang="ko-KR" altLang="en-US" sz="857" dirty="0"/>
                <a:t>관리</a:t>
              </a:r>
              <a:endParaRPr lang="en-US" altLang="ko-KR" sz="857" dirty="0"/>
            </a:p>
          </p:txBody>
        </p:sp>
        <p:cxnSp>
          <p:nvCxnSpPr>
            <p:cNvPr id="46" name="연결선: 꺾임 45">
              <a:extLst>
                <a:ext uri="{FF2B5EF4-FFF2-40B4-BE49-F238E27FC236}">
                  <a16:creationId xmlns:a16="http://schemas.microsoft.com/office/drawing/2014/main" id="{40CA67CC-7109-36E4-9C8C-BA6E50467B45}"/>
                </a:ext>
              </a:extLst>
            </p:cNvPr>
            <p:cNvCxnSpPr>
              <a:stCxn id="7" idx="0"/>
            </p:cNvCxnSpPr>
            <p:nvPr/>
          </p:nvCxnSpPr>
          <p:spPr>
            <a:xfrm rot="5400000" flipH="1" flipV="1">
              <a:off x="12109976" y="5470533"/>
              <a:ext cx="1977748" cy="4066883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EA651FD-07DD-8916-5695-192A59BA5BC7}"/>
                </a:ext>
              </a:extLst>
            </p:cNvPr>
            <p:cNvSpPr txBox="1"/>
            <p:nvPr/>
          </p:nvSpPr>
          <p:spPr>
            <a:xfrm>
              <a:off x="12195645" y="6241728"/>
              <a:ext cx="523348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RTP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3FBEB30-790F-47F1-63CC-D668EE37C78A}"/>
                </a:ext>
              </a:extLst>
            </p:cNvPr>
            <p:cNvSpPr txBox="1"/>
            <p:nvPr/>
          </p:nvSpPr>
          <p:spPr>
            <a:xfrm>
              <a:off x="10609414" y="10002407"/>
              <a:ext cx="523348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RTP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2B78EEF-943A-FA5F-21EA-3DBCE4A6512F}"/>
                </a:ext>
              </a:extLst>
            </p:cNvPr>
            <p:cNvSpPr txBox="1"/>
            <p:nvPr/>
          </p:nvSpPr>
          <p:spPr>
            <a:xfrm>
              <a:off x="4062372" y="8653489"/>
              <a:ext cx="523348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RTP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72FA818-319E-0019-7DCB-B3F38E5C00E3}"/>
                </a:ext>
              </a:extLst>
            </p:cNvPr>
            <p:cNvSpPr txBox="1"/>
            <p:nvPr/>
          </p:nvSpPr>
          <p:spPr>
            <a:xfrm>
              <a:off x="6766897" y="8653489"/>
              <a:ext cx="523348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RTP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627A711-269D-B325-47F5-7BBA3D4D2429}"/>
                </a:ext>
              </a:extLst>
            </p:cNvPr>
            <p:cNvSpPr txBox="1"/>
            <p:nvPr/>
          </p:nvSpPr>
          <p:spPr>
            <a:xfrm>
              <a:off x="9491154" y="8613318"/>
              <a:ext cx="523348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RTP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1860018-E408-E110-9AAE-6A95ED9B9A2F}"/>
                </a:ext>
              </a:extLst>
            </p:cNvPr>
            <p:cNvSpPr txBox="1"/>
            <p:nvPr/>
          </p:nvSpPr>
          <p:spPr>
            <a:xfrm>
              <a:off x="7822968" y="10002407"/>
              <a:ext cx="523348" cy="3139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857" dirty="0"/>
                <a:t>RTP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0F0B1B5-8B96-036E-9878-F479DB2C94E6}"/>
              </a:ext>
            </a:extLst>
          </p:cNvPr>
          <p:cNvSpPr txBox="1"/>
          <p:nvPr/>
        </p:nvSpPr>
        <p:spPr>
          <a:xfrm>
            <a:off x="856427" y="92098"/>
            <a:ext cx="2505173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  <a:r>
              <a:rPr lang="en-US" altLang="ko-KR" sz="2000" dirty="0">
                <a:solidFill>
                  <a:srgbClr val="7F7F7F"/>
                </a:solidFill>
              </a:rPr>
              <a:t>(PBX)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21" name="TextBox 20">
            <a:hlinkClick r:id="" action="ppaction://noaction"/>
            <a:extLst>
              <a:ext uri="{FF2B5EF4-FFF2-40B4-BE49-F238E27FC236}">
                <a16:creationId xmlns:a16="http://schemas.microsoft.com/office/drawing/2014/main" id="{B1E84600-1CE0-57B8-837B-3F26A174B38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1C4288D7-011D-005D-A5DD-E707B8E19B1A}"/>
              </a:ext>
            </a:extLst>
          </p:cNvPr>
          <p:cNvSpPr/>
          <p:nvPr/>
        </p:nvSpPr>
        <p:spPr>
          <a:xfrm>
            <a:off x="191344" y="836613"/>
            <a:ext cx="1681065" cy="3662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59361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01FC1225-3182-A682-F8D8-AF20E3B930CD}"/>
              </a:ext>
            </a:extLst>
          </p:cNvPr>
          <p:cNvGrpSpPr/>
          <p:nvPr/>
        </p:nvGrpSpPr>
        <p:grpSpPr>
          <a:xfrm>
            <a:off x="191343" y="836712"/>
            <a:ext cx="11808569" cy="5760938"/>
            <a:chOff x="623392" y="980728"/>
            <a:chExt cx="10945216" cy="5400378"/>
          </a:xfrm>
        </p:grpSpPr>
        <p:sp>
          <p:nvSpPr>
            <p:cNvPr id="120" name="직사각형 119">
              <a:extLst>
                <a:ext uri="{FF2B5EF4-FFF2-40B4-BE49-F238E27FC236}">
                  <a16:creationId xmlns:a16="http://schemas.microsoft.com/office/drawing/2014/main" id="{CC00BABE-E884-5393-2078-C194F96945D2}"/>
                </a:ext>
              </a:extLst>
            </p:cNvPr>
            <p:cNvSpPr/>
            <p:nvPr/>
          </p:nvSpPr>
          <p:spPr>
            <a:xfrm>
              <a:off x="623392" y="980728"/>
              <a:ext cx="10945216" cy="540037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00" dirty="0"/>
            </a:p>
          </p:txBody>
        </p:sp>
        <p:sp>
          <p:nvSpPr>
            <p:cNvPr id="121" name="직사각형 120">
              <a:extLst>
                <a:ext uri="{FF2B5EF4-FFF2-40B4-BE49-F238E27FC236}">
                  <a16:creationId xmlns:a16="http://schemas.microsoft.com/office/drawing/2014/main" id="{86C2837F-D5CD-7E13-B797-43C03FB880DF}"/>
                </a:ext>
              </a:extLst>
            </p:cNvPr>
            <p:cNvSpPr/>
            <p:nvPr/>
          </p:nvSpPr>
          <p:spPr>
            <a:xfrm>
              <a:off x="623392" y="989432"/>
              <a:ext cx="1426752" cy="36621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클라우드</a:t>
              </a: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D4B63F89-5ED8-8F45-69BF-D0795C4ACDFE}"/>
              </a:ext>
            </a:extLst>
          </p:cNvPr>
          <p:cNvGrpSpPr/>
          <p:nvPr/>
        </p:nvGrpSpPr>
        <p:grpSpPr>
          <a:xfrm>
            <a:off x="8649969" y="1898295"/>
            <a:ext cx="2400116" cy="727044"/>
            <a:chOff x="7182905" y="2984315"/>
            <a:chExt cx="1040694" cy="453766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5CF718CB-DA3C-2494-20FC-6DD6491F25A8}"/>
                </a:ext>
              </a:extLst>
            </p:cNvPr>
            <p:cNvGrpSpPr/>
            <p:nvPr/>
          </p:nvGrpSpPr>
          <p:grpSpPr>
            <a:xfrm>
              <a:off x="7182905" y="2984315"/>
              <a:ext cx="1040694" cy="453766"/>
              <a:chOff x="1152784" y="3033869"/>
              <a:chExt cx="1040694" cy="453766"/>
            </a:xfrm>
          </p:grpSpPr>
          <p:sp>
            <p:nvSpPr>
              <p:cNvPr id="8" name="모서리가 둥근 직사각형 227">
                <a:extLst>
                  <a:ext uri="{FF2B5EF4-FFF2-40B4-BE49-F238E27FC236}">
                    <a16:creationId xmlns:a16="http://schemas.microsoft.com/office/drawing/2014/main" id="{A821318F-C649-B306-884F-182C90230D4B}"/>
                  </a:ext>
                </a:extLst>
              </p:cNvPr>
              <p:cNvSpPr/>
              <p:nvPr/>
            </p:nvSpPr>
            <p:spPr>
              <a:xfrm>
                <a:off x="1177739" y="3195252"/>
                <a:ext cx="1015739" cy="292383"/>
              </a:xfrm>
              <a:prstGeom prst="roundRect">
                <a:avLst>
                  <a:gd name="adj" fmla="val 6136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9" name="그룹 8">
                <a:extLst>
                  <a:ext uri="{FF2B5EF4-FFF2-40B4-BE49-F238E27FC236}">
                    <a16:creationId xmlns:a16="http://schemas.microsoft.com/office/drawing/2014/main" id="{2283D72C-23EE-4122-EA2D-F3F3BCB5771A}"/>
                  </a:ext>
                </a:extLst>
              </p:cNvPr>
              <p:cNvGrpSpPr/>
              <p:nvPr/>
            </p:nvGrpSpPr>
            <p:grpSpPr>
              <a:xfrm>
                <a:off x="1152784" y="3033869"/>
                <a:ext cx="373671" cy="144840"/>
                <a:chOff x="871725" y="3004701"/>
                <a:chExt cx="505441" cy="140639"/>
              </a:xfrm>
            </p:grpSpPr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0CE2203D-7D94-A407-F93B-F12740EF8011}"/>
                    </a:ext>
                  </a:extLst>
                </p:cNvPr>
                <p:cNvSpPr txBox="1"/>
                <p:nvPr/>
              </p:nvSpPr>
              <p:spPr>
                <a:xfrm>
                  <a:off x="1217061" y="3018636"/>
                  <a:ext cx="160105" cy="9326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45107" tIns="0" rIns="0" bIns="0" rtlCol="0" anchor="ctr">
                  <a:spAutoFit/>
                </a:bodyPr>
                <a:lstStyle/>
                <a:p>
                  <a:pPr defTabSz="572879">
                    <a:defRPr/>
                  </a:pPr>
                  <a:r>
                    <a:rPr lang="en-US" b="1" spc="-38" dirty="0"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Arial" panose="020B0604020202020204" pitchFamily="34" charset="0"/>
                    </a:rPr>
                    <a:t>PBX</a:t>
                  </a:r>
                </a:p>
              </p:txBody>
            </p:sp>
            <p:pic>
              <p:nvPicPr>
                <p:cNvPr id="11" name="Graphic 5">
                  <a:extLst>
                    <a:ext uri="{FF2B5EF4-FFF2-40B4-BE49-F238E27FC236}">
                      <a16:creationId xmlns:a16="http://schemas.microsoft.com/office/drawing/2014/main" id="{1C4B8FD4-3F96-B4CD-7DE3-DD4C4BF03D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1725" y="3004701"/>
                  <a:ext cx="336243" cy="140639"/>
                </a:xfrm>
                <a:prstGeom prst="rect">
                  <a:avLst/>
                </a:prstGeom>
              </p:spPr>
            </p:pic>
          </p:grpSp>
        </p:grpSp>
        <p:sp>
          <p:nvSpPr>
            <p:cNvPr id="7" name="Rectangle 81">
              <a:extLst>
                <a:ext uri="{FF2B5EF4-FFF2-40B4-BE49-F238E27FC236}">
                  <a16:creationId xmlns:a16="http://schemas.microsoft.com/office/drawing/2014/main" id="{25CB1DC6-9482-2D36-A4FD-FC4876D6D55C}"/>
                </a:ext>
              </a:extLst>
            </p:cNvPr>
            <p:cNvSpPr/>
            <p:nvPr/>
          </p:nvSpPr>
          <p:spPr>
            <a:xfrm>
              <a:off x="7261956" y="3199110"/>
              <a:ext cx="910157" cy="1918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AES</a:t>
              </a:r>
              <a:endParaRPr lang="x-none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C35AC76-B984-AAB1-2B04-2A5855AC595B}"/>
              </a:ext>
            </a:extLst>
          </p:cNvPr>
          <p:cNvGrpSpPr/>
          <p:nvPr/>
        </p:nvGrpSpPr>
        <p:grpSpPr>
          <a:xfrm>
            <a:off x="8649972" y="3086027"/>
            <a:ext cx="2400113" cy="1112646"/>
            <a:chOff x="7214099" y="4590561"/>
            <a:chExt cx="1040693" cy="694430"/>
          </a:xfrm>
        </p:grpSpPr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C591B47C-CB98-00A8-C5A2-A834A6F22272}"/>
                </a:ext>
              </a:extLst>
            </p:cNvPr>
            <p:cNvGrpSpPr/>
            <p:nvPr/>
          </p:nvGrpSpPr>
          <p:grpSpPr>
            <a:xfrm>
              <a:off x="7214099" y="4590561"/>
              <a:ext cx="1040693" cy="694430"/>
              <a:chOff x="1152785" y="3033847"/>
              <a:chExt cx="1040693" cy="694430"/>
            </a:xfrm>
          </p:grpSpPr>
          <p:sp>
            <p:nvSpPr>
              <p:cNvPr id="17" name="모서리가 둥근 직사각형 227">
                <a:extLst>
                  <a:ext uri="{FF2B5EF4-FFF2-40B4-BE49-F238E27FC236}">
                    <a16:creationId xmlns:a16="http://schemas.microsoft.com/office/drawing/2014/main" id="{26229B53-222F-0CE0-A68D-951356F5FF0F}"/>
                  </a:ext>
                </a:extLst>
              </p:cNvPr>
              <p:cNvSpPr/>
              <p:nvPr/>
            </p:nvSpPr>
            <p:spPr>
              <a:xfrm>
                <a:off x="1177739" y="3195252"/>
                <a:ext cx="1015739" cy="533025"/>
              </a:xfrm>
              <a:prstGeom prst="roundRect">
                <a:avLst>
                  <a:gd name="adj" fmla="val 6136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CAA19EFE-3B68-BBA0-3695-12622A51A1D2}"/>
                  </a:ext>
                </a:extLst>
              </p:cNvPr>
              <p:cNvGrpSpPr/>
              <p:nvPr/>
            </p:nvGrpSpPr>
            <p:grpSpPr>
              <a:xfrm>
                <a:off x="1152785" y="3033847"/>
                <a:ext cx="378724" cy="144839"/>
                <a:chOff x="871725" y="3004701"/>
                <a:chExt cx="512275" cy="140639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223FFE05-E2C8-1EB7-289C-02C7F20D28A7}"/>
                    </a:ext>
                  </a:extLst>
                </p:cNvPr>
                <p:cNvSpPr txBox="1"/>
                <p:nvPr/>
              </p:nvSpPr>
              <p:spPr>
                <a:xfrm>
                  <a:off x="1247400" y="3029571"/>
                  <a:ext cx="136600" cy="9326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45107" tIns="0" rIns="0" bIns="0" rtlCol="0" anchor="ctr">
                  <a:spAutoFit/>
                </a:bodyPr>
                <a:lstStyle/>
                <a:p>
                  <a:pPr defTabSz="572879">
                    <a:defRPr/>
                  </a:pPr>
                  <a:r>
                    <a:rPr lang="en-US" b="1" spc="-38" dirty="0"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Arial" panose="020B0604020202020204" pitchFamily="34" charset="0"/>
                    </a:rPr>
                    <a:t>IVR</a:t>
                  </a:r>
                </a:p>
              </p:txBody>
            </p:sp>
            <p:pic>
              <p:nvPicPr>
                <p:cNvPr id="20" name="Graphic 5">
                  <a:extLst>
                    <a:ext uri="{FF2B5EF4-FFF2-40B4-BE49-F238E27FC236}">
                      <a16:creationId xmlns:a16="http://schemas.microsoft.com/office/drawing/2014/main" id="{FE3A7CC7-595E-EFCB-39EA-8D813B4EB5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1725" y="3004701"/>
                  <a:ext cx="336243" cy="140639"/>
                </a:xfrm>
                <a:prstGeom prst="rect">
                  <a:avLst/>
                </a:prstGeom>
              </p:spPr>
            </p:pic>
          </p:grpSp>
        </p:grpSp>
        <p:sp>
          <p:nvSpPr>
            <p:cNvPr id="14" name="Rectangle 81">
              <a:extLst>
                <a:ext uri="{FF2B5EF4-FFF2-40B4-BE49-F238E27FC236}">
                  <a16:creationId xmlns:a16="http://schemas.microsoft.com/office/drawing/2014/main" id="{04F6ACC4-D51F-F4EF-1D32-13FE1A0A78D6}"/>
                </a:ext>
              </a:extLst>
            </p:cNvPr>
            <p:cNvSpPr/>
            <p:nvPr/>
          </p:nvSpPr>
          <p:spPr>
            <a:xfrm>
              <a:off x="7288107" y="5045895"/>
              <a:ext cx="910158" cy="19562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event</a:t>
              </a:r>
              <a:endParaRPr lang="en-US" altLang="ko-KR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15" name="Rectangle 81">
              <a:extLst>
                <a:ext uri="{FF2B5EF4-FFF2-40B4-BE49-F238E27FC236}">
                  <a16:creationId xmlns:a16="http://schemas.microsoft.com/office/drawing/2014/main" id="{7E884012-345E-C2FF-5511-AD9C8E067058}"/>
                </a:ext>
              </a:extLst>
            </p:cNvPr>
            <p:cNvSpPr/>
            <p:nvPr/>
          </p:nvSpPr>
          <p:spPr>
            <a:xfrm>
              <a:off x="7288107" y="4805375"/>
              <a:ext cx="910158" cy="1918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Digital ARS</a:t>
              </a:r>
              <a:endParaRPr lang="en-US" altLang="ko-KR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16" name="직사각형 383">
              <a:extLst>
                <a:ext uri="{FF2B5EF4-FFF2-40B4-BE49-F238E27FC236}">
                  <a16:creationId xmlns:a16="http://schemas.microsoft.com/office/drawing/2014/main" id="{A0672080-0E62-FF3B-C01F-5046454902CC}"/>
                </a:ext>
              </a:extLst>
            </p:cNvPr>
            <p:cNvSpPr/>
            <p:nvPr/>
          </p:nvSpPr>
          <p:spPr>
            <a:xfrm>
              <a:off x="7289502" y="5047526"/>
              <a:ext cx="891933" cy="14367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spAutoFit/>
            </a:bodyPr>
            <a:lstStyle/>
            <a:p>
              <a:pPr algn="ctr">
                <a:lnSpc>
                  <a:spcPct val="150000"/>
                </a:lnSpc>
              </a:pPr>
              <a:endParaRPr lang="en-US" altLang="ko-KR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BD0334ED-0605-E824-0641-28725E91A01E}"/>
              </a:ext>
            </a:extLst>
          </p:cNvPr>
          <p:cNvGrpSpPr/>
          <p:nvPr/>
        </p:nvGrpSpPr>
        <p:grpSpPr>
          <a:xfrm>
            <a:off x="8649955" y="4290314"/>
            <a:ext cx="2400128" cy="1802983"/>
            <a:chOff x="6940808" y="4045818"/>
            <a:chExt cx="1040699" cy="1125287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8231B2EC-EB1A-F34D-173C-956F5FFE5736}"/>
                </a:ext>
              </a:extLst>
            </p:cNvPr>
            <p:cNvGrpSpPr/>
            <p:nvPr/>
          </p:nvGrpSpPr>
          <p:grpSpPr>
            <a:xfrm>
              <a:off x="6940808" y="4045818"/>
              <a:ext cx="1040699" cy="1125287"/>
              <a:chOff x="7214095" y="4590561"/>
              <a:chExt cx="1040699" cy="1125287"/>
            </a:xfrm>
          </p:grpSpPr>
          <p:grpSp>
            <p:nvGrpSpPr>
              <p:cNvPr id="24" name="그룹 23">
                <a:extLst>
                  <a:ext uri="{FF2B5EF4-FFF2-40B4-BE49-F238E27FC236}">
                    <a16:creationId xmlns:a16="http://schemas.microsoft.com/office/drawing/2014/main" id="{B4FFEBB3-7345-62C0-CFEF-D7DF3FA5DDB0}"/>
                  </a:ext>
                </a:extLst>
              </p:cNvPr>
              <p:cNvGrpSpPr/>
              <p:nvPr/>
            </p:nvGrpSpPr>
            <p:grpSpPr>
              <a:xfrm>
                <a:off x="7214095" y="4590561"/>
                <a:ext cx="1040699" cy="1125287"/>
                <a:chOff x="1152781" y="3033847"/>
                <a:chExt cx="1040699" cy="1125287"/>
              </a:xfrm>
            </p:grpSpPr>
            <p:sp>
              <p:nvSpPr>
                <p:cNvPr id="27" name="모서리가 둥근 직사각형 227">
                  <a:extLst>
                    <a:ext uri="{FF2B5EF4-FFF2-40B4-BE49-F238E27FC236}">
                      <a16:creationId xmlns:a16="http://schemas.microsoft.com/office/drawing/2014/main" id="{712CDCC0-0D7C-CB9B-B9EA-A695CE1A2CB1}"/>
                    </a:ext>
                  </a:extLst>
                </p:cNvPr>
                <p:cNvSpPr/>
                <p:nvPr/>
              </p:nvSpPr>
              <p:spPr>
                <a:xfrm>
                  <a:off x="1177741" y="3195254"/>
                  <a:ext cx="1015739" cy="963880"/>
                </a:xfrm>
                <a:prstGeom prst="roundRect">
                  <a:avLst>
                    <a:gd name="adj" fmla="val 6136"/>
                  </a:avLst>
                </a:prstGeom>
                <a:solidFill>
                  <a:schemeClr val="bg1"/>
                </a:soli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grpSp>
              <p:nvGrpSpPr>
                <p:cNvPr id="28" name="그룹 27">
                  <a:extLst>
                    <a:ext uri="{FF2B5EF4-FFF2-40B4-BE49-F238E27FC236}">
                      <a16:creationId xmlns:a16="http://schemas.microsoft.com/office/drawing/2014/main" id="{807ADB94-87BE-ED03-221C-8D93003DA34A}"/>
                    </a:ext>
                  </a:extLst>
                </p:cNvPr>
                <p:cNvGrpSpPr/>
                <p:nvPr/>
              </p:nvGrpSpPr>
              <p:grpSpPr>
                <a:xfrm>
                  <a:off x="1152781" y="3033847"/>
                  <a:ext cx="374778" cy="144839"/>
                  <a:chOff x="871725" y="3004701"/>
                  <a:chExt cx="506940" cy="140639"/>
                </a:xfrm>
              </p:grpSpPr>
              <p:sp>
                <p:nvSpPr>
                  <p:cNvPr id="29" name="TextBox 28">
                    <a:extLst>
                      <a:ext uri="{FF2B5EF4-FFF2-40B4-BE49-F238E27FC236}">
                        <a16:creationId xmlns:a16="http://schemas.microsoft.com/office/drawing/2014/main" id="{84298CBE-4D32-6C19-C64F-0EF035D3B4FB}"/>
                      </a:ext>
                    </a:extLst>
                  </p:cNvPr>
                  <p:cNvSpPr txBox="1"/>
                  <p:nvPr/>
                </p:nvSpPr>
                <p:spPr>
                  <a:xfrm>
                    <a:off x="1226043" y="3029017"/>
                    <a:ext cx="152622" cy="93260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  <p:txBody>
                  <a:bodyPr wrap="none" lIns="45107" tIns="0" rIns="0" bIns="0" rtlCol="0" anchor="ctr">
                    <a:spAutoFit/>
                  </a:bodyPr>
                  <a:lstStyle/>
                  <a:p>
                    <a:pPr defTabSz="572879">
                      <a:defRPr/>
                    </a:pPr>
                    <a:r>
                      <a:rPr lang="ko-KR" altLang="en-US" b="1" spc="-38" dirty="0"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Arial" panose="020B0604020202020204" pitchFamily="34" charset="0"/>
                      </a:rPr>
                      <a:t>녹취</a:t>
                    </a:r>
                    <a:endParaRPr lang="en-US" b="1" spc="-38" dirty="0"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Arial" panose="020B0604020202020204" pitchFamily="34" charset="0"/>
                    </a:endParaRPr>
                  </a:p>
                </p:txBody>
              </p:sp>
              <p:pic>
                <p:nvPicPr>
                  <p:cNvPr id="30" name="Graphic 5">
                    <a:extLst>
                      <a:ext uri="{FF2B5EF4-FFF2-40B4-BE49-F238E27FC236}">
                        <a16:creationId xmlns:a16="http://schemas.microsoft.com/office/drawing/2014/main" id="{333F2811-77A1-6CC7-E70B-56A9C3FB612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2" cstate="print">
                    <a:grayscl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871725" y="3004701"/>
                    <a:ext cx="336243" cy="140639"/>
                  </a:xfrm>
                  <a:prstGeom prst="rect">
                    <a:avLst/>
                  </a:prstGeom>
                </p:spPr>
              </p:pic>
            </p:grpSp>
          </p:grpSp>
          <p:sp>
            <p:nvSpPr>
              <p:cNvPr id="25" name="Rectangle 81">
                <a:extLst>
                  <a:ext uri="{FF2B5EF4-FFF2-40B4-BE49-F238E27FC236}">
                    <a16:creationId xmlns:a16="http://schemas.microsoft.com/office/drawing/2014/main" id="{6FD835C7-7234-890D-0D3B-E6FCDB88C954}"/>
                  </a:ext>
                </a:extLst>
              </p:cNvPr>
              <p:cNvSpPr/>
              <p:nvPr/>
            </p:nvSpPr>
            <p:spPr>
              <a:xfrm>
                <a:off x="7295363" y="5026187"/>
                <a:ext cx="910158" cy="19183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dirty="0" err="1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rgbClr val="727272"/>
                    </a:solidFill>
                    <a:latin typeface="KoPub돋움체 Medium" panose="00000600000000000000" pitchFamily="2" charset="-127"/>
                    <a:ea typeface="KoPub돋움체 Medium" panose="00000600000000000000" pitchFamily="2" charset="-127"/>
                  </a:rPr>
                  <a:t>메인녹취</a:t>
                </a:r>
                <a:endParaRPr lang="en-US" altLang="ko-KR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endParaRPr>
              </a:p>
            </p:txBody>
          </p:sp>
          <p:sp>
            <p:nvSpPr>
              <p:cNvPr id="26" name="Rectangle 81">
                <a:extLst>
                  <a:ext uri="{FF2B5EF4-FFF2-40B4-BE49-F238E27FC236}">
                    <a16:creationId xmlns:a16="http://schemas.microsoft.com/office/drawing/2014/main" id="{BBC131C2-2772-4B1D-3EC0-DEC0715050C5}"/>
                  </a:ext>
                </a:extLst>
              </p:cNvPr>
              <p:cNvSpPr/>
              <p:nvPr/>
            </p:nvSpPr>
            <p:spPr>
              <a:xfrm>
                <a:off x="7288107" y="4794624"/>
                <a:ext cx="910158" cy="191838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>
                      <a:solidFill>
                        <a:prstClr val="white">
                          <a:alpha val="0"/>
                        </a:prstClr>
                      </a:solidFill>
                    </a:ln>
                    <a:solidFill>
                      <a:srgbClr val="727272"/>
                    </a:solidFill>
                    <a:latin typeface="KoPub돋움체 Medium" panose="00000600000000000000" pitchFamily="2" charset="-127"/>
                    <a:ea typeface="KoPub돋움체 Medium" panose="00000600000000000000" pitchFamily="2" charset="-127"/>
                  </a:rPr>
                  <a:t>event</a:t>
                </a:r>
                <a:endParaRPr lang="x-none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endParaRPr>
              </a:p>
            </p:txBody>
          </p:sp>
        </p:grpSp>
        <p:sp>
          <p:nvSpPr>
            <p:cNvPr id="23" name="Rectangle 81">
              <a:extLst>
                <a:ext uri="{FF2B5EF4-FFF2-40B4-BE49-F238E27FC236}">
                  <a16:creationId xmlns:a16="http://schemas.microsoft.com/office/drawing/2014/main" id="{60112814-85D4-7E4F-8F5A-20D554081CA8}"/>
                </a:ext>
              </a:extLst>
            </p:cNvPr>
            <p:cNvSpPr/>
            <p:nvPr/>
          </p:nvSpPr>
          <p:spPr>
            <a:xfrm>
              <a:off x="7019863" y="4707583"/>
              <a:ext cx="910158" cy="1918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DB</a:t>
              </a:r>
              <a:endParaRPr lang="x-none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4F1F7457-4431-3086-B371-4555F412108E}"/>
              </a:ext>
            </a:extLst>
          </p:cNvPr>
          <p:cNvGrpSpPr/>
          <p:nvPr/>
        </p:nvGrpSpPr>
        <p:grpSpPr>
          <a:xfrm>
            <a:off x="4706950" y="3128187"/>
            <a:ext cx="2693340" cy="1909651"/>
            <a:chOff x="5411511" y="2705088"/>
            <a:chExt cx="1167837" cy="1191862"/>
          </a:xfrm>
        </p:grpSpPr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675B96A5-80A2-EF38-FC94-195587E3CF5D}"/>
                </a:ext>
              </a:extLst>
            </p:cNvPr>
            <p:cNvGrpSpPr/>
            <p:nvPr/>
          </p:nvGrpSpPr>
          <p:grpSpPr>
            <a:xfrm>
              <a:off x="5411511" y="2705088"/>
              <a:ext cx="1167837" cy="1191862"/>
              <a:chOff x="1152782" y="3033869"/>
              <a:chExt cx="1167837" cy="1191862"/>
            </a:xfrm>
          </p:grpSpPr>
          <p:sp>
            <p:nvSpPr>
              <p:cNvPr id="36" name="모서리가 둥근 직사각형 227">
                <a:extLst>
                  <a:ext uri="{FF2B5EF4-FFF2-40B4-BE49-F238E27FC236}">
                    <a16:creationId xmlns:a16="http://schemas.microsoft.com/office/drawing/2014/main" id="{E2D17729-63B0-E676-BF17-28F4D4F9DB32}"/>
                  </a:ext>
                </a:extLst>
              </p:cNvPr>
              <p:cNvSpPr/>
              <p:nvPr/>
            </p:nvSpPr>
            <p:spPr>
              <a:xfrm>
                <a:off x="1175472" y="3195252"/>
                <a:ext cx="1145147" cy="1030479"/>
              </a:xfrm>
              <a:prstGeom prst="roundRect">
                <a:avLst>
                  <a:gd name="adj" fmla="val 3570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37" name="그룹 36">
                <a:extLst>
                  <a:ext uri="{FF2B5EF4-FFF2-40B4-BE49-F238E27FC236}">
                    <a16:creationId xmlns:a16="http://schemas.microsoft.com/office/drawing/2014/main" id="{77572761-A0CE-1DD1-7A9E-B24407F46812}"/>
                  </a:ext>
                </a:extLst>
              </p:cNvPr>
              <p:cNvGrpSpPr/>
              <p:nvPr/>
            </p:nvGrpSpPr>
            <p:grpSpPr>
              <a:xfrm>
                <a:off x="1152782" y="3033869"/>
                <a:ext cx="516744" cy="144840"/>
                <a:chOff x="871725" y="3004701"/>
                <a:chExt cx="698967" cy="140639"/>
              </a:xfrm>
            </p:grpSpPr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37DD897A-0A2A-17AB-A711-09972F32363B}"/>
                    </a:ext>
                  </a:extLst>
                </p:cNvPr>
                <p:cNvSpPr txBox="1"/>
                <p:nvPr/>
              </p:nvSpPr>
              <p:spPr>
                <a:xfrm>
                  <a:off x="1255609" y="3022705"/>
                  <a:ext cx="315083" cy="9326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45107" tIns="0" rIns="0" bIns="0" rtlCol="0" anchor="ctr">
                  <a:spAutoFit/>
                </a:bodyPr>
                <a:lstStyle/>
                <a:p>
                  <a:pPr defTabSz="572879">
                    <a:defRPr/>
                  </a:pPr>
                  <a:r>
                    <a:rPr lang="en-US" b="1" spc="-38" dirty="0"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Arial" panose="020B0604020202020204" pitchFamily="34" charset="0"/>
                    </a:rPr>
                    <a:t>CTI M/W</a:t>
                  </a:r>
                </a:p>
              </p:txBody>
            </p:sp>
            <p:pic>
              <p:nvPicPr>
                <p:cNvPr id="39" name="Graphic 5">
                  <a:extLst>
                    <a:ext uri="{FF2B5EF4-FFF2-40B4-BE49-F238E27FC236}">
                      <a16:creationId xmlns:a16="http://schemas.microsoft.com/office/drawing/2014/main" id="{7AB67345-FBA2-0A59-7171-7580713F706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1725" y="3004701"/>
                  <a:ext cx="336243" cy="140639"/>
                </a:xfrm>
                <a:prstGeom prst="rect">
                  <a:avLst/>
                </a:prstGeom>
              </p:spPr>
            </p:pic>
          </p:grpSp>
        </p:grpSp>
        <p:sp>
          <p:nvSpPr>
            <p:cNvPr id="33" name="Rectangle 81">
              <a:extLst>
                <a:ext uri="{FF2B5EF4-FFF2-40B4-BE49-F238E27FC236}">
                  <a16:creationId xmlns:a16="http://schemas.microsoft.com/office/drawing/2014/main" id="{B5C77D08-A322-5281-B834-F5A1FF0F7F2D}"/>
                </a:ext>
              </a:extLst>
            </p:cNvPr>
            <p:cNvSpPr/>
            <p:nvPr/>
          </p:nvSpPr>
          <p:spPr>
            <a:xfrm>
              <a:off x="5540983" y="2916931"/>
              <a:ext cx="910158" cy="43570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CUBE</a:t>
              </a:r>
              <a:endParaRPr lang="x-none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34" name="Rectangle 81">
              <a:extLst>
                <a:ext uri="{FF2B5EF4-FFF2-40B4-BE49-F238E27FC236}">
                  <a16:creationId xmlns:a16="http://schemas.microsoft.com/office/drawing/2014/main" id="{830E7953-DF38-6A79-697E-F1BFF9D107C3}"/>
                </a:ext>
              </a:extLst>
            </p:cNvPr>
            <p:cNvSpPr/>
            <p:nvPr/>
          </p:nvSpPr>
          <p:spPr>
            <a:xfrm>
              <a:off x="5540983" y="3410891"/>
              <a:ext cx="910158" cy="19183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DB</a:t>
              </a:r>
              <a:endParaRPr lang="x-none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35" name="Rectangle 81">
              <a:extLst>
                <a:ext uri="{FF2B5EF4-FFF2-40B4-BE49-F238E27FC236}">
                  <a16:creationId xmlns:a16="http://schemas.microsoft.com/office/drawing/2014/main" id="{24A95879-07BA-FDD5-4B29-7670C16CEA8E}"/>
                </a:ext>
              </a:extLst>
            </p:cNvPr>
            <p:cNvSpPr/>
            <p:nvPr/>
          </p:nvSpPr>
          <p:spPr>
            <a:xfrm>
              <a:off x="5551731" y="3658248"/>
              <a:ext cx="910158" cy="1918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IP PDS</a:t>
              </a: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F64389B3-783E-1747-1066-9D755B8A96B8}"/>
              </a:ext>
            </a:extLst>
          </p:cNvPr>
          <p:cNvGrpSpPr/>
          <p:nvPr/>
        </p:nvGrpSpPr>
        <p:grpSpPr>
          <a:xfrm>
            <a:off x="983432" y="2143511"/>
            <a:ext cx="2400117" cy="764026"/>
            <a:chOff x="7214097" y="4590561"/>
            <a:chExt cx="1040695" cy="476848"/>
          </a:xfrm>
        </p:grpSpPr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C8E6B0C7-FF96-A7A1-1112-2CCED6F88EC8}"/>
                </a:ext>
              </a:extLst>
            </p:cNvPr>
            <p:cNvGrpSpPr/>
            <p:nvPr/>
          </p:nvGrpSpPr>
          <p:grpSpPr>
            <a:xfrm>
              <a:off x="7214097" y="4590561"/>
              <a:ext cx="1040695" cy="476848"/>
              <a:chOff x="1152783" y="3033847"/>
              <a:chExt cx="1040695" cy="476848"/>
            </a:xfrm>
          </p:grpSpPr>
          <p:sp>
            <p:nvSpPr>
              <p:cNvPr id="43" name="모서리가 둥근 직사각형 227">
                <a:extLst>
                  <a:ext uri="{FF2B5EF4-FFF2-40B4-BE49-F238E27FC236}">
                    <a16:creationId xmlns:a16="http://schemas.microsoft.com/office/drawing/2014/main" id="{2C7701EA-D625-C9B8-771A-FCF7D4B8123B}"/>
                  </a:ext>
                </a:extLst>
              </p:cNvPr>
              <p:cNvSpPr/>
              <p:nvPr/>
            </p:nvSpPr>
            <p:spPr>
              <a:xfrm>
                <a:off x="1177739" y="3195253"/>
                <a:ext cx="1015739" cy="315442"/>
              </a:xfrm>
              <a:prstGeom prst="roundRect">
                <a:avLst>
                  <a:gd name="adj" fmla="val 6136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4" name="그룹 43">
                <a:extLst>
                  <a:ext uri="{FF2B5EF4-FFF2-40B4-BE49-F238E27FC236}">
                    <a16:creationId xmlns:a16="http://schemas.microsoft.com/office/drawing/2014/main" id="{AF9E09B9-F69A-6757-F81F-2F29BF928203}"/>
                  </a:ext>
                </a:extLst>
              </p:cNvPr>
              <p:cNvGrpSpPr/>
              <p:nvPr/>
            </p:nvGrpSpPr>
            <p:grpSpPr>
              <a:xfrm>
                <a:off x="1152783" y="3033847"/>
                <a:ext cx="480628" cy="144839"/>
                <a:chOff x="871725" y="3004701"/>
                <a:chExt cx="650116" cy="140639"/>
              </a:xfrm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25322C02-1012-4B76-516D-EE1936BCC73F}"/>
                    </a:ext>
                  </a:extLst>
                </p:cNvPr>
                <p:cNvSpPr txBox="1"/>
                <p:nvPr/>
              </p:nvSpPr>
              <p:spPr>
                <a:xfrm>
                  <a:off x="1217061" y="3029469"/>
                  <a:ext cx="304780" cy="9326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45107" tIns="0" rIns="0" bIns="0" rtlCol="0" anchor="ctr">
                  <a:spAutoFit/>
                </a:bodyPr>
                <a:lstStyle/>
                <a:p>
                  <a:pPr defTabSz="572879">
                    <a:defRPr/>
                  </a:pPr>
                  <a:r>
                    <a:rPr lang="ko-KR" altLang="en-US" b="1" spc="-38" dirty="0"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Arial" panose="020B0604020202020204" pitchFamily="34" charset="0"/>
                    </a:rPr>
                    <a:t>상담 </a:t>
                  </a:r>
                  <a:r>
                    <a:rPr lang="en-US" altLang="ko-KR" b="1" spc="-38" dirty="0"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Arial" panose="020B0604020202020204" pitchFamily="34" charset="0"/>
                    </a:rPr>
                    <a:t>APP</a:t>
                  </a:r>
                </a:p>
              </p:txBody>
            </p:sp>
            <p:pic>
              <p:nvPicPr>
                <p:cNvPr id="46" name="Graphic 5">
                  <a:extLst>
                    <a:ext uri="{FF2B5EF4-FFF2-40B4-BE49-F238E27FC236}">
                      <a16:creationId xmlns:a16="http://schemas.microsoft.com/office/drawing/2014/main" id="{F412C0E4-86E5-0429-89E9-A8E5A74905D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1725" y="3004701"/>
                  <a:ext cx="336243" cy="140639"/>
                </a:xfrm>
                <a:prstGeom prst="rect">
                  <a:avLst/>
                </a:prstGeom>
              </p:spPr>
            </p:pic>
          </p:grpSp>
        </p:grpSp>
        <p:sp>
          <p:nvSpPr>
            <p:cNvPr id="42" name="Rectangle 81">
              <a:extLst>
                <a:ext uri="{FF2B5EF4-FFF2-40B4-BE49-F238E27FC236}">
                  <a16:creationId xmlns:a16="http://schemas.microsoft.com/office/drawing/2014/main" id="{00B45D3F-6CF9-6939-B3AA-BB61BD6A8148}"/>
                </a:ext>
              </a:extLst>
            </p:cNvPr>
            <p:cNvSpPr/>
            <p:nvPr/>
          </p:nvSpPr>
          <p:spPr>
            <a:xfrm>
              <a:off x="7289525" y="4818521"/>
              <a:ext cx="910158" cy="1918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상담 </a:t>
              </a:r>
              <a:r>
                <a:rPr lang="en-US" altLang="ko-KR" b="1" dirty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APP</a:t>
              </a: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6A6E76CE-F09F-1F04-1591-60F8513E6D0D}"/>
              </a:ext>
            </a:extLst>
          </p:cNvPr>
          <p:cNvGrpSpPr/>
          <p:nvPr/>
        </p:nvGrpSpPr>
        <p:grpSpPr>
          <a:xfrm>
            <a:off x="983444" y="3119513"/>
            <a:ext cx="2400116" cy="707684"/>
            <a:chOff x="7214098" y="4590561"/>
            <a:chExt cx="1040694" cy="441683"/>
          </a:xfrm>
        </p:grpSpPr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B5C3D4AC-F7E8-2398-C21E-B8886F2AA21B}"/>
                </a:ext>
              </a:extLst>
            </p:cNvPr>
            <p:cNvGrpSpPr/>
            <p:nvPr/>
          </p:nvGrpSpPr>
          <p:grpSpPr>
            <a:xfrm>
              <a:off x="7214098" y="4590561"/>
              <a:ext cx="1040694" cy="441683"/>
              <a:chOff x="1152784" y="3033847"/>
              <a:chExt cx="1040694" cy="441683"/>
            </a:xfrm>
          </p:grpSpPr>
          <p:sp>
            <p:nvSpPr>
              <p:cNvPr id="50" name="모서리가 둥근 직사각형 227">
                <a:extLst>
                  <a:ext uri="{FF2B5EF4-FFF2-40B4-BE49-F238E27FC236}">
                    <a16:creationId xmlns:a16="http://schemas.microsoft.com/office/drawing/2014/main" id="{0EC079D5-C13E-E6C6-DF8D-C72A51BE9BCB}"/>
                  </a:ext>
                </a:extLst>
              </p:cNvPr>
              <p:cNvSpPr/>
              <p:nvPr/>
            </p:nvSpPr>
            <p:spPr>
              <a:xfrm>
                <a:off x="1177739" y="3195252"/>
                <a:ext cx="1015739" cy="280278"/>
              </a:xfrm>
              <a:prstGeom prst="roundRect">
                <a:avLst>
                  <a:gd name="adj" fmla="val 6136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1" name="그룹 50">
                <a:extLst>
                  <a:ext uri="{FF2B5EF4-FFF2-40B4-BE49-F238E27FC236}">
                    <a16:creationId xmlns:a16="http://schemas.microsoft.com/office/drawing/2014/main" id="{743F76A9-4F1A-58E5-8DB1-E753BF6B3240}"/>
                  </a:ext>
                </a:extLst>
              </p:cNvPr>
              <p:cNvGrpSpPr/>
              <p:nvPr/>
            </p:nvGrpSpPr>
            <p:grpSpPr>
              <a:xfrm>
                <a:off x="1152784" y="3033847"/>
                <a:ext cx="414679" cy="144839"/>
                <a:chOff x="871725" y="3004701"/>
                <a:chExt cx="560911" cy="140639"/>
              </a:xfrm>
            </p:grpSpPr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3DCEBF8B-FB36-3808-5697-A612BE65D290}"/>
                    </a:ext>
                  </a:extLst>
                </p:cNvPr>
                <p:cNvSpPr txBox="1"/>
                <p:nvPr/>
              </p:nvSpPr>
              <p:spPr>
                <a:xfrm>
                  <a:off x="1217061" y="3029468"/>
                  <a:ext cx="215575" cy="9326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45107" tIns="0" rIns="0" bIns="0" rtlCol="0" anchor="ctr">
                  <a:spAutoFit/>
                </a:bodyPr>
                <a:lstStyle/>
                <a:p>
                  <a:pPr defTabSz="572879">
                    <a:defRPr/>
                  </a:pPr>
                  <a:r>
                    <a:rPr lang="ko-KR" altLang="en-US" b="1" spc="-38" dirty="0"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Arial" panose="020B0604020202020204" pitchFamily="34" charset="0"/>
                    </a:rPr>
                    <a:t>전광판</a:t>
                  </a:r>
                  <a:endParaRPr lang="en-US" b="1" spc="-38" dirty="0"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53" name="Graphic 5">
                  <a:extLst>
                    <a:ext uri="{FF2B5EF4-FFF2-40B4-BE49-F238E27FC236}">
                      <a16:creationId xmlns:a16="http://schemas.microsoft.com/office/drawing/2014/main" id="{59DDAD27-BA62-2718-22CA-33FC144439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1725" y="3004701"/>
                  <a:ext cx="336243" cy="140639"/>
                </a:xfrm>
                <a:prstGeom prst="rect">
                  <a:avLst/>
                </a:prstGeom>
              </p:spPr>
            </p:pic>
          </p:grpSp>
        </p:grpSp>
        <p:sp>
          <p:nvSpPr>
            <p:cNvPr id="49" name="Rectangle 81">
              <a:extLst>
                <a:ext uri="{FF2B5EF4-FFF2-40B4-BE49-F238E27FC236}">
                  <a16:creationId xmlns:a16="http://schemas.microsoft.com/office/drawing/2014/main" id="{830727A9-54AE-69A7-ED7E-C962F0798C2E}"/>
                </a:ext>
              </a:extLst>
            </p:cNvPr>
            <p:cNvSpPr/>
            <p:nvPr/>
          </p:nvSpPr>
          <p:spPr>
            <a:xfrm>
              <a:off x="7291843" y="4796341"/>
              <a:ext cx="910158" cy="1918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전광판</a:t>
              </a:r>
              <a:endParaRPr lang="en-US" altLang="ko-KR" b="1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C389C9D9-ABD0-A916-9786-B2F3D3099D2A}"/>
              </a:ext>
            </a:extLst>
          </p:cNvPr>
          <p:cNvGrpSpPr/>
          <p:nvPr/>
        </p:nvGrpSpPr>
        <p:grpSpPr>
          <a:xfrm>
            <a:off x="983441" y="4097530"/>
            <a:ext cx="2371335" cy="1826557"/>
            <a:chOff x="1751199" y="4576242"/>
            <a:chExt cx="1028215" cy="1140000"/>
          </a:xfrm>
        </p:grpSpPr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2E6102C9-B854-06BD-2673-6EB42EFBA250}"/>
                </a:ext>
              </a:extLst>
            </p:cNvPr>
            <p:cNvGrpSpPr/>
            <p:nvPr/>
          </p:nvGrpSpPr>
          <p:grpSpPr>
            <a:xfrm>
              <a:off x="1751199" y="4576242"/>
              <a:ext cx="1028215" cy="1140000"/>
              <a:chOff x="1152787" y="3033847"/>
              <a:chExt cx="1028215" cy="1140000"/>
            </a:xfrm>
          </p:grpSpPr>
          <p:sp>
            <p:nvSpPr>
              <p:cNvPr id="59" name="모서리가 둥근 직사각형 227">
                <a:extLst>
                  <a:ext uri="{FF2B5EF4-FFF2-40B4-BE49-F238E27FC236}">
                    <a16:creationId xmlns:a16="http://schemas.microsoft.com/office/drawing/2014/main" id="{CF86DCCC-1E67-DB61-445A-F9D6272B7202}"/>
                  </a:ext>
                </a:extLst>
              </p:cNvPr>
              <p:cNvSpPr/>
              <p:nvPr/>
            </p:nvSpPr>
            <p:spPr>
              <a:xfrm>
                <a:off x="1165263" y="3195252"/>
                <a:ext cx="1015739" cy="978595"/>
              </a:xfrm>
              <a:prstGeom prst="roundRect">
                <a:avLst>
                  <a:gd name="adj" fmla="val 6136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60" name="그룹 59">
                <a:extLst>
                  <a:ext uri="{FF2B5EF4-FFF2-40B4-BE49-F238E27FC236}">
                    <a16:creationId xmlns:a16="http://schemas.microsoft.com/office/drawing/2014/main" id="{230B3433-76D8-3D48-425F-9FE21CBA1DAF}"/>
                  </a:ext>
                </a:extLst>
              </p:cNvPr>
              <p:cNvGrpSpPr/>
              <p:nvPr/>
            </p:nvGrpSpPr>
            <p:grpSpPr>
              <a:xfrm>
                <a:off x="1152787" y="3033847"/>
                <a:ext cx="368138" cy="144839"/>
                <a:chOff x="871725" y="3004701"/>
                <a:chExt cx="497957" cy="140639"/>
              </a:xfrm>
            </p:grpSpPr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AAF94E2C-E3BD-51B2-51E9-BB349BD3B3A6}"/>
                    </a:ext>
                  </a:extLst>
                </p:cNvPr>
                <p:cNvSpPr txBox="1"/>
                <p:nvPr/>
              </p:nvSpPr>
              <p:spPr>
                <a:xfrm>
                  <a:off x="1217061" y="3029469"/>
                  <a:ext cx="152621" cy="9326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45107" tIns="0" rIns="0" bIns="0" rtlCol="0" anchor="ctr">
                  <a:spAutoFit/>
                </a:bodyPr>
                <a:lstStyle/>
                <a:p>
                  <a:pPr defTabSz="572879">
                    <a:defRPr/>
                  </a:pPr>
                  <a:r>
                    <a:rPr lang="ko-KR" altLang="en-US" b="1" spc="-38" dirty="0"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Arial" panose="020B0604020202020204" pitchFamily="34" charset="0"/>
                    </a:rPr>
                    <a:t>연동</a:t>
                  </a:r>
                  <a:endParaRPr lang="en-US" b="1" spc="-38" dirty="0"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62" name="Graphic 5">
                  <a:extLst>
                    <a:ext uri="{FF2B5EF4-FFF2-40B4-BE49-F238E27FC236}">
                      <a16:creationId xmlns:a16="http://schemas.microsoft.com/office/drawing/2014/main" id="{3D91091F-7D99-71BF-A678-10D17E2A8F7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1725" y="3004701"/>
                  <a:ext cx="336243" cy="140639"/>
                </a:xfrm>
                <a:prstGeom prst="rect">
                  <a:avLst/>
                </a:prstGeom>
              </p:spPr>
            </p:pic>
          </p:grpSp>
        </p:grpSp>
        <p:sp>
          <p:nvSpPr>
            <p:cNvPr id="56" name="Rectangle 81">
              <a:extLst>
                <a:ext uri="{FF2B5EF4-FFF2-40B4-BE49-F238E27FC236}">
                  <a16:creationId xmlns:a16="http://schemas.microsoft.com/office/drawing/2014/main" id="{04CC04A1-380B-8505-BFE0-F9012E67E318}"/>
                </a:ext>
              </a:extLst>
            </p:cNvPr>
            <p:cNvSpPr/>
            <p:nvPr/>
          </p:nvSpPr>
          <p:spPr>
            <a:xfrm>
              <a:off x="1816465" y="5021620"/>
              <a:ext cx="910158" cy="1918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통합 통계 시스템</a:t>
              </a:r>
              <a:endParaRPr lang="x-none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57" name="Rectangle 81">
              <a:extLst>
                <a:ext uri="{FF2B5EF4-FFF2-40B4-BE49-F238E27FC236}">
                  <a16:creationId xmlns:a16="http://schemas.microsoft.com/office/drawing/2014/main" id="{848586E3-E9F5-CFC7-42B4-8C0E21EDFD72}"/>
                </a:ext>
              </a:extLst>
            </p:cNvPr>
            <p:cNvSpPr/>
            <p:nvPr/>
          </p:nvSpPr>
          <p:spPr>
            <a:xfrm>
              <a:off x="1816465" y="5264795"/>
              <a:ext cx="910158" cy="1918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전광판</a:t>
              </a:r>
              <a:endParaRPr lang="x-none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58" name="Rectangle 81">
              <a:extLst>
                <a:ext uri="{FF2B5EF4-FFF2-40B4-BE49-F238E27FC236}">
                  <a16:creationId xmlns:a16="http://schemas.microsoft.com/office/drawing/2014/main" id="{80950CAF-0BBC-86B6-DCDE-7A61FF8E4718}"/>
                </a:ext>
              </a:extLst>
            </p:cNvPr>
            <p:cNvSpPr/>
            <p:nvPr/>
          </p:nvSpPr>
          <p:spPr>
            <a:xfrm>
              <a:off x="1816465" y="4780969"/>
              <a:ext cx="910158" cy="1918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통합 관리 시스템</a:t>
              </a:r>
              <a:endParaRPr lang="x-none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BD395659-5023-FC3B-8818-A8307A1B8E16}"/>
              </a:ext>
            </a:extLst>
          </p:cNvPr>
          <p:cNvCxnSpPr>
            <a:cxnSpLocks/>
          </p:cNvCxnSpPr>
          <p:nvPr/>
        </p:nvCxnSpPr>
        <p:spPr>
          <a:xfrm flipV="1">
            <a:off x="8068633" y="1501905"/>
            <a:ext cx="9810" cy="3247466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64266038-228A-A763-66DE-C1978B5C95B6}"/>
              </a:ext>
            </a:extLst>
          </p:cNvPr>
          <p:cNvCxnSpPr>
            <a:cxnSpLocks/>
          </p:cNvCxnSpPr>
          <p:nvPr/>
        </p:nvCxnSpPr>
        <p:spPr>
          <a:xfrm>
            <a:off x="7104328" y="4411267"/>
            <a:ext cx="482444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D7EAE45B-B47F-9DCD-DB9C-098AADC72E6A}"/>
              </a:ext>
            </a:extLst>
          </p:cNvPr>
          <p:cNvCxnSpPr>
            <a:cxnSpLocks/>
          </p:cNvCxnSpPr>
          <p:nvPr/>
        </p:nvCxnSpPr>
        <p:spPr>
          <a:xfrm flipH="1">
            <a:off x="7570360" y="5137682"/>
            <a:ext cx="1485331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1ECDAB0E-0A0C-97E2-864E-E68E51018E1A}"/>
              </a:ext>
            </a:extLst>
          </p:cNvPr>
          <p:cNvCxnSpPr>
            <a:cxnSpLocks/>
          </p:cNvCxnSpPr>
          <p:nvPr/>
        </p:nvCxnSpPr>
        <p:spPr>
          <a:xfrm flipH="1">
            <a:off x="7577705" y="1414729"/>
            <a:ext cx="19725" cy="373567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직선 연결선 66">
            <a:extLst>
              <a:ext uri="{FF2B5EF4-FFF2-40B4-BE49-F238E27FC236}">
                <a16:creationId xmlns:a16="http://schemas.microsoft.com/office/drawing/2014/main" id="{DC7022E2-79B9-86C5-381A-09016979E390}"/>
              </a:ext>
            </a:extLst>
          </p:cNvPr>
          <p:cNvCxnSpPr>
            <a:cxnSpLocks/>
          </p:cNvCxnSpPr>
          <p:nvPr/>
        </p:nvCxnSpPr>
        <p:spPr>
          <a:xfrm flipV="1">
            <a:off x="8313477" y="2483351"/>
            <a:ext cx="0" cy="2327784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직선 연결선 67">
            <a:extLst>
              <a:ext uri="{FF2B5EF4-FFF2-40B4-BE49-F238E27FC236}">
                <a16:creationId xmlns:a16="http://schemas.microsoft.com/office/drawing/2014/main" id="{71F37333-F599-3C82-A345-5E4D63B77756}"/>
              </a:ext>
            </a:extLst>
          </p:cNvPr>
          <p:cNvCxnSpPr>
            <a:cxnSpLocks/>
          </p:cNvCxnSpPr>
          <p:nvPr/>
        </p:nvCxnSpPr>
        <p:spPr>
          <a:xfrm flipH="1">
            <a:off x="7141914" y="4803912"/>
            <a:ext cx="1417164" cy="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직선 연결선 68">
            <a:extLst>
              <a:ext uri="{FF2B5EF4-FFF2-40B4-BE49-F238E27FC236}">
                <a16:creationId xmlns:a16="http://schemas.microsoft.com/office/drawing/2014/main" id="{E28E8B15-C71E-D85A-E07A-CCFEAF3DBB10}"/>
              </a:ext>
            </a:extLst>
          </p:cNvPr>
          <p:cNvCxnSpPr>
            <a:cxnSpLocks/>
            <a:endCxn id="73" idx="3"/>
          </p:cNvCxnSpPr>
          <p:nvPr/>
        </p:nvCxnSpPr>
        <p:spPr>
          <a:xfrm flipH="1">
            <a:off x="6397057" y="3557755"/>
            <a:ext cx="1901534" cy="6976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직선 연결선 69">
            <a:extLst>
              <a:ext uri="{FF2B5EF4-FFF2-40B4-BE49-F238E27FC236}">
                <a16:creationId xmlns:a16="http://schemas.microsoft.com/office/drawing/2014/main" id="{9055A4F5-DA54-D12F-A394-138917AC37E5}"/>
              </a:ext>
            </a:extLst>
          </p:cNvPr>
          <p:cNvCxnSpPr>
            <a:cxnSpLocks/>
          </p:cNvCxnSpPr>
          <p:nvPr/>
        </p:nvCxnSpPr>
        <p:spPr>
          <a:xfrm flipH="1">
            <a:off x="7110757" y="4082412"/>
            <a:ext cx="154490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직선 연결선 70">
            <a:extLst>
              <a:ext uri="{FF2B5EF4-FFF2-40B4-BE49-F238E27FC236}">
                <a16:creationId xmlns:a16="http://schemas.microsoft.com/office/drawing/2014/main" id="{A3852ABF-1A67-AE5B-324D-B93F24A0C6AC}"/>
              </a:ext>
            </a:extLst>
          </p:cNvPr>
          <p:cNvCxnSpPr>
            <a:cxnSpLocks/>
          </p:cNvCxnSpPr>
          <p:nvPr/>
        </p:nvCxnSpPr>
        <p:spPr>
          <a:xfrm flipV="1">
            <a:off x="8418772" y="3959774"/>
            <a:ext cx="405094" cy="3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>
            <a:extLst>
              <a:ext uri="{FF2B5EF4-FFF2-40B4-BE49-F238E27FC236}">
                <a16:creationId xmlns:a16="http://schemas.microsoft.com/office/drawing/2014/main" id="{DE4A8C60-B20F-EA37-06A1-F8A16F1C0091}"/>
              </a:ext>
            </a:extLst>
          </p:cNvPr>
          <p:cNvCxnSpPr>
            <a:cxnSpLocks/>
          </p:cNvCxnSpPr>
          <p:nvPr/>
        </p:nvCxnSpPr>
        <p:spPr>
          <a:xfrm flipV="1">
            <a:off x="8290434" y="2483351"/>
            <a:ext cx="546940" cy="2306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사각형: 둥근 모서리 68">
            <a:extLst>
              <a:ext uri="{FF2B5EF4-FFF2-40B4-BE49-F238E27FC236}">
                <a16:creationId xmlns:a16="http://schemas.microsoft.com/office/drawing/2014/main" id="{9F3AE05A-E780-2517-A831-BDEBB3D8C767}"/>
              </a:ext>
            </a:extLst>
          </p:cNvPr>
          <p:cNvSpPr/>
          <p:nvPr/>
        </p:nvSpPr>
        <p:spPr>
          <a:xfrm>
            <a:off x="5685821" y="3508674"/>
            <a:ext cx="711236" cy="11211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7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TCP</a:t>
            </a:r>
            <a:endParaRPr lang="ko-KR" altLang="en-US" sz="857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74" name="직선 연결선 73">
            <a:extLst>
              <a:ext uri="{FF2B5EF4-FFF2-40B4-BE49-F238E27FC236}">
                <a16:creationId xmlns:a16="http://schemas.microsoft.com/office/drawing/2014/main" id="{B409FF4D-698A-623B-C17A-7C250A13BB22}"/>
              </a:ext>
            </a:extLst>
          </p:cNvPr>
          <p:cNvCxnSpPr>
            <a:cxnSpLocks/>
          </p:cNvCxnSpPr>
          <p:nvPr/>
        </p:nvCxnSpPr>
        <p:spPr>
          <a:xfrm flipV="1">
            <a:off x="8425339" y="3950659"/>
            <a:ext cx="0" cy="8959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81">
            <a:extLst>
              <a:ext uri="{FF2B5EF4-FFF2-40B4-BE49-F238E27FC236}">
                <a16:creationId xmlns:a16="http://schemas.microsoft.com/office/drawing/2014/main" id="{E15BF13C-A60A-C05B-9962-14AAE368FA5F}"/>
              </a:ext>
            </a:extLst>
          </p:cNvPr>
          <p:cNvSpPr/>
          <p:nvPr/>
        </p:nvSpPr>
        <p:spPr>
          <a:xfrm>
            <a:off x="8837377" y="5710041"/>
            <a:ext cx="2099066" cy="3073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스토리지</a:t>
            </a:r>
            <a:endParaRPr lang="en-US" altLang="ko-KR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727272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283B0291-90D1-4CD5-FCE8-CAC6F0754915}"/>
              </a:ext>
            </a:extLst>
          </p:cNvPr>
          <p:cNvCxnSpPr>
            <a:cxnSpLocks/>
          </p:cNvCxnSpPr>
          <p:nvPr/>
        </p:nvCxnSpPr>
        <p:spPr>
          <a:xfrm>
            <a:off x="8416051" y="4841867"/>
            <a:ext cx="402771" cy="272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사각형: 둥근 모서리 128">
            <a:extLst>
              <a:ext uri="{FF2B5EF4-FFF2-40B4-BE49-F238E27FC236}">
                <a16:creationId xmlns:a16="http://schemas.microsoft.com/office/drawing/2014/main" id="{77504CA6-E668-DDD5-29FF-4AF3785AD182}"/>
              </a:ext>
            </a:extLst>
          </p:cNvPr>
          <p:cNvSpPr/>
          <p:nvPr/>
        </p:nvSpPr>
        <p:spPr>
          <a:xfrm>
            <a:off x="6464629" y="4749370"/>
            <a:ext cx="861156" cy="15777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7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NX dialer</a:t>
            </a:r>
            <a:endParaRPr lang="ko-KR" altLang="en-US" sz="857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78" name="직선 연결선 77">
            <a:extLst>
              <a:ext uri="{FF2B5EF4-FFF2-40B4-BE49-F238E27FC236}">
                <a16:creationId xmlns:a16="http://schemas.microsoft.com/office/drawing/2014/main" id="{AC4D1464-D274-8855-C030-3E5775FC94E1}"/>
              </a:ext>
            </a:extLst>
          </p:cNvPr>
          <p:cNvCxnSpPr>
            <a:cxnSpLocks/>
          </p:cNvCxnSpPr>
          <p:nvPr/>
        </p:nvCxnSpPr>
        <p:spPr>
          <a:xfrm flipH="1">
            <a:off x="7110758" y="3739689"/>
            <a:ext cx="1300319" cy="3846"/>
          </a:xfrm>
          <a:prstGeom prst="line">
            <a:avLst/>
          </a:prstGeom>
          <a:ln w="28575">
            <a:solidFill>
              <a:srgbClr val="165D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연결선 78">
            <a:extLst>
              <a:ext uri="{FF2B5EF4-FFF2-40B4-BE49-F238E27FC236}">
                <a16:creationId xmlns:a16="http://schemas.microsoft.com/office/drawing/2014/main" id="{6C328959-56BD-7E67-FB97-4BCD7B0061DF}"/>
              </a:ext>
            </a:extLst>
          </p:cNvPr>
          <p:cNvCxnSpPr>
            <a:cxnSpLocks/>
          </p:cNvCxnSpPr>
          <p:nvPr/>
        </p:nvCxnSpPr>
        <p:spPr>
          <a:xfrm flipV="1">
            <a:off x="8184729" y="2405081"/>
            <a:ext cx="7686" cy="1338236"/>
          </a:xfrm>
          <a:prstGeom prst="line">
            <a:avLst/>
          </a:prstGeom>
          <a:ln w="28575">
            <a:solidFill>
              <a:srgbClr val="165D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>
            <a:extLst>
              <a:ext uri="{FF2B5EF4-FFF2-40B4-BE49-F238E27FC236}">
                <a16:creationId xmlns:a16="http://schemas.microsoft.com/office/drawing/2014/main" id="{102EC3CD-3AB8-20AE-04CF-5C76D990E680}"/>
              </a:ext>
            </a:extLst>
          </p:cNvPr>
          <p:cNvCxnSpPr>
            <a:cxnSpLocks/>
          </p:cNvCxnSpPr>
          <p:nvPr/>
        </p:nvCxnSpPr>
        <p:spPr>
          <a:xfrm>
            <a:off x="8178941" y="2406906"/>
            <a:ext cx="654805" cy="0"/>
          </a:xfrm>
          <a:prstGeom prst="line">
            <a:avLst/>
          </a:prstGeom>
          <a:ln w="28575">
            <a:solidFill>
              <a:srgbClr val="165D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사각형: 둥근 모서리 145">
            <a:extLst>
              <a:ext uri="{FF2B5EF4-FFF2-40B4-BE49-F238E27FC236}">
                <a16:creationId xmlns:a16="http://schemas.microsoft.com/office/drawing/2014/main" id="{BB5E7AA7-9B89-B5B5-01FA-070E19598121}"/>
              </a:ext>
            </a:extLst>
          </p:cNvPr>
          <p:cNvSpPr/>
          <p:nvPr/>
        </p:nvSpPr>
        <p:spPr>
          <a:xfrm>
            <a:off x="6437420" y="3658722"/>
            <a:ext cx="888365" cy="15183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7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Media Link</a:t>
            </a:r>
          </a:p>
        </p:txBody>
      </p:sp>
      <p:sp>
        <p:nvSpPr>
          <p:cNvPr id="82" name="사각형: 둥근 모서리 177">
            <a:extLst>
              <a:ext uri="{FF2B5EF4-FFF2-40B4-BE49-F238E27FC236}">
                <a16:creationId xmlns:a16="http://schemas.microsoft.com/office/drawing/2014/main" id="{868C4764-9E5F-85E5-2FB2-B013A061FDC8}"/>
              </a:ext>
            </a:extLst>
          </p:cNvPr>
          <p:cNvSpPr/>
          <p:nvPr/>
        </p:nvSpPr>
        <p:spPr>
          <a:xfrm>
            <a:off x="6453529" y="4357365"/>
            <a:ext cx="872363" cy="14644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7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DB </a:t>
            </a:r>
            <a:r>
              <a:rPr lang="en-US" altLang="ko-KR" sz="857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Client </a:t>
            </a:r>
            <a:endParaRPr lang="ko-KR" altLang="en-US" sz="857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83" name="사각형: 둥근 모서리 178">
            <a:extLst>
              <a:ext uri="{FF2B5EF4-FFF2-40B4-BE49-F238E27FC236}">
                <a16:creationId xmlns:a16="http://schemas.microsoft.com/office/drawing/2014/main" id="{7E72761A-6A49-DC70-7852-E63DEEE0DF61}"/>
              </a:ext>
            </a:extLst>
          </p:cNvPr>
          <p:cNvSpPr/>
          <p:nvPr/>
        </p:nvSpPr>
        <p:spPr>
          <a:xfrm>
            <a:off x="6453529" y="3994705"/>
            <a:ext cx="872363" cy="16112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7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NXCAPI</a:t>
            </a:r>
            <a:endParaRPr lang="ko-KR" altLang="en-US" sz="857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84" name="사각형: 둥근 모서리 199">
            <a:extLst>
              <a:ext uri="{FF2B5EF4-FFF2-40B4-BE49-F238E27FC236}">
                <a16:creationId xmlns:a16="http://schemas.microsoft.com/office/drawing/2014/main" id="{D7751011-3A26-5A48-9403-0CDC5E5E08EE}"/>
              </a:ext>
            </a:extLst>
          </p:cNvPr>
          <p:cNvSpPr/>
          <p:nvPr/>
        </p:nvSpPr>
        <p:spPr>
          <a:xfrm>
            <a:off x="4792667" y="3628558"/>
            <a:ext cx="774415" cy="34049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7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NXCAPI</a:t>
            </a:r>
          </a:p>
          <a:p>
            <a:pPr algn="ctr"/>
            <a:r>
              <a:rPr lang="en-US" altLang="ko-KR" sz="857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WEBSOCKET</a:t>
            </a:r>
            <a:endParaRPr lang="ko-KR" altLang="en-US" sz="857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85" name="사각형: 둥근 모서리 201">
            <a:extLst>
              <a:ext uri="{FF2B5EF4-FFF2-40B4-BE49-F238E27FC236}">
                <a16:creationId xmlns:a16="http://schemas.microsoft.com/office/drawing/2014/main" id="{1A9581A9-D950-58D0-3B32-D20B4FC104ED}"/>
              </a:ext>
            </a:extLst>
          </p:cNvPr>
          <p:cNvSpPr/>
          <p:nvPr/>
        </p:nvSpPr>
        <p:spPr>
          <a:xfrm>
            <a:off x="4819876" y="4349611"/>
            <a:ext cx="835736" cy="17277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7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DB </a:t>
            </a:r>
            <a:r>
              <a:rPr lang="en-US" altLang="ko-KR" sz="857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Client </a:t>
            </a:r>
            <a:endParaRPr lang="ko-KR" altLang="en-US" sz="857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86" name="직선 연결선 85">
            <a:extLst>
              <a:ext uri="{FF2B5EF4-FFF2-40B4-BE49-F238E27FC236}">
                <a16:creationId xmlns:a16="http://schemas.microsoft.com/office/drawing/2014/main" id="{DD96CC2E-2E68-7056-37C6-1966775E2114}"/>
              </a:ext>
            </a:extLst>
          </p:cNvPr>
          <p:cNvCxnSpPr>
            <a:cxnSpLocks/>
          </p:cNvCxnSpPr>
          <p:nvPr/>
        </p:nvCxnSpPr>
        <p:spPr>
          <a:xfrm flipV="1">
            <a:off x="4216448" y="4083269"/>
            <a:ext cx="826280" cy="41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연결선 86">
            <a:extLst>
              <a:ext uri="{FF2B5EF4-FFF2-40B4-BE49-F238E27FC236}">
                <a16:creationId xmlns:a16="http://schemas.microsoft.com/office/drawing/2014/main" id="{5C497E43-5E70-109D-7549-EEA9BDD4EC8E}"/>
              </a:ext>
            </a:extLst>
          </p:cNvPr>
          <p:cNvCxnSpPr>
            <a:cxnSpLocks/>
            <a:stCxn id="58" idx="3"/>
          </p:cNvCxnSpPr>
          <p:nvPr/>
        </p:nvCxnSpPr>
        <p:spPr>
          <a:xfrm>
            <a:off x="3233027" y="4579238"/>
            <a:ext cx="1186241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직선 연결선 87">
            <a:extLst>
              <a:ext uri="{FF2B5EF4-FFF2-40B4-BE49-F238E27FC236}">
                <a16:creationId xmlns:a16="http://schemas.microsoft.com/office/drawing/2014/main" id="{AC9CE323-D982-4A0B-4911-BEC85683899C}"/>
              </a:ext>
            </a:extLst>
          </p:cNvPr>
          <p:cNvCxnSpPr>
            <a:cxnSpLocks/>
          </p:cNvCxnSpPr>
          <p:nvPr/>
        </p:nvCxnSpPr>
        <p:spPr>
          <a:xfrm flipH="1" flipV="1">
            <a:off x="4219156" y="4083269"/>
            <a:ext cx="14" cy="49189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꺾인 연결선 157">
            <a:extLst>
              <a:ext uri="{FF2B5EF4-FFF2-40B4-BE49-F238E27FC236}">
                <a16:creationId xmlns:a16="http://schemas.microsoft.com/office/drawing/2014/main" id="{A3DCA7F2-961C-D62D-EC99-A038C5AFD1B6}"/>
              </a:ext>
            </a:extLst>
          </p:cNvPr>
          <p:cNvCxnSpPr>
            <a:stCxn id="49" idx="3"/>
            <a:endCxn id="85" idx="1"/>
          </p:cNvCxnSpPr>
          <p:nvPr/>
        </p:nvCxnSpPr>
        <p:spPr>
          <a:xfrm>
            <a:off x="3261810" y="3602909"/>
            <a:ext cx="1558066" cy="833087"/>
          </a:xfrm>
          <a:prstGeom prst="bentConnector3">
            <a:avLst>
              <a:gd name="adj1" fmla="val 5000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꺾인 연결선 158">
            <a:extLst>
              <a:ext uri="{FF2B5EF4-FFF2-40B4-BE49-F238E27FC236}">
                <a16:creationId xmlns:a16="http://schemas.microsoft.com/office/drawing/2014/main" id="{46B2C047-C627-57E6-78BE-EA5ECF9EE5AF}"/>
              </a:ext>
            </a:extLst>
          </p:cNvPr>
          <p:cNvCxnSpPr>
            <a:stCxn id="56" idx="3"/>
            <a:endCxn id="85" idx="1"/>
          </p:cNvCxnSpPr>
          <p:nvPr/>
        </p:nvCxnSpPr>
        <p:spPr>
          <a:xfrm flipV="1">
            <a:off x="3233026" y="4435996"/>
            <a:ext cx="1586850" cy="528824"/>
          </a:xfrm>
          <a:prstGeom prst="bentConnector3">
            <a:avLst>
              <a:gd name="adj1" fmla="val 50000"/>
            </a:avLst>
          </a:prstGeom>
          <a:ln w="190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꺾인 연결선 160">
            <a:extLst>
              <a:ext uri="{FF2B5EF4-FFF2-40B4-BE49-F238E27FC236}">
                <a16:creationId xmlns:a16="http://schemas.microsoft.com/office/drawing/2014/main" id="{C871266B-4C87-1708-6DD7-2465E8A12890}"/>
              </a:ext>
            </a:extLst>
          </p:cNvPr>
          <p:cNvCxnSpPr>
            <a:stCxn id="42" idx="3"/>
            <a:endCxn id="84" idx="1"/>
          </p:cNvCxnSpPr>
          <p:nvPr/>
        </p:nvCxnSpPr>
        <p:spPr>
          <a:xfrm>
            <a:off x="3256453" y="2662444"/>
            <a:ext cx="1536214" cy="1136363"/>
          </a:xfrm>
          <a:prstGeom prst="bentConnector3">
            <a:avLst>
              <a:gd name="adj1" fmla="val 50000"/>
            </a:avLst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8F82D363-52B0-0897-182B-CC3B8FD03022}"/>
              </a:ext>
            </a:extLst>
          </p:cNvPr>
          <p:cNvGrpSpPr/>
          <p:nvPr/>
        </p:nvGrpSpPr>
        <p:grpSpPr>
          <a:xfrm>
            <a:off x="8652328" y="1004366"/>
            <a:ext cx="2765457" cy="727044"/>
            <a:chOff x="7182905" y="2984315"/>
            <a:chExt cx="1040694" cy="453766"/>
          </a:xfrm>
        </p:grpSpPr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A5CC9D9D-2320-6C0B-B86F-4C3C969D692E}"/>
                </a:ext>
              </a:extLst>
            </p:cNvPr>
            <p:cNvGrpSpPr/>
            <p:nvPr/>
          </p:nvGrpSpPr>
          <p:grpSpPr>
            <a:xfrm>
              <a:off x="7182905" y="2984315"/>
              <a:ext cx="1040694" cy="453766"/>
              <a:chOff x="1152784" y="3033869"/>
              <a:chExt cx="1040694" cy="453766"/>
            </a:xfrm>
          </p:grpSpPr>
          <p:sp>
            <p:nvSpPr>
              <p:cNvPr id="95" name="모서리가 둥근 직사각형 227">
                <a:extLst>
                  <a:ext uri="{FF2B5EF4-FFF2-40B4-BE49-F238E27FC236}">
                    <a16:creationId xmlns:a16="http://schemas.microsoft.com/office/drawing/2014/main" id="{405B5B34-6DF7-81CC-6CEA-9B5208D48BD3}"/>
                  </a:ext>
                </a:extLst>
              </p:cNvPr>
              <p:cNvSpPr/>
              <p:nvPr/>
            </p:nvSpPr>
            <p:spPr>
              <a:xfrm>
                <a:off x="1177739" y="3195252"/>
                <a:ext cx="1015739" cy="292383"/>
              </a:xfrm>
              <a:prstGeom prst="roundRect">
                <a:avLst>
                  <a:gd name="adj" fmla="val 6136"/>
                </a:avLst>
              </a:prstGeom>
              <a:solidFill>
                <a:schemeClr val="bg1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96" name="그룹 95">
                <a:extLst>
                  <a:ext uri="{FF2B5EF4-FFF2-40B4-BE49-F238E27FC236}">
                    <a16:creationId xmlns:a16="http://schemas.microsoft.com/office/drawing/2014/main" id="{761EBD57-3EE4-AC3E-B7D1-BF0E77CE8334}"/>
                  </a:ext>
                </a:extLst>
              </p:cNvPr>
              <p:cNvGrpSpPr/>
              <p:nvPr/>
            </p:nvGrpSpPr>
            <p:grpSpPr>
              <a:xfrm>
                <a:off x="1152784" y="3033869"/>
                <a:ext cx="597304" cy="144840"/>
                <a:chOff x="871725" y="3004701"/>
                <a:chExt cx="807933" cy="140639"/>
              </a:xfrm>
            </p:grpSpPr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095AC6E0-B151-2496-21C1-B45B02220CE0}"/>
                    </a:ext>
                  </a:extLst>
                </p:cNvPr>
                <p:cNvSpPr txBox="1"/>
                <p:nvPr/>
              </p:nvSpPr>
              <p:spPr>
                <a:xfrm>
                  <a:off x="1217061" y="3018636"/>
                  <a:ext cx="462597" cy="9326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lIns="45107" tIns="0" rIns="0" bIns="0" rtlCol="0" anchor="ctr">
                  <a:spAutoFit/>
                </a:bodyPr>
                <a:lstStyle/>
                <a:p>
                  <a:pPr defTabSz="572879">
                    <a:defRPr/>
                  </a:pPr>
                  <a:r>
                    <a:rPr lang="en-US" b="1" spc="-38" dirty="0"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Arial" panose="020B0604020202020204" pitchFamily="34" charset="0"/>
                    </a:rPr>
                    <a:t>NEXUSCUBE UI</a:t>
                  </a:r>
                </a:p>
              </p:txBody>
            </p:sp>
            <p:pic>
              <p:nvPicPr>
                <p:cNvPr id="98" name="Graphic 5">
                  <a:extLst>
                    <a:ext uri="{FF2B5EF4-FFF2-40B4-BE49-F238E27FC236}">
                      <a16:creationId xmlns:a16="http://schemas.microsoft.com/office/drawing/2014/main" id="{D38C30FA-6C42-6747-02C4-6965327B28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print">
                  <a:grayscl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71725" y="3004701"/>
                  <a:ext cx="336243" cy="140639"/>
                </a:xfrm>
                <a:prstGeom prst="rect">
                  <a:avLst/>
                </a:prstGeom>
              </p:spPr>
            </p:pic>
          </p:grpSp>
        </p:grpSp>
        <p:sp>
          <p:nvSpPr>
            <p:cNvPr id="94" name="Rectangle 81">
              <a:extLst>
                <a:ext uri="{FF2B5EF4-FFF2-40B4-BE49-F238E27FC236}">
                  <a16:creationId xmlns:a16="http://schemas.microsoft.com/office/drawing/2014/main" id="{194D1EF5-0596-F9D1-2E77-779C37470518}"/>
                </a:ext>
              </a:extLst>
            </p:cNvPr>
            <p:cNvSpPr/>
            <p:nvPr/>
          </p:nvSpPr>
          <p:spPr>
            <a:xfrm>
              <a:off x="7261956" y="3199110"/>
              <a:ext cx="910157" cy="191838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srgbClr val="727272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Admin / Insight / Personal / Report / Scenario / Messenger</a:t>
              </a:r>
              <a:endParaRPr lang="x-none" dirty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cxnSp>
        <p:nvCxnSpPr>
          <p:cNvPr id="99" name="직선 연결선 98">
            <a:extLst>
              <a:ext uri="{FF2B5EF4-FFF2-40B4-BE49-F238E27FC236}">
                <a16:creationId xmlns:a16="http://schemas.microsoft.com/office/drawing/2014/main" id="{78223F38-071B-A239-A53A-6684D25A1CE8}"/>
              </a:ext>
            </a:extLst>
          </p:cNvPr>
          <p:cNvCxnSpPr>
            <a:cxnSpLocks/>
            <a:stCxn id="94" idx="1"/>
          </p:cNvCxnSpPr>
          <p:nvPr/>
        </p:nvCxnSpPr>
        <p:spPr>
          <a:xfrm flipH="1" flipV="1">
            <a:off x="8086632" y="1501605"/>
            <a:ext cx="775760" cy="60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직선 연결선 99">
            <a:extLst>
              <a:ext uri="{FF2B5EF4-FFF2-40B4-BE49-F238E27FC236}">
                <a16:creationId xmlns:a16="http://schemas.microsoft.com/office/drawing/2014/main" id="{E4F196B2-1C0C-DFCD-A305-B43503BB133B}"/>
              </a:ext>
            </a:extLst>
          </p:cNvPr>
          <p:cNvCxnSpPr>
            <a:cxnSpLocks/>
          </p:cNvCxnSpPr>
          <p:nvPr/>
        </p:nvCxnSpPr>
        <p:spPr>
          <a:xfrm flipH="1" flipV="1">
            <a:off x="8075872" y="3884831"/>
            <a:ext cx="744776" cy="385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직선 연결선 100">
            <a:extLst>
              <a:ext uri="{FF2B5EF4-FFF2-40B4-BE49-F238E27FC236}">
                <a16:creationId xmlns:a16="http://schemas.microsoft.com/office/drawing/2014/main" id="{E0545AA0-3ED3-5E81-8FB8-89A40E589E42}"/>
              </a:ext>
            </a:extLst>
          </p:cNvPr>
          <p:cNvCxnSpPr>
            <a:cxnSpLocks/>
          </p:cNvCxnSpPr>
          <p:nvPr/>
        </p:nvCxnSpPr>
        <p:spPr>
          <a:xfrm flipH="1" flipV="1">
            <a:off x="8064080" y="4749371"/>
            <a:ext cx="759277" cy="6318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101">
            <a:extLst>
              <a:ext uri="{FF2B5EF4-FFF2-40B4-BE49-F238E27FC236}">
                <a16:creationId xmlns:a16="http://schemas.microsoft.com/office/drawing/2014/main" id="{D5052E99-30AE-BE30-489A-74FF9044C0A6}"/>
              </a:ext>
            </a:extLst>
          </p:cNvPr>
          <p:cNvCxnSpPr>
            <a:cxnSpLocks/>
          </p:cNvCxnSpPr>
          <p:nvPr/>
        </p:nvCxnSpPr>
        <p:spPr>
          <a:xfrm flipH="1" flipV="1">
            <a:off x="7593197" y="1427563"/>
            <a:ext cx="1499638" cy="1262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tangle 81">
            <a:extLst>
              <a:ext uri="{FF2B5EF4-FFF2-40B4-BE49-F238E27FC236}">
                <a16:creationId xmlns:a16="http://schemas.microsoft.com/office/drawing/2014/main" id="{D1C9BA9B-F7CB-4DA3-C9D5-79E09568B977}"/>
              </a:ext>
            </a:extLst>
          </p:cNvPr>
          <p:cNvSpPr/>
          <p:nvPr/>
        </p:nvSpPr>
        <p:spPr>
          <a:xfrm>
            <a:off x="1133962" y="5571984"/>
            <a:ext cx="2099065" cy="30737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화상 </a:t>
            </a:r>
            <a:r>
              <a:rPr lang="en-US" altLang="ko-KR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/ </a:t>
            </a:r>
            <a:r>
              <a:rPr lang="ko-KR" altLang="en-US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727272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채팅</a:t>
            </a:r>
            <a:endParaRPr lang="x-none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727272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104" name="사각형: 둥근 모서리 199">
            <a:extLst>
              <a:ext uri="{FF2B5EF4-FFF2-40B4-BE49-F238E27FC236}">
                <a16:creationId xmlns:a16="http://schemas.microsoft.com/office/drawing/2014/main" id="{F51BE5DB-046F-1A11-AD73-B20EDD398955}"/>
              </a:ext>
            </a:extLst>
          </p:cNvPr>
          <p:cNvSpPr/>
          <p:nvPr/>
        </p:nvSpPr>
        <p:spPr>
          <a:xfrm>
            <a:off x="4792667" y="3994705"/>
            <a:ext cx="774415" cy="17796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857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NXWASCAPI</a:t>
            </a:r>
            <a:endParaRPr lang="ko-KR" altLang="en-US" sz="857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105" name="직선 연결선 104">
            <a:extLst>
              <a:ext uri="{FF2B5EF4-FFF2-40B4-BE49-F238E27FC236}">
                <a16:creationId xmlns:a16="http://schemas.microsoft.com/office/drawing/2014/main" id="{62522767-60CE-B42E-2AC1-97D93EE611FB}"/>
              </a:ext>
            </a:extLst>
          </p:cNvPr>
          <p:cNvCxnSpPr>
            <a:cxnSpLocks/>
          </p:cNvCxnSpPr>
          <p:nvPr/>
        </p:nvCxnSpPr>
        <p:spPr>
          <a:xfrm flipH="1" flipV="1">
            <a:off x="3759248" y="3563650"/>
            <a:ext cx="1928672" cy="4209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연결선 105">
            <a:extLst>
              <a:ext uri="{FF2B5EF4-FFF2-40B4-BE49-F238E27FC236}">
                <a16:creationId xmlns:a16="http://schemas.microsoft.com/office/drawing/2014/main" id="{CEF8FF35-2ED6-2E28-21C0-638E6784CBD6}"/>
              </a:ext>
            </a:extLst>
          </p:cNvPr>
          <p:cNvCxnSpPr>
            <a:cxnSpLocks/>
          </p:cNvCxnSpPr>
          <p:nvPr/>
        </p:nvCxnSpPr>
        <p:spPr>
          <a:xfrm flipV="1">
            <a:off x="3762515" y="2569624"/>
            <a:ext cx="251" cy="3175489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06">
            <a:extLst>
              <a:ext uri="{FF2B5EF4-FFF2-40B4-BE49-F238E27FC236}">
                <a16:creationId xmlns:a16="http://schemas.microsoft.com/office/drawing/2014/main" id="{7296B4B8-560D-32E8-5F2B-51C6576DF588}"/>
              </a:ext>
            </a:extLst>
          </p:cNvPr>
          <p:cNvCxnSpPr>
            <a:cxnSpLocks/>
            <a:endCxn id="43" idx="3"/>
          </p:cNvCxnSpPr>
          <p:nvPr/>
        </p:nvCxnSpPr>
        <p:spPr>
          <a:xfrm flipH="1">
            <a:off x="3383549" y="2569474"/>
            <a:ext cx="375699" cy="85356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직선 연결선 107">
            <a:extLst>
              <a:ext uri="{FF2B5EF4-FFF2-40B4-BE49-F238E27FC236}">
                <a16:creationId xmlns:a16="http://schemas.microsoft.com/office/drawing/2014/main" id="{A6B2FC4B-4F8F-D5DD-1C49-04E8A100A92A}"/>
              </a:ext>
            </a:extLst>
          </p:cNvPr>
          <p:cNvCxnSpPr>
            <a:cxnSpLocks/>
            <a:endCxn id="50" idx="3"/>
          </p:cNvCxnSpPr>
          <p:nvPr/>
        </p:nvCxnSpPr>
        <p:spPr>
          <a:xfrm flipH="1" flipV="1">
            <a:off x="3383560" y="3602660"/>
            <a:ext cx="375688" cy="44500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연결선 108">
            <a:extLst>
              <a:ext uri="{FF2B5EF4-FFF2-40B4-BE49-F238E27FC236}">
                <a16:creationId xmlns:a16="http://schemas.microsoft.com/office/drawing/2014/main" id="{6409D548-52F0-F4A2-9016-48700C556796}"/>
              </a:ext>
            </a:extLst>
          </p:cNvPr>
          <p:cNvCxnSpPr>
            <a:cxnSpLocks/>
            <a:endCxn id="57" idx="3"/>
          </p:cNvCxnSpPr>
          <p:nvPr/>
        </p:nvCxnSpPr>
        <p:spPr>
          <a:xfrm flipH="1">
            <a:off x="3233026" y="5342963"/>
            <a:ext cx="535560" cy="1148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>
            <a:extLst>
              <a:ext uri="{FF2B5EF4-FFF2-40B4-BE49-F238E27FC236}">
                <a16:creationId xmlns:a16="http://schemas.microsoft.com/office/drawing/2014/main" id="{9E3936B8-8625-A3D7-6730-D776626574B4}"/>
              </a:ext>
            </a:extLst>
          </p:cNvPr>
          <p:cNvCxnSpPr>
            <a:cxnSpLocks/>
            <a:endCxn id="103" idx="3"/>
          </p:cNvCxnSpPr>
          <p:nvPr/>
        </p:nvCxnSpPr>
        <p:spPr>
          <a:xfrm flipH="1" flipV="1">
            <a:off x="3233027" y="5725670"/>
            <a:ext cx="522499" cy="4121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>
            <a:extLst>
              <a:ext uri="{FF2B5EF4-FFF2-40B4-BE49-F238E27FC236}">
                <a16:creationId xmlns:a16="http://schemas.microsoft.com/office/drawing/2014/main" id="{E3898955-C30C-4EE8-A740-ABB6D684F86C}"/>
              </a:ext>
            </a:extLst>
          </p:cNvPr>
          <p:cNvCxnSpPr>
            <a:cxnSpLocks/>
          </p:cNvCxnSpPr>
          <p:nvPr/>
        </p:nvCxnSpPr>
        <p:spPr>
          <a:xfrm flipH="1" flipV="1">
            <a:off x="8077116" y="2340500"/>
            <a:ext cx="756402" cy="1463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F26A870-66E8-BF69-F39D-F1D1F701F18E}"/>
              </a:ext>
            </a:extLst>
          </p:cNvPr>
          <p:cNvSpPr txBox="1"/>
          <p:nvPr/>
        </p:nvSpPr>
        <p:spPr>
          <a:xfrm>
            <a:off x="856427" y="92098"/>
            <a:ext cx="2414122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>
                <a:solidFill>
                  <a:srgbClr val="7F7F7F"/>
                </a:solidFill>
              </a:rPr>
              <a:t>인터페이스 구성도</a:t>
            </a:r>
            <a:r>
              <a:rPr lang="en-US" altLang="ko-KR" sz="2000" dirty="0">
                <a:solidFill>
                  <a:srgbClr val="7F7F7F"/>
                </a:solidFill>
              </a:rPr>
              <a:t>(CTI)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E90A07D0-0C36-1857-B7CB-CEB144007302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818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48EAEA42-7134-C961-E64E-C5AD7054D85D}"/>
              </a:ext>
            </a:extLst>
          </p:cNvPr>
          <p:cNvGrpSpPr/>
          <p:nvPr/>
        </p:nvGrpSpPr>
        <p:grpSpPr>
          <a:xfrm>
            <a:off x="191343" y="836712"/>
            <a:ext cx="11808569" cy="5760938"/>
            <a:chOff x="623392" y="980728"/>
            <a:chExt cx="10945216" cy="5400378"/>
          </a:xfrm>
        </p:grpSpPr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CD3D9140-B827-471C-262D-6C65F51BAB31}"/>
                </a:ext>
              </a:extLst>
            </p:cNvPr>
            <p:cNvSpPr/>
            <p:nvPr/>
          </p:nvSpPr>
          <p:spPr>
            <a:xfrm>
              <a:off x="623392" y="980728"/>
              <a:ext cx="10945216" cy="540037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00" dirty="0"/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214804DB-1C69-6160-BEFB-C731F9F206CA}"/>
                </a:ext>
              </a:extLst>
            </p:cNvPr>
            <p:cNvSpPr/>
            <p:nvPr/>
          </p:nvSpPr>
          <p:spPr>
            <a:xfrm>
              <a:off x="623392" y="989432"/>
              <a:ext cx="1426752" cy="36621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클라우드</a:t>
              </a: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E1F0B59-4155-F768-C87B-0ADF254ECDA4}"/>
              </a:ext>
            </a:extLst>
          </p:cNvPr>
          <p:cNvGrpSpPr/>
          <p:nvPr/>
        </p:nvGrpSpPr>
        <p:grpSpPr>
          <a:xfrm>
            <a:off x="5363302" y="1791305"/>
            <a:ext cx="1433543" cy="1354898"/>
            <a:chOff x="6678756" y="1379745"/>
            <a:chExt cx="2006960" cy="1896857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CCC6E283-F77B-684D-9F76-FEBE028B9730}"/>
                </a:ext>
              </a:extLst>
            </p:cNvPr>
            <p:cNvGrpSpPr/>
            <p:nvPr/>
          </p:nvGrpSpPr>
          <p:grpSpPr>
            <a:xfrm>
              <a:off x="6678756" y="1379745"/>
              <a:ext cx="2006960" cy="1896857"/>
              <a:chOff x="4384576" y="2805411"/>
              <a:chExt cx="1245488" cy="1076296"/>
            </a:xfrm>
          </p:grpSpPr>
          <p:grpSp>
            <p:nvGrpSpPr>
              <p:cNvPr id="8" name="그룹 7">
                <a:extLst>
                  <a:ext uri="{FF2B5EF4-FFF2-40B4-BE49-F238E27FC236}">
                    <a16:creationId xmlns:a16="http://schemas.microsoft.com/office/drawing/2014/main" id="{2148EDD9-A1A8-70DE-18F2-EF73AE6BBF55}"/>
                  </a:ext>
                </a:extLst>
              </p:cNvPr>
              <p:cNvGrpSpPr/>
              <p:nvPr/>
            </p:nvGrpSpPr>
            <p:grpSpPr>
              <a:xfrm>
                <a:off x="4384576" y="2805411"/>
                <a:ext cx="1245488" cy="1076296"/>
                <a:chOff x="3746500" y="2200477"/>
                <a:chExt cx="6915631" cy="2361692"/>
              </a:xfrm>
            </p:grpSpPr>
            <p:sp>
              <p:nvSpPr>
                <p:cNvPr id="11" name="AutoShape 166">
                  <a:extLst>
                    <a:ext uri="{FF2B5EF4-FFF2-40B4-BE49-F238E27FC236}">
                      <a16:creationId xmlns:a16="http://schemas.microsoft.com/office/drawing/2014/main" id="{CEE34020-7C9F-CC64-D547-8D272E1EE2A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46500" y="2392928"/>
                  <a:ext cx="6904246" cy="2169241"/>
                </a:xfrm>
                <a:prstGeom prst="rect">
                  <a:avLst/>
                </a:prstGeom>
                <a:solidFill>
                  <a:schemeClr val="bg1"/>
                </a:solidFill>
                <a:ln w="6350" algn="ctr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lIns="0" tIns="19286" rIns="0" bIns="19286" anchor="b"/>
                <a:lstStyle/>
                <a:p>
                  <a:pPr marL="45926" indent="-45926" algn="ctr"/>
                  <a:endParaRPr lang="ko-KR" altLang="en-US" sz="857" b="1">
                    <a:ln>
                      <a:solidFill>
                        <a:schemeClr val="bg1">
                          <a:lumMod val="65000"/>
                          <a:alpha val="0"/>
                        </a:scheme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12" name="AutoShape 257">
                  <a:extLst>
                    <a:ext uri="{FF2B5EF4-FFF2-40B4-BE49-F238E27FC236}">
                      <a16:creationId xmlns:a16="http://schemas.microsoft.com/office/drawing/2014/main" id="{B911F451-1AF6-AB34-47A5-84C8ACC642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747781" y="2200477"/>
                  <a:ext cx="6914350" cy="405397"/>
                </a:xfrm>
                <a:prstGeom prst="rect">
                  <a:avLst/>
                </a:prstGeom>
                <a:solidFill>
                  <a:srgbClr val="006EBC"/>
                </a:solidFill>
                <a:ln w="3175">
                  <a:solidFill>
                    <a:schemeClr val="bg1">
                      <a:lumMod val="75000"/>
                    </a:schemeClr>
                  </a:solidFill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r>
                    <a:rPr lang="en-US" altLang="ko-KR" sz="1286" b="1" spc="-30" dirty="0">
                      <a:ln>
                        <a:solidFill>
                          <a:schemeClr val="accent1">
                            <a:shade val="50000"/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KoPub돋움체 Medium" pitchFamily="18" charset="-127"/>
                      <a:ea typeface="KoPub돋움체 Medium" pitchFamily="18" charset="-127"/>
                    </a:rPr>
                    <a:t>IVR(VOICE)</a:t>
                  </a:r>
                </a:p>
              </p:txBody>
            </p:sp>
          </p:grpSp>
          <p:sp>
            <p:nvSpPr>
              <p:cNvPr id="9" name="AutoShape 49">
                <a:extLst>
                  <a:ext uri="{FF2B5EF4-FFF2-40B4-BE49-F238E27FC236}">
                    <a16:creationId xmlns:a16="http://schemas.microsoft.com/office/drawing/2014/main" id="{D58D788D-80F9-54DD-F4F8-B9B0DE3CB6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45368" y="3614265"/>
                <a:ext cx="1090791" cy="133705"/>
              </a:xfrm>
              <a:prstGeom prst="roundRect">
                <a:avLst>
                  <a:gd name="adj" fmla="val 10417"/>
                </a:avLst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6200000" scaled="1"/>
                <a:tileRect/>
              </a:gradFill>
              <a:ln w="9525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rgbClr val="E2E2E3"/>
                    </a:gs>
                  </a:gsLst>
                  <a:lin ang="162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indent="-96955" algn="ctr" eaLnBrk="0" hangingPunct="0"/>
                <a:r>
                  <a:rPr lang="en-US" altLang="ko-KR" sz="857" b="1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pitchFamily="34" charset="0"/>
                  </a:rPr>
                  <a:t>APP G/W</a:t>
                </a:r>
              </a:p>
            </p:txBody>
          </p:sp>
          <p:sp>
            <p:nvSpPr>
              <p:cNvPr id="10" name="AutoShape 49">
                <a:extLst>
                  <a:ext uri="{FF2B5EF4-FFF2-40B4-BE49-F238E27FC236}">
                    <a16:creationId xmlns:a16="http://schemas.microsoft.com/office/drawing/2014/main" id="{483646BB-310E-7F91-CF16-CBFD7EB625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56584" y="3047804"/>
                <a:ext cx="1090791" cy="133705"/>
              </a:xfrm>
              <a:prstGeom prst="roundRect">
                <a:avLst>
                  <a:gd name="adj" fmla="val 10417"/>
                </a:avLst>
              </a:prstGeom>
              <a:gradFill flip="none" rotWithShape="1"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6200000" scaled="1"/>
                <a:tileRect/>
              </a:gradFill>
              <a:ln w="9525">
                <a:gradFill flip="none" rotWithShape="1">
                  <a:gsLst>
                    <a:gs pos="0">
                      <a:schemeClr val="bg1">
                        <a:lumMod val="75000"/>
                      </a:schemeClr>
                    </a:gs>
                    <a:gs pos="100000">
                      <a:srgbClr val="E2E2E3"/>
                    </a:gs>
                  </a:gsLst>
                  <a:lin ang="162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indent="-96955" algn="ctr" eaLnBrk="0" hangingPunct="0"/>
                <a:r>
                  <a:rPr lang="en-US" altLang="ko-KR" sz="857" b="1" dirty="0">
                    <a:ln>
                      <a:solidFill>
                        <a:prstClr val="white">
                          <a:lumMod val="75000"/>
                          <a:alpha val="0"/>
                        </a:prst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pitchFamily="34" charset="0"/>
                  </a:rPr>
                  <a:t>WVOICE</a:t>
                </a:r>
              </a:p>
            </p:txBody>
          </p:sp>
        </p:grpSp>
        <p:sp>
          <p:nvSpPr>
            <p:cNvPr id="6" name="AutoShape 49">
              <a:extLst>
                <a:ext uri="{FF2B5EF4-FFF2-40B4-BE49-F238E27FC236}">
                  <a16:creationId xmlns:a16="http://schemas.microsoft.com/office/drawing/2014/main" id="{9130303D-8453-FF7B-FBE9-D721BAD7E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94789" y="2132904"/>
              <a:ext cx="1757684" cy="235641"/>
            </a:xfrm>
            <a:prstGeom prst="roundRect">
              <a:avLst>
                <a:gd name="adj" fmla="val 10417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 w="9525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rgbClr val="E2E2E3"/>
                  </a:gs>
                </a:gsLst>
                <a:lin ang="162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indent="-96955" algn="ctr" eaLnBrk="0" hangingPunct="0"/>
              <a:r>
                <a:rPr lang="en-US" altLang="ko-KR" sz="857" b="1" dirty="0" err="1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pitchFamily="34" charset="0"/>
                </a:rPr>
                <a:t>Sipdaemon</a:t>
              </a:r>
              <a:endParaRPr lang="en-US" altLang="ko-KR" sz="857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pitchFamily="34" charset="0"/>
              </a:endParaRPr>
            </a:p>
          </p:txBody>
        </p:sp>
        <p:sp>
          <p:nvSpPr>
            <p:cNvPr id="7" name="AutoShape 49">
              <a:extLst>
                <a:ext uri="{FF2B5EF4-FFF2-40B4-BE49-F238E27FC236}">
                  <a16:creationId xmlns:a16="http://schemas.microsoft.com/office/drawing/2014/main" id="{E3A4F9D2-BFBC-0E04-2018-E4EED86078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76716" y="2452527"/>
              <a:ext cx="1757684" cy="235641"/>
            </a:xfrm>
            <a:prstGeom prst="roundRect">
              <a:avLst>
                <a:gd name="adj" fmla="val 10417"/>
              </a:avLst>
            </a:prstGeom>
            <a:gradFill flip="none" rotWithShape="1"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 w="9525">
              <a:gradFill flip="none" rotWithShape="1">
                <a:gsLst>
                  <a:gs pos="0">
                    <a:schemeClr val="bg1">
                      <a:lumMod val="75000"/>
                    </a:schemeClr>
                  </a:gs>
                  <a:gs pos="100000">
                    <a:srgbClr val="E2E2E3"/>
                  </a:gs>
                </a:gsLst>
                <a:lin ang="162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indent="-96955" algn="ctr" eaLnBrk="0" hangingPunct="0"/>
              <a:r>
                <a:rPr lang="en-US" altLang="ko-KR" sz="857" b="1" dirty="0">
                  <a:ln>
                    <a:solidFill>
                      <a:prstClr val="white">
                        <a:lumMod val="75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pitchFamily="34" charset="0"/>
                </a:rPr>
                <a:t>WCTI</a:t>
              </a:r>
            </a:p>
          </p:txBody>
        </p:sp>
      </p:grp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CBFABC50-5769-E5AB-D769-2D5252201739}"/>
              </a:ext>
            </a:extLst>
          </p:cNvPr>
          <p:cNvSpPr/>
          <p:nvPr/>
        </p:nvSpPr>
        <p:spPr>
          <a:xfrm>
            <a:off x="2466332" y="1791305"/>
            <a:ext cx="1207163" cy="886976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PBX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D644BA6C-AFF8-7A68-9144-1A3479A6F5AC}"/>
              </a:ext>
            </a:extLst>
          </p:cNvPr>
          <p:cNvSpPr/>
          <p:nvPr/>
        </p:nvSpPr>
        <p:spPr>
          <a:xfrm>
            <a:off x="2466332" y="3324376"/>
            <a:ext cx="1207163" cy="886976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CTI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5B3549B-27AA-7470-F737-C98E55F61C2D}"/>
              </a:ext>
            </a:extLst>
          </p:cNvPr>
          <p:cNvSpPr/>
          <p:nvPr/>
        </p:nvSpPr>
        <p:spPr>
          <a:xfrm>
            <a:off x="2466332" y="4769448"/>
            <a:ext cx="1207163" cy="886976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APP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4BF4EB5-5EE9-A4AD-87E6-85A76EA29EDC}"/>
              </a:ext>
            </a:extLst>
          </p:cNvPr>
          <p:cNvGrpSpPr/>
          <p:nvPr/>
        </p:nvGrpSpPr>
        <p:grpSpPr>
          <a:xfrm>
            <a:off x="5363302" y="3642689"/>
            <a:ext cx="1433543" cy="1354897"/>
            <a:chOff x="3746500" y="2200477"/>
            <a:chExt cx="6915631" cy="2361693"/>
          </a:xfrm>
        </p:grpSpPr>
        <p:sp>
          <p:nvSpPr>
            <p:cNvPr id="17" name="AutoShape 166">
              <a:extLst>
                <a:ext uri="{FF2B5EF4-FFF2-40B4-BE49-F238E27FC236}">
                  <a16:creationId xmlns:a16="http://schemas.microsoft.com/office/drawing/2014/main" id="{A9943C0A-D1F9-C91C-4CD5-DDD22CF69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6500" y="2392928"/>
              <a:ext cx="6904246" cy="2169242"/>
            </a:xfrm>
            <a:prstGeom prst="rect">
              <a:avLst/>
            </a:prstGeom>
            <a:solidFill>
              <a:schemeClr val="bg1"/>
            </a:solidFill>
            <a:ln w="6350" algn="ctr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lIns="0" tIns="19286" rIns="0" bIns="19286" anchor="b"/>
            <a:lstStyle/>
            <a:p>
              <a:pPr marL="45926" indent="-45926" algn="ctr"/>
              <a:endParaRPr lang="ko-KR" altLang="en-US" sz="857" b="1" dirty="0">
                <a:ln>
                  <a:solidFill>
                    <a:schemeClr val="bg1">
                      <a:lumMod val="65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18" name="AutoShape 257">
              <a:extLst>
                <a:ext uri="{FF2B5EF4-FFF2-40B4-BE49-F238E27FC236}">
                  <a16:creationId xmlns:a16="http://schemas.microsoft.com/office/drawing/2014/main" id="{9953843E-CB13-215C-2257-047208889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7781" y="2200477"/>
              <a:ext cx="6914350" cy="405397"/>
            </a:xfrm>
            <a:prstGeom prst="rect">
              <a:avLst/>
            </a:prstGeom>
            <a:solidFill>
              <a:srgbClr val="006EBC"/>
            </a:solidFill>
            <a:ln w="3175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286" b="1" spc="-3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 Medium" pitchFamily="18" charset="-127"/>
                  <a:ea typeface="KoPub돋움체 Medium" pitchFamily="18" charset="-127"/>
                </a:rPr>
                <a:t>IVR(STATUS)</a:t>
              </a:r>
            </a:p>
          </p:txBody>
        </p:sp>
      </p:grpSp>
      <p:sp>
        <p:nvSpPr>
          <p:cNvPr id="19" name="AutoShape 49">
            <a:extLst>
              <a:ext uri="{FF2B5EF4-FFF2-40B4-BE49-F238E27FC236}">
                <a16:creationId xmlns:a16="http://schemas.microsoft.com/office/drawing/2014/main" id="{D7431F6D-7C70-27BA-C538-E6AC61C20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6183" y="3947828"/>
            <a:ext cx="1255489" cy="168315"/>
          </a:xfrm>
          <a:prstGeom prst="roundRect">
            <a:avLst>
              <a:gd name="adj" fmla="val 10417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952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rgbClr val="E2E2E3"/>
                </a:gs>
              </a:gsLst>
              <a:lin ang="162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indent="-96955" algn="ctr" eaLnBrk="0" hangingPunct="0"/>
            <a:r>
              <a:rPr lang="en-US" altLang="ko-KR" sz="857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pitchFamily="34" charset="0"/>
              </a:rPr>
              <a:t>STATUS</a:t>
            </a:r>
          </a:p>
        </p:txBody>
      </p:sp>
      <p:cxnSp>
        <p:nvCxnSpPr>
          <p:cNvPr id="20" name="꺾인 연결선 115">
            <a:extLst>
              <a:ext uri="{FF2B5EF4-FFF2-40B4-BE49-F238E27FC236}">
                <a16:creationId xmlns:a16="http://schemas.microsoft.com/office/drawing/2014/main" id="{2E6876E0-EA6C-C933-DD01-845099EA757B}"/>
              </a:ext>
            </a:extLst>
          </p:cNvPr>
          <p:cNvCxnSpPr>
            <a:cxnSpLocks/>
            <a:stCxn id="6" idx="1"/>
            <a:endCxn id="13" idx="3"/>
          </p:cNvCxnSpPr>
          <p:nvPr/>
        </p:nvCxnSpPr>
        <p:spPr>
          <a:xfrm rot="10800000">
            <a:off x="3673496" y="2234794"/>
            <a:ext cx="1772688" cy="178641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21" name="꺾인 연결선 115">
            <a:extLst>
              <a:ext uri="{FF2B5EF4-FFF2-40B4-BE49-F238E27FC236}">
                <a16:creationId xmlns:a16="http://schemas.microsoft.com/office/drawing/2014/main" id="{E760E9E8-B1DD-E119-DF7C-3B90A3DAB531}"/>
              </a:ext>
            </a:extLst>
          </p:cNvPr>
          <p:cNvCxnSpPr>
            <a:cxnSpLocks/>
            <a:stCxn id="7" idx="1"/>
            <a:endCxn id="14" idx="3"/>
          </p:cNvCxnSpPr>
          <p:nvPr/>
        </p:nvCxnSpPr>
        <p:spPr>
          <a:xfrm rot="10800000" flipV="1">
            <a:off x="3673495" y="2641736"/>
            <a:ext cx="1759779" cy="1126129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22" name="꺾인 연결선 115">
            <a:extLst>
              <a:ext uri="{FF2B5EF4-FFF2-40B4-BE49-F238E27FC236}">
                <a16:creationId xmlns:a16="http://schemas.microsoft.com/office/drawing/2014/main" id="{61182C2B-3E91-00C7-B8D4-DFE99E7D3788}"/>
              </a:ext>
            </a:extLst>
          </p:cNvPr>
          <p:cNvCxnSpPr>
            <a:cxnSpLocks/>
            <a:stCxn id="9" idx="1"/>
            <a:endCxn id="15" idx="3"/>
          </p:cNvCxnSpPr>
          <p:nvPr/>
        </p:nvCxnSpPr>
        <p:spPr>
          <a:xfrm rot="10800000" flipV="1">
            <a:off x="3673496" y="2893691"/>
            <a:ext cx="1759778" cy="2319245"/>
          </a:xfrm>
          <a:prstGeom prst="bentConnector3">
            <a:avLst>
              <a:gd name="adj1" fmla="val 36082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none"/>
            <a:tailEnd type="triangle"/>
          </a:ln>
          <a:effectLst/>
        </p:spPr>
      </p:cxnSp>
      <p:cxnSp>
        <p:nvCxnSpPr>
          <p:cNvPr id="23" name="꺾인 연결선 115">
            <a:extLst>
              <a:ext uri="{FF2B5EF4-FFF2-40B4-BE49-F238E27FC236}">
                <a16:creationId xmlns:a16="http://schemas.microsoft.com/office/drawing/2014/main" id="{8D35C32C-48FE-090D-9503-1A5179559F92}"/>
              </a:ext>
            </a:extLst>
          </p:cNvPr>
          <p:cNvCxnSpPr>
            <a:cxnSpLocks/>
            <a:stCxn id="10" idx="3"/>
            <a:endCxn id="19" idx="3"/>
          </p:cNvCxnSpPr>
          <p:nvPr/>
        </p:nvCxnSpPr>
        <p:spPr>
          <a:xfrm>
            <a:off x="6701672" y="2180601"/>
            <a:ext cx="9071" cy="1851385"/>
          </a:xfrm>
          <a:prstGeom prst="bentConnector3">
            <a:avLst>
              <a:gd name="adj1" fmla="val 440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24" name="AutoShape 49">
            <a:extLst>
              <a:ext uri="{FF2B5EF4-FFF2-40B4-BE49-F238E27FC236}">
                <a16:creationId xmlns:a16="http://schemas.microsoft.com/office/drawing/2014/main" id="{5A5502E6-6002-C3B5-79E8-39004CC511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6183" y="4208408"/>
            <a:ext cx="1255489" cy="168315"/>
          </a:xfrm>
          <a:prstGeom prst="roundRect">
            <a:avLst>
              <a:gd name="adj" fmla="val 10417"/>
            </a:avLst>
          </a:pr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 w="952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rgbClr val="E2E2E3"/>
                </a:gs>
              </a:gsLst>
              <a:lin ang="162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cene3d>
              <a:camera prst="orthographicFront"/>
              <a:lightRig rig="threePt" dir="t"/>
            </a:scene3d>
            <a:sp3d>
              <a:bevelT w="0" h="0"/>
            </a:sp3d>
          </a:bodyPr>
          <a:lstStyle/>
          <a:p>
            <a:pPr indent="-96955" algn="ctr" eaLnBrk="0" hangingPunct="0"/>
            <a:r>
              <a:rPr lang="en-US" altLang="ko-KR" sz="857" b="1" dirty="0">
                <a:ln>
                  <a:solidFill>
                    <a:prstClr val="white">
                      <a:lumMod val="75000"/>
                      <a:alpha val="0"/>
                    </a:prst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pitchFamily="34" charset="0"/>
              </a:rPr>
              <a:t>REPORTER</a:t>
            </a:r>
          </a:p>
        </p:txBody>
      </p:sp>
      <p:sp>
        <p:nvSpPr>
          <p:cNvPr id="25" name="순서도: 자기 디스크 24">
            <a:extLst>
              <a:ext uri="{FF2B5EF4-FFF2-40B4-BE49-F238E27FC236}">
                <a16:creationId xmlns:a16="http://schemas.microsoft.com/office/drawing/2014/main" id="{80FB1176-B283-88B6-3D69-3ADC460CFB6F}"/>
              </a:ext>
            </a:extLst>
          </p:cNvPr>
          <p:cNvSpPr/>
          <p:nvPr/>
        </p:nvSpPr>
        <p:spPr>
          <a:xfrm>
            <a:off x="7838580" y="4997586"/>
            <a:ext cx="1034989" cy="440349"/>
          </a:xfrm>
          <a:prstGeom prst="flowChartMagneticDisk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143" kern="0" dirty="0">
                <a:solidFill>
                  <a:sysClr val="window" lastClr="FFFFFF"/>
                </a:solidFill>
                <a:latin typeface="+mn-ea"/>
              </a:rPr>
              <a:t>IVR</a:t>
            </a:r>
            <a:r>
              <a:rPr lang="ko-KR" altLang="en-US" sz="1143" kern="0" dirty="0">
                <a:solidFill>
                  <a:sysClr val="window" lastClr="FFFFFF"/>
                </a:solidFill>
                <a:latin typeface="+mn-ea"/>
              </a:rPr>
              <a:t> </a:t>
            </a:r>
            <a:r>
              <a:rPr kumimoji="0" lang="en-US" altLang="ko-KR" sz="1143" kern="0" dirty="0">
                <a:solidFill>
                  <a:sysClr val="window" lastClr="FFFFFF"/>
                </a:solidFill>
                <a:latin typeface="+mn-ea"/>
              </a:rPr>
              <a:t>DB</a:t>
            </a:r>
            <a:endParaRPr kumimoji="0" lang="ko-KR" altLang="en-US" sz="1143" kern="0" dirty="0">
              <a:solidFill>
                <a:sysClr val="window" lastClr="FFFFFF"/>
              </a:solidFill>
              <a:latin typeface="+mn-ea"/>
            </a:endParaRPr>
          </a:p>
        </p:txBody>
      </p:sp>
      <p:cxnSp>
        <p:nvCxnSpPr>
          <p:cNvPr id="26" name="꺾인 연결선 115">
            <a:extLst>
              <a:ext uri="{FF2B5EF4-FFF2-40B4-BE49-F238E27FC236}">
                <a16:creationId xmlns:a16="http://schemas.microsoft.com/office/drawing/2014/main" id="{77D76EFE-3EAC-E868-43E4-9280E8413637}"/>
              </a:ext>
            </a:extLst>
          </p:cNvPr>
          <p:cNvCxnSpPr>
            <a:cxnSpLocks/>
            <a:endCxn id="25" idx="2"/>
          </p:cNvCxnSpPr>
          <p:nvPr/>
        </p:nvCxnSpPr>
        <p:spPr>
          <a:xfrm>
            <a:off x="6710743" y="4292566"/>
            <a:ext cx="1127836" cy="925195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none"/>
            <a:tailEnd type="triangle"/>
          </a:ln>
          <a:effectLst/>
        </p:spPr>
      </p:cxnSp>
      <p:sp>
        <p:nvSpPr>
          <p:cNvPr id="27" name="Text Box 280">
            <a:extLst>
              <a:ext uri="{FF2B5EF4-FFF2-40B4-BE49-F238E27FC236}">
                <a16:creationId xmlns:a16="http://schemas.microsoft.com/office/drawing/2014/main" id="{321245FC-83BF-235A-824F-BFDD1A58FD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1167" y="2976846"/>
            <a:ext cx="1201688" cy="12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10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r>
              <a:rPr lang="en-US" altLang="ko-KR" sz="786" dirty="0">
                <a:latin typeface="KoPub돋움체 Bold" pitchFamily="18" charset="-127"/>
                <a:ea typeface="KoPub돋움체 Bold" pitchFamily="18" charset="-127"/>
              </a:rPr>
              <a:t>IVR</a:t>
            </a:r>
            <a:r>
              <a:rPr lang="ko-KR" altLang="en-US" sz="786" dirty="0">
                <a:latin typeface="KoPub돋움체 Bold" pitchFamily="18" charset="-127"/>
                <a:ea typeface="KoPub돋움체 Bold" pitchFamily="18" charset="-127"/>
              </a:rPr>
              <a:t>통계데이터 수집</a:t>
            </a:r>
          </a:p>
        </p:txBody>
      </p:sp>
      <p:sp>
        <p:nvSpPr>
          <p:cNvPr id="28" name="Text Box 280">
            <a:extLst>
              <a:ext uri="{FF2B5EF4-FFF2-40B4-BE49-F238E27FC236}">
                <a16:creationId xmlns:a16="http://schemas.microsoft.com/office/drawing/2014/main" id="{B0D43AB2-073D-ED2D-DBFB-C39894DA8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376" y="1992269"/>
            <a:ext cx="1431183" cy="241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10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r>
              <a:rPr lang="en-US" altLang="ko-KR" sz="786" dirty="0">
                <a:latin typeface="KoPub돋움체 Bold" pitchFamily="18" charset="-127"/>
                <a:ea typeface="KoPub돋움체 Bold" pitchFamily="18" charset="-127"/>
              </a:rPr>
              <a:t>SIP</a:t>
            </a:r>
            <a:r>
              <a:rPr lang="ko-KR" altLang="en-US" sz="786" dirty="0">
                <a:latin typeface="KoPub돋움체 Bold" pitchFamily="18" charset="-127"/>
                <a:ea typeface="KoPub돋움체 Bold" pitchFamily="18" charset="-127"/>
              </a:rPr>
              <a:t>연동</a:t>
            </a:r>
            <a:endParaRPr lang="en-US" altLang="ko-KR" sz="786" dirty="0">
              <a:latin typeface="KoPub돋움체 Bold" pitchFamily="18" charset="-127"/>
              <a:ea typeface="KoPub돋움체 Bold" pitchFamily="18" charset="-127"/>
            </a:endParaRPr>
          </a:p>
          <a:p>
            <a:r>
              <a:rPr lang="ko-KR" altLang="en-US" sz="786" dirty="0">
                <a:latin typeface="KoPub돋움체 Bold" pitchFamily="18" charset="-127"/>
                <a:ea typeface="KoPub돋움체 Bold" pitchFamily="18" charset="-127"/>
              </a:rPr>
              <a:t>채널</a:t>
            </a:r>
            <a:r>
              <a:rPr lang="en-US" altLang="ko-KR" sz="786" dirty="0">
                <a:latin typeface="KoPub돋움체 Bold" pitchFamily="18" charset="-127"/>
                <a:ea typeface="KoPub돋움체 Bold" pitchFamily="18" charset="-127"/>
              </a:rPr>
              <a:t>REGI/</a:t>
            </a:r>
            <a:r>
              <a:rPr lang="ko-KR" altLang="en-US" sz="786" dirty="0" err="1">
                <a:latin typeface="KoPub돋움체 Bold" pitchFamily="18" charset="-127"/>
                <a:ea typeface="KoPub돋움체 Bold" pitchFamily="18" charset="-127"/>
              </a:rPr>
              <a:t>호인입</a:t>
            </a:r>
            <a:r>
              <a:rPr lang="en-US" altLang="ko-KR" sz="786" dirty="0">
                <a:latin typeface="KoPub돋움체 Bold" pitchFamily="18" charset="-127"/>
                <a:ea typeface="KoPub돋움체 Bold" pitchFamily="18" charset="-127"/>
              </a:rPr>
              <a:t>/</a:t>
            </a:r>
            <a:r>
              <a:rPr lang="ko-KR" altLang="en-US" sz="786" dirty="0">
                <a:latin typeface="KoPub돋움체 Bold" pitchFamily="18" charset="-127"/>
                <a:ea typeface="KoPub돋움체 Bold" pitchFamily="18" charset="-127"/>
              </a:rPr>
              <a:t>상담사연결</a:t>
            </a:r>
          </a:p>
        </p:txBody>
      </p:sp>
      <p:sp>
        <p:nvSpPr>
          <p:cNvPr id="29" name="Text Box 280">
            <a:extLst>
              <a:ext uri="{FF2B5EF4-FFF2-40B4-BE49-F238E27FC236}">
                <a16:creationId xmlns:a16="http://schemas.microsoft.com/office/drawing/2014/main" id="{C1686E7F-75D4-1DE4-E145-990B1FAC34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2807" y="2514257"/>
            <a:ext cx="1431183" cy="12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10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r>
              <a:rPr lang="ko-KR" altLang="en-US" sz="786" dirty="0">
                <a:latin typeface="KoPub돋움체 Bold" pitchFamily="18" charset="-127"/>
                <a:ea typeface="KoPub돋움체 Bold" pitchFamily="18" charset="-127"/>
              </a:rPr>
              <a:t>상담관련 정보 조회 및 전달</a:t>
            </a:r>
          </a:p>
        </p:txBody>
      </p:sp>
      <p:sp>
        <p:nvSpPr>
          <p:cNvPr id="30" name="Text Box 280">
            <a:extLst>
              <a:ext uri="{FF2B5EF4-FFF2-40B4-BE49-F238E27FC236}">
                <a16:creationId xmlns:a16="http://schemas.microsoft.com/office/drawing/2014/main" id="{0927BEED-B3D4-570B-3A36-176C31248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3494" y="4913261"/>
            <a:ext cx="1431183" cy="241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10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r>
              <a:rPr lang="ko-KR" altLang="en-US" sz="786" dirty="0">
                <a:latin typeface="KoPub돋움체 Bold" pitchFamily="18" charset="-127"/>
                <a:ea typeface="KoPub돋움체 Bold" pitchFamily="18" charset="-127"/>
              </a:rPr>
              <a:t>콜백데이터 저장</a:t>
            </a:r>
            <a:endParaRPr lang="en-US" altLang="ko-KR" sz="786" dirty="0">
              <a:latin typeface="KoPub돋움체 Bold" pitchFamily="18" charset="-127"/>
              <a:ea typeface="KoPub돋움체 Bold" pitchFamily="18" charset="-127"/>
            </a:endParaRPr>
          </a:p>
          <a:p>
            <a:r>
              <a:rPr lang="ko-KR" altLang="en-US" sz="786" dirty="0">
                <a:latin typeface="KoPub돋움체 Bold" pitchFamily="18" charset="-127"/>
                <a:ea typeface="KoPub돋움체 Bold" pitchFamily="18" charset="-127"/>
              </a:rPr>
              <a:t>블랙리스트 조회</a:t>
            </a:r>
          </a:p>
        </p:txBody>
      </p:sp>
      <p:sp>
        <p:nvSpPr>
          <p:cNvPr id="31" name="Text Box 280">
            <a:extLst>
              <a:ext uri="{FF2B5EF4-FFF2-40B4-BE49-F238E27FC236}">
                <a16:creationId xmlns:a16="http://schemas.microsoft.com/office/drawing/2014/main" id="{79E71F50-EFD4-9F35-35EC-2C850B8D7B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3110" y="4463698"/>
            <a:ext cx="1201688" cy="12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10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r>
              <a:rPr lang="ko-KR" altLang="en-US" sz="786" dirty="0">
                <a:latin typeface="KoPub돋움체 Bold" pitchFamily="18" charset="-127"/>
                <a:ea typeface="KoPub돋움체 Bold" pitchFamily="18" charset="-127"/>
              </a:rPr>
              <a:t>통계데이터 저장</a:t>
            </a: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BFF80AB2-6E07-2701-803A-DEC268E700A3}"/>
              </a:ext>
            </a:extLst>
          </p:cNvPr>
          <p:cNvSpPr/>
          <p:nvPr/>
        </p:nvSpPr>
        <p:spPr>
          <a:xfrm>
            <a:off x="10001405" y="4774272"/>
            <a:ext cx="1207163" cy="886976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통합통계</a:t>
            </a:r>
          </a:p>
        </p:txBody>
      </p:sp>
      <p:cxnSp>
        <p:nvCxnSpPr>
          <p:cNvPr id="33" name="꺾인 연결선 115">
            <a:extLst>
              <a:ext uri="{FF2B5EF4-FFF2-40B4-BE49-F238E27FC236}">
                <a16:creationId xmlns:a16="http://schemas.microsoft.com/office/drawing/2014/main" id="{5949B5F4-0E72-2444-CFF3-58751266F6AD}"/>
              </a:ext>
            </a:extLst>
          </p:cNvPr>
          <p:cNvCxnSpPr>
            <a:cxnSpLocks/>
            <a:stCxn id="25" idx="4"/>
            <a:endCxn id="32" idx="1"/>
          </p:cNvCxnSpPr>
          <p:nvPr/>
        </p:nvCxnSpPr>
        <p:spPr>
          <a:xfrm>
            <a:off x="8873569" y="5217760"/>
            <a:ext cx="1127836" cy="9071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none"/>
            <a:tailEnd type="triangle"/>
          </a:ln>
          <a:effectLst/>
        </p:spPr>
      </p:cxnSp>
      <p:sp>
        <p:nvSpPr>
          <p:cNvPr id="34" name="Text Box 280">
            <a:extLst>
              <a:ext uri="{FF2B5EF4-FFF2-40B4-BE49-F238E27FC236}">
                <a16:creationId xmlns:a16="http://schemas.microsoft.com/office/drawing/2014/main" id="{27082EDF-AAD8-F054-9292-569FC7E2E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9717" y="4937112"/>
            <a:ext cx="1201688" cy="241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>
            <a:spAutoFit/>
            <a:scene3d>
              <a:camera prst="orthographicFront"/>
              <a:lightRig rig="threePt" dir="t"/>
            </a:scene3d>
            <a:sp3d>
              <a:bevelB w="0" h="1270"/>
            </a:sp3d>
          </a:bodyPr>
          <a:lstStyle>
            <a:defPPr>
              <a:defRPr lang="ko-KR"/>
            </a:defPPr>
            <a:lvl1pPr algn="ctr" latinLnBrk="0">
              <a:buClr>
                <a:srgbClr val="808080"/>
              </a:buClr>
              <a:buSzPct val="100000"/>
              <a:buFont typeface="Wingdings" panose="05000000000000000000" pitchFamily="2" charset="2"/>
              <a:buNone/>
              <a:defRPr kumimoji="1" sz="1000" spc="-40">
                <a:solidFill>
                  <a:schemeClr val="tx1">
                    <a:lumMod val="85000"/>
                    <a:lumOff val="15000"/>
                  </a:schemeClr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  <a:cs typeface="Arial" charset="0"/>
              </a:defRPr>
            </a:lvl1pPr>
          </a:lstStyle>
          <a:p>
            <a:r>
              <a:rPr lang="ko-KR" altLang="en-US" sz="786" dirty="0">
                <a:latin typeface="KoPub돋움체 Bold" pitchFamily="18" charset="-127"/>
                <a:ea typeface="KoPub돋움체 Bold" pitchFamily="18" charset="-127"/>
              </a:rPr>
              <a:t>통계데이터 연동</a:t>
            </a:r>
            <a:endParaRPr lang="en-US" altLang="ko-KR" sz="786" dirty="0">
              <a:latin typeface="KoPub돋움체 Bold" pitchFamily="18" charset="-127"/>
              <a:ea typeface="KoPub돋움체 Bold" pitchFamily="18" charset="-127"/>
            </a:endParaRPr>
          </a:p>
          <a:p>
            <a:r>
              <a:rPr lang="en-US" altLang="ko-KR" sz="786" dirty="0">
                <a:latin typeface="KoPub돋움체 Bold" pitchFamily="18" charset="-127"/>
                <a:ea typeface="KoPub돋움체 Bold" pitchFamily="18" charset="-127"/>
              </a:rPr>
              <a:t>(</a:t>
            </a:r>
            <a:r>
              <a:rPr lang="ko-KR" altLang="en-US" sz="786" dirty="0" err="1">
                <a:latin typeface="KoPub돋움체 Bold" pitchFamily="18" charset="-127"/>
                <a:ea typeface="KoPub돋움체 Bold" pitchFamily="18" charset="-127"/>
              </a:rPr>
              <a:t>일배치</a:t>
            </a:r>
            <a:r>
              <a:rPr lang="en-US" altLang="ko-KR" sz="786" dirty="0"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786" dirty="0"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BFA09C-1582-FFCC-7E7D-E5A3C968241A}"/>
              </a:ext>
            </a:extLst>
          </p:cNvPr>
          <p:cNvSpPr txBox="1"/>
          <p:nvPr/>
        </p:nvSpPr>
        <p:spPr>
          <a:xfrm>
            <a:off x="856427" y="92098"/>
            <a:ext cx="2430152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  <a:r>
              <a:rPr lang="en-US" altLang="ko-KR" sz="2000" dirty="0">
                <a:solidFill>
                  <a:srgbClr val="7F7F7F"/>
                </a:solidFill>
              </a:rPr>
              <a:t>(IVR)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35" name="TextBox 34">
            <a:hlinkClick r:id="" action="ppaction://noaction"/>
            <a:extLst>
              <a:ext uri="{FF2B5EF4-FFF2-40B4-BE49-F238E27FC236}">
                <a16:creationId xmlns:a16="http://schemas.microsoft.com/office/drawing/2014/main" id="{86A0F6BC-259B-1FA5-4A64-869EA131333B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567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텍스트 개체 틀 6">
            <a:extLst>
              <a:ext uri="{FF2B5EF4-FFF2-40B4-BE49-F238E27FC236}">
                <a16:creationId xmlns:a16="http://schemas.microsoft.com/office/drawing/2014/main" id="{AA39924F-AF76-985D-1998-4DAEAC6B02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id="{01DD02E1-ABEA-8F93-44FA-11FE587F32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255841"/>
              </p:ext>
            </p:extLst>
          </p:nvPr>
        </p:nvGraphicFramePr>
        <p:xfrm>
          <a:off x="2769828" y="1412776"/>
          <a:ext cx="5472608" cy="438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72608">
                  <a:extLst>
                    <a:ext uri="{9D8B030D-6E8A-4147-A177-3AD203B41FA5}">
                      <a16:colId xmlns:a16="http://schemas.microsoft.com/office/drawing/2014/main" val="4050184371"/>
                    </a:ext>
                  </a:extLst>
                </a:gridCol>
              </a:tblGrid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상담</a:t>
                      </a:r>
                      <a:r>
                        <a:rPr lang="en-US" sz="1100" u="none" strike="noStrike">
                          <a:effectLst/>
                        </a:rPr>
                        <a:t>APP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281538985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KMS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236879842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통합관리 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468562084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통합통계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423205549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u="none" strike="noStrike">
                          <a:effectLst/>
                        </a:rPr>
                        <a:t>AI </a:t>
                      </a:r>
                      <a:r>
                        <a:rPr lang="ko-KR" altLang="en-US" sz="1100" u="none" strike="noStrike">
                          <a:effectLst/>
                        </a:rPr>
                        <a:t>상담어드바이저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3156306750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PBX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210224735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CTI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4170337910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IVR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101284027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D-ARS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115245292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IPCC </a:t>
                      </a:r>
                      <a:r>
                        <a:rPr lang="ko-KR" altLang="en-US" sz="1100" u="none" strike="noStrike" dirty="0">
                          <a:effectLst/>
                        </a:rPr>
                        <a:t>운영관리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53140716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전광판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281277466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녹취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142661220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VOP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1460038058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화상상담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801583620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누리집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35911704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긴급신고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386434229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비긴급신고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4243622077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CDC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564110955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SSO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1406975341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TMS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217714055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서버접근제어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299603865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상담</a:t>
                      </a:r>
                      <a:r>
                        <a:rPr lang="en-US" sz="1100" u="none" strike="noStrike">
                          <a:effectLst/>
                        </a:rPr>
                        <a:t>APP DB </a:t>
                      </a:r>
                      <a:r>
                        <a:rPr lang="ko-KR" altLang="en-US" sz="1100" u="none" strike="noStrike">
                          <a:effectLst/>
                        </a:rPr>
                        <a:t>이중화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30153184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u="none" strike="noStrike">
                          <a:effectLst/>
                        </a:rPr>
                        <a:t>이전 시스템 이중화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387211289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VOP </a:t>
                      </a:r>
                      <a:r>
                        <a:rPr lang="ko-KR" altLang="en-US" sz="1100" u="none" strike="noStrike">
                          <a:effectLst/>
                        </a:rPr>
                        <a:t>이중화</a:t>
                      </a:r>
                      <a:endParaRPr lang="ko-KR" altLang="en-US" sz="11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41764523"/>
                  </a:ext>
                </a:extLst>
              </a:tr>
              <a:tr h="1740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AI </a:t>
                      </a:r>
                      <a:r>
                        <a:rPr lang="ko-KR" altLang="en-US" sz="1100" u="none" strike="noStrike" dirty="0">
                          <a:effectLst/>
                        </a:rPr>
                        <a:t>이중화 </a:t>
                      </a:r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912" marR="7912" marT="7912" marB="0" anchor="ctr"/>
                </a:tc>
                <a:extLst>
                  <a:ext uri="{0D108BD9-81ED-4DB2-BD59-A6C34878D82A}">
                    <a16:rowId xmlns:a16="http://schemas.microsoft.com/office/drawing/2014/main" val="36536285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10628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직사각형 82">
            <a:extLst>
              <a:ext uri="{FF2B5EF4-FFF2-40B4-BE49-F238E27FC236}">
                <a16:creationId xmlns:a16="http://schemas.microsoft.com/office/drawing/2014/main" id="{01DA8956-3C83-0C2E-6E31-5050F66A491F}"/>
              </a:ext>
            </a:extLst>
          </p:cNvPr>
          <p:cNvSpPr/>
          <p:nvPr/>
        </p:nvSpPr>
        <p:spPr>
          <a:xfrm>
            <a:off x="191344" y="850680"/>
            <a:ext cx="3321993" cy="5746970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4AD82C63-E64D-4BC2-E50F-4B021593B11A}"/>
              </a:ext>
            </a:extLst>
          </p:cNvPr>
          <p:cNvSpPr/>
          <p:nvPr/>
        </p:nvSpPr>
        <p:spPr>
          <a:xfrm>
            <a:off x="191344" y="836712"/>
            <a:ext cx="1963208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56406069-FE41-9A3D-2D65-1EA0A8DF89A6}"/>
              </a:ext>
            </a:extLst>
          </p:cNvPr>
          <p:cNvSpPr/>
          <p:nvPr/>
        </p:nvSpPr>
        <p:spPr>
          <a:xfrm>
            <a:off x="5313943" y="836713"/>
            <a:ext cx="6685970" cy="57609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39B4D308-8095-ACBA-39F9-4E47A414449A}"/>
              </a:ext>
            </a:extLst>
          </p:cNvPr>
          <p:cNvSpPr/>
          <p:nvPr/>
        </p:nvSpPr>
        <p:spPr>
          <a:xfrm>
            <a:off x="3009687" y="836712"/>
            <a:ext cx="2304256" cy="57609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4C819BF9-4EB5-5D9C-A85C-0A90AEE4D27A}"/>
              </a:ext>
            </a:extLst>
          </p:cNvPr>
          <p:cNvSpPr/>
          <p:nvPr/>
        </p:nvSpPr>
        <p:spPr>
          <a:xfrm>
            <a:off x="2999656" y="844536"/>
            <a:ext cx="1963208" cy="3662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A6F4EBEC-B4AF-378E-A83B-F8792600FB72}"/>
              </a:ext>
            </a:extLst>
          </p:cNvPr>
          <p:cNvSpPr/>
          <p:nvPr/>
        </p:nvSpPr>
        <p:spPr>
          <a:xfrm>
            <a:off x="5303912" y="844536"/>
            <a:ext cx="1805113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4" name="모서리가 둥근 직사각형 10">
            <a:extLst>
              <a:ext uri="{FF2B5EF4-FFF2-40B4-BE49-F238E27FC236}">
                <a16:creationId xmlns:a16="http://schemas.microsoft.com/office/drawing/2014/main" id="{0F6922FE-F164-47AD-AE41-DFC720373F5B}"/>
              </a:ext>
            </a:extLst>
          </p:cNvPr>
          <p:cNvSpPr/>
          <p:nvPr/>
        </p:nvSpPr>
        <p:spPr>
          <a:xfrm>
            <a:off x="3008672" y="1380582"/>
            <a:ext cx="2305271" cy="2272266"/>
          </a:xfrm>
          <a:prstGeom prst="roundRect">
            <a:avLst>
              <a:gd name="adj" fmla="val 2906"/>
            </a:avLst>
          </a:prstGeom>
          <a:solidFill>
            <a:srgbClr val="4472C4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857" b="1" spc="-21">
              <a:solidFill>
                <a:prstClr val="white"/>
              </a:solidFill>
              <a:latin typeface="+mn-ea"/>
              <a:cs typeface="Calibri" panose="020F0502020204030204" pitchFamily="34" charset="0"/>
            </a:endParaRPr>
          </a:p>
        </p:txBody>
      </p:sp>
      <p:sp>
        <p:nvSpPr>
          <p:cNvPr id="5" name="모서리가 둥근 직사각형 77">
            <a:extLst>
              <a:ext uri="{FF2B5EF4-FFF2-40B4-BE49-F238E27FC236}">
                <a16:creationId xmlns:a16="http://schemas.microsoft.com/office/drawing/2014/main" id="{85D9BE98-214F-7684-58D0-42AD4D94C337}"/>
              </a:ext>
            </a:extLst>
          </p:cNvPr>
          <p:cNvSpPr/>
          <p:nvPr/>
        </p:nvSpPr>
        <p:spPr>
          <a:xfrm>
            <a:off x="3127736" y="1743928"/>
            <a:ext cx="2022161" cy="1421308"/>
          </a:xfrm>
          <a:prstGeom prst="roundRect">
            <a:avLst>
              <a:gd name="adj" fmla="val 2906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857" b="1" spc="-21">
              <a:solidFill>
                <a:prstClr val="white"/>
              </a:solidFill>
              <a:highlight>
                <a:srgbClr val="FFFF00"/>
              </a:highlight>
              <a:latin typeface="+mn-ea"/>
              <a:cs typeface="Calibri" panose="020F0502020204030204" pitchFamily="34" charset="0"/>
            </a:endParaRPr>
          </a:p>
        </p:txBody>
      </p:sp>
      <p:sp>
        <p:nvSpPr>
          <p:cNvPr id="6" name="모서리가 둥근 직사각형 11">
            <a:extLst>
              <a:ext uri="{FF2B5EF4-FFF2-40B4-BE49-F238E27FC236}">
                <a16:creationId xmlns:a16="http://schemas.microsoft.com/office/drawing/2014/main" id="{67F2B9C6-3614-F417-7F6B-E1FB6EBAFACB}"/>
              </a:ext>
            </a:extLst>
          </p:cNvPr>
          <p:cNvSpPr/>
          <p:nvPr/>
        </p:nvSpPr>
        <p:spPr>
          <a:xfrm>
            <a:off x="561415" y="5309032"/>
            <a:ext cx="1438170" cy="939823"/>
          </a:xfrm>
          <a:prstGeom prst="roundRect">
            <a:avLst>
              <a:gd name="adj" fmla="val 2906"/>
            </a:avLst>
          </a:prstGeom>
          <a:solidFill>
            <a:srgbClr val="A5A5A5">
              <a:lumMod val="40000"/>
              <a:lumOff val="60000"/>
            </a:srgbClr>
          </a:solidFill>
          <a:ln w="12700" cap="flat" cmpd="sng" algn="ctr">
            <a:solidFill>
              <a:sysClr val="window" lastClr="FFFFFF">
                <a:lumMod val="85000"/>
              </a:sysClr>
            </a:solidFill>
            <a:prstDash val="solid"/>
            <a:miter lim="800000"/>
          </a:ln>
          <a:effectLst/>
        </p:spPr>
        <p:txBody>
          <a:bodyPr wrap="squar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857" b="1" spc="-21">
              <a:solidFill>
                <a:prstClr val="white"/>
              </a:solidFill>
              <a:latin typeface="+mn-ea"/>
              <a:cs typeface="Calibri" panose="020F050202020403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1008947-CAB6-2744-59CB-A0D3301963F1}"/>
              </a:ext>
            </a:extLst>
          </p:cNvPr>
          <p:cNvSpPr/>
          <p:nvPr/>
        </p:nvSpPr>
        <p:spPr>
          <a:xfrm>
            <a:off x="612812" y="5553477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>
                <a:solidFill>
                  <a:sysClr val="window" lastClr="FFFFFF"/>
                </a:solidFill>
                <a:latin typeface="+mn-ea"/>
              </a:rPr>
              <a:t>Web Browser</a:t>
            </a:r>
            <a:endParaRPr kumimoji="0" lang="ko-KR" altLang="en-US" sz="857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C93687E-DBAB-C3C8-79AA-C7FDD8E67736}"/>
              </a:ext>
            </a:extLst>
          </p:cNvPr>
          <p:cNvSpPr/>
          <p:nvPr/>
        </p:nvSpPr>
        <p:spPr>
          <a:xfrm>
            <a:off x="576280" y="5334552"/>
            <a:ext cx="134485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Mobile Phone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177A2B2-A557-C1D5-2BE3-080056D946CA}"/>
              </a:ext>
            </a:extLst>
          </p:cNvPr>
          <p:cNvSpPr/>
          <p:nvPr/>
        </p:nvSpPr>
        <p:spPr>
          <a:xfrm>
            <a:off x="3467624" y="1525891"/>
            <a:ext cx="134485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WEB</a:t>
            </a:r>
          </a:p>
        </p:txBody>
      </p:sp>
      <p:sp>
        <p:nvSpPr>
          <p:cNvPr id="10" name="모서리가 둥근 직사각형 69">
            <a:extLst>
              <a:ext uri="{FF2B5EF4-FFF2-40B4-BE49-F238E27FC236}">
                <a16:creationId xmlns:a16="http://schemas.microsoft.com/office/drawing/2014/main" id="{28B124EB-4889-D48C-DA57-6F451B5BD438}"/>
              </a:ext>
            </a:extLst>
          </p:cNvPr>
          <p:cNvSpPr/>
          <p:nvPr/>
        </p:nvSpPr>
        <p:spPr>
          <a:xfrm>
            <a:off x="8510495" y="999272"/>
            <a:ext cx="2336349" cy="4352176"/>
          </a:xfrm>
          <a:prstGeom prst="roundRect">
            <a:avLst>
              <a:gd name="adj" fmla="val 2906"/>
            </a:avLst>
          </a:prstGeom>
          <a:solidFill>
            <a:srgbClr val="4472C4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857" b="1" spc="-21">
              <a:solidFill>
                <a:prstClr val="white"/>
              </a:solidFill>
              <a:latin typeface="+mn-ea"/>
              <a:cs typeface="Calibri" panose="020F0502020204030204" pitchFamily="34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7166CFA-8B99-F773-AB69-AA9721F42417}"/>
              </a:ext>
            </a:extLst>
          </p:cNvPr>
          <p:cNvSpPr/>
          <p:nvPr/>
        </p:nvSpPr>
        <p:spPr>
          <a:xfrm>
            <a:off x="8851583" y="1144581"/>
            <a:ext cx="134485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WAS</a:t>
            </a:r>
          </a:p>
        </p:txBody>
      </p:sp>
      <p:cxnSp>
        <p:nvCxnSpPr>
          <p:cNvPr id="12" name="꺾인 연결선 3">
            <a:extLst>
              <a:ext uri="{FF2B5EF4-FFF2-40B4-BE49-F238E27FC236}">
                <a16:creationId xmlns:a16="http://schemas.microsoft.com/office/drawing/2014/main" id="{B42703BD-A34B-0D7C-5338-62B9E152DE72}"/>
              </a:ext>
            </a:extLst>
          </p:cNvPr>
          <p:cNvCxnSpPr>
            <a:cxnSpLocks/>
            <a:stCxn id="7" idx="1"/>
            <a:endCxn id="5" idx="1"/>
          </p:cNvCxnSpPr>
          <p:nvPr/>
        </p:nvCxnSpPr>
        <p:spPr>
          <a:xfrm rot="10800000" flipH="1">
            <a:off x="612812" y="2454582"/>
            <a:ext cx="2514924" cy="3215674"/>
          </a:xfrm>
          <a:prstGeom prst="bentConnector3">
            <a:avLst>
              <a:gd name="adj1" fmla="val -909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none"/>
            <a:tailEnd type="triangle"/>
          </a:ln>
          <a:effectLst/>
        </p:spPr>
      </p:cxnSp>
      <p:sp>
        <p:nvSpPr>
          <p:cNvPr id="13" name="모서리가 둥근 직사각형 72">
            <a:extLst>
              <a:ext uri="{FF2B5EF4-FFF2-40B4-BE49-F238E27FC236}">
                <a16:creationId xmlns:a16="http://schemas.microsoft.com/office/drawing/2014/main" id="{3FAA8EB8-4C98-5871-1AF7-DB374DD7ED79}"/>
              </a:ext>
            </a:extLst>
          </p:cNvPr>
          <p:cNvSpPr/>
          <p:nvPr/>
        </p:nvSpPr>
        <p:spPr>
          <a:xfrm>
            <a:off x="5489373" y="4867118"/>
            <a:ext cx="2560874" cy="1418356"/>
          </a:xfrm>
          <a:prstGeom prst="roundRect">
            <a:avLst>
              <a:gd name="adj" fmla="val 2906"/>
            </a:avLst>
          </a:prstGeom>
          <a:solidFill>
            <a:srgbClr val="4472C4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857" b="1" spc="-21">
              <a:solidFill>
                <a:prstClr val="white"/>
              </a:solidFill>
              <a:latin typeface="+mn-ea"/>
              <a:cs typeface="Calibri" panose="020F050202020403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2487A7F-7455-D87E-62EE-7499D195F2AC}"/>
              </a:ext>
            </a:extLst>
          </p:cNvPr>
          <p:cNvSpPr/>
          <p:nvPr/>
        </p:nvSpPr>
        <p:spPr>
          <a:xfrm>
            <a:off x="5986170" y="4867118"/>
            <a:ext cx="134485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IVR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A3210E8B-EE02-D1ED-C0D9-4C1E12A4A82F}"/>
              </a:ext>
            </a:extLst>
          </p:cNvPr>
          <p:cNvSpPr/>
          <p:nvPr/>
        </p:nvSpPr>
        <p:spPr>
          <a:xfrm>
            <a:off x="3483908" y="2112981"/>
            <a:ext cx="1331108" cy="585745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Resource </a:t>
            </a:r>
            <a:b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</a:b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(HTML / CSS /Image / </a:t>
            </a:r>
            <a:r>
              <a:rPr kumimoji="0" lang="en-US" altLang="ko-KR" sz="857" dirty="0" err="1">
                <a:solidFill>
                  <a:sysClr val="window" lastClr="FFFFFF"/>
                </a:solidFill>
                <a:latin typeface="+mn-ea"/>
              </a:rPr>
              <a:t>Javascript</a:t>
            </a: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)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4925B87-5FE7-3B82-36AB-945351599893}"/>
              </a:ext>
            </a:extLst>
          </p:cNvPr>
          <p:cNvSpPr/>
          <p:nvPr/>
        </p:nvSpPr>
        <p:spPr>
          <a:xfrm>
            <a:off x="3474356" y="1748442"/>
            <a:ext cx="134485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APACHE</a:t>
            </a:r>
          </a:p>
        </p:txBody>
      </p:sp>
      <p:sp>
        <p:nvSpPr>
          <p:cNvPr id="17" name="모서리가 둥근 직사각형 79">
            <a:extLst>
              <a:ext uri="{FF2B5EF4-FFF2-40B4-BE49-F238E27FC236}">
                <a16:creationId xmlns:a16="http://schemas.microsoft.com/office/drawing/2014/main" id="{C4F59907-B511-6CE2-441C-CD3579C52B18}"/>
              </a:ext>
            </a:extLst>
          </p:cNvPr>
          <p:cNvSpPr/>
          <p:nvPr/>
        </p:nvSpPr>
        <p:spPr>
          <a:xfrm>
            <a:off x="8694832" y="1377223"/>
            <a:ext cx="2021937" cy="1585661"/>
          </a:xfrm>
          <a:prstGeom prst="roundRect">
            <a:avLst>
              <a:gd name="adj" fmla="val 2906"/>
            </a:avLst>
          </a:prstGeom>
          <a:solidFill>
            <a:sysClr val="window" lastClr="FFFFFF">
              <a:lumMod val="6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857" b="1" spc="-21">
              <a:solidFill>
                <a:prstClr val="white"/>
              </a:solidFill>
              <a:latin typeface="+mn-ea"/>
              <a:cs typeface="Calibri" panose="020F050202020403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769438AA-CBF8-49AD-6391-ED0FB5A72BF6}"/>
              </a:ext>
            </a:extLst>
          </p:cNvPr>
          <p:cNvSpPr/>
          <p:nvPr/>
        </p:nvSpPr>
        <p:spPr>
          <a:xfrm>
            <a:off x="9002989" y="1568546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>
                <a:solidFill>
                  <a:sysClr val="window" lastClr="FFFFFF"/>
                </a:solidFill>
                <a:latin typeface="+mn-ea"/>
              </a:rPr>
              <a:t>Servlet</a:t>
            </a:r>
            <a:endParaRPr kumimoji="0" lang="ko-KR" altLang="en-US" sz="857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FFD77F41-BC6E-0A1C-9E3D-BF4D7A3D8B5D}"/>
              </a:ext>
            </a:extLst>
          </p:cNvPr>
          <p:cNvSpPr/>
          <p:nvPr/>
        </p:nvSpPr>
        <p:spPr>
          <a:xfrm>
            <a:off x="9002989" y="1876780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Redis Controller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374F9A7-F0EF-177E-DE25-BE0495E93F80}"/>
              </a:ext>
            </a:extLst>
          </p:cNvPr>
          <p:cNvSpPr/>
          <p:nvPr/>
        </p:nvSpPr>
        <p:spPr>
          <a:xfrm>
            <a:off x="9007094" y="2554512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WMS Interface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6FC8225-82FE-AFF3-EBC7-E9B856A9E9AE}"/>
              </a:ext>
            </a:extLst>
          </p:cNvPr>
          <p:cNvSpPr/>
          <p:nvPr/>
        </p:nvSpPr>
        <p:spPr>
          <a:xfrm>
            <a:off x="9009722" y="1367132"/>
            <a:ext cx="134485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Tomcat</a:t>
            </a:r>
          </a:p>
        </p:txBody>
      </p:sp>
      <p:sp>
        <p:nvSpPr>
          <p:cNvPr id="22" name="모서리가 둥근 직사각형 84">
            <a:extLst>
              <a:ext uri="{FF2B5EF4-FFF2-40B4-BE49-F238E27FC236}">
                <a16:creationId xmlns:a16="http://schemas.microsoft.com/office/drawing/2014/main" id="{BD7AF094-8DC4-0B26-7DA1-A053C2372BC1}"/>
              </a:ext>
            </a:extLst>
          </p:cNvPr>
          <p:cNvSpPr/>
          <p:nvPr/>
        </p:nvSpPr>
        <p:spPr>
          <a:xfrm>
            <a:off x="5740490" y="5096274"/>
            <a:ext cx="2022161" cy="983027"/>
          </a:xfrm>
          <a:prstGeom prst="roundRect">
            <a:avLst>
              <a:gd name="adj" fmla="val 2906"/>
            </a:avLst>
          </a:prstGeom>
          <a:solidFill>
            <a:srgbClr val="70AD47">
              <a:lumMod val="40000"/>
              <a:lumOff val="6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857" b="1" spc="-21">
              <a:solidFill>
                <a:prstClr val="white"/>
              </a:solidFill>
              <a:latin typeface="+mn-ea"/>
              <a:cs typeface="Calibri" panose="020F0502020204030204" pitchFamily="34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AF184B5-6E93-7EDD-5967-2DDEB7EAAF69}"/>
              </a:ext>
            </a:extLst>
          </p:cNvPr>
          <p:cNvSpPr/>
          <p:nvPr/>
        </p:nvSpPr>
        <p:spPr>
          <a:xfrm>
            <a:off x="6046094" y="5354470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Call</a:t>
            </a:r>
            <a:r>
              <a:rPr kumimoji="0" lang="ko-KR" altLang="en-US" sz="857" dirty="0">
                <a:solidFill>
                  <a:sysClr val="window" lastClr="FFFFFF"/>
                </a:solidFill>
                <a:latin typeface="+mn-ea"/>
              </a:rPr>
              <a:t> </a:t>
            </a: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Handler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31C0801-041F-11B8-B551-57FDE39D83B4}"/>
              </a:ext>
            </a:extLst>
          </p:cNvPr>
          <p:cNvSpPr/>
          <p:nvPr/>
        </p:nvSpPr>
        <p:spPr>
          <a:xfrm>
            <a:off x="6043921" y="5682307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 err="1">
                <a:solidFill>
                  <a:sysClr val="window" lastClr="FFFFFF"/>
                </a:solidFill>
                <a:latin typeface="+mn-ea"/>
              </a:rPr>
              <a:t>MobileLink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83CD9BD9-0247-FE40-D642-D39C2AA2082B}"/>
              </a:ext>
            </a:extLst>
          </p:cNvPr>
          <p:cNvSpPr/>
          <p:nvPr/>
        </p:nvSpPr>
        <p:spPr>
          <a:xfrm>
            <a:off x="6052826" y="5100788"/>
            <a:ext cx="134485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err="1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WISEPORTALVoice</a:t>
            </a:r>
            <a:endParaRPr lang="en-US" altLang="ko-KR" sz="857" b="1" kern="0" spc="-21">
              <a:ln>
                <a:solidFill>
                  <a:prstClr val="white">
                    <a:alpha val="10000"/>
                  </a:prstClr>
                </a:solidFill>
              </a:ln>
              <a:solidFill>
                <a:srgbClr val="4D4D4D"/>
              </a:solidFill>
              <a:latin typeface="+mn-ea"/>
              <a:cs typeface="Calibri" panose="020F0502020204030204" pitchFamily="34" charset="0"/>
            </a:endParaRPr>
          </a:p>
        </p:txBody>
      </p:sp>
      <p:sp>
        <p:nvSpPr>
          <p:cNvPr id="26" name="모서리가 둥근 직사각형 89">
            <a:extLst>
              <a:ext uri="{FF2B5EF4-FFF2-40B4-BE49-F238E27FC236}">
                <a16:creationId xmlns:a16="http://schemas.microsoft.com/office/drawing/2014/main" id="{56AFC5BF-1E13-C07B-224C-70160779CD54}"/>
              </a:ext>
            </a:extLst>
          </p:cNvPr>
          <p:cNvSpPr/>
          <p:nvPr/>
        </p:nvSpPr>
        <p:spPr>
          <a:xfrm>
            <a:off x="8694833" y="3193559"/>
            <a:ext cx="2021937" cy="1962445"/>
          </a:xfrm>
          <a:prstGeom prst="roundRect">
            <a:avLst>
              <a:gd name="adj" fmla="val 2906"/>
            </a:avLst>
          </a:prstGeom>
          <a:solidFill>
            <a:sysClr val="window" lastClr="FFFFFF">
              <a:lumMod val="75000"/>
            </a:sys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857" b="1" spc="-21">
              <a:solidFill>
                <a:prstClr val="white"/>
              </a:solidFill>
              <a:latin typeface="+mn-ea"/>
              <a:cs typeface="Calibri" panose="020F0502020204030204" pitchFamily="34" charset="0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ED0A2E4B-559C-393E-B05D-A24D17FD8450}"/>
              </a:ext>
            </a:extLst>
          </p:cNvPr>
          <p:cNvSpPr/>
          <p:nvPr/>
        </p:nvSpPr>
        <p:spPr>
          <a:xfrm>
            <a:off x="9029910" y="3479935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 err="1">
                <a:solidFill>
                  <a:sysClr val="window" lastClr="FFFFFF"/>
                </a:solidFill>
                <a:latin typeface="+mn-ea"/>
              </a:rPr>
              <a:t>CrimpAdapter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0717E052-FC3E-7A75-F0F3-555F81E8A5FB}"/>
              </a:ext>
            </a:extLst>
          </p:cNvPr>
          <p:cNvSpPr/>
          <p:nvPr/>
        </p:nvSpPr>
        <p:spPr>
          <a:xfrm>
            <a:off x="9027737" y="4107430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Redis Controller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0E4B1C1-0A8E-2DEB-F54D-8C3979BCDB44}"/>
              </a:ext>
            </a:extLst>
          </p:cNvPr>
          <p:cNvSpPr/>
          <p:nvPr/>
        </p:nvSpPr>
        <p:spPr>
          <a:xfrm>
            <a:off x="9014286" y="4454865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DB Connector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8332F0CD-2821-B378-5545-BFFEE3F96E62}"/>
              </a:ext>
            </a:extLst>
          </p:cNvPr>
          <p:cNvSpPr/>
          <p:nvPr/>
        </p:nvSpPr>
        <p:spPr>
          <a:xfrm>
            <a:off x="9014285" y="3287184"/>
            <a:ext cx="134485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WMS</a:t>
            </a:r>
          </a:p>
        </p:txBody>
      </p:sp>
      <p:cxnSp>
        <p:nvCxnSpPr>
          <p:cNvPr id="31" name="꺾인 연결선 15">
            <a:extLst>
              <a:ext uri="{FF2B5EF4-FFF2-40B4-BE49-F238E27FC236}">
                <a16:creationId xmlns:a16="http://schemas.microsoft.com/office/drawing/2014/main" id="{072C7E2D-7048-5FE7-D5C1-8F6FFFECB9B7}"/>
              </a:ext>
            </a:extLst>
          </p:cNvPr>
          <p:cNvCxnSpPr>
            <a:cxnSpLocks/>
            <a:stCxn id="22" idx="3"/>
            <a:endCxn id="38" idx="1"/>
          </p:cNvCxnSpPr>
          <p:nvPr/>
        </p:nvCxnSpPr>
        <p:spPr>
          <a:xfrm flipV="1">
            <a:off x="7762651" y="4920094"/>
            <a:ext cx="1251634" cy="667694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none"/>
            <a:tailEnd type="triangle"/>
          </a:ln>
          <a:effectLst/>
        </p:spPr>
      </p:cxnSp>
      <p:cxnSp>
        <p:nvCxnSpPr>
          <p:cNvPr id="32" name="꺾인 연결선 17">
            <a:extLst>
              <a:ext uri="{FF2B5EF4-FFF2-40B4-BE49-F238E27FC236}">
                <a16:creationId xmlns:a16="http://schemas.microsoft.com/office/drawing/2014/main" id="{0556D022-16E3-84A1-FFD4-85D12A489DAE}"/>
              </a:ext>
            </a:extLst>
          </p:cNvPr>
          <p:cNvCxnSpPr>
            <a:cxnSpLocks/>
            <a:stCxn id="20" idx="1"/>
            <a:endCxn id="27" idx="1"/>
          </p:cNvCxnSpPr>
          <p:nvPr/>
        </p:nvCxnSpPr>
        <p:spPr>
          <a:xfrm rot="10800000" flipH="1" flipV="1">
            <a:off x="9007093" y="2671291"/>
            <a:ext cx="22816" cy="925423"/>
          </a:xfrm>
          <a:prstGeom prst="bentConnector3">
            <a:avLst>
              <a:gd name="adj1" fmla="val -3852064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none"/>
            <a:tailEnd type="triangle"/>
          </a:ln>
          <a:effectLst/>
        </p:spPr>
      </p:cxn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6D08EE83-423B-3154-2034-DBC2BD757901}"/>
              </a:ext>
            </a:extLst>
          </p:cNvPr>
          <p:cNvSpPr/>
          <p:nvPr/>
        </p:nvSpPr>
        <p:spPr>
          <a:xfrm>
            <a:off x="6698486" y="5625316"/>
            <a:ext cx="134485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Restful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08C26E8-15C5-75A1-290F-972FD457F9BD}"/>
              </a:ext>
            </a:extLst>
          </p:cNvPr>
          <p:cNvSpPr/>
          <p:nvPr/>
        </p:nvSpPr>
        <p:spPr>
          <a:xfrm>
            <a:off x="7552759" y="2991620"/>
            <a:ext cx="1153075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Http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93C054A9-FF24-F703-C63E-2218A2D85572}"/>
              </a:ext>
            </a:extLst>
          </p:cNvPr>
          <p:cNvSpPr/>
          <p:nvPr/>
        </p:nvSpPr>
        <p:spPr>
          <a:xfrm>
            <a:off x="6648681" y="1931729"/>
            <a:ext cx="134485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AJP</a:t>
            </a:r>
          </a:p>
        </p:txBody>
      </p:sp>
      <p:cxnSp>
        <p:nvCxnSpPr>
          <p:cNvPr id="37" name="꺾인 연결선 5">
            <a:extLst>
              <a:ext uri="{FF2B5EF4-FFF2-40B4-BE49-F238E27FC236}">
                <a16:creationId xmlns:a16="http://schemas.microsoft.com/office/drawing/2014/main" id="{7C15A581-1645-C5E3-86F5-6CA1A8D5FEA4}"/>
              </a:ext>
            </a:extLst>
          </p:cNvPr>
          <p:cNvCxnSpPr>
            <a:cxnSpLocks/>
            <a:stCxn id="6" idx="3"/>
            <a:endCxn id="22" idx="1"/>
          </p:cNvCxnSpPr>
          <p:nvPr/>
        </p:nvCxnSpPr>
        <p:spPr>
          <a:xfrm flipV="1">
            <a:off x="1999585" y="5587788"/>
            <a:ext cx="3740905" cy="191156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none"/>
            <a:tailEnd type="triangle"/>
          </a:ln>
          <a:effectLst/>
        </p:spPr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D9C9705-FB8C-6A42-8E29-EE4A6F8EF292}"/>
              </a:ext>
            </a:extLst>
          </p:cNvPr>
          <p:cNvSpPr/>
          <p:nvPr/>
        </p:nvSpPr>
        <p:spPr>
          <a:xfrm>
            <a:off x="9014285" y="4803315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 err="1">
                <a:solidFill>
                  <a:sysClr val="window" lastClr="FFFFFF"/>
                </a:solidFill>
                <a:latin typeface="+mn-ea"/>
              </a:rPr>
              <a:t>VoiceAdapter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39" name="순서도: 자기 디스크 38">
            <a:extLst>
              <a:ext uri="{FF2B5EF4-FFF2-40B4-BE49-F238E27FC236}">
                <a16:creationId xmlns:a16="http://schemas.microsoft.com/office/drawing/2014/main" id="{16EB53D5-2CB7-EE86-A863-255CF3B175B3}"/>
              </a:ext>
            </a:extLst>
          </p:cNvPr>
          <p:cNvSpPr/>
          <p:nvPr/>
        </p:nvSpPr>
        <p:spPr>
          <a:xfrm>
            <a:off x="9324949" y="5923476"/>
            <a:ext cx="946374" cy="391667"/>
          </a:xfrm>
          <a:prstGeom prst="flowChartMagneticDisk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kern="0" dirty="0">
                <a:solidFill>
                  <a:sysClr val="window" lastClr="FFFFFF"/>
                </a:solidFill>
                <a:latin typeface="+mn-ea"/>
              </a:rPr>
              <a:t>DB</a:t>
            </a:r>
            <a:endParaRPr kumimoji="0" lang="ko-KR" altLang="en-US" sz="857" kern="0" dirty="0">
              <a:solidFill>
                <a:sysClr val="window" lastClr="FFFFFF"/>
              </a:solidFill>
              <a:latin typeface="+mn-ea"/>
            </a:endParaRPr>
          </a:p>
        </p:txBody>
      </p:sp>
      <p:cxnSp>
        <p:nvCxnSpPr>
          <p:cNvPr id="40" name="꺾인 연결선 15">
            <a:extLst>
              <a:ext uri="{FF2B5EF4-FFF2-40B4-BE49-F238E27FC236}">
                <a16:creationId xmlns:a16="http://schemas.microsoft.com/office/drawing/2014/main" id="{B6C3CE66-07D4-557A-BC9B-B2FB5A22CA18}"/>
              </a:ext>
            </a:extLst>
          </p:cNvPr>
          <p:cNvCxnSpPr>
            <a:cxnSpLocks/>
            <a:stCxn id="39" idx="4"/>
            <a:endCxn id="29" idx="3"/>
          </p:cNvCxnSpPr>
          <p:nvPr/>
        </p:nvCxnSpPr>
        <p:spPr>
          <a:xfrm flipV="1">
            <a:off x="10271323" y="4571644"/>
            <a:ext cx="74071" cy="1547666"/>
          </a:xfrm>
          <a:prstGeom prst="bentConnector3">
            <a:avLst>
              <a:gd name="adj1" fmla="val 1856027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none"/>
          </a:ln>
          <a:effectLst/>
        </p:spPr>
      </p:cxnSp>
      <p:cxnSp>
        <p:nvCxnSpPr>
          <p:cNvPr id="41" name="꺾인 연결선 15">
            <a:extLst>
              <a:ext uri="{FF2B5EF4-FFF2-40B4-BE49-F238E27FC236}">
                <a16:creationId xmlns:a16="http://schemas.microsoft.com/office/drawing/2014/main" id="{76F9D566-4BA3-8308-BB4B-FBA83FCE7A58}"/>
              </a:ext>
            </a:extLst>
          </p:cNvPr>
          <p:cNvCxnSpPr>
            <a:cxnSpLocks/>
            <a:stCxn id="45" idx="3"/>
            <a:endCxn id="19" idx="3"/>
          </p:cNvCxnSpPr>
          <p:nvPr/>
        </p:nvCxnSpPr>
        <p:spPr>
          <a:xfrm flipH="1" flipV="1">
            <a:off x="10334097" y="1993559"/>
            <a:ext cx="11296" cy="1905448"/>
          </a:xfrm>
          <a:prstGeom prst="bentConnector3">
            <a:avLst>
              <a:gd name="adj1" fmla="val -236793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none"/>
          </a:ln>
          <a:effectLst/>
        </p:spPr>
      </p:cxn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F894A483-6201-7C9C-6C67-EBD122E14524}"/>
              </a:ext>
            </a:extLst>
          </p:cNvPr>
          <p:cNvSpPr/>
          <p:nvPr/>
        </p:nvSpPr>
        <p:spPr>
          <a:xfrm>
            <a:off x="10746744" y="4444936"/>
            <a:ext cx="95941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JDBC</a:t>
            </a:r>
          </a:p>
        </p:txBody>
      </p:sp>
      <p:cxnSp>
        <p:nvCxnSpPr>
          <p:cNvPr id="43" name="꺾인 연결선 17">
            <a:extLst>
              <a:ext uri="{FF2B5EF4-FFF2-40B4-BE49-F238E27FC236}">
                <a16:creationId xmlns:a16="http://schemas.microsoft.com/office/drawing/2014/main" id="{CE20C1B9-DB6F-CBF4-FD1B-9E5604433830}"/>
              </a:ext>
            </a:extLst>
          </p:cNvPr>
          <p:cNvCxnSpPr>
            <a:cxnSpLocks/>
            <a:stCxn id="20" idx="3"/>
            <a:endCxn id="27" idx="3"/>
          </p:cNvCxnSpPr>
          <p:nvPr/>
        </p:nvCxnSpPr>
        <p:spPr>
          <a:xfrm>
            <a:off x="10338203" y="2671291"/>
            <a:ext cx="22816" cy="925423"/>
          </a:xfrm>
          <a:prstGeom prst="bentConnector3">
            <a:avLst>
              <a:gd name="adj1" fmla="val 5291912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none"/>
          </a:ln>
          <a:effectLst/>
        </p:spPr>
      </p:cxn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89E5E370-7D50-21EB-C8CC-90BB7957C2C4}"/>
              </a:ext>
            </a:extLst>
          </p:cNvPr>
          <p:cNvSpPr/>
          <p:nvPr/>
        </p:nvSpPr>
        <p:spPr>
          <a:xfrm>
            <a:off x="10786551" y="3206307"/>
            <a:ext cx="1153075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Http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C04115C-A910-A004-7CF2-3CA25435E005}"/>
              </a:ext>
            </a:extLst>
          </p:cNvPr>
          <p:cNvSpPr/>
          <p:nvPr/>
        </p:nvSpPr>
        <p:spPr>
          <a:xfrm>
            <a:off x="9014285" y="3782228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Redis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46" name="모서리가 둥근 직사각형 11">
            <a:extLst>
              <a:ext uri="{FF2B5EF4-FFF2-40B4-BE49-F238E27FC236}">
                <a16:creationId xmlns:a16="http://schemas.microsoft.com/office/drawing/2014/main" id="{D15581AD-06DC-EF03-BDC7-31A986CBE55A}"/>
              </a:ext>
            </a:extLst>
          </p:cNvPr>
          <p:cNvSpPr/>
          <p:nvPr/>
        </p:nvSpPr>
        <p:spPr>
          <a:xfrm>
            <a:off x="2073583" y="5597064"/>
            <a:ext cx="432048" cy="310523"/>
          </a:xfrm>
          <a:custGeom>
            <a:avLst/>
            <a:gdLst/>
            <a:ahLst/>
            <a:cxnLst/>
            <a:rect l="l" t="t" r="r" b="b"/>
            <a:pathLst>
              <a:path w="5318288" h="3457576">
                <a:moveTo>
                  <a:pt x="3159919" y="0"/>
                </a:moveTo>
                <a:cubicBezTo>
                  <a:pt x="3900337" y="0"/>
                  <a:pt x="4500564" y="600227"/>
                  <a:pt x="4500564" y="1340644"/>
                </a:cubicBezTo>
                <a:lnTo>
                  <a:pt x="4499457" y="1362577"/>
                </a:lnTo>
                <a:cubicBezTo>
                  <a:pt x="4968916" y="1471583"/>
                  <a:pt x="5318288" y="1892761"/>
                  <a:pt x="5318288" y="2395538"/>
                </a:cubicBezTo>
                <a:lnTo>
                  <a:pt x="5318287" y="2395538"/>
                </a:lnTo>
                <a:cubicBezTo>
                  <a:pt x="5318287" y="2982085"/>
                  <a:pt x="4842796" y="3457576"/>
                  <a:pt x="4256249" y="3457576"/>
                </a:cubicBezTo>
                <a:lnTo>
                  <a:pt x="1062038" y="3457575"/>
                </a:lnTo>
                <a:cubicBezTo>
                  <a:pt x="475491" y="3457575"/>
                  <a:pt x="0" y="2982084"/>
                  <a:pt x="0" y="2395538"/>
                </a:cubicBezTo>
                <a:cubicBezTo>
                  <a:pt x="0" y="1873092"/>
                  <a:pt x="377242" y="1438754"/>
                  <a:pt x="874368" y="1351053"/>
                </a:cubicBezTo>
                <a:cubicBezTo>
                  <a:pt x="869029" y="1330678"/>
                  <a:pt x="868066" y="1309722"/>
                  <a:pt x="868066" y="1288541"/>
                </a:cubicBezTo>
                <a:cubicBezTo>
                  <a:pt x="868066" y="910736"/>
                  <a:pt x="1174337" y="604465"/>
                  <a:pt x="1552142" y="604465"/>
                </a:cubicBezTo>
                <a:cubicBezTo>
                  <a:pt x="1706120" y="604465"/>
                  <a:pt x="1848216" y="655338"/>
                  <a:pt x="1961082" y="743131"/>
                </a:cubicBezTo>
                <a:cubicBezTo>
                  <a:pt x="2179601" y="302305"/>
                  <a:pt x="2634456" y="0"/>
                  <a:pt x="3159919" y="0"/>
                </a:cubicBezTo>
                <a:close/>
              </a:path>
            </a:pathLst>
          </a:custGeom>
          <a:solidFill>
            <a:srgbClr val="F79646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55661" tIns="102857" rIns="55661" bIns="27831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b="1" spc="-21">
                <a:solidFill>
                  <a:prstClr val="white"/>
                </a:solidFill>
                <a:latin typeface="+mn-ea"/>
                <a:cs typeface="Calibri" panose="020F0502020204030204" pitchFamily="34" charset="0"/>
              </a:rPr>
              <a:t>PSTN</a:t>
            </a:r>
            <a:endParaRPr kumimoji="0" lang="ko-KR" altLang="en-US" sz="857" b="1" spc="-21">
              <a:solidFill>
                <a:prstClr val="white"/>
              </a:solidFill>
              <a:latin typeface="+mn-ea"/>
              <a:cs typeface="Calibri" panose="020F0502020204030204" pitchFamily="34" charset="0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EFEF8F3A-82ED-A93E-8BAE-B460AC7F3BBE}"/>
              </a:ext>
            </a:extLst>
          </p:cNvPr>
          <p:cNvSpPr/>
          <p:nvPr/>
        </p:nvSpPr>
        <p:spPr>
          <a:xfrm>
            <a:off x="612812" y="5843257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>
                <a:solidFill>
                  <a:sysClr val="window" lastClr="FFFFFF"/>
                </a:solidFill>
                <a:latin typeface="+mn-ea"/>
              </a:rPr>
              <a:t>Dialer</a:t>
            </a:r>
            <a:endParaRPr kumimoji="0" lang="ko-KR" altLang="en-US" sz="857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03EC61E8-02B9-512B-6E22-F2FED206E668}"/>
              </a:ext>
            </a:extLst>
          </p:cNvPr>
          <p:cNvSpPr/>
          <p:nvPr/>
        </p:nvSpPr>
        <p:spPr>
          <a:xfrm>
            <a:off x="10394224" y="1841106"/>
            <a:ext cx="95941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Redis Client API</a:t>
            </a:r>
          </a:p>
        </p:txBody>
      </p:sp>
      <p:cxnSp>
        <p:nvCxnSpPr>
          <p:cNvPr id="49" name="꺾인 연결선 15">
            <a:extLst>
              <a:ext uri="{FF2B5EF4-FFF2-40B4-BE49-F238E27FC236}">
                <a16:creationId xmlns:a16="http://schemas.microsoft.com/office/drawing/2014/main" id="{59F0C9D4-DAF8-2FD5-57D4-7F0EDD8672D5}"/>
              </a:ext>
            </a:extLst>
          </p:cNvPr>
          <p:cNvCxnSpPr>
            <a:cxnSpLocks/>
            <a:stCxn id="39" idx="4"/>
            <a:endCxn id="50" idx="3"/>
          </p:cNvCxnSpPr>
          <p:nvPr/>
        </p:nvCxnSpPr>
        <p:spPr>
          <a:xfrm flipV="1">
            <a:off x="10271323" y="2297194"/>
            <a:ext cx="80794" cy="3822115"/>
          </a:xfrm>
          <a:prstGeom prst="bentConnector3">
            <a:avLst>
              <a:gd name="adj1" fmla="val 1706228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none"/>
          </a:ln>
          <a:effectLst/>
        </p:spPr>
      </p:cxn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7E4BFC64-1850-1CB9-56FA-7ABFBABD180C}"/>
              </a:ext>
            </a:extLst>
          </p:cNvPr>
          <p:cNvSpPr/>
          <p:nvPr/>
        </p:nvSpPr>
        <p:spPr>
          <a:xfrm>
            <a:off x="9021009" y="2180416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DB Connector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sp>
        <p:nvSpPr>
          <p:cNvPr id="51" name="모서리가 둥근 직사각형 11">
            <a:extLst>
              <a:ext uri="{FF2B5EF4-FFF2-40B4-BE49-F238E27FC236}">
                <a16:creationId xmlns:a16="http://schemas.microsoft.com/office/drawing/2014/main" id="{CB5099A3-39E1-AD27-78E4-77C627ABF690}"/>
              </a:ext>
            </a:extLst>
          </p:cNvPr>
          <p:cNvSpPr/>
          <p:nvPr/>
        </p:nvSpPr>
        <p:spPr>
          <a:xfrm>
            <a:off x="674748" y="2199867"/>
            <a:ext cx="1001796" cy="426171"/>
          </a:xfrm>
          <a:custGeom>
            <a:avLst/>
            <a:gdLst/>
            <a:ahLst/>
            <a:cxnLst/>
            <a:rect l="l" t="t" r="r" b="b"/>
            <a:pathLst>
              <a:path w="5318288" h="3457576">
                <a:moveTo>
                  <a:pt x="3159919" y="0"/>
                </a:moveTo>
                <a:cubicBezTo>
                  <a:pt x="3900337" y="0"/>
                  <a:pt x="4500564" y="600227"/>
                  <a:pt x="4500564" y="1340644"/>
                </a:cubicBezTo>
                <a:lnTo>
                  <a:pt x="4499457" y="1362577"/>
                </a:lnTo>
                <a:cubicBezTo>
                  <a:pt x="4968916" y="1471583"/>
                  <a:pt x="5318288" y="1892761"/>
                  <a:pt x="5318288" y="2395538"/>
                </a:cubicBezTo>
                <a:lnTo>
                  <a:pt x="5318287" y="2395538"/>
                </a:lnTo>
                <a:cubicBezTo>
                  <a:pt x="5318287" y="2982085"/>
                  <a:pt x="4842796" y="3457576"/>
                  <a:pt x="4256249" y="3457576"/>
                </a:cubicBezTo>
                <a:lnTo>
                  <a:pt x="1062038" y="3457575"/>
                </a:lnTo>
                <a:cubicBezTo>
                  <a:pt x="475491" y="3457575"/>
                  <a:pt x="0" y="2982084"/>
                  <a:pt x="0" y="2395538"/>
                </a:cubicBezTo>
                <a:cubicBezTo>
                  <a:pt x="0" y="1873092"/>
                  <a:pt x="377242" y="1438754"/>
                  <a:pt x="874368" y="1351053"/>
                </a:cubicBezTo>
                <a:cubicBezTo>
                  <a:pt x="869029" y="1330678"/>
                  <a:pt x="868066" y="1309722"/>
                  <a:pt x="868066" y="1288541"/>
                </a:cubicBezTo>
                <a:cubicBezTo>
                  <a:pt x="868066" y="910736"/>
                  <a:pt x="1174337" y="604465"/>
                  <a:pt x="1552142" y="604465"/>
                </a:cubicBezTo>
                <a:cubicBezTo>
                  <a:pt x="1706120" y="604465"/>
                  <a:pt x="1848216" y="655338"/>
                  <a:pt x="1961082" y="743131"/>
                </a:cubicBezTo>
                <a:cubicBezTo>
                  <a:pt x="2179601" y="302305"/>
                  <a:pt x="2634456" y="0"/>
                  <a:pt x="3159919" y="0"/>
                </a:cubicBezTo>
                <a:close/>
              </a:path>
            </a:pathLst>
          </a:custGeom>
          <a:solidFill>
            <a:srgbClr val="039BE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55661" tIns="102857" rIns="55661" bIns="27831"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>
              <a:defRPr/>
            </a:pPr>
            <a:r>
              <a:rPr lang="en-US" altLang="ko-KR" sz="857" b="1" spc="-21">
                <a:solidFill>
                  <a:prstClr val="white"/>
                </a:solidFill>
                <a:latin typeface="+mn-ea"/>
                <a:cs typeface="Calibri" panose="020F0502020204030204" pitchFamily="34" charset="0"/>
              </a:rPr>
              <a:t>Internet</a:t>
            </a:r>
            <a:endParaRPr lang="ko-KR" altLang="en-US" sz="857" b="1" spc="-21">
              <a:solidFill>
                <a:prstClr val="white"/>
              </a:solidFill>
              <a:latin typeface="+mn-ea"/>
              <a:cs typeface="Calibri" panose="020F0502020204030204" pitchFamily="34" charset="0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D3ED3B65-B821-E0C8-E436-5A4F6CB9EA0D}"/>
              </a:ext>
            </a:extLst>
          </p:cNvPr>
          <p:cNvSpPr/>
          <p:nvPr/>
        </p:nvSpPr>
        <p:spPr>
          <a:xfrm>
            <a:off x="1497519" y="2295071"/>
            <a:ext cx="134485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HTTPS (SSL, Domain) </a:t>
            </a:r>
          </a:p>
        </p:txBody>
      </p:sp>
      <p:cxnSp>
        <p:nvCxnSpPr>
          <p:cNvPr id="53" name="꺾인 연결선 115">
            <a:extLst>
              <a:ext uri="{FF2B5EF4-FFF2-40B4-BE49-F238E27FC236}">
                <a16:creationId xmlns:a16="http://schemas.microsoft.com/office/drawing/2014/main" id="{B6268EA1-C6E0-4530-A3FB-B9B46A432B0A}"/>
              </a:ext>
            </a:extLst>
          </p:cNvPr>
          <p:cNvCxnSpPr>
            <a:cxnSpLocks/>
            <a:stCxn id="26" idx="1"/>
            <a:endCxn id="54" idx="3"/>
          </p:cNvCxnSpPr>
          <p:nvPr/>
        </p:nvCxnSpPr>
        <p:spPr>
          <a:xfrm rot="10800000" flipV="1">
            <a:off x="4699821" y="4174781"/>
            <a:ext cx="3995013" cy="297391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none"/>
            <a:tailEnd type="triangle"/>
          </a:ln>
          <a:effectLst/>
        </p:spPr>
      </p:cxn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861E47A8-DD14-E5E4-FA11-22F0EC227C1B}"/>
              </a:ext>
            </a:extLst>
          </p:cNvPr>
          <p:cNvSpPr/>
          <p:nvPr/>
        </p:nvSpPr>
        <p:spPr>
          <a:xfrm>
            <a:off x="3368712" y="4355394"/>
            <a:ext cx="1331108" cy="233558"/>
          </a:xfrm>
          <a:prstGeom prst="rect">
            <a:avLst/>
          </a:prstGeom>
          <a:solidFill>
            <a:srgbClr val="5B9BD5"/>
          </a:solidFill>
          <a:ln w="635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5315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857" dirty="0">
                <a:solidFill>
                  <a:sysClr val="window" lastClr="FFFFFF"/>
                </a:solidFill>
                <a:latin typeface="+mn-ea"/>
              </a:rPr>
              <a:t>SMS</a:t>
            </a:r>
            <a:endParaRPr kumimoji="0" lang="ko-KR" altLang="en-US" sz="857" dirty="0">
              <a:solidFill>
                <a:sysClr val="window" lastClr="FFFFFF"/>
              </a:solidFill>
              <a:latin typeface="+mn-ea"/>
            </a:endParaRPr>
          </a:p>
        </p:txBody>
      </p:sp>
      <p:cxnSp>
        <p:nvCxnSpPr>
          <p:cNvPr id="55" name="꺾인 연결선 115">
            <a:extLst>
              <a:ext uri="{FF2B5EF4-FFF2-40B4-BE49-F238E27FC236}">
                <a16:creationId xmlns:a16="http://schemas.microsoft.com/office/drawing/2014/main" id="{04F83683-C5A9-8A4E-1053-C4190B7BD422}"/>
              </a:ext>
            </a:extLst>
          </p:cNvPr>
          <p:cNvCxnSpPr>
            <a:cxnSpLocks/>
            <a:stCxn id="54" idx="1"/>
            <a:endCxn id="8" idx="0"/>
          </p:cNvCxnSpPr>
          <p:nvPr/>
        </p:nvCxnSpPr>
        <p:spPr>
          <a:xfrm rot="10800000" flipV="1">
            <a:off x="1248710" y="4472172"/>
            <a:ext cx="2120003" cy="862379"/>
          </a:xfrm>
          <a:prstGeom prst="bent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none"/>
            <a:tailEnd type="triangle"/>
          </a:ln>
          <a:effectLst/>
        </p:spPr>
      </p:cxn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D8BB2E73-5312-02D2-8107-0D62F57AC900}"/>
              </a:ext>
            </a:extLst>
          </p:cNvPr>
          <p:cNvSpPr/>
          <p:nvPr/>
        </p:nvSpPr>
        <p:spPr>
          <a:xfrm>
            <a:off x="5676010" y="3640232"/>
            <a:ext cx="959417" cy="131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SMS</a:t>
            </a:r>
            <a:r>
              <a:rPr lang="ko-KR" altLang="en-US" sz="857" b="1" kern="0" spc="-21" dirty="0">
                <a:ln>
                  <a:solidFill>
                    <a:prstClr val="white">
                      <a:alpha val="10000"/>
                    </a:prstClr>
                  </a:solidFill>
                </a:ln>
                <a:solidFill>
                  <a:srgbClr val="4D4D4D"/>
                </a:solidFill>
                <a:latin typeface="+mn-ea"/>
                <a:cs typeface="Calibri" panose="020F0502020204030204" pitchFamily="34" charset="0"/>
              </a:rPr>
              <a:t>발송요청</a:t>
            </a:r>
            <a:endParaRPr lang="en-US" altLang="ko-KR" sz="857" b="1" kern="0" spc="-21" dirty="0">
              <a:ln>
                <a:solidFill>
                  <a:prstClr val="white">
                    <a:alpha val="10000"/>
                  </a:prstClr>
                </a:solidFill>
              </a:ln>
              <a:solidFill>
                <a:srgbClr val="4D4D4D"/>
              </a:solidFill>
              <a:latin typeface="+mn-ea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6A26A1-9528-EB05-6F1F-0D2FF349AEE8}"/>
              </a:ext>
            </a:extLst>
          </p:cNvPr>
          <p:cNvSpPr txBox="1"/>
          <p:nvPr/>
        </p:nvSpPr>
        <p:spPr>
          <a:xfrm>
            <a:off x="856427" y="92098"/>
            <a:ext cx="2851743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  <a:r>
              <a:rPr lang="en-US" altLang="ko-KR" sz="2000" dirty="0">
                <a:solidFill>
                  <a:srgbClr val="7F7F7F"/>
                </a:solidFill>
              </a:rPr>
              <a:t>(D-ARS)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58" name="TextBox 57">
            <a:hlinkClick r:id="" action="ppaction://noaction"/>
            <a:extLst>
              <a:ext uri="{FF2B5EF4-FFF2-40B4-BE49-F238E27FC236}">
                <a16:creationId xmlns:a16="http://schemas.microsoft.com/office/drawing/2014/main" id="{32C48959-96EC-2DA8-91D8-BEB9ABEBF71C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cxnSp>
        <p:nvCxnSpPr>
          <p:cNvPr id="79" name="꺾인 연결선 115">
            <a:extLst>
              <a:ext uri="{FF2B5EF4-FFF2-40B4-BE49-F238E27FC236}">
                <a16:creationId xmlns:a16="http://schemas.microsoft.com/office/drawing/2014/main" id="{88D77B78-3AF8-9144-B5BA-6D33D49BC1FE}"/>
              </a:ext>
            </a:extLst>
          </p:cNvPr>
          <p:cNvCxnSpPr>
            <a:cxnSpLocks/>
            <a:stCxn id="17" idx="1"/>
          </p:cNvCxnSpPr>
          <p:nvPr/>
        </p:nvCxnSpPr>
        <p:spPr>
          <a:xfrm rot="10800000" flipV="1">
            <a:off x="5313944" y="2170054"/>
            <a:ext cx="3380889" cy="618698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8732892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E87644FA-3584-50F0-A9FF-89FA5D247FF0}"/>
              </a:ext>
            </a:extLst>
          </p:cNvPr>
          <p:cNvGrpSpPr/>
          <p:nvPr/>
        </p:nvGrpSpPr>
        <p:grpSpPr>
          <a:xfrm>
            <a:off x="191343" y="836712"/>
            <a:ext cx="11808569" cy="5760938"/>
            <a:chOff x="623392" y="980728"/>
            <a:chExt cx="10945216" cy="5400378"/>
          </a:xfrm>
        </p:grpSpPr>
        <p:sp>
          <p:nvSpPr>
            <p:cNvPr id="50" name="직사각형 49">
              <a:extLst>
                <a:ext uri="{FF2B5EF4-FFF2-40B4-BE49-F238E27FC236}">
                  <a16:creationId xmlns:a16="http://schemas.microsoft.com/office/drawing/2014/main" id="{3A392530-864E-8AA1-2030-4925355FE142}"/>
                </a:ext>
              </a:extLst>
            </p:cNvPr>
            <p:cNvSpPr/>
            <p:nvPr/>
          </p:nvSpPr>
          <p:spPr>
            <a:xfrm>
              <a:off x="623392" y="980728"/>
              <a:ext cx="10945216" cy="540037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300" dirty="0"/>
            </a:p>
          </p:txBody>
        </p:sp>
        <p:sp>
          <p:nvSpPr>
            <p:cNvPr id="51" name="직사각형 50">
              <a:extLst>
                <a:ext uri="{FF2B5EF4-FFF2-40B4-BE49-F238E27FC236}">
                  <a16:creationId xmlns:a16="http://schemas.microsoft.com/office/drawing/2014/main" id="{C6E33D0F-B475-DF5E-16E8-CDAE4E82DAF1}"/>
                </a:ext>
              </a:extLst>
            </p:cNvPr>
            <p:cNvSpPr/>
            <p:nvPr/>
          </p:nvSpPr>
          <p:spPr>
            <a:xfrm>
              <a:off x="623392" y="989432"/>
              <a:ext cx="1426752" cy="36621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accent6">
                      <a:lumMod val="50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클라우드</a:t>
              </a: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B5CEF3D9-4498-B8C9-6C6F-41979F1AC9A3}"/>
              </a:ext>
            </a:extLst>
          </p:cNvPr>
          <p:cNvGrpSpPr/>
          <p:nvPr/>
        </p:nvGrpSpPr>
        <p:grpSpPr>
          <a:xfrm>
            <a:off x="1169185" y="1486154"/>
            <a:ext cx="9277567" cy="4862193"/>
            <a:chOff x="2639616" y="2090866"/>
            <a:chExt cx="6336704" cy="3653037"/>
          </a:xfrm>
        </p:grpSpPr>
        <p:sp>
          <p:nvSpPr>
            <p:cNvPr id="45" name="직사각형 44">
              <a:extLst>
                <a:ext uri="{FF2B5EF4-FFF2-40B4-BE49-F238E27FC236}">
                  <a16:creationId xmlns:a16="http://schemas.microsoft.com/office/drawing/2014/main" id="{988AFB56-9552-D7A9-49FF-D78115FBC813}"/>
                </a:ext>
              </a:extLst>
            </p:cNvPr>
            <p:cNvSpPr/>
            <p:nvPr/>
          </p:nvSpPr>
          <p:spPr>
            <a:xfrm>
              <a:off x="2639616" y="2204864"/>
              <a:ext cx="1158982" cy="2309734"/>
            </a:xfrm>
            <a:prstGeom prst="rect">
              <a:avLst/>
            </a:prstGeom>
            <a:solidFill>
              <a:srgbClr val="F2CDCC">
                <a:alpha val="51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29" name="AutoShape 96">
              <a:extLst>
                <a:ext uri="{FF2B5EF4-FFF2-40B4-BE49-F238E27FC236}">
                  <a16:creationId xmlns:a16="http://schemas.microsoft.com/office/drawing/2014/main" id="{F9B8870C-6627-2038-8ADA-846B4EB8E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7438" y="2600069"/>
              <a:ext cx="806282" cy="349740"/>
            </a:xfrm>
            <a:prstGeom prst="rect">
              <a:avLst/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IVR</a:t>
              </a:r>
              <a:endParaRPr lang="ko-KR" altLang="en-US" sz="20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0" name="AutoShape 96">
              <a:extLst>
                <a:ext uri="{FF2B5EF4-FFF2-40B4-BE49-F238E27FC236}">
                  <a16:creationId xmlns:a16="http://schemas.microsoft.com/office/drawing/2014/main" id="{9ECC15D6-F3CA-28DB-5F5F-D9CE2D6D4B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7438" y="3044997"/>
              <a:ext cx="806282" cy="349740"/>
            </a:xfrm>
            <a:prstGeom prst="rect">
              <a:avLst/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0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D-ARS</a:t>
              </a:r>
              <a:endParaRPr lang="ko-KR" altLang="en-US" sz="20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1" name="AutoShape 96">
              <a:extLst>
                <a:ext uri="{FF2B5EF4-FFF2-40B4-BE49-F238E27FC236}">
                  <a16:creationId xmlns:a16="http://schemas.microsoft.com/office/drawing/2014/main" id="{E36CB7AD-54EA-F495-1830-A62FA146B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7438" y="3501854"/>
              <a:ext cx="806282" cy="349740"/>
            </a:xfrm>
            <a:prstGeom prst="rect">
              <a:avLst/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spc="-36" dirty="0" err="1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녹취</a:t>
              </a:r>
              <a:endParaRPr lang="ko-KR" altLang="en-US" sz="20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2" name="AutoShape 96">
              <a:extLst>
                <a:ext uri="{FF2B5EF4-FFF2-40B4-BE49-F238E27FC236}">
                  <a16:creationId xmlns:a16="http://schemas.microsoft.com/office/drawing/2014/main" id="{4A7743E9-5B75-FBF9-43E7-47278F89B1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07438" y="3966231"/>
              <a:ext cx="806282" cy="349740"/>
            </a:xfrm>
            <a:prstGeom prst="rect">
              <a:avLst/>
            </a:prstGeom>
            <a:solidFill>
              <a:srgbClr val="62D1E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20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전광판</a:t>
              </a:r>
            </a:p>
          </p:txBody>
        </p:sp>
        <p:cxnSp>
          <p:nvCxnSpPr>
            <p:cNvPr id="33" name="꺾인 연결선 32">
              <a:extLst>
                <a:ext uri="{FF2B5EF4-FFF2-40B4-BE49-F238E27FC236}">
                  <a16:creationId xmlns:a16="http://schemas.microsoft.com/office/drawing/2014/main" id="{D00ACBAB-B498-4086-DBBE-AE83E8768586}"/>
                </a:ext>
              </a:extLst>
            </p:cNvPr>
            <p:cNvCxnSpPr>
              <a:stCxn id="5" idx="1"/>
              <a:endCxn id="29" idx="3"/>
            </p:cNvCxnSpPr>
            <p:nvPr/>
          </p:nvCxnSpPr>
          <p:spPr>
            <a:xfrm rot="10800000">
              <a:off x="3613721" y="2774939"/>
              <a:ext cx="803291" cy="726916"/>
            </a:xfrm>
            <a:prstGeom prst="bentConnector3">
              <a:avLst>
                <a:gd name="adj1" fmla="val 75281"/>
              </a:avLst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꺾인 연결선 33">
              <a:extLst>
                <a:ext uri="{FF2B5EF4-FFF2-40B4-BE49-F238E27FC236}">
                  <a16:creationId xmlns:a16="http://schemas.microsoft.com/office/drawing/2014/main" id="{1ADCB338-FAE8-2342-E5F9-15FF888920DA}"/>
                </a:ext>
              </a:extLst>
            </p:cNvPr>
            <p:cNvCxnSpPr>
              <a:stCxn id="5" idx="1"/>
              <a:endCxn id="30" idx="3"/>
            </p:cNvCxnSpPr>
            <p:nvPr/>
          </p:nvCxnSpPr>
          <p:spPr>
            <a:xfrm rot="10800000">
              <a:off x="3613721" y="3219868"/>
              <a:ext cx="803291" cy="281988"/>
            </a:xfrm>
            <a:prstGeom prst="bentConnector3">
              <a:avLst>
                <a:gd name="adj1" fmla="val 75964"/>
              </a:avLst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꺾인 연결선 34">
              <a:extLst>
                <a:ext uri="{FF2B5EF4-FFF2-40B4-BE49-F238E27FC236}">
                  <a16:creationId xmlns:a16="http://schemas.microsoft.com/office/drawing/2014/main" id="{5B04E1DC-E99F-4480-AE8D-45DDD838D293}"/>
                </a:ext>
              </a:extLst>
            </p:cNvPr>
            <p:cNvCxnSpPr>
              <a:stCxn id="5" idx="1"/>
              <a:endCxn id="31" idx="3"/>
            </p:cNvCxnSpPr>
            <p:nvPr/>
          </p:nvCxnSpPr>
          <p:spPr>
            <a:xfrm rot="10800000" flipV="1">
              <a:off x="3613721" y="3501855"/>
              <a:ext cx="803291" cy="174869"/>
            </a:xfrm>
            <a:prstGeom prst="bentConnector3">
              <a:avLst>
                <a:gd name="adj1" fmla="val 74598"/>
              </a:avLst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꺾인 연결선 35">
              <a:extLst>
                <a:ext uri="{FF2B5EF4-FFF2-40B4-BE49-F238E27FC236}">
                  <a16:creationId xmlns:a16="http://schemas.microsoft.com/office/drawing/2014/main" id="{C3101BC6-4D51-43FA-1897-4A110E772F10}"/>
                </a:ext>
              </a:extLst>
            </p:cNvPr>
            <p:cNvCxnSpPr>
              <a:stCxn id="5" idx="1"/>
              <a:endCxn id="32" idx="3"/>
            </p:cNvCxnSpPr>
            <p:nvPr/>
          </p:nvCxnSpPr>
          <p:spPr>
            <a:xfrm rot="10800000" flipV="1">
              <a:off x="3613721" y="3501855"/>
              <a:ext cx="803291" cy="639246"/>
            </a:xfrm>
            <a:prstGeom prst="bentConnector3">
              <a:avLst>
                <a:gd name="adj1" fmla="val 75281"/>
              </a:avLst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170140F5-42B2-816B-90C8-BC0D82098664}"/>
                </a:ext>
              </a:extLst>
            </p:cNvPr>
            <p:cNvSpPr/>
            <p:nvPr/>
          </p:nvSpPr>
          <p:spPr>
            <a:xfrm>
              <a:off x="3898381" y="3170047"/>
              <a:ext cx="430723" cy="2427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 h="6350"/>
                <a:bevelB w="0" h="0"/>
              </a:sp3d>
            </a:bodyPr>
            <a:lstStyle/>
            <a:p>
              <a:pPr algn="ctr" latinLnBrk="0">
                <a:buClr>
                  <a:srgbClr val="808080"/>
                </a:buClr>
                <a:buSzPct val="100000"/>
              </a:pPr>
              <a:r>
                <a:rPr lang="ko-KR" altLang="en-US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rPr>
                <a:t>변경 이벤트 </a:t>
              </a:r>
              <a:endParaRPr lang="en-US" altLang="ko-KR" sz="105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endParaRPr>
            </a:p>
            <a:p>
              <a:pPr algn="ctr" latinLnBrk="0">
                <a:buClr>
                  <a:srgbClr val="808080"/>
                </a:buClr>
                <a:buSzPct val="100000"/>
              </a:pPr>
              <a:r>
                <a:rPr lang="ko-KR" altLang="en-US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rPr>
                <a:t>전송</a:t>
              </a:r>
              <a:endParaRPr lang="en-US" altLang="ko-KR" sz="105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endParaRPr>
            </a:p>
          </p:txBody>
        </p:sp>
        <p:cxnSp>
          <p:nvCxnSpPr>
            <p:cNvPr id="39" name="꺾인 연결선 38">
              <a:extLst>
                <a:ext uri="{FF2B5EF4-FFF2-40B4-BE49-F238E27FC236}">
                  <a16:creationId xmlns:a16="http://schemas.microsoft.com/office/drawing/2014/main" id="{9486EA6C-B287-FEA3-5F8D-75100AE3145D}"/>
                </a:ext>
              </a:extLst>
            </p:cNvPr>
            <p:cNvCxnSpPr>
              <a:stCxn id="32" idx="1"/>
              <a:endCxn id="4" idx="2"/>
            </p:cNvCxnSpPr>
            <p:nvPr/>
          </p:nvCxnSpPr>
          <p:spPr>
            <a:xfrm rot="10800000" flipH="1">
              <a:off x="2807437" y="4020669"/>
              <a:ext cx="4037833" cy="120432"/>
            </a:xfrm>
            <a:prstGeom prst="bentConnector4">
              <a:avLst>
                <a:gd name="adj1" fmla="val -5661"/>
                <a:gd name="adj2" fmla="val -440473"/>
              </a:avLst>
            </a:prstGeom>
            <a:ln w="31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꺾인 연결선 39">
              <a:extLst>
                <a:ext uri="{FF2B5EF4-FFF2-40B4-BE49-F238E27FC236}">
                  <a16:creationId xmlns:a16="http://schemas.microsoft.com/office/drawing/2014/main" id="{A96E3938-CC76-ACA8-636A-21261A9D8096}"/>
                </a:ext>
              </a:extLst>
            </p:cNvPr>
            <p:cNvCxnSpPr>
              <a:stCxn id="31" idx="1"/>
              <a:endCxn id="4" idx="2"/>
            </p:cNvCxnSpPr>
            <p:nvPr/>
          </p:nvCxnSpPr>
          <p:spPr>
            <a:xfrm rot="10800000" flipH="1" flipV="1">
              <a:off x="2807437" y="3676723"/>
              <a:ext cx="4037833" cy="343945"/>
            </a:xfrm>
            <a:prstGeom prst="bentConnector4">
              <a:avLst>
                <a:gd name="adj1" fmla="val -5661"/>
                <a:gd name="adj2" fmla="val 303085"/>
              </a:avLst>
            </a:prstGeom>
            <a:ln w="31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꺾인 연결선 40">
              <a:extLst>
                <a:ext uri="{FF2B5EF4-FFF2-40B4-BE49-F238E27FC236}">
                  <a16:creationId xmlns:a16="http://schemas.microsoft.com/office/drawing/2014/main" id="{457F5C30-3B8C-D411-F503-5FA8B89B9034}"/>
                </a:ext>
              </a:extLst>
            </p:cNvPr>
            <p:cNvCxnSpPr>
              <a:stCxn id="30" idx="1"/>
              <a:endCxn id="4" idx="2"/>
            </p:cNvCxnSpPr>
            <p:nvPr/>
          </p:nvCxnSpPr>
          <p:spPr>
            <a:xfrm rot="10800000" flipH="1" flipV="1">
              <a:off x="2807437" y="3219867"/>
              <a:ext cx="4037833" cy="800802"/>
            </a:xfrm>
            <a:prstGeom prst="bentConnector4">
              <a:avLst>
                <a:gd name="adj1" fmla="val -5661"/>
                <a:gd name="adj2" fmla="val 182467"/>
              </a:avLst>
            </a:prstGeom>
            <a:ln w="31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꺾인 연결선 41">
              <a:extLst>
                <a:ext uri="{FF2B5EF4-FFF2-40B4-BE49-F238E27FC236}">
                  <a16:creationId xmlns:a16="http://schemas.microsoft.com/office/drawing/2014/main" id="{821112F7-BE9F-D6BB-D13B-5856E5BC080C}"/>
                </a:ext>
              </a:extLst>
            </p:cNvPr>
            <p:cNvCxnSpPr>
              <a:stCxn id="29" idx="1"/>
              <a:endCxn id="4" idx="2"/>
            </p:cNvCxnSpPr>
            <p:nvPr/>
          </p:nvCxnSpPr>
          <p:spPr>
            <a:xfrm rot="10800000" flipH="1" flipV="1">
              <a:off x="2807437" y="2774939"/>
              <a:ext cx="4037833" cy="1245730"/>
            </a:xfrm>
            <a:prstGeom prst="bentConnector4">
              <a:avLst>
                <a:gd name="adj1" fmla="val -5661"/>
                <a:gd name="adj2" fmla="val 155052"/>
              </a:avLst>
            </a:prstGeom>
            <a:ln w="31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3111D7B4-66D1-991E-CDEC-C2FED6AA1113}"/>
                </a:ext>
              </a:extLst>
            </p:cNvPr>
            <p:cNvGrpSpPr/>
            <p:nvPr/>
          </p:nvGrpSpPr>
          <p:grpSpPr>
            <a:xfrm>
              <a:off x="4413773" y="2090866"/>
              <a:ext cx="4562547" cy="3653037"/>
              <a:chOff x="2949808" y="2090866"/>
              <a:chExt cx="4562547" cy="3653037"/>
            </a:xfrm>
          </p:grpSpPr>
          <p:sp>
            <p:nvSpPr>
              <p:cNvPr id="4" name="사각형: 둥근 모서리 7">
                <a:extLst>
                  <a:ext uri="{FF2B5EF4-FFF2-40B4-BE49-F238E27FC236}">
                    <a16:creationId xmlns:a16="http://schemas.microsoft.com/office/drawing/2014/main" id="{532A7C83-DDC5-26A7-4CAC-D9169F4FB92C}"/>
                  </a:ext>
                </a:extLst>
              </p:cNvPr>
              <p:cNvSpPr/>
              <p:nvPr/>
            </p:nvSpPr>
            <p:spPr>
              <a:xfrm>
                <a:off x="4882478" y="2982795"/>
                <a:ext cx="997655" cy="1037874"/>
              </a:xfrm>
              <a:prstGeom prst="roundRect">
                <a:avLst>
                  <a:gd name="adj" fmla="val 9973"/>
                </a:avLst>
              </a:prstGeom>
              <a:solidFill>
                <a:srgbClr val="0867BE"/>
              </a:solidFill>
              <a:ln w="15875">
                <a:solidFill>
                  <a:srgbClr val="0867BE"/>
                </a:solidFill>
              </a:ln>
              <a:effectLst/>
            </p:spPr>
            <p:txBody>
              <a:bodyPr wrap="square" lIns="31750" tIns="31750" rIns="31750" bIns="31750" anchor="ctr" anchorCtr="0"/>
              <a:lstStyle/>
              <a:p>
                <a:pPr algn="ctr" latinLnBrk="0"/>
                <a:r>
                  <a:rPr lang="en-US" altLang="ko-KR" sz="1200" dirty="0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IPCC</a:t>
                </a:r>
              </a:p>
              <a:p>
                <a:pPr algn="ctr" latinLnBrk="0"/>
                <a:r>
                  <a:rPr lang="ko-KR" altLang="en-US" sz="1200" dirty="0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운영관리</a:t>
                </a:r>
              </a:p>
            </p:txBody>
          </p:sp>
          <p:sp>
            <p:nvSpPr>
              <p:cNvPr id="5" name="사각형: 둥근 모서리 8">
                <a:extLst>
                  <a:ext uri="{FF2B5EF4-FFF2-40B4-BE49-F238E27FC236}">
                    <a16:creationId xmlns:a16="http://schemas.microsoft.com/office/drawing/2014/main" id="{992B204E-1336-EC09-6ADE-B3DBC52282F3}"/>
                  </a:ext>
                </a:extLst>
              </p:cNvPr>
              <p:cNvSpPr/>
              <p:nvPr/>
            </p:nvSpPr>
            <p:spPr>
              <a:xfrm>
                <a:off x="2953046" y="3252550"/>
                <a:ext cx="1207163" cy="498611"/>
              </a:xfrm>
              <a:prstGeom prst="roundRect">
                <a:avLst/>
              </a:prstGeom>
              <a:solidFill>
                <a:sysClr val="window" lastClr="FFFFFF">
                  <a:lumMod val="75000"/>
                </a:sysClr>
              </a:solidFill>
              <a:ln w="25400" cap="flat" cmpd="sng" algn="ctr">
                <a:solidFill>
                  <a:srgbClr val="BFBFBF"/>
                </a:solidFill>
                <a:prstDash val="solid"/>
              </a:ln>
              <a:effectLst/>
              <a:sp3d>
                <a:bevelT w="1270" h="1270"/>
                <a:bevelB w="1270" h="1270"/>
              </a:sp3d>
            </p:spPr>
            <p:txBody>
              <a:bodyPr tIns="31750" rIns="31750" bIns="31750" rtlCol="0" anchor="ctr"/>
              <a:lstStyle/>
              <a:p>
                <a:pPr algn="ctr" defTabSz="844762">
                  <a:buSzPct val="80000"/>
                </a:pPr>
                <a:r>
                  <a:rPr lang="en-US" altLang="ko-KR" sz="1200" dirty="0" err="1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RabbitMq</a:t>
                </a:r>
                <a:endParaRPr lang="en-US" altLang="ko-KR" sz="1200" dirty="0">
                  <a:ln>
                    <a:solidFill>
                      <a:srgbClr val="DE5C0C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anose="020B0604020202020204" pitchFamily="34" charset="0"/>
                </a:endParaRPr>
              </a:p>
              <a:p>
                <a:pPr algn="ctr" defTabSz="844762">
                  <a:buSzPct val="80000"/>
                </a:pPr>
                <a:r>
                  <a:rPr lang="en-US" altLang="ko-KR" sz="1200" dirty="0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Message Server</a:t>
                </a:r>
              </a:p>
            </p:txBody>
          </p:sp>
          <p:grpSp>
            <p:nvGrpSpPr>
              <p:cNvPr id="6" name="그룹 5">
                <a:extLst>
                  <a:ext uri="{FF2B5EF4-FFF2-40B4-BE49-F238E27FC236}">
                    <a16:creationId xmlns:a16="http://schemas.microsoft.com/office/drawing/2014/main" id="{BD68B511-EAC1-5A44-D9CE-5AA351FE6CAA}"/>
                  </a:ext>
                </a:extLst>
              </p:cNvPr>
              <p:cNvGrpSpPr/>
              <p:nvPr/>
            </p:nvGrpSpPr>
            <p:grpSpPr>
              <a:xfrm>
                <a:off x="5476044" y="2358073"/>
                <a:ext cx="95261" cy="596009"/>
                <a:chOff x="3385049" y="3154500"/>
                <a:chExt cx="108012" cy="381464"/>
              </a:xfrm>
            </p:grpSpPr>
            <p:cxnSp>
              <p:nvCxnSpPr>
                <p:cNvPr id="7" name="직선 화살표 연결선 6">
                  <a:extLst>
                    <a:ext uri="{FF2B5EF4-FFF2-40B4-BE49-F238E27FC236}">
                      <a16:creationId xmlns:a16="http://schemas.microsoft.com/office/drawing/2014/main" id="{4766D4A1-AB4E-2ED6-60DA-318AD372E0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85049" y="3154500"/>
                  <a:ext cx="0" cy="381464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직선 화살표 연결선 7">
                  <a:extLst>
                    <a:ext uri="{FF2B5EF4-FFF2-40B4-BE49-F238E27FC236}">
                      <a16:creationId xmlns:a16="http://schemas.microsoft.com/office/drawing/2014/main" id="{05025731-ABB6-CA41-FD81-E0579473BFF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493061" y="3154500"/>
                  <a:ext cx="0" cy="381464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" name="사각형: 둥근 모서리 67">
                <a:extLst>
                  <a:ext uri="{FF2B5EF4-FFF2-40B4-BE49-F238E27FC236}">
                    <a16:creationId xmlns:a16="http://schemas.microsoft.com/office/drawing/2014/main" id="{367911BA-29FB-4F96-8A95-B4B2D9CF9FE0}"/>
                  </a:ext>
                </a:extLst>
              </p:cNvPr>
              <p:cNvSpPr/>
              <p:nvPr/>
            </p:nvSpPr>
            <p:spPr>
              <a:xfrm flipH="1">
                <a:off x="5092890" y="4932119"/>
                <a:ext cx="526641" cy="498611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20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IPCC DB </a:t>
                </a:r>
                <a:endParaRPr lang="ko-KR" altLang="en-US" sz="12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grpSp>
            <p:nvGrpSpPr>
              <p:cNvPr id="10" name="그룹 9">
                <a:extLst>
                  <a:ext uri="{FF2B5EF4-FFF2-40B4-BE49-F238E27FC236}">
                    <a16:creationId xmlns:a16="http://schemas.microsoft.com/office/drawing/2014/main" id="{2CC72C4E-ECD7-F902-7345-36A3674A0724}"/>
                  </a:ext>
                </a:extLst>
              </p:cNvPr>
              <p:cNvGrpSpPr/>
              <p:nvPr/>
            </p:nvGrpSpPr>
            <p:grpSpPr>
              <a:xfrm>
                <a:off x="5604544" y="4085082"/>
                <a:ext cx="68025" cy="769740"/>
                <a:chOff x="4477207" y="4952772"/>
                <a:chExt cx="108013" cy="537205"/>
              </a:xfrm>
            </p:grpSpPr>
            <p:cxnSp>
              <p:nvCxnSpPr>
                <p:cNvPr id="11" name="직선 화살표 연결선 10">
                  <a:extLst>
                    <a:ext uri="{FF2B5EF4-FFF2-40B4-BE49-F238E27FC236}">
                      <a16:creationId xmlns:a16="http://schemas.microsoft.com/office/drawing/2014/main" id="{45857091-1333-3376-3C72-246A6B4EF9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77207" y="4952772"/>
                  <a:ext cx="1" cy="537205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직선 화살표 연결선 11">
                  <a:extLst>
                    <a:ext uri="{FF2B5EF4-FFF2-40B4-BE49-F238E27FC236}">
                      <a16:creationId xmlns:a16="http://schemas.microsoft.com/office/drawing/2014/main" id="{FF54C78A-6EF7-80F7-76E1-36DBF519FE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85219" y="4952772"/>
                  <a:ext cx="1" cy="537205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8B7E9CA0-AD85-35FC-3A19-181EA2BC35D9}"/>
                  </a:ext>
                </a:extLst>
              </p:cNvPr>
              <p:cNvSpPr/>
              <p:nvPr/>
            </p:nvSpPr>
            <p:spPr>
              <a:xfrm>
                <a:off x="3622674" y="4761991"/>
                <a:ext cx="430723" cy="2427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algn="ctr"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데이터 정보 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algn="ctr"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전송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74FD5D6F-2081-6FD1-BA55-BA87AA32FD96}"/>
                  </a:ext>
                </a:extLst>
              </p:cNvPr>
              <p:cNvSpPr/>
              <p:nvPr/>
            </p:nvSpPr>
            <p:spPr>
              <a:xfrm>
                <a:off x="6605307" y="3623744"/>
                <a:ext cx="202552" cy="2427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Rest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 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API</a:t>
                </a:r>
                <a:endParaRPr lang="ko-KR" altLang="en-US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15" name="직사각형 14">
                <a:extLst>
                  <a:ext uri="{FF2B5EF4-FFF2-40B4-BE49-F238E27FC236}">
                    <a16:creationId xmlns:a16="http://schemas.microsoft.com/office/drawing/2014/main" id="{1B16E170-EAC8-EBE2-AEB8-B08B2090D20E}"/>
                  </a:ext>
                </a:extLst>
              </p:cNvPr>
              <p:cNvSpPr/>
              <p:nvPr/>
            </p:nvSpPr>
            <p:spPr>
              <a:xfrm>
                <a:off x="3419789" y="2753939"/>
                <a:ext cx="1074070" cy="2427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내선번호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에이전트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블랙리스트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트렁크 현황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cxnSp>
            <p:nvCxnSpPr>
              <p:cNvPr id="16" name="꺾인 연결선 15">
                <a:extLst>
                  <a:ext uri="{FF2B5EF4-FFF2-40B4-BE49-F238E27FC236}">
                    <a16:creationId xmlns:a16="http://schemas.microsoft.com/office/drawing/2014/main" id="{A9DCFB68-3244-88BB-DBB9-D5FB29FE65F4}"/>
                  </a:ext>
                </a:extLst>
              </p:cNvPr>
              <p:cNvCxnSpPr>
                <a:stCxn id="4" idx="1"/>
                <a:endCxn id="5" idx="3"/>
              </p:cNvCxnSpPr>
              <p:nvPr/>
            </p:nvCxnSpPr>
            <p:spPr>
              <a:xfrm rot="10800000" flipV="1">
                <a:off x="4160210" y="3501732"/>
                <a:ext cx="722269" cy="124"/>
              </a:xfrm>
              <a:prstGeom prst="bentConnector3">
                <a:avLst>
                  <a:gd name="adj1" fmla="val 50000"/>
                </a:avLst>
              </a:prstGeom>
              <a:ln w="31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사각형: 둥근 모서리 154">
                <a:extLst>
                  <a:ext uri="{FF2B5EF4-FFF2-40B4-BE49-F238E27FC236}">
                    <a16:creationId xmlns:a16="http://schemas.microsoft.com/office/drawing/2014/main" id="{E6CDD5D2-D36B-C6C0-A08A-EE1315CAAECE}"/>
                  </a:ext>
                </a:extLst>
              </p:cNvPr>
              <p:cNvSpPr/>
              <p:nvPr/>
            </p:nvSpPr>
            <p:spPr>
              <a:xfrm>
                <a:off x="6960096" y="3219867"/>
                <a:ext cx="552259" cy="491503"/>
              </a:xfrm>
              <a:prstGeom prst="roundRect">
                <a:avLst/>
              </a:prstGeom>
              <a:solidFill>
                <a:srgbClr val="0867BE"/>
              </a:solidFill>
              <a:ln w="15875">
                <a:solidFill>
                  <a:srgbClr val="0867BE"/>
                </a:solidFill>
              </a:ln>
              <a:effectLst/>
            </p:spPr>
            <p:txBody>
              <a:bodyPr wrap="square" lIns="31750" tIns="31750" rIns="31750" bIns="31750" anchor="ctr" anchorCtr="0"/>
              <a:lstStyle/>
              <a:p>
                <a:pPr algn="ctr" latinLnBrk="0"/>
                <a:r>
                  <a:rPr lang="ko-KR" altLang="en-US" sz="1200" dirty="0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통합</a:t>
                </a:r>
                <a:endParaRPr lang="en-US" altLang="ko-KR" sz="1200" dirty="0">
                  <a:ln>
                    <a:solidFill>
                      <a:srgbClr val="DE5C0C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  <a:cs typeface="Arial" panose="020B0604020202020204" pitchFamily="34" charset="0"/>
                </a:endParaRPr>
              </a:p>
              <a:p>
                <a:pPr algn="ctr" latinLnBrk="0"/>
                <a:r>
                  <a:rPr lang="ko-KR" altLang="en-US" sz="1200" dirty="0">
                    <a:ln>
                      <a:solidFill>
                        <a:srgbClr val="DE5C0C">
                          <a:alpha val="0"/>
                        </a:srgbClr>
                      </a:solidFill>
                    </a:ln>
                    <a:solidFill>
                      <a:schemeClr val="bg1"/>
                    </a:soli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관리</a:t>
                </a:r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A23470ED-DDD6-898F-D2BF-9BC0B8D60D58}"/>
                  </a:ext>
                </a:extLst>
              </p:cNvPr>
              <p:cNvGrpSpPr/>
              <p:nvPr/>
            </p:nvGrpSpPr>
            <p:grpSpPr>
              <a:xfrm rot="5400000">
                <a:off x="6380782" y="2877191"/>
                <a:ext cx="105249" cy="1106859"/>
                <a:chOff x="4477207" y="5071050"/>
                <a:chExt cx="42944" cy="537205"/>
              </a:xfrm>
            </p:grpSpPr>
            <p:cxnSp>
              <p:nvCxnSpPr>
                <p:cNvPr id="19" name="직선 화살표 연결선 18">
                  <a:extLst>
                    <a:ext uri="{FF2B5EF4-FFF2-40B4-BE49-F238E27FC236}">
                      <a16:creationId xmlns:a16="http://schemas.microsoft.com/office/drawing/2014/main" id="{1D2BF106-B20B-8FA7-D4AD-BB43F916E42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4477207" y="5071050"/>
                  <a:ext cx="1" cy="537205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직선 화살표 연결선 19">
                  <a:extLst>
                    <a:ext uri="{FF2B5EF4-FFF2-40B4-BE49-F238E27FC236}">
                      <a16:creationId xmlns:a16="http://schemas.microsoft.com/office/drawing/2014/main" id="{9E1642FE-089A-61B3-3138-79E864507D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20150" y="5071050"/>
                  <a:ext cx="1" cy="537205"/>
                </a:xfrm>
                <a:prstGeom prst="straightConnector1">
                  <a:avLst/>
                </a:prstGeom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직사각형 20">
                <a:extLst>
                  <a:ext uri="{FF2B5EF4-FFF2-40B4-BE49-F238E27FC236}">
                    <a16:creationId xmlns:a16="http://schemas.microsoft.com/office/drawing/2014/main" id="{982FBF70-577B-F9F4-0F5F-2F40080F5D0A}"/>
                  </a:ext>
                </a:extLst>
              </p:cNvPr>
              <p:cNvSpPr/>
              <p:nvPr/>
            </p:nvSpPr>
            <p:spPr>
              <a:xfrm>
                <a:off x="6415940" y="2857049"/>
                <a:ext cx="698748" cy="364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사용자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조직정보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권한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 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조직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메뉴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공통코드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 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기관 코드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22" name="사각형: 둥근 모서리 67">
                <a:extLst>
                  <a:ext uri="{FF2B5EF4-FFF2-40B4-BE49-F238E27FC236}">
                    <a16:creationId xmlns:a16="http://schemas.microsoft.com/office/drawing/2014/main" id="{1F6BD237-B7DE-E4C5-D0B7-86BBA0B234BE}"/>
                  </a:ext>
                </a:extLst>
              </p:cNvPr>
              <p:cNvSpPr/>
              <p:nvPr/>
            </p:nvSpPr>
            <p:spPr>
              <a:xfrm flipH="1">
                <a:off x="5686397" y="4929670"/>
                <a:ext cx="526641" cy="498611"/>
              </a:xfrm>
              <a:prstGeom prst="roundRect">
                <a:avLst/>
              </a:prstGeom>
              <a:solidFill>
                <a:srgbClr val="92D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20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IPCC </a:t>
                </a:r>
              </a:p>
              <a:p>
                <a:pPr algn="ctr"/>
                <a:r>
                  <a:rPr lang="en-US" altLang="ko-KR" sz="1200" b="1" spc="-36" dirty="0" err="1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Redis</a:t>
                </a:r>
                <a:r>
                  <a:rPr lang="en-US" altLang="ko-KR" sz="120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 </a:t>
                </a:r>
                <a:endParaRPr lang="ko-KR" altLang="en-US" sz="12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23" name="모서리가 둥근 직사각형 22">
                <a:extLst>
                  <a:ext uri="{FF2B5EF4-FFF2-40B4-BE49-F238E27FC236}">
                    <a16:creationId xmlns:a16="http://schemas.microsoft.com/office/drawing/2014/main" id="{5585A0BA-DA09-5573-E0FB-F3C9D5624366}"/>
                  </a:ext>
                </a:extLst>
              </p:cNvPr>
              <p:cNvSpPr/>
              <p:nvPr/>
            </p:nvSpPr>
            <p:spPr>
              <a:xfrm>
                <a:off x="5016232" y="4854822"/>
                <a:ext cx="1333729" cy="671061"/>
              </a:xfrm>
              <a:prstGeom prst="roundRect">
                <a:avLst/>
              </a:prstGeom>
              <a:noFill/>
              <a:ln>
                <a:solidFill>
                  <a:srgbClr val="FF0000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414A8705-0813-77E5-982E-E22C2944BDD8}"/>
                  </a:ext>
                </a:extLst>
              </p:cNvPr>
              <p:cNvSpPr/>
              <p:nvPr/>
            </p:nvSpPr>
            <p:spPr>
              <a:xfrm>
                <a:off x="5389608" y="5622503"/>
                <a:ext cx="484371" cy="1214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데이터 베이스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25" name="AutoShape 96">
                <a:extLst>
                  <a:ext uri="{FF2B5EF4-FFF2-40B4-BE49-F238E27FC236}">
                    <a16:creationId xmlns:a16="http://schemas.microsoft.com/office/drawing/2014/main" id="{FBF1C415-26FB-56DC-59B0-7F70C3E2E5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7294" y="2090866"/>
                <a:ext cx="806282" cy="238876"/>
              </a:xfrm>
              <a:prstGeom prst="rect">
                <a:avLst/>
              </a:prstGeom>
              <a:solidFill>
                <a:srgbClr val="62D1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00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PBX</a:t>
                </a:r>
                <a:endParaRPr lang="ko-KR" altLang="en-US" sz="20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26" name="AutoShape 96">
                <a:extLst>
                  <a:ext uri="{FF2B5EF4-FFF2-40B4-BE49-F238E27FC236}">
                    <a16:creationId xmlns:a16="http://schemas.microsoft.com/office/drawing/2014/main" id="{3F273398-ADB0-9157-1D7B-FAD32DC587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7475" y="2101461"/>
                <a:ext cx="806282" cy="238876"/>
              </a:xfrm>
              <a:prstGeom prst="rect">
                <a:avLst/>
              </a:prstGeom>
              <a:solidFill>
                <a:srgbClr val="62D1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000" b="1" spc="-36" dirty="0">
                    <a:ln>
                      <a:solidFill>
                        <a:srgbClr val="62D1E4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CTI</a:t>
                </a:r>
                <a:endParaRPr lang="ko-KR" altLang="en-US" sz="2000" b="1" spc="-36" dirty="0">
                  <a:ln>
                    <a:solidFill>
                      <a:srgbClr val="62D1E4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cxnSp>
            <p:nvCxnSpPr>
              <p:cNvPr id="27" name="꺾인 연결선 26">
                <a:extLst>
                  <a:ext uri="{FF2B5EF4-FFF2-40B4-BE49-F238E27FC236}">
                    <a16:creationId xmlns:a16="http://schemas.microsoft.com/office/drawing/2014/main" id="{34696C0E-DDBC-6AC8-6A3D-FFD3A9ED8BA7}"/>
                  </a:ext>
                </a:extLst>
              </p:cNvPr>
              <p:cNvCxnSpPr>
                <a:stCxn id="4" idx="0"/>
                <a:endCxn id="25" idx="2"/>
              </p:cNvCxnSpPr>
              <p:nvPr/>
            </p:nvCxnSpPr>
            <p:spPr>
              <a:xfrm rot="16200000" flipV="1">
                <a:off x="4269345" y="1870833"/>
                <a:ext cx="653053" cy="1570871"/>
              </a:xfrm>
              <a:prstGeom prst="bentConnector3">
                <a:avLst>
                  <a:gd name="adj1" fmla="val 50000"/>
                </a:avLst>
              </a:prstGeom>
              <a:ln w="31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직사각형 27">
                <a:extLst>
                  <a:ext uri="{FF2B5EF4-FFF2-40B4-BE49-F238E27FC236}">
                    <a16:creationId xmlns:a16="http://schemas.microsoft.com/office/drawing/2014/main" id="{80E9F6B5-16E0-9716-18F9-71F60DD4CADA}"/>
                  </a:ext>
                </a:extLst>
              </p:cNvPr>
              <p:cNvSpPr/>
              <p:nvPr/>
            </p:nvSpPr>
            <p:spPr>
              <a:xfrm>
                <a:off x="5666566" y="2433219"/>
                <a:ext cx="478241" cy="364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상담사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 err="1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상담사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SKILL</a:t>
                </a: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퇴직자 처리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 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F92D5BF2-3D64-ADD6-7D99-4BEDCBE80FD5}"/>
                  </a:ext>
                </a:extLst>
              </p:cNvPr>
              <p:cNvSpPr/>
              <p:nvPr/>
            </p:nvSpPr>
            <p:spPr>
              <a:xfrm>
                <a:off x="4259993" y="3610979"/>
                <a:ext cx="430723" cy="2427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algn="ctr"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변경 이벤트 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algn="ctr"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전송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C06529D-E0EC-9B98-D8AB-D54D0C0BA07A}"/>
                  </a:ext>
                </a:extLst>
              </p:cNvPr>
              <p:cNvSpPr/>
              <p:nvPr/>
            </p:nvSpPr>
            <p:spPr>
              <a:xfrm>
                <a:off x="3201544" y="4754674"/>
                <a:ext cx="202552" cy="2427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Rest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 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API</a:t>
                </a:r>
                <a:endParaRPr lang="ko-KR" altLang="en-US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D5F3A88D-5F28-6327-8F65-D312C0B888B1}"/>
                  </a:ext>
                </a:extLst>
              </p:cNvPr>
              <p:cNvSpPr/>
              <p:nvPr/>
            </p:nvSpPr>
            <p:spPr>
              <a:xfrm>
                <a:off x="2949808" y="4268392"/>
                <a:ext cx="736192" cy="364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t">
                <a:spAutoFit/>
                <a:scene3d>
                  <a:camera prst="orthographicFront"/>
                  <a:lightRig rig="threePt" dir="t"/>
                </a:scene3d>
                <a:sp3d>
                  <a:bevelT w="0" h="6350"/>
                  <a:bevelB w="0" h="0"/>
                </a:sp3d>
              </a:bodyPr>
              <a:lstStyle/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사용자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관리자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 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부서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권한 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 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조직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메뉴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  <a:p>
                <a:pPr latinLnBrk="0">
                  <a:buClr>
                    <a:srgbClr val="808080"/>
                  </a:buClr>
                  <a:buSzPct val="100000"/>
                </a:pP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공통코드</a:t>
                </a:r>
                <a:r>
                  <a:rPr lang="en-US" altLang="ko-KR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/ </a:t>
                </a:r>
                <a:r>
                  <a:rPr lang="ko-KR" altLang="en-US" sz="1050" spc="-35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Arial" charset="0"/>
                  </a:rPr>
                  <a:t>기관 코드</a:t>
                </a:r>
                <a:endParaRPr lang="en-US" altLang="ko-KR" sz="105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endParaRPr>
              </a:p>
            </p:txBody>
          </p:sp>
        </p:grp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257FD542-7C12-EBB8-D5BD-65765DBEE899}"/>
                </a:ext>
              </a:extLst>
            </p:cNvPr>
            <p:cNvSpPr/>
            <p:nvPr/>
          </p:nvSpPr>
          <p:spPr>
            <a:xfrm>
              <a:off x="2818194" y="2275054"/>
              <a:ext cx="795525" cy="1618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0" tIns="0" rIns="0" bIns="0" anchor="t">
              <a:spAutoFit/>
              <a:scene3d>
                <a:camera prst="orthographicFront"/>
                <a:lightRig rig="threePt" dir="t"/>
              </a:scene3d>
              <a:sp3d>
                <a:bevelT w="0" h="6350"/>
                <a:bevelB w="0" h="0"/>
              </a:sp3d>
            </a:bodyPr>
            <a:lstStyle/>
            <a:p>
              <a:pPr algn="ctr" latinLnBrk="0">
                <a:buClr>
                  <a:srgbClr val="808080"/>
                </a:buClr>
                <a:buSzPct val="100000"/>
              </a:pPr>
              <a:r>
                <a:rPr lang="ko-KR" altLang="en-US" sz="1400" spc="-35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Arial" charset="0"/>
                </a:rPr>
                <a:t>클라우드</a:t>
              </a:r>
              <a:endParaRPr lang="en-US" altLang="ko-KR" sz="1400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0F0EE3D4-0783-8BF3-16CE-D5B20FD5C4D6}"/>
              </a:ext>
            </a:extLst>
          </p:cNvPr>
          <p:cNvSpPr txBox="1"/>
          <p:nvPr/>
        </p:nvSpPr>
        <p:spPr>
          <a:xfrm>
            <a:off x="856427" y="92098"/>
            <a:ext cx="3486852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</a:t>
            </a:r>
            <a:r>
              <a:rPr lang="ko-KR" altLang="en-US" sz="2000">
                <a:solidFill>
                  <a:srgbClr val="7F7F7F"/>
                </a:solidFill>
              </a:rPr>
              <a:t>구성도</a:t>
            </a:r>
            <a:r>
              <a:rPr lang="en-US" altLang="ko-KR" sz="2000" dirty="0">
                <a:solidFill>
                  <a:srgbClr val="7F7F7F"/>
                </a:solidFill>
              </a:rPr>
              <a:t>(IPCC</a:t>
            </a:r>
            <a:r>
              <a:rPr lang="ko-KR" altLang="en-US" sz="2000" dirty="0">
                <a:solidFill>
                  <a:srgbClr val="7F7F7F"/>
                </a:solidFill>
              </a:rPr>
              <a:t>운영관리</a:t>
            </a:r>
            <a:r>
              <a:rPr lang="en-US" altLang="ko-KR" sz="2000" dirty="0">
                <a:solidFill>
                  <a:srgbClr val="7F7F7F"/>
                </a:solidFill>
              </a:rPr>
              <a:t>)</a:t>
            </a:r>
            <a:endParaRPr lang="ko-KR" altLang="en-US" sz="2000" dirty="0">
              <a:solidFill>
                <a:srgbClr val="7F7F7F"/>
              </a:solidFill>
            </a:endParaRPr>
          </a:p>
        </p:txBody>
      </p:sp>
      <p:sp>
        <p:nvSpPr>
          <p:cNvPr id="48" name="TextBox 47">
            <a:hlinkClick r:id="" action="ppaction://noaction"/>
            <a:extLst>
              <a:ext uri="{FF2B5EF4-FFF2-40B4-BE49-F238E27FC236}">
                <a16:creationId xmlns:a16="http://schemas.microsoft.com/office/drawing/2014/main" id="{B4FC0D2F-4961-8415-25EE-E536B1DF725F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4022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직사각형 32">
            <a:extLst>
              <a:ext uri="{FF2B5EF4-FFF2-40B4-BE49-F238E27FC236}">
                <a16:creationId xmlns:a16="http://schemas.microsoft.com/office/drawing/2014/main" id="{429576A0-7ABE-D4A6-21AC-ECC2E031EB4A}"/>
              </a:ext>
            </a:extLst>
          </p:cNvPr>
          <p:cNvSpPr/>
          <p:nvPr/>
        </p:nvSpPr>
        <p:spPr>
          <a:xfrm>
            <a:off x="191344" y="836712"/>
            <a:ext cx="59046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4" name="사각형: 둥근 모서리 2">
            <a:extLst>
              <a:ext uri="{FF2B5EF4-FFF2-40B4-BE49-F238E27FC236}">
                <a16:creationId xmlns:a16="http://schemas.microsoft.com/office/drawing/2014/main" id="{A920438C-523E-DD3C-658F-DF5FBF62FEE7}"/>
              </a:ext>
            </a:extLst>
          </p:cNvPr>
          <p:cNvSpPr/>
          <p:nvPr/>
        </p:nvSpPr>
        <p:spPr>
          <a:xfrm>
            <a:off x="191344" y="3233400"/>
            <a:ext cx="997655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IPCC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5" name="사각형: 둥근 모서리 3">
            <a:extLst>
              <a:ext uri="{FF2B5EF4-FFF2-40B4-BE49-F238E27FC236}">
                <a16:creationId xmlns:a16="http://schemas.microsoft.com/office/drawing/2014/main" id="{CEA071B3-CCBB-118F-F8A2-973C417C0CAA}"/>
              </a:ext>
            </a:extLst>
          </p:cNvPr>
          <p:cNvSpPr/>
          <p:nvPr/>
        </p:nvSpPr>
        <p:spPr>
          <a:xfrm>
            <a:off x="3436065" y="3237809"/>
            <a:ext cx="997655" cy="37298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수집서버</a:t>
            </a:r>
          </a:p>
        </p:txBody>
      </p:sp>
      <p:sp>
        <p:nvSpPr>
          <p:cNvPr id="6" name="사각형: 둥근 모서리 4">
            <a:extLst>
              <a:ext uri="{FF2B5EF4-FFF2-40B4-BE49-F238E27FC236}">
                <a16:creationId xmlns:a16="http://schemas.microsoft.com/office/drawing/2014/main" id="{E4C00A0C-AC54-D642-0A5E-337E3DF109DF}"/>
              </a:ext>
            </a:extLst>
          </p:cNvPr>
          <p:cNvSpPr/>
          <p:nvPr/>
        </p:nvSpPr>
        <p:spPr>
          <a:xfrm>
            <a:off x="2080417" y="3166530"/>
            <a:ext cx="1028986" cy="515541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전광판 서버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4EA1E61-A7C0-2438-F062-48F9883501ED}"/>
              </a:ext>
            </a:extLst>
          </p:cNvPr>
          <p:cNvSpPr/>
          <p:nvPr/>
        </p:nvSpPr>
        <p:spPr>
          <a:xfrm>
            <a:off x="2820048" y="2673019"/>
            <a:ext cx="52642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전광판 화면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긴급문자 전송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6AEB2AD7-4F5B-D6BE-780B-6E0EFD912DC9}"/>
              </a:ext>
            </a:extLst>
          </p:cNvPr>
          <p:cNvSpPr/>
          <p:nvPr/>
        </p:nvSpPr>
        <p:spPr>
          <a:xfrm>
            <a:off x="2046177" y="2719597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상태값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전송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83D844E3-D1F9-20F1-A993-D1104C1AFC09}"/>
              </a:ext>
            </a:extLst>
          </p:cNvPr>
          <p:cNvGrpSpPr/>
          <p:nvPr/>
        </p:nvGrpSpPr>
        <p:grpSpPr>
          <a:xfrm>
            <a:off x="2579769" y="2544096"/>
            <a:ext cx="95261" cy="541826"/>
            <a:chOff x="3385049" y="3154500"/>
            <a:chExt cx="108012" cy="381464"/>
          </a:xfrm>
        </p:grpSpPr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559A30FD-87DF-3A42-BB89-D017203077B7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A191408D-3FA1-79AF-2E98-127E6643FF3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사각형: 둥근 모서리 3">
            <a:extLst>
              <a:ext uri="{FF2B5EF4-FFF2-40B4-BE49-F238E27FC236}">
                <a16:creationId xmlns:a16="http://schemas.microsoft.com/office/drawing/2014/main" id="{B9A9F432-7AB4-705E-EDC4-54E3661A7146}"/>
              </a:ext>
            </a:extLst>
          </p:cNvPr>
          <p:cNvSpPr/>
          <p:nvPr/>
        </p:nvSpPr>
        <p:spPr>
          <a:xfrm>
            <a:off x="2095225" y="2032926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전광판 화면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BC22DC-624C-A72E-54A2-CC4C8E6D9094}"/>
              </a:ext>
            </a:extLst>
          </p:cNvPr>
          <p:cNvSpPr txBox="1"/>
          <p:nvPr/>
        </p:nvSpPr>
        <p:spPr>
          <a:xfrm>
            <a:off x="2941641" y="4403340"/>
            <a:ext cx="598141" cy="45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 err="1"/>
              <a:t>상담사</a:t>
            </a:r>
            <a:r>
              <a:rPr lang="ko-KR" altLang="en-US" sz="786" dirty="0"/>
              <a:t> 정보 저장</a:t>
            </a:r>
            <a:endParaRPr lang="en-US" altLang="ko-KR" sz="786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7E98C63-0DEE-A507-64F0-F8B9E22CA267}"/>
              </a:ext>
            </a:extLst>
          </p:cNvPr>
          <p:cNvGrpSpPr/>
          <p:nvPr/>
        </p:nvGrpSpPr>
        <p:grpSpPr>
          <a:xfrm>
            <a:off x="2548093" y="3814361"/>
            <a:ext cx="157828" cy="803323"/>
            <a:chOff x="3385049" y="3154500"/>
            <a:chExt cx="108012" cy="381464"/>
          </a:xfrm>
        </p:grpSpPr>
        <p:cxnSp>
          <p:nvCxnSpPr>
            <p:cNvPr id="15" name="직선 화살표 연결선 14">
              <a:extLst>
                <a:ext uri="{FF2B5EF4-FFF2-40B4-BE49-F238E27FC236}">
                  <a16:creationId xmlns:a16="http://schemas.microsoft.com/office/drawing/2014/main" id="{85DD6C49-5558-DFC8-5DA3-A0496133D884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화살표 연결선 15">
              <a:extLst>
                <a:ext uri="{FF2B5EF4-FFF2-40B4-BE49-F238E27FC236}">
                  <a16:creationId xmlns:a16="http://schemas.microsoft.com/office/drawing/2014/main" id="{4A79AF85-858B-98A4-E135-BE3523311E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사각형: 둥근 모서리 67">
            <a:extLst>
              <a:ext uri="{FF2B5EF4-FFF2-40B4-BE49-F238E27FC236}">
                <a16:creationId xmlns:a16="http://schemas.microsoft.com/office/drawing/2014/main" id="{AEF24661-9B5C-5A59-0BCF-5A2FF9DC2692}"/>
              </a:ext>
            </a:extLst>
          </p:cNvPr>
          <p:cNvSpPr/>
          <p:nvPr/>
        </p:nvSpPr>
        <p:spPr>
          <a:xfrm flipH="1">
            <a:off x="2262093" y="4658581"/>
            <a:ext cx="663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전광판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480A0D1-A4F4-9A41-72B7-6A6C83E8010B}"/>
              </a:ext>
            </a:extLst>
          </p:cNvPr>
          <p:cNvSpPr/>
          <p:nvPr/>
        </p:nvSpPr>
        <p:spPr>
          <a:xfrm>
            <a:off x="2275453" y="3971817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9" name="사각형: 둥근 모서리 2">
            <a:extLst>
              <a:ext uri="{FF2B5EF4-FFF2-40B4-BE49-F238E27FC236}">
                <a16:creationId xmlns:a16="http://schemas.microsoft.com/office/drawing/2014/main" id="{5BB06203-1D5C-1502-DDD2-27BDE0B7A11E}"/>
              </a:ext>
            </a:extLst>
          </p:cNvPr>
          <p:cNvSpPr/>
          <p:nvPr/>
        </p:nvSpPr>
        <p:spPr>
          <a:xfrm>
            <a:off x="5087888" y="3235444"/>
            <a:ext cx="997655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CTI 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서버</a:t>
            </a: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21307FAD-51F5-8DE4-1D66-54895E9E3C60}"/>
              </a:ext>
            </a:extLst>
          </p:cNvPr>
          <p:cNvSpPr/>
          <p:nvPr/>
        </p:nvSpPr>
        <p:spPr>
          <a:xfrm>
            <a:off x="4492722" y="3530269"/>
            <a:ext cx="477375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Socket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통신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2F6D994-E979-E192-18A9-7AC59B8B1B76}"/>
              </a:ext>
            </a:extLst>
          </p:cNvPr>
          <p:cNvSpPr/>
          <p:nvPr/>
        </p:nvSpPr>
        <p:spPr>
          <a:xfrm>
            <a:off x="4492721" y="3159443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상담사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정보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0EA5570-EA0A-59DB-5891-EC217C58CCA9}"/>
              </a:ext>
            </a:extLst>
          </p:cNvPr>
          <p:cNvGrpSpPr/>
          <p:nvPr/>
        </p:nvGrpSpPr>
        <p:grpSpPr>
          <a:xfrm rot="5400000">
            <a:off x="4737340" y="3193497"/>
            <a:ext cx="95262" cy="473786"/>
            <a:chOff x="4477207" y="4952772"/>
            <a:chExt cx="108013" cy="537205"/>
          </a:xfrm>
        </p:grpSpPr>
        <p:cxnSp>
          <p:nvCxnSpPr>
            <p:cNvPr id="23" name="직선 화살표 연결선 22">
              <a:extLst>
                <a:ext uri="{FF2B5EF4-FFF2-40B4-BE49-F238E27FC236}">
                  <a16:creationId xmlns:a16="http://schemas.microsoft.com/office/drawing/2014/main" id="{F2DF81B9-DDAC-B653-1A91-AD30EBD96A9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>
              <a:extLst>
                <a:ext uri="{FF2B5EF4-FFF2-40B4-BE49-F238E27FC236}">
                  <a16:creationId xmlns:a16="http://schemas.microsoft.com/office/drawing/2014/main" id="{BB20E073-7998-EDBF-8974-F57AADAE2C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꺾인 연결선 24">
            <a:extLst>
              <a:ext uri="{FF2B5EF4-FFF2-40B4-BE49-F238E27FC236}">
                <a16:creationId xmlns:a16="http://schemas.microsoft.com/office/drawing/2014/main" id="{25F3680D-9D92-A2DB-80B5-932C4971EE8C}"/>
              </a:ext>
            </a:extLst>
          </p:cNvPr>
          <p:cNvCxnSpPr>
            <a:stCxn id="5" idx="2"/>
            <a:endCxn id="17" idx="1"/>
          </p:cNvCxnSpPr>
          <p:nvPr/>
        </p:nvCxnSpPr>
        <p:spPr>
          <a:xfrm rot="5400000">
            <a:off x="2781906" y="3754900"/>
            <a:ext cx="1297096" cy="1008879"/>
          </a:xfrm>
          <a:prstGeom prst="bentConnector2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2592F31-6F96-B70D-8A05-B9FBD903EF0F}"/>
              </a:ext>
            </a:extLst>
          </p:cNvPr>
          <p:cNvSpPr/>
          <p:nvPr/>
        </p:nvSpPr>
        <p:spPr>
          <a:xfrm>
            <a:off x="1404488" y="3530269"/>
            <a:ext cx="31803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RestFul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BEC7012-DF6D-455A-066A-A7558E27CA72}"/>
              </a:ext>
            </a:extLst>
          </p:cNvPr>
          <p:cNvGrpSpPr/>
          <p:nvPr/>
        </p:nvGrpSpPr>
        <p:grpSpPr>
          <a:xfrm rot="5400000">
            <a:off x="1649107" y="3193497"/>
            <a:ext cx="95262" cy="473786"/>
            <a:chOff x="4477207" y="4952772"/>
            <a:chExt cx="108013" cy="537205"/>
          </a:xfrm>
        </p:grpSpPr>
        <p:cxnSp>
          <p:nvCxnSpPr>
            <p:cNvPr id="28" name="직선 화살표 연결선 27">
              <a:extLst>
                <a:ext uri="{FF2B5EF4-FFF2-40B4-BE49-F238E27FC236}">
                  <a16:creationId xmlns:a16="http://schemas.microsoft.com/office/drawing/2014/main" id="{CDBB3C24-EE60-9B76-2E99-9B884B68F3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화살표 연결선 28">
              <a:extLst>
                <a:ext uri="{FF2B5EF4-FFF2-40B4-BE49-F238E27FC236}">
                  <a16:creationId xmlns:a16="http://schemas.microsoft.com/office/drawing/2014/main" id="{E95BBC60-1CEB-7D1D-EC50-5561A28739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4B86F6A-D6E0-1C5F-7FBC-B7A766D2220C}"/>
              </a:ext>
            </a:extLst>
          </p:cNvPr>
          <p:cNvSpPr/>
          <p:nvPr/>
        </p:nvSpPr>
        <p:spPr>
          <a:xfrm>
            <a:off x="1254158" y="2942694"/>
            <a:ext cx="798937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관리자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부서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권한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공통코드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기관 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990859-2200-64B5-71DB-9C00EFE9DCD0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31" name="TextBox 30">
            <a:hlinkClick r:id="" action="ppaction://noaction"/>
            <a:extLst>
              <a:ext uri="{FF2B5EF4-FFF2-40B4-BE49-F238E27FC236}">
                <a16:creationId xmlns:a16="http://schemas.microsoft.com/office/drawing/2014/main" id="{640865FC-C593-40CC-375B-F6BA78FA2E32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B535DC7-E0A1-07EB-D6B1-CE4A3A0626B1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전광판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AB31725-928F-03E4-EB3F-FB41BC51B404}"/>
              </a:ext>
            </a:extLst>
          </p:cNvPr>
          <p:cNvSpPr/>
          <p:nvPr/>
        </p:nvSpPr>
        <p:spPr>
          <a:xfrm>
            <a:off x="191344" y="836712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1D3DC71-E33B-4681-B3AE-6FE93841734B}"/>
              </a:ext>
            </a:extLst>
          </p:cNvPr>
          <p:cNvSpPr/>
          <p:nvPr/>
        </p:nvSpPr>
        <p:spPr>
          <a:xfrm>
            <a:off x="6095257" y="836712"/>
            <a:ext cx="59046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64F9EAE-6190-4813-0745-C6AAB8663759}"/>
              </a:ext>
            </a:extLst>
          </p:cNvPr>
          <p:cNvSpPr/>
          <p:nvPr/>
        </p:nvSpPr>
        <p:spPr>
          <a:xfrm>
            <a:off x="6095257" y="836712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FAC487F5-44EB-E26C-C6AF-7CB6066DFEE9}"/>
              </a:ext>
            </a:extLst>
          </p:cNvPr>
          <p:cNvCxnSpPr>
            <a:cxnSpLocks/>
          </p:cNvCxnSpPr>
          <p:nvPr/>
        </p:nvCxnSpPr>
        <p:spPr>
          <a:xfrm>
            <a:off x="6096000" y="83661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92369676-4A8E-BC38-35D2-04FD4EEF99FA}"/>
              </a:ext>
            </a:extLst>
          </p:cNvPr>
          <p:cNvSpPr txBox="1"/>
          <p:nvPr/>
        </p:nvSpPr>
        <p:spPr>
          <a:xfrm>
            <a:off x="6096000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녹취</a:t>
            </a: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FF2AB045-5CD0-1C76-682F-2E5AE17C79CB}"/>
              </a:ext>
            </a:extLst>
          </p:cNvPr>
          <p:cNvSpPr/>
          <p:nvPr/>
        </p:nvSpPr>
        <p:spPr>
          <a:xfrm>
            <a:off x="8708048" y="3011438"/>
            <a:ext cx="1207163" cy="886976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ko-KR" altLang="en-US" sz="2286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녹취</a:t>
            </a: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E37247BE-DC89-90C7-E39C-8F0F88E3F71F}"/>
              </a:ext>
            </a:extLst>
          </p:cNvPr>
          <p:cNvSpPr/>
          <p:nvPr/>
        </p:nvSpPr>
        <p:spPr>
          <a:xfrm>
            <a:off x="6156101" y="3247878"/>
            <a:ext cx="948011" cy="41598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교환기</a:t>
            </a: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A07A0321-6BF2-B01C-5182-6BFE786D573E}"/>
              </a:ext>
            </a:extLst>
          </p:cNvPr>
          <p:cNvSpPr/>
          <p:nvPr/>
        </p:nvSpPr>
        <p:spPr>
          <a:xfrm>
            <a:off x="6156101" y="4384930"/>
            <a:ext cx="948011" cy="41598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EC8E7E76-364D-40E9-3F66-BA41CFC3F2ED}"/>
              </a:ext>
            </a:extLst>
          </p:cNvPr>
          <p:cNvSpPr/>
          <p:nvPr/>
        </p:nvSpPr>
        <p:spPr>
          <a:xfrm>
            <a:off x="11034224" y="3247878"/>
            <a:ext cx="948011" cy="41598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STT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42B4899E-3CAB-8CF3-FA26-06B88A455082}"/>
              </a:ext>
            </a:extLst>
          </p:cNvPr>
          <p:cNvSpPr/>
          <p:nvPr/>
        </p:nvSpPr>
        <p:spPr>
          <a:xfrm>
            <a:off x="8828915" y="1340768"/>
            <a:ext cx="948011" cy="415986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51" name="연결선: 꺾임 50">
            <a:extLst>
              <a:ext uri="{FF2B5EF4-FFF2-40B4-BE49-F238E27FC236}">
                <a16:creationId xmlns:a16="http://schemas.microsoft.com/office/drawing/2014/main" id="{76528C97-3E4C-136C-C002-BAAAADAE58B4}"/>
              </a:ext>
            </a:extLst>
          </p:cNvPr>
          <p:cNvCxnSpPr>
            <a:cxnSpLocks/>
            <a:stCxn id="48" idx="3"/>
            <a:endCxn id="46" idx="2"/>
          </p:cNvCxnSpPr>
          <p:nvPr/>
        </p:nvCxnSpPr>
        <p:spPr>
          <a:xfrm flipV="1">
            <a:off x="7104112" y="3898414"/>
            <a:ext cx="2207518" cy="694509"/>
          </a:xfrm>
          <a:prstGeom prst="bentConnector2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연결선: 꺾임 51">
            <a:extLst>
              <a:ext uri="{FF2B5EF4-FFF2-40B4-BE49-F238E27FC236}">
                <a16:creationId xmlns:a16="http://schemas.microsoft.com/office/drawing/2014/main" id="{0FC2B689-3C6F-7216-7EBE-A678A25B45AE}"/>
              </a:ext>
            </a:extLst>
          </p:cNvPr>
          <p:cNvCxnSpPr>
            <a:cxnSpLocks/>
            <a:stCxn id="47" idx="3"/>
            <a:endCxn id="46" idx="1"/>
          </p:cNvCxnSpPr>
          <p:nvPr/>
        </p:nvCxnSpPr>
        <p:spPr>
          <a:xfrm flipV="1">
            <a:off x="7104112" y="3454926"/>
            <a:ext cx="1603936" cy="94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연결선: 꺾임 52">
            <a:extLst>
              <a:ext uri="{FF2B5EF4-FFF2-40B4-BE49-F238E27FC236}">
                <a16:creationId xmlns:a16="http://schemas.microsoft.com/office/drawing/2014/main" id="{7FA6C660-674D-339E-0EB5-9574B9380945}"/>
              </a:ext>
            </a:extLst>
          </p:cNvPr>
          <p:cNvCxnSpPr>
            <a:cxnSpLocks/>
            <a:stCxn id="46" idx="3"/>
            <a:endCxn id="49" idx="1"/>
          </p:cNvCxnSpPr>
          <p:nvPr/>
        </p:nvCxnSpPr>
        <p:spPr>
          <a:xfrm>
            <a:off x="9915211" y="3454926"/>
            <a:ext cx="1119013" cy="94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연결선: 꺾임 53">
            <a:extLst>
              <a:ext uri="{FF2B5EF4-FFF2-40B4-BE49-F238E27FC236}">
                <a16:creationId xmlns:a16="http://schemas.microsoft.com/office/drawing/2014/main" id="{79E3F1C1-0A3A-8F88-CFA1-E50BB74FB52B}"/>
              </a:ext>
            </a:extLst>
          </p:cNvPr>
          <p:cNvCxnSpPr>
            <a:cxnSpLocks/>
            <a:stCxn id="50" idx="2"/>
            <a:endCxn id="46" idx="0"/>
          </p:cNvCxnSpPr>
          <p:nvPr/>
        </p:nvCxnSpPr>
        <p:spPr>
          <a:xfrm rot="16200000" flipH="1">
            <a:off x="8675579" y="2384096"/>
            <a:ext cx="1254684" cy="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920874E5-C201-9484-802D-851DF5DDEB60}"/>
              </a:ext>
            </a:extLst>
          </p:cNvPr>
          <p:cNvSpPr/>
          <p:nvPr/>
        </p:nvSpPr>
        <p:spPr>
          <a:xfrm>
            <a:off x="7267888" y="3244756"/>
            <a:ext cx="101951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DMCC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연동으로 음성 수신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9DE33896-6890-E664-39C9-3AFAFD692197}"/>
              </a:ext>
            </a:extLst>
          </p:cNvPr>
          <p:cNvSpPr/>
          <p:nvPr/>
        </p:nvSpPr>
        <p:spPr>
          <a:xfrm>
            <a:off x="7566234" y="4384930"/>
            <a:ext cx="61010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통화이벤트 수신</a:t>
            </a:r>
          </a:p>
        </p:txBody>
      </p: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0590C8FB-20C7-3649-3C70-0BCF98285B3A}"/>
              </a:ext>
            </a:extLst>
          </p:cNvPr>
          <p:cNvSpPr/>
          <p:nvPr/>
        </p:nvSpPr>
        <p:spPr>
          <a:xfrm>
            <a:off x="9421054" y="2078139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녹취키 전송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 청취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80D0A56B-7462-5100-BAEF-EB4E7A9A92D7}"/>
              </a:ext>
            </a:extLst>
          </p:cNvPr>
          <p:cNvSpPr/>
          <p:nvPr/>
        </p:nvSpPr>
        <p:spPr>
          <a:xfrm>
            <a:off x="10200456" y="3127988"/>
            <a:ext cx="550792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녹취 정보 전송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음성 전송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5370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BCB12A4A-DACB-EBF3-27A3-10C9AA72DD22}"/>
              </a:ext>
            </a:extLst>
          </p:cNvPr>
          <p:cNvSpPr/>
          <p:nvPr/>
        </p:nvSpPr>
        <p:spPr>
          <a:xfrm>
            <a:off x="191344" y="850680"/>
            <a:ext cx="2650361" cy="574691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1844831-3DE0-E697-F34F-FD3D41AAD202}"/>
              </a:ext>
            </a:extLst>
          </p:cNvPr>
          <p:cNvSpPr/>
          <p:nvPr/>
        </p:nvSpPr>
        <p:spPr>
          <a:xfrm>
            <a:off x="191344" y="858503"/>
            <a:ext cx="1566292" cy="367703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20BA09B-0A1C-06E3-7C7E-353EF7B32A62}"/>
              </a:ext>
            </a:extLst>
          </p:cNvPr>
          <p:cNvSpPr/>
          <p:nvPr/>
        </p:nvSpPr>
        <p:spPr>
          <a:xfrm>
            <a:off x="4890529" y="836713"/>
            <a:ext cx="7109383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55CC28E-360D-054D-6783-DB9BA8733117}"/>
              </a:ext>
            </a:extLst>
          </p:cNvPr>
          <p:cNvSpPr/>
          <p:nvPr/>
        </p:nvSpPr>
        <p:spPr>
          <a:xfrm>
            <a:off x="2854108" y="836712"/>
            <a:ext cx="2036421" cy="57609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B8362C9-DC96-3587-5DE4-4A8A91C86BB7}"/>
              </a:ext>
            </a:extLst>
          </p:cNvPr>
          <p:cNvSpPr/>
          <p:nvPr/>
        </p:nvSpPr>
        <p:spPr>
          <a:xfrm>
            <a:off x="2854107" y="844535"/>
            <a:ext cx="1566292" cy="36770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218F153-EC42-2E2F-9247-BFD71CC9E776}"/>
              </a:ext>
            </a:extLst>
          </p:cNvPr>
          <p:cNvSpPr/>
          <p:nvPr/>
        </p:nvSpPr>
        <p:spPr>
          <a:xfrm>
            <a:off x="4930344" y="844535"/>
            <a:ext cx="1440160" cy="3677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17087E47-1FF6-CDDD-7A75-72B377AB02D1}"/>
              </a:ext>
            </a:extLst>
          </p:cNvPr>
          <p:cNvSpPr/>
          <p:nvPr/>
        </p:nvSpPr>
        <p:spPr>
          <a:xfrm>
            <a:off x="926468" y="3278643"/>
            <a:ext cx="1137845" cy="137225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14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B7DC31C2-C0A2-1555-3F62-45C64DF81A5D}"/>
              </a:ext>
            </a:extLst>
          </p:cNvPr>
          <p:cNvSpPr/>
          <p:nvPr/>
        </p:nvSpPr>
        <p:spPr>
          <a:xfrm>
            <a:off x="3483645" y="3134752"/>
            <a:ext cx="840147" cy="646938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중계화상</a:t>
            </a:r>
            <a:endParaRPr lang="en-US" altLang="ko-KR" sz="1143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latinLnBrk="0"/>
            <a:r>
              <a:rPr lang="en-US" altLang="ko-KR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/</a:t>
            </a:r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채팅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E9112BB-8D5A-94B3-0306-0F9ABEEC837D}"/>
              </a:ext>
            </a:extLst>
          </p:cNvPr>
          <p:cNvSpPr/>
          <p:nvPr/>
        </p:nvSpPr>
        <p:spPr>
          <a:xfrm>
            <a:off x="7636305" y="1429425"/>
            <a:ext cx="1214664" cy="400548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</a:t>
            </a:r>
            <a:endParaRPr lang="ko-KR" altLang="en-US" sz="11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17E6440-DFAE-5570-C7B2-AFC44FCB3AE4}"/>
              </a:ext>
            </a:extLst>
          </p:cNvPr>
          <p:cNvSpPr/>
          <p:nvPr/>
        </p:nvSpPr>
        <p:spPr>
          <a:xfrm>
            <a:off x="6047426" y="3134752"/>
            <a:ext cx="1239675" cy="646938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메인 화상</a:t>
            </a:r>
            <a:endParaRPr lang="en-US" altLang="ko-KR" sz="1143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latinLnBrk="0"/>
            <a:r>
              <a:rPr lang="en-US" altLang="ko-KR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/</a:t>
            </a:r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채팅</a:t>
            </a:r>
          </a:p>
        </p:txBody>
      </p:sp>
      <p:cxnSp>
        <p:nvCxnSpPr>
          <p:cNvPr id="7" name="꺾인 연결선 115">
            <a:extLst>
              <a:ext uri="{FF2B5EF4-FFF2-40B4-BE49-F238E27FC236}">
                <a16:creationId xmlns:a16="http://schemas.microsoft.com/office/drawing/2014/main" id="{ECC3516C-CA08-FF74-E06C-8691258F75BC}"/>
              </a:ext>
            </a:extLst>
          </p:cNvPr>
          <p:cNvCxnSpPr>
            <a:cxnSpLocks/>
            <a:stCxn id="12" idx="0"/>
            <a:endCxn id="5" idx="1"/>
          </p:cNvCxnSpPr>
          <p:nvPr/>
        </p:nvCxnSpPr>
        <p:spPr>
          <a:xfrm rot="5400000" flipH="1" flipV="1">
            <a:off x="6410438" y="1803431"/>
            <a:ext cx="1399599" cy="1052136"/>
          </a:xfrm>
          <a:prstGeom prst="bent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295DD52-D584-73DA-FB2C-8CB07C649119}"/>
              </a:ext>
            </a:extLst>
          </p:cNvPr>
          <p:cNvSpPr/>
          <p:nvPr/>
        </p:nvSpPr>
        <p:spPr>
          <a:xfrm>
            <a:off x="9372256" y="1193514"/>
            <a:ext cx="502061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상담가능여부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2" name="AutoShape 96">
            <a:extLst>
              <a:ext uri="{FF2B5EF4-FFF2-40B4-BE49-F238E27FC236}">
                <a16:creationId xmlns:a16="http://schemas.microsoft.com/office/drawing/2014/main" id="{3743B351-4DDB-E6F1-64ED-BB23416B06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95357" y="3029298"/>
            <a:ext cx="577624" cy="19847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중계 </a:t>
            </a:r>
            <a:r>
              <a:rPr lang="en-US" altLang="ko-KR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GW</a:t>
            </a:r>
            <a:endParaRPr lang="ko-KR" altLang="en-US" sz="882" b="1" spc="-36" dirty="0">
              <a:gradFill>
                <a:gsLst>
                  <a:gs pos="52000">
                    <a:prstClr val="white"/>
                  </a:gs>
                  <a:gs pos="40000">
                    <a:prstClr val="white"/>
                  </a:gs>
                </a:gsLst>
                <a:lin ang="5400000" scaled="0"/>
              </a:gra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3AAD307-B652-75BA-D3E0-F27B3E510B1C}"/>
              </a:ext>
            </a:extLst>
          </p:cNvPr>
          <p:cNvSpPr/>
          <p:nvPr/>
        </p:nvSpPr>
        <p:spPr>
          <a:xfrm flipH="1">
            <a:off x="8083813" y="2286654"/>
            <a:ext cx="526641" cy="50063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DA7CA50-D929-CABD-AE91-41D7DCD4C1C4}"/>
              </a:ext>
            </a:extLst>
          </p:cNvPr>
          <p:cNvSpPr/>
          <p:nvPr/>
        </p:nvSpPr>
        <p:spPr>
          <a:xfrm>
            <a:off x="6832953" y="3938824"/>
            <a:ext cx="80335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HTML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WEB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RTC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304E475-7EAA-DF71-6380-72F8408A95AD}"/>
              </a:ext>
            </a:extLst>
          </p:cNvPr>
          <p:cNvSpPr/>
          <p:nvPr/>
        </p:nvSpPr>
        <p:spPr>
          <a:xfrm>
            <a:off x="8910224" y="4298719"/>
            <a:ext cx="909864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화상상담 웹페이지 로딩 </a:t>
            </a:r>
          </a:p>
        </p:txBody>
      </p:sp>
      <p:cxnSp>
        <p:nvCxnSpPr>
          <p:cNvPr id="35" name="꺾인 연결선 115">
            <a:extLst>
              <a:ext uri="{FF2B5EF4-FFF2-40B4-BE49-F238E27FC236}">
                <a16:creationId xmlns:a16="http://schemas.microsoft.com/office/drawing/2014/main" id="{20C08196-5D10-C3AF-3A36-3413D168EDF0}"/>
              </a:ext>
            </a:extLst>
          </p:cNvPr>
          <p:cNvCxnSpPr>
            <a:cxnSpLocks/>
            <a:stCxn id="6" idx="3"/>
            <a:endCxn id="13" idx="3"/>
          </p:cNvCxnSpPr>
          <p:nvPr/>
        </p:nvCxnSpPr>
        <p:spPr>
          <a:xfrm flipV="1">
            <a:off x="7287101" y="2536972"/>
            <a:ext cx="796712" cy="921249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9BE70D3-83DD-5857-2B71-6C482D111442}"/>
              </a:ext>
            </a:extLst>
          </p:cNvPr>
          <p:cNvSpPr/>
          <p:nvPr/>
        </p:nvSpPr>
        <p:spPr>
          <a:xfrm>
            <a:off x="6872981" y="2545466"/>
            <a:ext cx="944029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 DB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연계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  이력 저장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(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수어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채팅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갑질상담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</a:p>
          <a:p>
            <a:pPr latinLnBrk="0">
              <a:buClr>
                <a:srgbClr val="808080"/>
              </a:buClr>
              <a:buSzPct val="100000"/>
            </a:pP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7216DF8C-D6C6-5331-3C21-D2A3AF5BFAD4}"/>
              </a:ext>
            </a:extLst>
          </p:cNvPr>
          <p:cNvSpPr/>
          <p:nvPr/>
        </p:nvSpPr>
        <p:spPr>
          <a:xfrm>
            <a:off x="9050697" y="5161516"/>
            <a:ext cx="74251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채팅 웹페이지 로딩 </a:t>
            </a:r>
          </a:p>
        </p:txBody>
      </p:sp>
      <p:cxnSp>
        <p:nvCxnSpPr>
          <p:cNvPr id="45" name="직선 화살표 연결선 94">
            <a:extLst>
              <a:ext uri="{FF2B5EF4-FFF2-40B4-BE49-F238E27FC236}">
                <a16:creationId xmlns:a16="http://schemas.microsoft.com/office/drawing/2014/main" id="{9B7C42A0-EE00-F072-BBC8-56332835A749}"/>
              </a:ext>
            </a:extLst>
          </p:cNvPr>
          <p:cNvCxnSpPr>
            <a:cxnSpLocks/>
            <a:stCxn id="53" idx="1"/>
            <a:endCxn id="6" idx="2"/>
          </p:cNvCxnSpPr>
          <p:nvPr/>
        </p:nvCxnSpPr>
        <p:spPr>
          <a:xfrm rot="10800000">
            <a:off x="6667264" y="3781690"/>
            <a:ext cx="1161710" cy="1442030"/>
          </a:xfrm>
          <a:prstGeom prst="bentConnector2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8BB33AF6-59BF-F12F-BFE5-EF7BAE619127}"/>
              </a:ext>
            </a:extLst>
          </p:cNvPr>
          <p:cNvSpPr/>
          <p:nvPr/>
        </p:nvSpPr>
        <p:spPr>
          <a:xfrm>
            <a:off x="7807204" y="4174026"/>
            <a:ext cx="1036319" cy="570107"/>
          </a:xfrm>
          <a:prstGeom prst="roundRect">
            <a:avLst>
              <a:gd name="adj" fmla="val 9973"/>
            </a:avLst>
          </a:prstGeom>
          <a:solidFill>
            <a:schemeClr val="bg1">
              <a:lumMod val="75000"/>
            </a:schemeClr>
          </a:solidFill>
          <a:ln w="15875">
            <a:noFill/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화상상담</a:t>
            </a:r>
            <a:endParaRPr lang="en-US" altLang="ko-KR" dirty="0">
              <a:ln>
                <a:solidFill>
                  <a:srgbClr val="DE5C0C">
                    <a:alpha val="0"/>
                  </a:srgbClr>
                </a:solidFill>
              </a:ln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latinLnBrk="0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Agent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F8D269E5-FD73-B8D0-423A-3451459D1F80}"/>
              </a:ext>
            </a:extLst>
          </p:cNvPr>
          <p:cNvSpPr/>
          <p:nvPr/>
        </p:nvSpPr>
        <p:spPr>
          <a:xfrm>
            <a:off x="7828974" y="4938666"/>
            <a:ext cx="1036319" cy="570107"/>
          </a:xfrm>
          <a:prstGeom prst="roundRect">
            <a:avLst>
              <a:gd name="adj" fmla="val 9973"/>
            </a:avLst>
          </a:prstGeom>
          <a:solidFill>
            <a:schemeClr val="bg1">
              <a:lumMod val="75000"/>
            </a:schemeClr>
          </a:solidFill>
          <a:ln w="15875">
            <a:noFill/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채팅</a:t>
            </a:r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/</a:t>
            </a:r>
            <a:r>
              <a:rPr lang="ko-KR" altLang="en-US" b="1" dirty="0" err="1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갑질상담</a:t>
            </a:r>
            <a:endParaRPr lang="ko-KR" altLang="en-US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en-US" altLang="ko-KR" b="1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Agent</a:t>
            </a:r>
            <a:endParaRPr lang="ko-KR" altLang="en-US" b="1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56" name="AutoShape 96">
            <a:extLst>
              <a:ext uri="{FF2B5EF4-FFF2-40B4-BE49-F238E27FC236}">
                <a16:creationId xmlns:a16="http://schemas.microsoft.com/office/drawing/2014/main" id="{69FFA44D-A161-8C1F-7641-D3DD47DAB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8101" y="3192988"/>
            <a:ext cx="806282" cy="23984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43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endParaRPr lang="ko-KR" altLang="en-US" sz="12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8A85FB2F-FBFC-6E3B-AC8B-3581FD29EFFA}"/>
              </a:ext>
            </a:extLst>
          </p:cNvPr>
          <p:cNvSpPr/>
          <p:nvPr/>
        </p:nvSpPr>
        <p:spPr>
          <a:xfrm>
            <a:off x="2150674" y="3575146"/>
            <a:ext cx="680788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화상상담 신청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7C9E2107-36EA-F97A-3151-EEC769AFD4E7}"/>
              </a:ext>
            </a:extLst>
          </p:cNvPr>
          <p:cNvSpPr/>
          <p:nvPr/>
        </p:nvSpPr>
        <p:spPr>
          <a:xfrm>
            <a:off x="1083735" y="3611540"/>
            <a:ext cx="771514" cy="339033"/>
          </a:xfrm>
          <a:prstGeom prst="roundRect">
            <a:avLst>
              <a:gd name="adj" fmla="val 9973"/>
            </a:avLst>
          </a:prstGeom>
          <a:solidFill>
            <a:schemeClr val="bg2">
              <a:lumMod val="90000"/>
            </a:schemeClr>
          </a:solidFill>
          <a:ln w="15875">
            <a:noFill/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857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화상</a:t>
            </a:r>
            <a:endParaRPr lang="en-US" altLang="ko-KR" sz="857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ko-KR" altLang="en-US" sz="857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사용자 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4D6CA92C-9EAC-51BC-617D-D0353192DC0F}"/>
              </a:ext>
            </a:extLst>
          </p:cNvPr>
          <p:cNvSpPr/>
          <p:nvPr/>
        </p:nvSpPr>
        <p:spPr>
          <a:xfrm>
            <a:off x="1083735" y="4154352"/>
            <a:ext cx="771514" cy="339033"/>
          </a:xfrm>
          <a:prstGeom prst="roundRect">
            <a:avLst>
              <a:gd name="adj" fmla="val 9973"/>
            </a:avLst>
          </a:prstGeom>
          <a:solidFill>
            <a:schemeClr val="bg2">
              <a:lumMod val="90000"/>
            </a:schemeClr>
          </a:solidFill>
          <a:ln w="15875">
            <a:noFill/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857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채팅</a:t>
            </a:r>
            <a:endParaRPr lang="en-US" altLang="ko-KR" sz="857" dirty="0"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pPr algn="ctr"/>
            <a:r>
              <a:rPr lang="ko-KR" altLang="en-US" sz="857" dirty="0"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사용자</a:t>
            </a:r>
          </a:p>
        </p:txBody>
      </p:sp>
      <p:cxnSp>
        <p:nvCxnSpPr>
          <p:cNvPr id="18" name="직선 화살표 연결선 94">
            <a:extLst>
              <a:ext uri="{FF2B5EF4-FFF2-40B4-BE49-F238E27FC236}">
                <a16:creationId xmlns:a16="http://schemas.microsoft.com/office/drawing/2014/main" id="{AD56EB3A-EEAF-289F-4C45-5928B9376710}"/>
              </a:ext>
            </a:extLst>
          </p:cNvPr>
          <p:cNvCxnSpPr>
            <a:cxnSpLocks/>
            <a:stCxn id="4" idx="1"/>
            <a:endCxn id="14" idx="3"/>
          </p:cNvCxnSpPr>
          <p:nvPr/>
        </p:nvCxnSpPr>
        <p:spPr>
          <a:xfrm rot="10800000" flipV="1">
            <a:off x="1855249" y="3458221"/>
            <a:ext cx="1628396" cy="322836"/>
          </a:xfrm>
          <a:prstGeom prst="bentConnector3">
            <a:avLst>
              <a:gd name="adj1" fmla="val 36742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94">
            <a:extLst>
              <a:ext uri="{FF2B5EF4-FFF2-40B4-BE49-F238E27FC236}">
                <a16:creationId xmlns:a16="http://schemas.microsoft.com/office/drawing/2014/main" id="{75772132-7B34-DF7D-4124-154E5B262041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 flipV="1">
            <a:off x="1855250" y="3645023"/>
            <a:ext cx="1648463" cy="678845"/>
          </a:xfrm>
          <a:prstGeom prst="bentConnector3">
            <a:avLst>
              <a:gd name="adj1" fmla="val 33821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43745F51-F7B5-611A-32E2-2EA040C72ECA}"/>
              </a:ext>
            </a:extLst>
          </p:cNvPr>
          <p:cNvSpPr/>
          <p:nvPr/>
        </p:nvSpPr>
        <p:spPr>
          <a:xfrm>
            <a:off x="3431704" y="4350138"/>
            <a:ext cx="94402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채팅 서비스 시그널 처리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468F0E19-6C49-7DAE-A0F7-B398106FEC28}"/>
              </a:ext>
            </a:extLst>
          </p:cNvPr>
          <p:cNvSpPr/>
          <p:nvPr/>
        </p:nvSpPr>
        <p:spPr>
          <a:xfrm>
            <a:off x="3431704" y="3963717"/>
            <a:ext cx="944029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영상 서비스 시그널 처리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미디어 스트림 릴레이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5F7DA8B-5600-B8DC-8091-069AF94435B2}"/>
              </a:ext>
            </a:extLst>
          </p:cNvPr>
          <p:cNvGrpSpPr/>
          <p:nvPr/>
        </p:nvGrpSpPr>
        <p:grpSpPr>
          <a:xfrm rot="16200000">
            <a:off x="5127847" y="2628849"/>
            <a:ext cx="112121" cy="1632196"/>
            <a:chOff x="4477207" y="4952772"/>
            <a:chExt cx="108013" cy="537205"/>
          </a:xfrm>
        </p:grpSpPr>
        <p:cxnSp>
          <p:nvCxnSpPr>
            <p:cNvPr id="34" name="직선 화살표 연결선 33">
              <a:extLst>
                <a:ext uri="{FF2B5EF4-FFF2-40B4-BE49-F238E27FC236}">
                  <a16:creationId xmlns:a16="http://schemas.microsoft.com/office/drawing/2014/main" id="{600C105B-BC18-1633-BD7B-2D81DD0FA0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직선 화살표 연결선 35">
              <a:extLst>
                <a:ext uri="{FF2B5EF4-FFF2-40B4-BE49-F238E27FC236}">
                  <a16:creationId xmlns:a16="http://schemas.microsoft.com/office/drawing/2014/main" id="{CB480701-B692-CA4B-444C-1A70035A3F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BA7032E9-93FB-73CF-2BDE-3C5EC8C0B3BF}"/>
              </a:ext>
            </a:extLst>
          </p:cNvPr>
          <p:cNvSpPr/>
          <p:nvPr/>
        </p:nvSpPr>
        <p:spPr>
          <a:xfrm>
            <a:off x="2150674" y="4126966"/>
            <a:ext cx="680788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채팅상담 신청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B842308C-E670-F549-881F-989541D63839}"/>
              </a:ext>
            </a:extLst>
          </p:cNvPr>
          <p:cNvSpPr/>
          <p:nvPr/>
        </p:nvSpPr>
        <p:spPr>
          <a:xfrm>
            <a:off x="6536439" y="1453292"/>
            <a:ext cx="94402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화상상담사 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호분배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요청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5D204379-F992-D7BE-1D5C-530048062594}"/>
              </a:ext>
            </a:extLst>
          </p:cNvPr>
          <p:cNvSpPr/>
          <p:nvPr/>
        </p:nvSpPr>
        <p:spPr>
          <a:xfrm flipH="1">
            <a:off x="9372254" y="1379583"/>
            <a:ext cx="526641" cy="500635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54" name="꺾인 연결선 115">
            <a:extLst>
              <a:ext uri="{FF2B5EF4-FFF2-40B4-BE49-F238E27FC236}">
                <a16:creationId xmlns:a16="http://schemas.microsoft.com/office/drawing/2014/main" id="{08025469-A7FD-3004-A4CE-0901F20AE739}"/>
              </a:ext>
            </a:extLst>
          </p:cNvPr>
          <p:cNvCxnSpPr>
            <a:cxnSpLocks/>
            <a:stCxn id="5" idx="3"/>
            <a:endCxn id="52" idx="3"/>
          </p:cNvCxnSpPr>
          <p:nvPr/>
        </p:nvCxnSpPr>
        <p:spPr>
          <a:xfrm>
            <a:off x="8850969" y="1629699"/>
            <a:ext cx="521285" cy="202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61" name="직선 화살표 연결선 94">
            <a:extLst>
              <a:ext uri="{FF2B5EF4-FFF2-40B4-BE49-F238E27FC236}">
                <a16:creationId xmlns:a16="http://schemas.microsoft.com/office/drawing/2014/main" id="{8B35530C-65BB-C4E0-7497-294F8C3E6861}"/>
              </a:ext>
            </a:extLst>
          </p:cNvPr>
          <p:cNvCxnSpPr>
            <a:cxnSpLocks/>
            <a:stCxn id="49" idx="1"/>
            <a:endCxn id="6" idx="2"/>
          </p:cNvCxnSpPr>
          <p:nvPr/>
        </p:nvCxnSpPr>
        <p:spPr>
          <a:xfrm rot="10800000">
            <a:off x="6667264" y="3781690"/>
            <a:ext cx="1139940" cy="677390"/>
          </a:xfrm>
          <a:prstGeom prst="bentConnector2">
            <a:avLst/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F320EA0E-E9B1-7E61-0AED-58E5B01BD3AF}"/>
              </a:ext>
            </a:extLst>
          </p:cNvPr>
          <p:cNvSpPr/>
          <p:nvPr/>
        </p:nvSpPr>
        <p:spPr>
          <a:xfrm>
            <a:off x="6749794" y="4233542"/>
            <a:ext cx="142258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고객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&lt;-&gt;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상담사 화상연결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E250E550-8A7C-00EF-4951-F4E5577BF258}"/>
              </a:ext>
            </a:extLst>
          </p:cNvPr>
          <p:cNvSpPr/>
          <p:nvPr/>
        </p:nvSpPr>
        <p:spPr>
          <a:xfrm>
            <a:off x="6747241" y="4954129"/>
            <a:ext cx="142258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고객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&lt;-&gt;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상담사 채팅연결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27E842B4-4865-B544-D6D4-E6E7F7547528}"/>
              </a:ext>
            </a:extLst>
          </p:cNvPr>
          <p:cNvSpPr/>
          <p:nvPr/>
        </p:nvSpPr>
        <p:spPr>
          <a:xfrm>
            <a:off x="6832953" y="4729742"/>
            <a:ext cx="80335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HTML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Web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Socket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6E7332CF-D02A-1B2C-639F-69B84F9F8CA0}"/>
              </a:ext>
            </a:extLst>
          </p:cNvPr>
          <p:cNvSpPr/>
          <p:nvPr/>
        </p:nvSpPr>
        <p:spPr>
          <a:xfrm>
            <a:off x="2035304" y="3369918"/>
            <a:ext cx="80335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HTML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WEB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RTC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D5394CB0-271F-1371-4715-A9CD14A46A06}"/>
              </a:ext>
            </a:extLst>
          </p:cNvPr>
          <p:cNvSpPr/>
          <p:nvPr/>
        </p:nvSpPr>
        <p:spPr>
          <a:xfrm>
            <a:off x="2005441" y="3921812"/>
            <a:ext cx="80335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HTML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Web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Socket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ADBC20F9-4F03-C692-0D07-BC0649FCF44E}"/>
              </a:ext>
            </a:extLst>
          </p:cNvPr>
          <p:cNvSpPr/>
          <p:nvPr/>
        </p:nvSpPr>
        <p:spPr>
          <a:xfrm>
            <a:off x="1137103" y="3659230"/>
            <a:ext cx="718145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algn="ctr"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화상상담 웹페이지 </a:t>
            </a:r>
            <a:endParaRPr lang="en-US" altLang="ko-KR" sz="794" spc="-35" dirty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algn="ctr"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로딩 </a:t>
            </a: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38549A7F-1ADE-3639-6097-3D6C3DE34787}"/>
              </a:ext>
            </a:extLst>
          </p:cNvPr>
          <p:cNvSpPr/>
          <p:nvPr/>
        </p:nvSpPr>
        <p:spPr>
          <a:xfrm>
            <a:off x="1199489" y="4211564"/>
            <a:ext cx="550792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algn="ctr"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채팅 웹페이지 </a:t>
            </a:r>
            <a:endParaRPr lang="en-US" altLang="ko-KR" sz="794" spc="-35" dirty="0">
              <a:solidFill>
                <a:schemeClr val="bg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algn="ctr"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bg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로딩 </a:t>
            </a:r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798A3644-E666-5F19-BF06-EFD5C2F0548A}"/>
              </a:ext>
            </a:extLst>
          </p:cNvPr>
          <p:cNvSpPr/>
          <p:nvPr/>
        </p:nvSpPr>
        <p:spPr>
          <a:xfrm>
            <a:off x="6755035" y="1683724"/>
            <a:ext cx="803352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NEXUS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호출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E5D567-F1D9-6AE9-08F2-B00AB5017000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3" name="TextBox 2">
            <a:hlinkClick r:id="" action="ppaction://noaction"/>
            <a:extLst>
              <a:ext uri="{FF2B5EF4-FFF2-40B4-BE49-F238E27FC236}">
                <a16:creationId xmlns:a16="http://schemas.microsoft.com/office/drawing/2014/main" id="{FE8E723D-F8BD-BA35-1B7C-2268C5281873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FB5D9A-0BD7-6942-01A9-A8FAE382EC64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화상상담</a:t>
            </a:r>
          </a:p>
        </p:txBody>
      </p:sp>
    </p:spTree>
    <p:extLst>
      <p:ext uri="{BB962C8B-B14F-4D97-AF65-F5344CB8AC3E}">
        <p14:creationId xmlns:p14="http://schemas.microsoft.com/office/powerpoint/2010/main" val="6728521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직사각형 39">
            <a:extLst>
              <a:ext uri="{FF2B5EF4-FFF2-40B4-BE49-F238E27FC236}">
                <a16:creationId xmlns:a16="http://schemas.microsoft.com/office/drawing/2014/main" id="{B0FED396-1893-4789-5B52-1542C2005283}"/>
              </a:ext>
            </a:extLst>
          </p:cNvPr>
          <p:cNvSpPr/>
          <p:nvPr/>
        </p:nvSpPr>
        <p:spPr>
          <a:xfrm>
            <a:off x="2351585" y="836811"/>
            <a:ext cx="374441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2C433AD1-84B3-17D6-8445-4742DA230F79}"/>
              </a:ext>
            </a:extLst>
          </p:cNvPr>
          <p:cNvSpPr/>
          <p:nvPr/>
        </p:nvSpPr>
        <p:spPr>
          <a:xfrm>
            <a:off x="6106325" y="836713"/>
            <a:ext cx="2149915" cy="57609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8D27710-B76E-26F3-94BE-434E2BD8F0FE}"/>
              </a:ext>
            </a:extLst>
          </p:cNvPr>
          <p:cNvSpPr/>
          <p:nvPr/>
        </p:nvSpPr>
        <p:spPr>
          <a:xfrm>
            <a:off x="192089" y="836713"/>
            <a:ext cx="2159496" cy="57609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96305C2-AE5E-EA4E-472D-4D7B25BA39BB}"/>
              </a:ext>
            </a:extLst>
          </p:cNvPr>
          <p:cNvSpPr/>
          <p:nvPr/>
        </p:nvSpPr>
        <p:spPr>
          <a:xfrm>
            <a:off x="2351584" y="845647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1CC0D8AF-5C0B-05AA-8D7E-5E885CC4273B}"/>
              </a:ext>
            </a:extLst>
          </p:cNvPr>
          <p:cNvSpPr/>
          <p:nvPr/>
        </p:nvSpPr>
        <p:spPr>
          <a:xfrm>
            <a:off x="191344" y="836613"/>
            <a:ext cx="1681065" cy="3662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2535E02-BC44-E0E9-EDA8-5BC1F7F909E1}"/>
              </a:ext>
            </a:extLst>
          </p:cNvPr>
          <p:cNvSpPr/>
          <p:nvPr/>
        </p:nvSpPr>
        <p:spPr>
          <a:xfrm>
            <a:off x="3719736" y="3309817"/>
            <a:ext cx="749553" cy="37298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수집서버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81347D0-D0E9-2FFA-7F73-F7C1D401941F}"/>
              </a:ext>
            </a:extLst>
          </p:cNvPr>
          <p:cNvSpPr/>
          <p:nvPr/>
        </p:nvSpPr>
        <p:spPr>
          <a:xfrm>
            <a:off x="1847528" y="5085184"/>
            <a:ext cx="634469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네이버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지식 관리</a:t>
            </a:r>
          </a:p>
        </p:txBody>
      </p:sp>
      <p:sp>
        <p:nvSpPr>
          <p:cNvPr id="7" name="사각형: 둥근 모서리 3">
            <a:extLst>
              <a:ext uri="{FF2B5EF4-FFF2-40B4-BE49-F238E27FC236}">
                <a16:creationId xmlns:a16="http://schemas.microsoft.com/office/drawing/2014/main" id="{C400ADD4-B79B-35AE-65D0-E3BEC1F90231}"/>
              </a:ext>
            </a:extLst>
          </p:cNvPr>
          <p:cNvSpPr/>
          <p:nvPr/>
        </p:nvSpPr>
        <p:spPr>
          <a:xfrm>
            <a:off x="645517" y="4869160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누리집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web 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서버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37FBBF-DE15-5FD7-4210-A925485D7685}"/>
              </a:ext>
            </a:extLst>
          </p:cNvPr>
          <p:cNvSpPr txBox="1"/>
          <p:nvPr/>
        </p:nvSpPr>
        <p:spPr>
          <a:xfrm>
            <a:off x="3503712" y="4797152"/>
            <a:ext cx="875739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정보 저장</a:t>
            </a:r>
            <a:endParaRPr lang="en-US" altLang="ko-KR" sz="786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A47C760-D5FF-E496-EDA3-EF604E056AE0}"/>
              </a:ext>
            </a:extLst>
          </p:cNvPr>
          <p:cNvGrpSpPr/>
          <p:nvPr/>
        </p:nvGrpSpPr>
        <p:grpSpPr>
          <a:xfrm>
            <a:off x="3035284" y="3886369"/>
            <a:ext cx="157828" cy="803323"/>
            <a:chOff x="3385049" y="3154500"/>
            <a:chExt cx="108012" cy="381464"/>
          </a:xfrm>
        </p:grpSpPr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69A6F1C8-DC4B-BB39-364F-D51946442624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E094FEF5-9189-6A62-4750-49577459C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사각형: 둥근 모서리 67">
            <a:extLst>
              <a:ext uri="{FF2B5EF4-FFF2-40B4-BE49-F238E27FC236}">
                <a16:creationId xmlns:a16="http://schemas.microsoft.com/office/drawing/2014/main" id="{D39BBE55-0E40-E3C4-6ABB-13A897F09C00}"/>
              </a:ext>
            </a:extLst>
          </p:cNvPr>
          <p:cNvSpPr/>
          <p:nvPr/>
        </p:nvSpPr>
        <p:spPr>
          <a:xfrm flipH="1">
            <a:off x="2749284" y="4730589"/>
            <a:ext cx="663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1B0D7C0-8D98-AFF3-9FBD-AF3F281DE924}"/>
              </a:ext>
            </a:extLst>
          </p:cNvPr>
          <p:cNvSpPr/>
          <p:nvPr/>
        </p:nvSpPr>
        <p:spPr>
          <a:xfrm>
            <a:off x="2762644" y="4043825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4" name="사각형: 둥근 모서리 2">
            <a:extLst>
              <a:ext uri="{FF2B5EF4-FFF2-40B4-BE49-F238E27FC236}">
                <a16:creationId xmlns:a16="http://schemas.microsoft.com/office/drawing/2014/main" id="{D18824B8-4630-E6CA-5C6E-FBC67E668E11}"/>
              </a:ext>
            </a:extLst>
          </p:cNvPr>
          <p:cNvSpPr/>
          <p:nvPr/>
        </p:nvSpPr>
        <p:spPr>
          <a:xfrm>
            <a:off x="5191132" y="3307452"/>
            <a:ext cx="906959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D1CBED7-B9E1-1B07-BAEB-76FDE1D3B6C1}"/>
              </a:ext>
            </a:extLst>
          </p:cNvPr>
          <p:cNvSpPr/>
          <p:nvPr/>
        </p:nvSpPr>
        <p:spPr>
          <a:xfrm>
            <a:off x="4721899" y="3602277"/>
            <a:ext cx="31803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RestFul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EE81F8D2-8D24-BC51-2005-362D280DD37C}"/>
              </a:ext>
            </a:extLst>
          </p:cNvPr>
          <p:cNvSpPr/>
          <p:nvPr/>
        </p:nvSpPr>
        <p:spPr>
          <a:xfrm>
            <a:off x="4576756" y="3178673"/>
            <a:ext cx="52642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모범상담사례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A0CC45A7-7C0C-707A-BFEE-46F039AD328B}"/>
              </a:ext>
            </a:extLst>
          </p:cNvPr>
          <p:cNvGrpSpPr/>
          <p:nvPr/>
        </p:nvGrpSpPr>
        <p:grpSpPr>
          <a:xfrm rot="5400000">
            <a:off x="4821375" y="3265505"/>
            <a:ext cx="95262" cy="473786"/>
            <a:chOff x="4477207" y="4952772"/>
            <a:chExt cx="108013" cy="537205"/>
          </a:xfrm>
        </p:grpSpPr>
        <p:cxnSp>
          <p:nvCxnSpPr>
            <p:cNvPr id="18" name="직선 화살표 연결선 17">
              <a:extLst>
                <a:ext uri="{FF2B5EF4-FFF2-40B4-BE49-F238E27FC236}">
                  <a16:creationId xmlns:a16="http://schemas.microsoft.com/office/drawing/2014/main" id="{0458C141-ED8A-BFA2-104E-39DA5252B0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화살표 연결선 18">
              <a:extLst>
                <a:ext uri="{FF2B5EF4-FFF2-40B4-BE49-F238E27FC236}">
                  <a16:creationId xmlns:a16="http://schemas.microsoft.com/office/drawing/2014/main" id="{3EB0DC74-A04C-F25C-AE70-9E67BC57AB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0" name="꺾인 연결선 24">
            <a:extLst>
              <a:ext uri="{FF2B5EF4-FFF2-40B4-BE49-F238E27FC236}">
                <a16:creationId xmlns:a16="http://schemas.microsoft.com/office/drawing/2014/main" id="{ADE6AB70-37BD-9E09-40BA-EA3D32F2E1F7}"/>
              </a:ext>
            </a:extLst>
          </p:cNvPr>
          <p:cNvCxnSpPr>
            <a:stCxn id="4" idx="2"/>
            <a:endCxn id="12" idx="1"/>
          </p:cNvCxnSpPr>
          <p:nvPr/>
        </p:nvCxnSpPr>
        <p:spPr>
          <a:xfrm rot="5400000">
            <a:off x="3105311" y="3990693"/>
            <a:ext cx="1297096" cy="681308"/>
          </a:xfrm>
          <a:prstGeom prst="bentConnector2">
            <a:avLst/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사각형: 둥근 모서리 2">
            <a:extLst>
              <a:ext uri="{FF2B5EF4-FFF2-40B4-BE49-F238E27FC236}">
                <a16:creationId xmlns:a16="http://schemas.microsoft.com/office/drawing/2014/main" id="{1C283E6F-2034-0D82-C425-54C973C3AFF4}"/>
              </a:ext>
            </a:extLst>
          </p:cNvPr>
          <p:cNvSpPr/>
          <p:nvPr/>
        </p:nvSpPr>
        <p:spPr>
          <a:xfrm>
            <a:off x="5191132" y="4481822"/>
            <a:ext cx="906959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 관리</a:t>
            </a: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6FAA8890-9457-8F92-18CE-783304E86E5F}"/>
              </a:ext>
            </a:extLst>
          </p:cNvPr>
          <p:cNvCxnSpPr>
            <a:cxnSpLocks/>
          </p:cNvCxnSpPr>
          <p:nvPr/>
        </p:nvCxnSpPr>
        <p:spPr>
          <a:xfrm flipH="1" flipV="1">
            <a:off x="4367808" y="3783234"/>
            <a:ext cx="754611" cy="887444"/>
          </a:xfrm>
          <a:prstGeom prst="straightConnector1">
            <a:avLst/>
          </a:prstGeom>
          <a:ln>
            <a:solidFill>
              <a:schemeClr val="tx1">
                <a:lumMod val="65000"/>
                <a:lumOff val="3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59A925D-FE30-9EFB-5379-319F5D8D460E}"/>
              </a:ext>
            </a:extLst>
          </p:cNvPr>
          <p:cNvSpPr/>
          <p:nvPr/>
        </p:nvSpPr>
        <p:spPr>
          <a:xfrm>
            <a:off x="4422108" y="4259210"/>
            <a:ext cx="31803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RestFul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942B8B3F-7DA0-121F-F5E9-4BAA3658BCA5}"/>
              </a:ext>
            </a:extLst>
          </p:cNvPr>
          <p:cNvSpPr/>
          <p:nvPr/>
        </p:nvSpPr>
        <p:spPr>
          <a:xfrm>
            <a:off x="4745628" y="3957131"/>
            <a:ext cx="334707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공통코드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상담유형</a:t>
            </a:r>
          </a:p>
        </p:txBody>
      </p:sp>
      <p:sp>
        <p:nvSpPr>
          <p:cNvPr id="27" name="사각형: 둥근 모서리 3">
            <a:extLst>
              <a:ext uri="{FF2B5EF4-FFF2-40B4-BE49-F238E27FC236}">
                <a16:creationId xmlns:a16="http://schemas.microsoft.com/office/drawing/2014/main" id="{0097398E-2EAE-E59B-05F7-201D70B86927}"/>
              </a:ext>
            </a:extLst>
          </p:cNvPr>
          <p:cNvSpPr/>
          <p:nvPr/>
        </p:nvSpPr>
        <p:spPr>
          <a:xfrm>
            <a:off x="695400" y="3245892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공공 데이터 서비스</a:t>
            </a:r>
          </a:p>
        </p:txBody>
      </p:sp>
      <p:cxnSp>
        <p:nvCxnSpPr>
          <p:cNvPr id="28" name="꺾인 연결선 40">
            <a:extLst>
              <a:ext uri="{FF2B5EF4-FFF2-40B4-BE49-F238E27FC236}">
                <a16:creationId xmlns:a16="http://schemas.microsoft.com/office/drawing/2014/main" id="{BF0766F0-61F7-7A9A-3B6E-D1347A9234D4}"/>
              </a:ext>
            </a:extLst>
          </p:cNvPr>
          <p:cNvCxnSpPr>
            <a:cxnSpLocks/>
            <a:stCxn id="59" idx="2"/>
            <a:endCxn id="7" idx="3"/>
          </p:cNvCxnSpPr>
          <p:nvPr/>
        </p:nvCxnSpPr>
        <p:spPr>
          <a:xfrm rot="10800000" flipV="1">
            <a:off x="1742938" y="3595876"/>
            <a:ext cx="824670" cy="1456392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꺾인 연결선 43">
            <a:extLst>
              <a:ext uri="{FF2B5EF4-FFF2-40B4-BE49-F238E27FC236}">
                <a16:creationId xmlns:a16="http://schemas.microsoft.com/office/drawing/2014/main" id="{D6C2B7F1-43BF-A101-6137-2A0A45F9EE48}"/>
              </a:ext>
            </a:extLst>
          </p:cNvPr>
          <p:cNvCxnSpPr>
            <a:cxnSpLocks/>
            <a:stCxn id="5" idx="1"/>
            <a:endCxn id="27" idx="3"/>
          </p:cNvCxnSpPr>
          <p:nvPr/>
        </p:nvCxnSpPr>
        <p:spPr>
          <a:xfrm rot="10800000">
            <a:off x="1792822" y="3429000"/>
            <a:ext cx="821559" cy="30262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사각형: 둥근 모서리 3">
            <a:extLst>
              <a:ext uri="{FF2B5EF4-FFF2-40B4-BE49-F238E27FC236}">
                <a16:creationId xmlns:a16="http://schemas.microsoft.com/office/drawing/2014/main" id="{50C8D268-286A-9F61-0B0A-34C4F4F8DE27}"/>
              </a:ext>
            </a:extLst>
          </p:cNvPr>
          <p:cNvSpPr/>
          <p:nvPr/>
        </p:nvSpPr>
        <p:spPr>
          <a:xfrm>
            <a:off x="695400" y="1923200"/>
            <a:ext cx="1080120" cy="33292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네이버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지식</a:t>
            </a:r>
          </a:p>
        </p:txBody>
      </p:sp>
      <p:cxnSp>
        <p:nvCxnSpPr>
          <p:cNvPr id="31" name="꺾인 연결선 47">
            <a:extLst>
              <a:ext uri="{FF2B5EF4-FFF2-40B4-BE49-F238E27FC236}">
                <a16:creationId xmlns:a16="http://schemas.microsoft.com/office/drawing/2014/main" id="{78F9D317-3ECD-8F99-A578-AE6FA26A3FAF}"/>
              </a:ext>
            </a:extLst>
          </p:cNvPr>
          <p:cNvCxnSpPr>
            <a:cxnSpLocks/>
            <a:stCxn id="57" idx="2"/>
            <a:endCxn id="30" idx="3"/>
          </p:cNvCxnSpPr>
          <p:nvPr/>
        </p:nvCxnSpPr>
        <p:spPr>
          <a:xfrm rot="10800000">
            <a:off x="1775520" y="2089662"/>
            <a:ext cx="792088" cy="1218182"/>
          </a:xfrm>
          <a:prstGeom prst="bentConnector3">
            <a:avLst>
              <a:gd name="adj1" fmla="val 50000"/>
            </a:avLst>
          </a:prstGeom>
          <a:ln w="31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B094ADBC-28F2-CB48-AB67-978B8D0595EA}"/>
              </a:ext>
            </a:extLst>
          </p:cNvPr>
          <p:cNvSpPr/>
          <p:nvPr/>
        </p:nvSpPr>
        <p:spPr>
          <a:xfrm>
            <a:off x="1847528" y="3450803"/>
            <a:ext cx="583814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Open </a:t>
            </a: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관리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F54644-D657-305C-201F-215742225AF3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34" name="TextBox 33">
            <a:hlinkClick r:id="" action="ppaction://noaction"/>
            <a:extLst>
              <a:ext uri="{FF2B5EF4-FFF2-40B4-BE49-F238E27FC236}">
                <a16:creationId xmlns:a16="http://schemas.microsoft.com/office/drawing/2014/main" id="{7EAE8C81-7DCC-0CE8-4C12-2AAEEA2D5C14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0E7E8A8-A62A-B92F-F92D-034EA16F4FF9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 err="1"/>
              <a:t>누리집</a:t>
            </a:r>
            <a:endParaRPr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FF8BD89-A314-4C2B-5484-3F48BFA8B1AE}"/>
              </a:ext>
            </a:extLst>
          </p:cNvPr>
          <p:cNvSpPr/>
          <p:nvPr/>
        </p:nvSpPr>
        <p:spPr>
          <a:xfrm>
            <a:off x="2614380" y="3201491"/>
            <a:ext cx="935442" cy="515541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970" dirty="0" err="1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누리집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서버</a:t>
            </a: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9DF5C05A-EB64-8F27-F9DB-715FDA242445}"/>
              </a:ext>
            </a:extLst>
          </p:cNvPr>
          <p:cNvSpPr/>
          <p:nvPr/>
        </p:nvSpPr>
        <p:spPr>
          <a:xfrm>
            <a:off x="2567608" y="328498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E8088F3F-1B65-0EAE-F108-1200CBB3D083}"/>
              </a:ext>
            </a:extLst>
          </p:cNvPr>
          <p:cNvSpPr/>
          <p:nvPr/>
        </p:nvSpPr>
        <p:spPr>
          <a:xfrm>
            <a:off x="2567608" y="3429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58F3EE55-B295-9DCC-584F-2179224A8655}"/>
              </a:ext>
            </a:extLst>
          </p:cNvPr>
          <p:cNvSpPr/>
          <p:nvPr/>
        </p:nvSpPr>
        <p:spPr>
          <a:xfrm>
            <a:off x="2567608" y="3573016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17658A52-4C6E-F41A-5658-7143BE16D2B3}"/>
              </a:ext>
            </a:extLst>
          </p:cNvPr>
          <p:cNvCxnSpPr>
            <a:cxnSpLocks/>
          </p:cNvCxnSpPr>
          <p:nvPr/>
        </p:nvCxnSpPr>
        <p:spPr>
          <a:xfrm>
            <a:off x="6096000" y="83661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D581FDBA-CEEF-DA8B-7983-C5A364F3487B}"/>
              </a:ext>
            </a:extLst>
          </p:cNvPr>
          <p:cNvSpPr/>
          <p:nvPr/>
        </p:nvSpPr>
        <p:spPr>
          <a:xfrm>
            <a:off x="8256240" y="836811"/>
            <a:ext cx="3753997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FAE5376F-931F-8BDA-7C28-FC57DA9D820B}"/>
              </a:ext>
            </a:extLst>
          </p:cNvPr>
          <p:cNvSpPr/>
          <p:nvPr/>
        </p:nvSpPr>
        <p:spPr>
          <a:xfrm>
            <a:off x="8265820" y="845647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B3EAADF7-6422-B4DC-45CB-7DF3D9FE8BFE}"/>
              </a:ext>
            </a:extLst>
          </p:cNvPr>
          <p:cNvSpPr/>
          <p:nvPr/>
        </p:nvSpPr>
        <p:spPr>
          <a:xfrm>
            <a:off x="6105580" y="836613"/>
            <a:ext cx="1681065" cy="3662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FDA20EF-880A-9202-2B75-4F2902306203}"/>
              </a:ext>
            </a:extLst>
          </p:cNvPr>
          <p:cNvSpPr txBox="1"/>
          <p:nvPr/>
        </p:nvSpPr>
        <p:spPr>
          <a:xfrm>
            <a:off x="6168008" y="467281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VOP</a:t>
            </a:r>
            <a:endParaRPr lang="ko-KR" altLang="en-US" dirty="0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E75F341D-4537-24A9-ED51-AF5F04D558E3}"/>
              </a:ext>
            </a:extLst>
          </p:cNvPr>
          <p:cNvSpPr/>
          <p:nvPr/>
        </p:nvSpPr>
        <p:spPr>
          <a:xfrm>
            <a:off x="6183306" y="2780928"/>
            <a:ext cx="1304637" cy="115001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541"/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B83419EE-6702-2A92-9F90-4214AAB7546C}"/>
              </a:ext>
            </a:extLst>
          </p:cNvPr>
          <p:cNvSpPr/>
          <p:nvPr/>
        </p:nvSpPr>
        <p:spPr>
          <a:xfrm>
            <a:off x="9678456" y="2987960"/>
            <a:ext cx="800667" cy="886976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en-US" altLang="ko-KR" sz="2286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VOP</a:t>
            </a:r>
            <a:endParaRPr lang="ko-KR" altLang="en-US" sz="2286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F5FC9069-8DEF-DF61-858B-A893AE331E7F}"/>
              </a:ext>
            </a:extLst>
          </p:cNvPr>
          <p:cNvSpPr/>
          <p:nvPr/>
        </p:nvSpPr>
        <p:spPr>
          <a:xfrm>
            <a:off x="8278271" y="1772816"/>
            <a:ext cx="504979" cy="595077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2F77C121-A932-7E80-13EA-B8D37A6254FF}"/>
              </a:ext>
            </a:extLst>
          </p:cNvPr>
          <p:cNvSpPr/>
          <p:nvPr/>
        </p:nvSpPr>
        <p:spPr>
          <a:xfrm>
            <a:off x="9813955" y="2739198"/>
            <a:ext cx="529670" cy="498611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 </a:t>
            </a:r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C39CE5EA-6A59-DD49-8F2B-3E572583D555}"/>
              </a:ext>
            </a:extLst>
          </p:cNvPr>
          <p:cNvSpPr/>
          <p:nvPr/>
        </p:nvSpPr>
        <p:spPr>
          <a:xfrm flipH="1">
            <a:off x="9846330" y="4511086"/>
            <a:ext cx="464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FA77EFBA-6D4A-0012-0387-AF278E1A3F66}"/>
              </a:ext>
            </a:extLst>
          </p:cNvPr>
          <p:cNvSpPr/>
          <p:nvPr/>
        </p:nvSpPr>
        <p:spPr>
          <a:xfrm>
            <a:off x="8976320" y="2132856"/>
            <a:ext cx="640905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REST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 (VOP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등록 등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75" name="AutoShape 96">
            <a:extLst>
              <a:ext uri="{FF2B5EF4-FFF2-40B4-BE49-F238E27FC236}">
                <a16:creationId xmlns:a16="http://schemas.microsoft.com/office/drawing/2014/main" id="{A6DB0842-CFF6-98F0-8DA0-AD823262F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9829" y="2957087"/>
            <a:ext cx="463571" cy="19767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882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연계 모듈</a:t>
            </a:r>
          </a:p>
        </p:txBody>
      </p:sp>
      <p:cxnSp>
        <p:nvCxnSpPr>
          <p:cNvPr id="76" name="연결선: 꺾임 75">
            <a:extLst>
              <a:ext uri="{FF2B5EF4-FFF2-40B4-BE49-F238E27FC236}">
                <a16:creationId xmlns:a16="http://schemas.microsoft.com/office/drawing/2014/main" id="{2AC3DF01-CE5B-EC19-CB6A-CBDFA9CE3BC5}"/>
              </a:ext>
            </a:extLst>
          </p:cNvPr>
          <p:cNvCxnSpPr>
            <a:cxnSpLocks/>
            <a:stCxn id="71" idx="2"/>
            <a:endCxn id="73" idx="3"/>
          </p:cNvCxnSpPr>
          <p:nvPr/>
        </p:nvCxnSpPr>
        <p:spPr>
          <a:xfrm rot="16200000" flipH="1">
            <a:off x="7992296" y="2906357"/>
            <a:ext cx="2392499" cy="131556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5D836D64-87A8-2D25-3638-D8CB21D5AD81}"/>
              </a:ext>
            </a:extLst>
          </p:cNvPr>
          <p:cNvSpPr/>
          <p:nvPr/>
        </p:nvSpPr>
        <p:spPr>
          <a:xfrm>
            <a:off x="8328248" y="4869160"/>
            <a:ext cx="965398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VIEW TABLE (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처리정보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,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유형코드 등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)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78" name="연결선: 꺾임 77">
            <a:extLst>
              <a:ext uri="{FF2B5EF4-FFF2-40B4-BE49-F238E27FC236}">
                <a16:creationId xmlns:a16="http://schemas.microsoft.com/office/drawing/2014/main" id="{D95622BC-93B6-5F66-7653-161B5ED9DD61}"/>
              </a:ext>
            </a:extLst>
          </p:cNvPr>
          <p:cNvCxnSpPr>
            <a:cxnSpLocks/>
            <a:stCxn id="71" idx="3"/>
            <a:endCxn id="72" idx="0"/>
          </p:cNvCxnSpPr>
          <p:nvPr/>
        </p:nvCxnSpPr>
        <p:spPr>
          <a:xfrm>
            <a:off x="8783250" y="2070355"/>
            <a:ext cx="1295540" cy="668843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사각형: 둥근 모서리 78">
            <a:extLst>
              <a:ext uri="{FF2B5EF4-FFF2-40B4-BE49-F238E27FC236}">
                <a16:creationId xmlns:a16="http://schemas.microsoft.com/office/drawing/2014/main" id="{AEADEA17-7853-16A7-6DCB-5F5ACA8F5964}"/>
              </a:ext>
            </a:extLst>
          </p:cNvPr>
          <p:cNvSpPr/>
          <p:nvPr/>
        </p:nvSpPr>
        <p:spPr>
          <a:xfrm>
            <a:off x="11415057" y="2393020"/>
            <a:ext cx="577424" cy="437357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80" name="사각형: 둥근 모서리 79">
            <a:extLst>
              <a:ext uri="{FF2B5EF4-FFF2-40B4-BE49-F238E27FC236}">
                <a16:creationId xmlns:a16="http://schemas.microsoft.com/office/drawing/2014/main" id="{7961E3BD-237F-1715-244F-9247A66F07E7}"/>
              </a:ext>
            </a:extLst>
          </p:cNvPr>
          <p:cNvSpPr/>
          <p:nvPr/>
        </p:nvSpPr>
        <p:spPr>
          <a:xfrm flipH="1">
            <a:off x="11438102" y="3287799"/>
            <a:ext cx="562554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공통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IF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81" name="연결선: 꺾임 80">
            <a:extLst>
              <a:ext uri="{FF2B5EF4-FFF2-40B4-BE49-F238E27FC236}">
                <a16:creationId xmlns:a16="http://schemas.microsoft.com/office/drawing/2014/main" id="{728E8C63-6650-15B3-9506-E33D9A376D42}"/>
              </a:ext>
            </a:extLst>
          </p:cNvPr>
          <p:cNvCxnSpPr>
            <a:cxnSpLocks/>
            <a:stCxn id="80" idx="2"/>
            <a:endCxn id="73" idx="1"/>
          </p:cNvCxnSpPr>
          <p:nvPr/>
        </p:nvCxnSpPr>
        <p:spPr>
          <a:xfrm rot="5400000">
            <a:off x="10528324" y="3569337"/>
            <a:ext cx="973982" cy="140812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D9DA9FE2-2ABB-6FBD-5C28-3A107DF2D769}"/>
              </a:ext>
            </a:extLst>
          </p:cNvPr>
          <p:cNvSpPr/>
          <p:nvPr/>
        </p:nvSpPr>
        <p:spPr>
          <a:xfrm>
            <a:off x="10886419" y="4577238"/>
            <a:ext cx="72511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직원정보 </a:t>
            </a: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일배치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동기화</a:t>
            </a:r>
          </a:p>
        </p:txBody>
      </p:sp>
      <p:sp>
        <p:nvSpPr>
          <p:cNvPr id="83" name="AutoShape 96">
            <a:extLst>
              <a:ext uri="{FF2B5EF4-FFF2-40B4-BE49-F238E27FC236}">
                <a16:creationId xmlns:a16="http://schemas.microsoft.com/office/drawing/2014/main" id="{137AF1F4-4082-72F3-CB4E-6D366B77C3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341" y="3071243"/>
            <a:ext cx="538998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0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GPKI</a:t>
            </a:r>
            <a:endParaRPr lang="ko-KR" altLang="en-US" sz="100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4" name="AutoShape 96">
            <a:extLst>
              <a:ext uri="{FF2B5EF4-FFF2-40B4-BE49-F238E27FC236}">
                <a16:creationId xmlns:a16="http://schemas.microsoft.com/office/drawing/2014/main" id="{685E9F70-51CC-559C-4C16-87C88F055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341" y="3536248"/>
            <a:ext cx="538998" cy="238876"/>
          </a:xfrm>
          <a:prstGeom prst="rect">
            <a:avLst/>
          </a:prstGeom>
          <a:solidFill>
            <a:srgbClr val="62D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800" b="1" spc="-36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SMS</a:t>
            </a:r>
            <a:r>
              <a:rPr lang="ko-KR" altLang="en-US" sz="80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인증</a:t>
            </a:r>
          </a:p>
        </p:txBody>
      </p:sp>
      <p:cxnSp>
        <p:nvCxnSpPr>
          <p:cNvPr id="85" name="연결선: 꺾임 84">
            <a:extLst>
              <a:ext uri="{FF2B5EF4-FFF2-40B4-BE49-F238E27FC236}">
                <a16:creationId xmlns:a16="http://schemas.microsoft.com/office/drawing/2014/main" id="{BFD2DFDC-A705-7B44-AB17-70B5D59DEA19}"/>
              </a:ext>
            </a:extLst>
          </p:cNvPr>
          <p:cNvCxnSpPr>
            <a:cxnSpLocks/>
            <a:stCxn id="70" idx="2"/>
            <a:endCxn id="73" idx="0"/>
          </p:cNvCxnSpPr>
          <p:nvPr/>
        </p:nvCxnSpPr>
        <p:spPr>
          <a:xfrm rot="5400000">
            <a:off x="9760715" y="4193011"/>
            <a:ext cx="636150" cy="12700"/>
          </a:xfrm>
          <a:prstGeom prst="bentConnector3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연결선: 꺾임 85">
            <a:extLst>
              <a:ext uri="{FF2B5EF4-FFF2-40B4-BE49-F238E27FC236}">
                <a16:creationId xmlns:a16="http://schemas.microsoft.com/office/drawing/2014/main" id="{69581B42-AC9E-E1FD-3538-9DB0C5740BFB}"/>
              </a:ext>
            </a:extLst>
          </p:cNvPr>
          <p:cNvCxnSpPr>
            <a:cxnSpLocks/>
            <a:stCxn id="79" idx="2"/>
            <a:endCxn id="80" idx="0"/>
          </p:cNvCxnSpPr>
          <p:nvPr/>
        </p:nvCxnSpPr>
        <p:spPr>
          <a:xfrm rot="16200000" flipH="1">
            <a:off x="11482863" y="3051283"/>
            <a:ext cx="457422" cy="15610"/>
          </a:xfrm>
          <a:prstGeom prst="bentConnector3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연결선: 꺾임 86">
            <a:extLst>
              <a:ext uri="{FF2B5EF4-FFF2-40B4-BE49-F238E27FC236}">
                <a16:creationId xmlns:a16="http://schemas.microsoft.com/office/drawing/2014/main" id="{85CC2D3E-50B1-FC95-29E4-CB99114E198C}"/>
              </a:ext>
            </a:extLst>
          </p:cNvPr>
          <p:cNvCxnSpPr>
            <a:cxnSpLocks/>
            <a:endCxn id="84" idx="3"/>
          </p:cNvCxnSpPr>
          <p:nvPr/>
        </p:nvCxnSpPr>
        <p:spPr>
          <a:xfrm rot="10800000" flipV="1">
            <a:off x="7339339" y="3501008"/>
            <a:ext cx="2345579" cy="154678"/>
          </a:xfrm>
          <a:prstGeom prst="bentConnector3">
            <a:avLst>
              <a:gd name="adj1" fmla="val 7111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연결선: 꺾임 87">
            <a:extLst>
              <a:ext uri="{FF2B5EF4-FFF2-40B4-BE49-F238E27FC236}">
                <a16:creationId xmlns:a16="http://schemas.microsoft.com/office/drawing/2014/main" id="{576B0FF9-E051-ED3C-9C6A-DE419B101349}"/>
              </a:ext>
            </a:extLst>
          </p:cNvPr>
          <p:cNvCxnSpPr>
            <a:cxnSpLocks/>
            <a:stCxn id="70" idx="1"/>
            <a:endCxn id="83" idx="3"/>
          </p:cNvCxnSpPr>
          <p:nvPr/>
        </p:nvCxnSpPr>
        <p:spPr>
          <a:xfrm rot="10800000">
            <a:off x="7339339" y="3190682"/>
            <a:ext cx="2339117" cy="240767"/>
          </a:xfrm>
          <a:prstGeom prst="bentConnector3">
            <a:avLst>
              <a:gd name="adj1" fmla="val 7063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3259C817-4CE4-6AB8-B15E-2064A398EEC3}"/>
              </a:ext>
            </a:extLst>
          </p:cNvPr>
          <p:cNvSpPr/>
          <p:nvPr/>
        </p:nvSpPr>
        <p:spPr>
          <a:xfrm>
            <a:off x="6312024" y="3140968"/>
            <a:ext cx="50405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공무원 인증</a:t>
            </a:r>
          </a:p>
        </p:txBody>
      </p:sp>
      <p:sp>
        <p:nvSpPr>
          <p:cNvPr id="90" name="직사각형 89">
            <a:extLst>
              <a:ext uri="{FF2B5EF4-FFF2-40B4-BE49-F238E27FC236}">
                <a16:creationId xmlns:a16="http://schemas.microsoft.com/office/drawing/2014/main" id="{284EDAFC-AF7F-5039-779B-08E267A4DD6F}"/>
              </a:ext>
            </a:extLst>
          </p:cNvPr>
          <p:cNvSpPr/>
          <p:nvPr/>
        </p:nvSpPr>
        <p:spPr>
          <a:xfrm>
            <a:off x="6240016" y="3594819"/>
            <a:ext cx="576064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SMS 2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차 인증</a:t>
            </a:r>
          </a:p>
        </p:txBody>
      </p:sp>
      <p:sp>
        <p:nvSpPr>
          <p:cNvPr id="91" name="AutoShape 96">
            <a:extLst>
              <a:ext uri="{FF2B5EF4-FFF2-40B4-BE49-F238E27FC236}">
                <a16:creationId xmlns:a16="http://schemas.microsoft.com/office/drawing/2014/main" id="{5565D6B7-1AF7-A9EB-56A0-AE7E73E57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8416" y="2780928"/>
            <a:ext cx="761680" cy="144016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7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로그인</a:t>
            </a:r>
            <a:r>
              <a:rPr lang="en-US" altLang="ko-KR" sz="7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/</a:t>
            </a:r>
            <a:r>
              <a:rPr lang="ko-KR" altLang="en-US" sz="700" b="1" spc="-36" dirty="0">
                <a:gradFill>
                  <a:gsLst>
                    <a:gs pos="52000">
                      <a:prstClr val="white"/>
                    </a:gs>
                    <a:gs pos="40000">
                      <a:prstClr val="white"/>
                    </a:gs>
                  </a:gsLst>
                  <a:lin ang="5400000" scaled="0"/>
                </a:gradFill>
                <a:latin typeface="KoPub돋움체 Bold" pitchFamily="18" charset="-127"/>
                <a:ea typeface="KoPub돋움체 Bold" pitchFamily="18" charset="-127"/>
              </a:rPr>
              <a:t>회원가입</a:t>
            </a:r>
          </a:p>
        </p:txBody>
      </p:sp>
    </p:spTree>
    <p:extLst>
      <p:ext uri="{BB962C8B-B14F-4D97-AF65-F5344CB8AC3E}">
        <p14:creationId xmlns:p14="http://schemas.microsoft.com/office/powerpoint/2010/main" val="5131842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직사각형 22">
            <a:extLst>
              <a:ext uri="{FF2B5EF4-FFF2-40B4-BE49-F238E27FC236}">
                <a16:creationId xmlns:a16="http://schemas.microsoft.com/office/drawing/2014/main" id="{BCB12A4A-DACB-EBF3-27A3-10C9AA72DD22}"/>
              </a:ext>
            </a:extLst>
          </p:cNvPr>
          <p:cNvSpPr/>
          <p:nvPr/>
        </p:nvSpPr>
        <p:spPr>
          <a:xfrm>
            <a:off x="195466" y="836613"/>
            <a:ext cx="2732182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D1844831-3DE0-E697-F34F-FD3D41AAD202}"/>
              </a:ext>
            </a:extLst>
          </p:cNvPr>
          <p:cNvSpPr/>
          <p:nvPr/>
        </p:nvSpPr>
        <p:spPr>
          <a:xfrm>
            <a:off x="191344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20BA09B-0A1C-06E3-7C7E-353EF7B32A62}"/>
              </a:ext>
            </a:extLst>
          </p:cNvPr>
          <p:cNvSpPr/>
          <p:nvPr/>
        </p:nvSpPr>
        <p:spPr>
          <a:xfrm>
            <a:off x="2927647" y="836712"/>
            <a:ext cx="9072265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218F153-EC42-2E2F-9247-BFD71CC9E776}"/>
              </a:ext>
            </a:extLst>
          </p:cNvPr>
          <p:cNvSpPr/>
          <p:nvPr/>
        </p:nvSpPr>
        <p:spPr>
          <a:xfrm>
            <a:off x="2927648" y="836712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17E6440-DFAE-5570-C7B2-AFC44FCB3AE4}"/>
              </a:ext>
            </a:extLst>
          </p:cNvPr>
          <p:cNvSpPr/>
          <p:nvPr/>
        </p:nvSpPr>
        <p:spPr>
          <a:xfrm>
            <a:off x="5489967" y="1669545"/>
            <a:ext cx="1239675" cy="568388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DB</a:t>
            </a:r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접근제어</a:t>
            </a:r>
          </a:p>
        </p:txBody>
      </p:sp>
      <p:cxnSp>
        <p:nvCxnSpPr>
          <p:cNvPr id="7" name="꺾인 연결선 115">
            <a:extLst>
              <a:ext uri="{FF2B5EF4-FFF2-40B4-BE49-F238E27FC236}">
                <a16:creationId xmlns:a16="http://schemas.microsoft.com/office/drawing/2014/main" id="{ECC3516C-CA08-FF74-E06C-8691258F75BC}"/>
              </a:ext>
            </a:extLst>
          </p:cNvPr>
          <p:cNvCxnSpPr>
            <a:cxnSpLocks/>
            <a:stCxn id="83" idx="1"/>
            <a:endCxn id="13" idx="1"/>
          </p:cNvCxnSpPr>
          <p:nvPr/>
        </p:nvCxnSpPr>
        <p:spPr>
          <a:xfrm flipH="1" flipV="1">
            <a:off x="8440383" y="2185733"/>
            <a:ext cx="288092" cy="799346"/>
          </a:xfrm>
          <a:prstGeom prst="bentConnector3">
            <a:avLst>
              <a:gd name="adj1" fmla="val -79350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93AAD307-B652-75BA-D3E0-F27B3E510B1C}"/>
              </a:ext>
            </a:extLst>
          </p:cNvPr>
          <p:cNvSpPr/>
          <p:nvPr/>
        </p:nvSpPr>
        <p:spPr>
          <a:xfrm flipH="1">
            <a:off x="7388247" y="1936427"/>
            <a:ext cx="1052136" cy="49861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Chakra Max</a:t>
            </a:r>
          </a:p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Agent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9BE70D3-83DD-5857-2B71-6C482D111442}"/>
              </a:ext>
            </a:extLst>
          </p:cNvPr>
          <p:cNvSpPr/>
          <p:nvPr/>
        </p:nvSpPr>
        <p:spPr>
          <a:xfrm>
            <a:off x="9057372" y="2582717"/>
            <a:ext cx="1287100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DB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로 접근하는 패킷을 </a:t>
            </a:r>
            <a:r>
              <a:rPr lang="en-US" altLang="ko-KR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ChakraMax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서버로  로그 전송  </a:t>
            </a:r>
          </a:p>
          <a:p>
            <a:pPr latinLnBrk="0">
              <a:buClr>
                <a:srgbClr val="808080"/>
              </a:buClr>
              <a:buSzPct val="100000"/>
            </a:pP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8" name="직선 화살표 연결선 94">
            <a:extLst>
              <a:ext uri="{FF2B5EF4-FFF2-40B4-BE49-F238E27FC236}">
                <a16:creationId xmlns:a16="http://schemas.microsoft.com/office/drawing/2014/main" id="{AD56EB3A-EEAF-289F-4C45-5928B9376710}"/>
              </a:ext>
            </a:extLst>
          </p:cNvPr>
          <p:cNvCxnSpPr>
            <a:cxnSpLocks/>
            <a:stCxn id="84" idx="3"/>
            <a:endCxn id="27" idx="3"/>
          </p:cNvCxnSpPr>
          <p:nvPr/>
        </p:nvCxnSpPr>
        <p:spPr>
          <a:xfrm rot="10800000" flipV="1">
            <a:off x="2053095" y="4482957"/>
            <a:ext cx="5561640" cy="136554"/>
          </a:xfrm>
          <a:prstGeom prst="bentConnector3">
            <a:avLst>
              <a:gd name="adj1" fmla="val 23283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94">
            <a:extLst>
              <a:ext uri="{FF2B5EF4-FFF2-40B4-BE49-F238E27FC236}">
                <a16:creationId xmlns:a16="http://schemas.microsoft.com/office/drawing/2014/main" id="{75772132-7B34-DF7D-4124-154E5B262041}"/>
              </a:ext>
            </a:extLst>
          </p:cNvPr>
          <p:cNvCxnSpPr>
            <a:cxnSpLocks/>
            <a:stCxn id="40" idx="1"/>
            <a:endCxn id="26" idx="3"/>
          </p:cNvCxnSpPr>
          <p:nvPr/>
        </p:nvCxnSpPr>
        <p:spPr>
          <a:xfrm rot="10800000" flipV="1">
            <a:off x="2054777" y="2722701"/>
            <a:ext cx="1981876" cy="242799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BA7032E9-93FB-73CF-2BDE-3C5EC8C0B3BF}"/>
              </a:ext>
            </a:extLst>
          </p:cNvPr>
          <p:cNvSpPr/>
          <p:nvPr/>
        </p:nvSpPr>
        <p:spPr>
          <a:xfrm>
            <a:off x="5223154" y="4702641"/>
            <a:ext cx="2339227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Gateway 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구성 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(Agentless 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구성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, 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사용자 통제 및 로깅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)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6E7332CF-D02A-1B2C-639F-69B84F9F8CA0}"/>
              </a:ext>
            </a:extLst>
          </p:cNvPr>
          <p:cNvSpPr/>
          <p:nvPr/>
        </p:nvSpPr>
        <p:spPr>
          <a:xfrm>
            <a:off x="4573543" y="1922986"/>
            <a:ext cx="8033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Sniffing 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구성 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(WAS </a:t>
            </a:r>
            <a:r>
              <a:rPr kumimoji="0" lang="ko-KR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서버의 접근 이력 로깅</a:t>
            </a:r>
            <a:r>
              <a:rPr kumimoji="0" lang="en-US" altLang="ko-KR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)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E5D567-F1D9-6AE9-08F2-B00AB5017000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3" name="TextBox 2">
            <a:hlinkClick r:id="" action="ppaction://noaction"/>
            <a:extLst>
              <a:ext uri="{FF2B5EF4-FFF2-40B4-BE49-F238E27FC236}">
                <a16:creationId xmlns:a16="http://schemas.microsoft.com/office/drawing/2014/main" id="{FE8E723D-F8BD-BA35-1B7C-2268C5281873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FB5D9A-0BD7-6942-01A9-A8FAE382EC64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</a:t>
            </a:r>
            <a:r>
              <a:rPr lang="ko-KR" altLang="en-US" dirty="0"/>
              <a:t>접근제어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sp>
        <p:nvSpPr>
          <p:cNvPr id="26" name="사각형: 둥근 모서리 3">
            <a:extLst>
              <a:ext uri="{FF2B5EF4-FFF2-40B4-BE49-F238E27FC236}">
                <a16:creationId xmlns:a16="http://schemas.microsoft.com/office/drawing/2014/main" id="{3E558C1C-5C34-BA99-F353-C6FC403A81BC}"/>
              </a:ext>
            </a:extLst>
          </p:cNvPr>
          <p:cNvSpPr/>
          <p:nvPr/>
        </p:nvSpPr>
        <p:spPr>
          <a:xfrm>
            <a:off x="1057122" y="2782393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WEB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사용자 </a:t>
            </a:r>
          </a:p>
        </p:txBody>
      </p:sp>
      <p:sp>
        <p:nvSpPr>
          <p:cNvPr id="27" name="사각형: 둥근 모서리 3">
            <a:extLst>
              <a:ext uri="{FF2B5EF4-FFF2-40B4-BE49-F238E27FC236}">
                <a16:creationId xmlns:a16="http://schemas.microsoft.com/office/drawing/2014/main" id="{2E7DEA00-5E6E-4A2F-E4C7-7775634EA68E}"/>
              </a:ext>
            </a:extLst>
          </p:cNvPr>
          <p:cNvSpPr/>
          <p:nvPr/>
        </p:nvSpPr>
        <p:spPr>
          <a:xfrm>
            <a:off x="1055440" y="4436403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DB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직접 접속</a:t>
            </a:r>
            <a:endParaRPr lang="en-US" altLang="ko-KR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개발자</a:t>
            </a: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82CC29F7-695F-D475-53F0-569D4F8F68F9}"/>
              </a:ext>
            </a:extLst>
          </p:cNvPr>
          <p:cNvSpPr/>
          <p:nvPr/>
        </p:nvSpPr>
        <p:spPr>
          <a:xfrm>
            <a:off x="4036653" y="2523238"/>
            <a:ext cx="1214664" cy="398928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</a:t>
            </a:r>
            <a:r>
              <a:rPr lang="ko-KR" altLang="en-US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관리자</a:t>
            </a:r>
            <a:endParaRPr lang="en-US" altLang="ko-KR" sz="11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페이지</a:t>
            </a: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68E02C7F-6A76-C64A-46CA-7AA261DE4EC7}"/>
              </a:ext>
            </a:extLst>
          </p:cNvPr>
          <p:cNvSpPr/>
          <p:nvPr/>
        </p:nvSpPr>
        <p:spPr>
          <a:xfrm>
            <a:off x="4036653" y="3213817"/>
            <a:ext cx="1214664" cy="398928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en-US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APP</a:t>
            </a:r>
            <a:endParaRPr lang="ko-KR" altLang="en-US" sz="11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A7539182-7A95-2D79-CE49-25248D855B8C}"/>
              </a:ext>
            </a:extLst>
          </p:cNvPr>
          <p:cNvSpPr/>
          <p:nvPr/>
        </p:nvSpPr>
        <p:spPr>
          <a:xfrm>
            <a:off x="4036653" y="3929129"/>
            <a:ext cx="1214664" cy="398928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ko-KR" altLang="en-US" sz="1143" b="1" spc="-36" dirty="0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녹취관리자</a:t>
            </a:r>
            <a:endParaRPr lang="en-US" altLang="ko-KR" sz="1143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페이지</a:t>
            </a:r>
          </a:p>
        </p:txBody>
      </p:sp>
      <p:cxnSp>
        <p:nvCxnSpPr>
          <p:cNvPr id="51" name="직선 화살표 연결선 94">
            <a:extLst>
              <a:ext uri="{FF2B5EF4-FFF2-40B4-BE49-F238E27FC236}">
                <a16:creationId xmlns:a16="http://schemas.microsoft.com/office/drawing/2014/main" id="{F752C409-4463-2373-6848-A07F6755BD05}"/>
              </a:ext>
            </a:extLst>
          </p:cNvPr>
          <p:cNvCxnSpPr>
            <a:cxnSpLocks/>
            <a:stCxn id="41" idx="1"/>
            <a:endCxn id="26" idx="3"/>
          </p:cNvCxnSpPr>
          <p:nvPr/>
        </p:nvCxnSpPr>
        <p:spPr>
          <a:xfrm rot="10800000">
            <a:off x="2054777" y="2965501"/>
            <a:ext cx="1981876" cy="44778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94">
            <a:extLst>
              <a:ext uri="{FF2B5EF4-FFF2-40B4-BE49-F238E27FC236}">
                <a16:creationId xmlns:a16="http://schemas.microsoft.com/office/drawing/2014/main" id="{43D6EC38-DFE2-E5F0-9653-11A11C3C82BF}"/>
              </a:ext>
            </a:extLst>
          </p:cNvPr>
          <p:cNvCxnSpPr>
            <a:cxnSpLocks/>
            <a:stCxn id="42" idx="1"/>
            <a:endCxn id="26" idx="3"/>
          </p:cNvCxnSpPr>
          <p:nvPr/>
        </p:nvCxnSpPr>
        <p:spPr>
          <a:xfrm rot="10800000">
            <a:off x="2054777" y="2965501"/>
            <a:ext cx="1981876" cy="1163092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화살표 연결선 94">
            <a:extLst>
              <a:ext uri="{FF2B5EF4-FFF2-40B4-BE49-F238E27FC236}">
                <a16:creationId xmlns:a16="http://schemas.microsoft.com/office/drawing/2014/main" id="{95F91C2E-CAFE-FE81-BC22-10B8E6AF4756}"/>
              </a:ext>
            </a:extLst>
          </p:cNvPr>
          <p:cNvCxnSpPr>
            <a:cxnSpLocks/>
            <a:stCxn id="6" idx="2"/>
            <a:endCxn id="41" idx="0"/>
          </p:cNvCxnSpPr>
          <p:nvPr/>
        </p:nvCxnSpPr>
        <p:spPr>
          <a:xfrm rot="5400000">
            <a:off x="4888953" y="1992965"/>
            <a:ext cx="975884" cy="1465820"/>
          </a:xfrm>
          <a:prstGeom prst="bentConnector3">
            <a:avLst>
              <a:gd name="adj1" fmla="val 84073"/>
            </a:avLst>
          </a:prstGeom>
          <a:ln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화살표 연결선 94">
            <a:extLst>
              <a:ext uri="{FF2B5EF4-FFF2-40B4-BE49-F238E27FC236}">
                <a16:creationId xmlns:a16="http://schemas.microsoft.com/office/drawing/2014/main" id="{108AD982-6E5E-A710-11E6-A63EEC3E152B}"/>
              </a:ext>
            </a:extLst>
          </p:cNvPr>
          <p:cNvCxnSpPr>
            <a:cxnSpLocks/>
            <a:stCxn id="6" idx="2"/>
            <a:endCxn id="42" idx="0"/>
          </p:cNvCxnSpPr>
          <p:nvPr/>
        </p:nvCxnSpPr>
        <p:spPr>
          <a:xfrm rot="5400000">
            <a:off x="4531297" y="2350621"/>
            <a:ext cx="1691196" cy="1465820"/>
          </a:xfrm>
          <a:prstGeom prst="bentConnector3">
            <a:avLst>
              <a:gd name="adj1" fmla="val 90415"/>
            </a:avLst>
          </a:prstGeom>
          <a:ln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화살표 연결선 94">
            <a:extLst>
              <a:ext uri="{FF2B5EF4-FFF2-40B4-BE49-F238E27FC236}">
                <a16:creationId xmlns:a16="http://schemas.microsoft.com/office/drawing/2014/main" id="{CEFF4B16-9B60-7B26-28E0-810F65444C64}"/>
              </a:ext>
            </a:extLst>
          </p:cNvPr>
          <p:cNvCxnSpPr>
            <a:cxnSpLocks/>
            <a:stCxn id="6" idx="2"/>
            <a:endCxn id="40" idx="0"/>
          </p:cNvCxnSpPr>
          <p:nvPr/>
        </p:nvCxnSpPr>
        <p:spPr>
          <a:xfrm rot="5400000">
            <a:off x="5234243" y="1647675"/>
            <a:ext cx="285305" cy="1465820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사각형: 둥근 모서리 82">
            <a:extLst>
              <a:ext uri="{FF2B5EF4-FFF2-40B4-BE49-F238E27FC236}">
                <a16:creationId xmlns:a16="http://schemas.microsoft.com/office/drawing/2014/main" id="{434ECFA6-C4B2-A824-CCAF-AB1BD2994319}"/>
              </a:ext>
            </a:extLst>
          </p:cNvPr>
          <p:cNvSpPr/>
          <p:nvPr/>
        </p:nvSpPr>
        <p:spPr>
          <a:xfrm flipH="1">
            <a:off x="7614735" y="2785614"/>
            <a:ext cx="1113740" cy="3989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통합상담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4" name="사각형: 둥근 모서리 83">
            <a:extLst>
              <a:ext uri="{FF2B5EF4-FFF2-40B4-BE49-F238E27FC236}">
                <a16:creationId xmlns:a16="http://schemas.microsoft.com/office/drawing/2014/main" id="{E491B870-5C6A-3761-C67B-4CEFD03B15B3}"/>
              </a:ext>
            </a:extLst>
          </p:cNvPr>
          <p:cNvSpPr/>
          <p:nvPr/>
        </p:nvSpPr>
        <p:spPr>
          <a:xfrm flipH="1">
            <a:off x="7614735" y="4283492"/>
            <a:ext cx="1113741" cy="3989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err="1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녹취저장</a:t>
            </a:r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스토리지</a:t>
            </a:r>
          </a:p>
        </p:txBody>
      </p:sp>
      <p:cxnSp>
        <p:nvCxnSpPr>
          <p:cNvPr id="89" name="꺾인 연결선 115">
            <a:extLst>
              <a:ext uri="{FF2B5EF4-FFF2-40B4-BE49-F238E27FC236}">
                <a16:creationId xmlns:a16="http://schemas.microsoft.com/office/drawing/2014/main" id="{8FC0F476-2F67-4A00-4F10-1908820012AA}"/>
              </a:ext>
            </a:extLst>
          </p:cNvPr>
          <p:cNvCxnSpPr>
            <a:cxnSpLocks/>
            <a:stCxn id="6" idx="3"/>
            <a:endCxn id="13" idx="3"/>
          </p:cNvCxnSpPr>
          <p:nvPr/>
        </p:nvCxnSpPr>
        <p:spPr>
          <a:xfrm>
            <a:off x="6729642" y="1953739"/>
            <a:ext cx="658605" cy="231994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94" name="꺾인 연결선 115">
            <a:extLst>
              <a:ext uri="{FF2B5EF4-FFF2-40B4-BE49-F238E27FC236}">
                <a16:creationId xmlns:a16="http://schemas.microsoft.com/office/drawing/2014/main" id="{63D68FB7-0E83-D73B-132E-F5484F90B0A7}"/>
              </a:ext>
            </a:extLst>
          </p:cNvPr>
          <p:cNvCxnSpPr>
            <a:cxnSpLocks/>
            <a:stCxn id="84" idx="1"/>
            <a:endCxn id="13" idx="1"/>
          </p:cNvCxnSpPr>
          <p:nvPr/>
        </p:nvCxnSpPr>
        <p:spPr>
          <a:xfrm flipH="1" flipV="1">
            <a:off x="8440383" y="2185733"/>
            <a:ext cx="288093" cy="2297224"/>
          </a:xfrm>
          <a:prstGeom prst="bentConnector3">
            <a:avLst>
              <a:gd name="adj1" fmla="val -79349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triangle"/>
            <a:tailEnd type="triangle"/>
          </a:ln>
          <a:effectLst/>
        </p:spPr>
      </p:cxnSp>
      <p:sp>
        <p:nvSpPr>
          <p:cNvPr id="105" name="사각형: 둥근 모서리 104">
            <a:extLst>
              <a:ext uri="{FF2B5EF4-FFF2-40B4-BE49-F238E27FC236}">
                <a16:creationId xmlns:a16="http://schemas.microsoft.com/office/drawing/2014/main" id="{D95321CF-3FED-434E-3F1F-461EA9F211F0}"/>
              </a:ext>
            </a:extLst>
          </p:cNvPr>
          <p:cNvSpPr/>
          <p:nvPr/>
        </p:nvSpPr>
        <p:spPr>
          <a:xfrm flipH="1">
            <a:off x="7614735" y="3503096"/>
            <a:ext cx="1113741" cy="3989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</a:t>
            </a:r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08" name="꺾인 연결선 115">
            <a:extLst>
              <a:ext uri="{FF2B5EF4-FFF2-40B4-BE49-F238E27FC236}">
                <a16:creationId xmlns:a16="http://schemas.microsoft.com/office/drawing/2014/main" id="{9230F191-C77E-0353-16FD-9F82D0D5ED66}"/>
              </a:ext>
            </a:extLst>
          </p:cNvPr>
          <p:cNvCxnSpPr>
            <a:cxnSpLocks/>
            <a:stCxn id="105" idx="1"/>
            <a:endCxn id="13" idx="1"/>
          </p:cNvCxnSpPr>
          <p:nvPr/>
        </p:nvCxnSpPr>
        <p:spPr>
          <a:xfrm flipH="1" flipV="1">
            <a:off x="8440383" y="2185733"/>
            <a:ext cx="288093" cy="1516828"/>
          </a:xfrm>
          <a:prstGeom prst="bentConnector3">
            <a:avLst>
              <a:gd name="adj1" fmla="val -79349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triangle"/>
            <a:tailEnd type="triangle"/>
          </a:ln>
          <a:effectLst/>
        </p:spPr>
      </p:cxnSp>
      <p:cxnSp>
        <p:nvCxnSpPr>
          <p:cNvPr id="113" name="직선 화살표 연결선 94">
            <a:extLst>
              <a:ext uri="{FF2B5EF4-FFF2-40B4-BE49-F238E27FC236}">
                <a16:creationId xmlns:a16="http://schemas.microsoft.com/office/drawing/2014/main" id="{B9EAD3B3-7C8B-3E7B-150E-6F90F24AC795}"/>
              </a:ext>
            </a:extLst>
          </p:cNvPr>
          <p:cNvCxnSpPr>
            <a:cxnSpLocks/>
            <a:stCxn id="105" idx="0"/>
            <a:endCxn id="27" idx="3"/>
          </p:cNvCxnSpPr>
          <p:nvPr/>
        </p:nvCxnSpPr>
        <p:spPr>
          <a:xfrm rot="16200000" flipH="1" flipV="1">
            <a:off x="4554142" y="1002048"/>
            <a:ext cx="1116415" cy="6118510"/>
          </a:xfrm>
          <a:prstGeom prst="bentConnector4">
            <a:avLst>
              <a:gd name="adj1" fmla="val -20476"/>
              <a:gd name="adj2" fmla="val 35247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화살표 연결선 94">
            <a:extLst>
              <a:ext uri="{FF2B5EF4-FFF2-40B4-BE49-F238E27FC236}">
                <a16:creationId xmlns:a16="http://schemas.microsoft.com/office/drawing/2014/main" id="{03BD88D6-C4FE-D91A-A99F-190089F3430C}"/>
              </a:ext>
            </a:extLst>
          </p:cNvPr>
          <p:cNvCxnSpPr>
            <a:cxnSpLocks/>
            <a:stCxn id="83" idx="0"/>
            <a:endCxn id="27" idx="3"/>
          </p:cNvCxnSpPr>
          <p:nvPr/>
        </p:nvCxnSpPr>
        <p:spPr>
          <a:xfrm rot="16200000" flipH="1" flipV="1">
            <a:off x="4195401" y="643307"/>
            <a:ext cx="1833897" cy="6118510"/>
          </a:xfrm>
          <a:prstGeom prst="bentConnector4">
            <a:avLst>
              <a:gd name="adj1" fmla="val -12465"/>
              <a:gd name="adj2" fmla="val 40852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연결선: 꺾임 151">
            <a:extLst>
              <a:ext uri="{FF2B5EF4-FFF2-40B4-BE49-F238E27FC236}">
                <a16:creationId xmlns:a16="http://schemas.microsoft.com/office/drawing/2014/main" id="{AA4E148D-34A3-5B04-6394-3D6C31ABD5E3}"/>
              </a:ext>
            </a:extLst>
          </p:cNvPr>
          <p:cNvCxnSpPr>
            <a:endCxn id="83" idx="3"/>
          </p:cNvCxnSpPr>
          <p:nvPr/>
        </p:nvCxnSpPr>
        <p:spPr>
          <a:xfrm>
            <a:off x="5251317" y="2722701"/>
            <a:ext cx="2363418" cy="262378"/>
          </a:xfrm>
          <a:prstGeom prst="bentConnector3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연결선: 꺾임 152">
            <a:extLst>
              <a:ext uri="{FF2B5EF4-FFF2-40B4-BE49-F238E27FC236}">
                <a16:creationId xmlns:a16="http://schemas.microsoft.com/office/drawing/2014/main" id="{E5706B78-258C-2ABD-D15C-4E2EA4A9AF1F}"/>
              </a:ext>
            </a:extLst>
          </p:cNvPr>
          <p:cNvCxnSpPr>
            <a:cxnSpLocks/>
            <a:stCxn id="41" idx="3"/>
            <a:endCxn id="105" idx="3"/>
          </p:cNvCxnSpPr>
          <p:nvPr/>
        </p:nvCxnSpPr>
        <p:spPr>
          <a:xfrm>
            <a:off x="5251317" y="3413281"/>
            <a:ext cx="2363418" cy="289280"/>
          </a:xfrm>
          <a:prstGeom prst="bentConnector3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연결선: 꺾임 164">
            <a:extLst>
              <a:ext uri="{FF2B5EF4-FFF2-40B4-BE49-F238E27FC236}">
                <a16:creationId xmlns:a16="http://schemas.microsoft.com/office/drawing/2014/main" id="{7AC480A3-1263-5624-1919-F98827702FB3}"/>
              </a:ext>
            </a:extLst>
          </p:cNvPr>
          <p:cNvCxnSpPr>
            <a:cxnSpLocks/>
            <a:stCxn id="42" idx="3"/>
            <a:endCxn id="84" idx="0"/>
          </p:cNvCxnSpPr>
          <p:nvPr/>
        </p:nvCxnSpPr>
        <p:spPr>
          <a:xfrm>
            <a:off x="5251317" y="4128593"/>
            <a:ext cx="2920288" cy="154899"/>
          </a:xfrm>
          <a:prstGeom prst="bentConnector2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92550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1850F873-D81D-9BF8-2B65-67C95D1A7C89}"/>
              </a:ext>
            </a:extLst>
          </p:cNvPr>
          <p:cNvSpPr/>
          <p:nvPr/>
        </p:nvSpPr>
        <p:spPr>
          <a:xfrm>
            <a:off x="161186" y="836613"/>
            <a:ext cx="2732182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CDF66FC-EE47-B574-9B0F-88010CBFD69F}"/>
              </a:ext>
            </a:extLst>
          </p:cNvPr>
          <p:cNvSpPr/>
          <p:nvPr/>
        </p:nvSpPr>
        <p:spPr>
          <a:xfrm>
            <a:off x="157064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F106DF3-9497-578F-1BB7-0907DD28BD1D}"/>
              </a:ext>
            </a:extLst>
          </p:cNvPr>
          <p:cNvSpPr/>
          <p:nvPr/>
        </p:nvSpPr>
        <p:spPr>
          <a:xfrm>
            <a:off x="2893367" y="836712"/>
            <a:ext cx="9072265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134F34C7-3E08-C626-6DD5-685B3C31CE22}"/>
              </a:ext>
            </a:extLst>
          </p:cNvPr>
          <p:cNvSpPr/>
          <p:nvPr/>
        </p:nvSpPr>
        <p:spPr>
          <a:xfrm>
            <a:off x="2927648" y="836712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17E6440-DFAE-5570-C7B2-AFC44FCB3AE4}"/>
              </a:ext>
            </a:extLst>
          </p:cNvPr>
          <p:cNvSpPr/>
          <p:nvPr/>
        </p:nvSpPr>
        <p:spPr>
          <a:xfrm>
            <a:off x="5509583" y="1938658"/>
            <a:ext cx="1239675" cy="568388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en-US" altLang="ko-KR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SSO </a:t>
            </a:r>
            <a:r>
              <a:rPr lang="ko-KR" altLang="en-US" sz="1143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인증서버 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59BE70D3-83DD-5857-2B71-6C482D111442}"/>
              </a:ext>
            </a:extLst>
          </p:cNvPr>
          <p:cNvSpPr/>
          <p:nvPr/>
        </p:nvSpPr>
        <p:spPr>
          <a:xfrm>
            <a:off x="5951217" y="4087853"/>
            <a:ext cx="920845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 저장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정보 저장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행정표준 코드 저장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GPKI DN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값 검증 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21" name="직선 화살표 연결선 94">
            <a:extLst>
              <a:ext uri="{FF2B5EF4-FFF2-40B4-BE49-F238E27FC236}">
                <a16:creationId xmlns:a16="http://schemas.microsoft.com/office/drawing/2014/main" id="{75772132-7B34-DF7D-4124-154E5B262041}"/>
              </a:ext>
            </a:extLst>
          </p:cNvPr>
          <p:cNvCxnSpPr>
            <a:cxnSpLocks/>
            <a:stCxn id="10" idx="3"/>
            <a:endCxn id="26" idx="3"/>
          </p:cNvCxnSpPr>
          <p:nvPr/>
        </p:nvCxnSpPr>
        <p:spPr>
          <a:xfrm rot="10800000" flipV="1">
            <a:off x="1705438" y="2850039"/>
            <a:ext cx="1645560" cy="187470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BA7032E9-93FB-73CF-2BDE-3C5EC8C0B3BF}"/>
              </a:ext>
            </a:extLst>
          </p:cNvPr>
          <p:cNvSpPr/>
          <p:nvPr/>
        </p:nvSpPr>
        <p:spPr>
          <a:xfrm>
            <a:off x="2076516" y="4355098"/>
            <a:ext cx="1217995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GPKI</a:t>
            </a:r>
            <a:r>
              <a:rPr kumimoji="0" lang="ko-KR" altLang="en-US" sz="800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응답 </a:t>
            </a:r>
            <a:r>
              <a:rPr kumimoji="0" lang="en-US" altLang="ko-KR" sz="800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/ DN</a:t>
            </a:r>
            <a:r>
              <a:rPr kumimoji="0" lang="ko-KR" altLang="en-US" sz="800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값 </a:t>
            </a:r>
            <a:endParaRPr kumimoji="0" lang="ko-KR" alt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E5D567-F1D9-6AE9-08F2-B00AB5017000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3" name="TextBox 2">
            <a:hlinkClick r:id="" action="ppaction://noaction"/>
            <a:extLst>
              <a:ext uri="{FF2B5EF4-FFF2-40B4-BE49-F238E27FC236}">
                <a16:creationId xmlns:a16="http://schemas.microsoft.com/office/drawing/2014/main" id="{FE8E723D-F8BD-BA35-1B7C-2268C5281873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1FB5D9A-0BD7-6942-01A9-A8FAE382EC64}"/>
              </a:ext>
            </a:extLst>
          </p:cNvPr>
          <p:cNvSpPr txBox="1"/>
          <p:nvPr/>
        </p:nvSpPr>
        <p:spPr>
          <a:xfrm>
            <a:off x="335359" y="467380"/>
            <a:ext cx="4778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SSO </a:t>
            </a:r>
            <a:r>
              <a:rPr lang="ko-KR" altLang="en-US" dirty="0"/>
              <a:t>통합로그인 프로세스</a:t>
            </a:r>
            <a:r>
              <a:rPr lang="en-US" altLang="ko-KR" dirty="0"/>
              <a:t>(1</a:t>
            </a:r>
            <a:r>
              <a:rPr lang="ko-KR" altLang="en-US" dirty="0"/>
              <a:t>차</a:t>
            </a:r>
            <a:r>
              <a:rPr lang="en-US" altLang="ko-KR" dirty="0"/>
              <a:t>/2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sp>
        <p:nvSpPr>
          <p:cNvPr id="26" name="사각형: 둥근 모서리 3">
            <a:extLst>
              <a:ext uri="{FF2B5EF4-FFF2-40B4-BE49-F238E27FC236}">
                <a16:creationId xmlns:a16="http://schemas.microsoft.com/office/drawing/2014/main" id="{3E558C1C-5C34-BA99-F353-C6FC403A81BC}"/>
              </a:ext>
            </a:extLst>
          </p:cNvPr>
          <p:cNvSpPr/>
          <p:nvPr/>
        </p:nvSpPr>
        <p:spPr>
          <a:xfrm>
            <a:off x="707783" y="2854401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WEB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사용자 </a:t>
            </a:r>
          </a:p>
        </p:txBody>
      </p:sp>
      <p:cxnSp>
        <p:nvCxnSpPr>
          <p:cNvPr id="63" name="직선 화살표 연결선 94">
            <a:extLst>
              <a:ext uri="{FF2B5EF4-FFF2-40B4-BE49-F238E27FC236}">
                <a16:creationId xmlns:a16="http://schemas.microsoft.com/office/drawing/2014/main" id="{95F91C2E-CAFE-FE81-BC22-10B8E6AF4756}"/>
              </a:ext>
            </a:extLst>
          </p:cNvPr>
          <p:cNvCxnSpPr>
            <a:cxnSpLocks/>
            <a:stCxn id="15" idx="0"/>
            <a:endCxn id="10" idx="2"/>
          </p:cNvCxnSpPr>
          <p:nvPr/>
        </p:nvCxnSpPr>
        <p:spPr>
          <a:xfrm rot="5400000" flipH="1" flipV="1">
            <a:off x="2583185" y="2609862"/>
            <a:ext cx="804399" cy="1783364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직선 화살표 연결선 94">
            <a:extLst>
              <a:ext uri="{FF2B5EF4-FFF2-40B4-BE49-F238E27FC236}">
                <a16:creationId xmlns:a16="http://schemas.microsoft.com/office/drawing/2014/main" id="{108AD982-6E5E-A710-11E6-A63EEC3E152B}"/>
              </a:ext>
            </a:extLst>
          </p:cNvPr>
          <p:cNvCxnSpPr>
            <a:cxnSpLocks/>
            <a:stCxn id="6" idx="1"/>
            <a:endCxn id="10" idx="0"/>
          </p:cNvCxnSpPr>
          <p:nvPr/>
        </p:nvCxnSpPr>
        <p:spPr>
          <a:xfrm rot="10800000" flipV="1">
            <a:off x="3877067" y="2222851"/>
            <a:ext cx="1632517" cy="377881"/>
          </a:xfrm>
          <a:prstGeom prst="bentConnector2">
            <a:avLst/>
          </a:prstGeom>
          <a:ln>
            <a:solidFill>
              <a:srgbClr val="0070C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사각형: 둥근 모서리 83">
            <a:extLst>
              <a:ext uri="{FF2B5EF4-FFF2-40B4-BE49-F238E27FC236}">
                <a16:creationId xmlns:a16="http://schemas.microsoft.com/office/drawing/2014/main" id="{E491B870-5C6A-3761-C67B-4CEFD03B15B3}"/>
              </a:ext>
            </a:extLst>
          </p:cNvPr>
          <p:cNvSpPr/>
          <p:nvPr/>
        </p:nvSpPr>
        <p:spPr>
          <a:xfrm flipH="1">
            <a:off x="5324569" y="4754389"/>
            <a:ext cx="1113741" cy="398929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통합관리 </a:t>
            </a:r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89" name="꺾인 연결선 115">
            <a:extLst>
              <a:ext uri="{FF2B5EF4-FFF2-40B4-BE49-F238E27FC236}">
                <a16:creationId xmlns:a16="http://schemas.microsoft.com/office/drawing/2014/main" id="{8FC0F476-2F67-4A00-4F10-1908820012AA}"/>
              </a:ext>
            </a:extLst>
          </p:cNvPr>
          <p:cNvCxnSpPr>
            <a:cxnSpLocks/>
            <a:stCxn id="6" idx="3"/>
            <a:endCxn id="50" idx="1"/>
          </p:cNvCxnSpPr>
          <p:nvPr/>
        </p:nvCxnSpPr>
        <p:spPr>
          <a:xfrm>
            <a:off x="6749258" y="2222852"/>
            <a:ext cx="358724" cy="1077288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cxnSp>
        <p:nvCxnSpPr>
          <p:cNvPr id="153" name="연결선: 꺾임 152">
            <a:extLst>
              <a:ext uri="{FF2B5EF4-FFF2-40B4-BE49-F238E27FC236}">
                <a16:creationId xmlns:a16="http://schemas.microsoft.com/office/drawing/2014/main" id="{E5706B78-258C-2ABD-D15C-4E2EA4A9AF1F}"/>
              </a:ext>
            </a:extLst>
          </p:cNvPr>
          <p:cNvCxnSpPr>
            <a:cxnSpLocks/>
            <a:stCxn id="84" idx="0"/>
            <a:endCxn id="6" idx="2"/>
          </p:cNvCxnSpPr>
          <p:nvPr/>
        </p:nvCxnSpPr>
        <p:spPr>
          <a:xfrm rot="5400000" flipH="1" flipV="1">
            <a:off x="4881759" y="3506727"/>
            <a:ext cx="2247343" cy="247982"/>
          </a:xfrm>
          <a:prstGeom prst="bentConnector3">
            <a:avLst/>
          </a:prstGeom>
          <a:ln w="28575"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982E76A4-DB0C-5A1A-4375-BEB0E167995E}"/>
              </a:ext>
            </a:extLst>
          </p:cNvPr>
          <p:cNvSpPr/>
          <p:nvPr/>
        </p:nvSpPr>
        <p:spPr>
          <a:xfrm flipH="1">
            <a:off x="3350998" y="2600733"/>
            <a:ext cx="1052136" cy="498611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통합로그인</a:t>
            </a:r>
            <a:endParaRPr lang="en-US" altLang="ko-KR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/>
            <a:r>
              <a:rPr lang="ko-KR" altLang="en-US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페이지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DF6554F-717E-6D08-1372-B500C06039EE}"/>
              </a:ext>
            </a:extLst>
          </p:cNvPr>
          <p:cNvSpPr/>
          <p:nvPr/>
        </p:nvSpPr>
        <p:spPr>
          <a:xfrm>
            <a:off x="3156230" y="3151110"/>
            <a:ext cx="67037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ID/PW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입력 방식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GPKI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간편인증</a:t>
            </a: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736F5A3B-5D3E-FCC4-AB31-37B9A422A5CC}"/>
              </a:ext>
            </a:extLst>
          </p:cNvPr>
          <p:cNvSpPr/>
          <p:nvPr/>
        </p:nvSpPr>
        <p:spPr>
          <a:xfrm>
            <a:off x="1486370" y="3903743"/>
            <a:ext cx="1214664" cy="398928"/>
          </a:xfrm>
          <a:prstGeom prst="roundRect">
            <a:avLst/>
          </a:prstGeom>
          <a:solidFill>
            <a:srgbClr val="C9EDFD"/>
          </a:solidFill>
        </p:spPr>
        <p:txBody>
          <a:bodyPr wrap="square" lIns="0" tIns="0" rIns="0" bIns="0" rtlCol="0" anchor="ctr" anchorCtr="0"/>
          <a:lstStyle/>
          <a:p>
            <a:pPr algn="ctr"/>
            <a:r>
              <a:rPr lang="en-US" altLang="ko-KR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GPKI</a:t>
            </a:r>
            <a:r>
              <a:rPr lang="ko-KR" altLang="en-US" sz="1143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인증 </a:t>
            </a:r>
          </a:p>
        </p:txBody>
      </p:sp>
      <p:cxnSp>
        <p:nvCxnSpPr>
          <p:cNvPr id="24" name="직선 화살표 연결선 94">
            <a:extLst>
              <a:ext uri="{FF2B5EF4-FFF2-40B4-BE49-F238E27FC236}">
                <a16:creationId xmlns:a16="http://schemas.microsoft.com/office/drawing/2014/main" id="{562F6A8E-2C98-D638-9490-FB12D34736BE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 flipV="1">
            <a:off x="2701035" y="3073167"/>
            <a:ext cx="1299981" cy="1030039"/>
          </a:xfrm>
          <a:prstGeom prst="bentConnector3">
            <a:avLst>
              <a:gd name="adj1" fmla="val 176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4ABD0797-433C-48F0-D948-E541742C07BB}"/>
              </a:ext>
            </a:extLst>
          </p:cNvPr>
          <p:cNvSpPr/>
          <p:nvPr/>
        </p:nvSpPr>
        <p:spPr>
          <a:xfrm>
            <a:off x="3826606" y="1668349"/>
            <a:ext cx="1287100" cy="48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사용자정보 조회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비밀번호 확인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조직</a:t>
            </a: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/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 비교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GPKI DN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값 활용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5F30D538-12DA-D482-17FD-A74D8AF38404}"/>
              </a:ext>
            </a:extLst>
          </p:cNvPr>
          <p:cNvSpPr/>
          <p:nvPr/>
        </p:nvSpPr>
        <p:spPr>
          <a:xfrm>
            <a:off x="7107982" y="3081461"/>
            <a:ext cx="719488" cy="437357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>
            <a:defPPr>
              <a:defRPr lang="en-US"/>
            </a:defPPr>
            <a:lvl1pPr marL="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183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6366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4548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2731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0914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89097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37280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5462" algn="l" defTabSz="548183" rtl="0" eaLnBrk="1" latinLnBrk="0" hangingPunct="1">
              <a:defRPr sz="215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7D14C1C6-E79A-F39D-7B11-FFB3FD31C3BC}"/>
              </a:ext>
            </a:extLst>
          </p:cNvPr>
          <p:cNvSpPr/>
          <p:nvPr/>
        </p:nvSpPr>
        <p:spPr>
          <a:xfrm>
            <a:off x="7023142" y="2652904"/>
            <a:ext cx="1287100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인증성공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 정보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 접근 정보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9694146A-1563-9653-721B-AAE8A3BA0E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1753433"/>
              </p:ext>
            </p:extLst>
          </p:nvPr>
        </p:nvGraphicFramePr>
        <p:xfrm>
          <a:off x="8618996" y="1858522"/>
          <a:ext cx="1941500" cy="3286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1500">
                  <a:extLst>
                    <a:ext uri="{9D8B030D-6E8A-4147-A177-3AD203B41FA5}">
                      <a16:colId xmlns:a16="http://schemas.microsoft.com/office/drawing/2014/main" val="3753529865"/>
                    </a:ext>
                  </a:extLst>
                </a:gridCol>
              </a:tblGrid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D-ARS WAS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4321796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REC WAS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069569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전광판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6576365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IPCC</a:t>
                      </a:r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운영관리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463652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AI</a:t>
                      </a:r>
                      <a:r>
                        <a:rPr lang="ko-KR" altLang="en-US" sz="970" dirty="0" err="1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상담어드바이저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869826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TA</a:t>
                      </a:r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관리자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153935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STT </a:t>
                      </a:r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관리서버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2592730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AI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5128646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상담</a:t>
                      </a:r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APP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9014787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KMS</a:t>
                      </a:r>
                      <a:endParaRPr lang="ko-KR" altLang="en-US" sz="970" dirty="0">
                        <a:solidFill>
                          <a:schemeClr val="tx1"/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</a:endParaRP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42669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통합관리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027647"/>
                  </a:ext>
                </a:extLst>
              </a:tr>
              <a:tr h="2738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70" dirty="0">
                          <a:solidFill>
                            <a:schemeClr val="tx1"/>
                          </a:solidFill>
                          <a:latin typeface="KoPub돋움체 Bold" panose="02020603020101020101" pitchFamily="18" charset="-127"/>
                          <a:ea typeface="KoPub돋움체 Bold" panose="02020603020101020101" pitchFamily="18" charset="-127"/>
                        </a:rPr>
                        <a:t>통합통계</a:t>
                      </a:r>
                    </a:p>
                  </a:txBody>
                  <a:tcPr anchor="ctr">
                    <a:cell3D prstMaterial="dkEdge">
                      <a:bevel prst="coolSlant"/>
                      <a:lightRig rig="flood" dir="t"/>
                    </a:cell3D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9775276"/>
                  </a:ext>
                </a:extLst>
              </a:tr>
            </a:tbl>
          </a:graphicData>
        </a:graphic>
      </p:graphicFrame>
      <p:cxnSp>
        <p:nvCxnSpPr>
          <p:cNvPr id="5" name="꺾인 연결선 115">
            <a:extLst>
              <a:ext uri="{FF2B5EF4-FFF2-40B4-BE49-F238E27FC236}">
                <a16:creationId xmlns:a16="http://schemas.microsoft.com/office/drawing/2014/main" id="{8931724E-E351-9963-16A4-0863F35FBEC6}"/>
              </a:ext>
            </a:extLst>
          </p:cNvPr>
          <p:cNvCxnSpPr>
            <a:cxnSpLocks/>
            <a:stCxn id="50" idx="3"/>
            <a:endCxn id="4" idx="1"/>
          </p:cNvCxnSpPr>
          <p:nvPr/>
        </p:nvCxnSpPr>
        <p:spPr>
          <a:xfrm>
            <a:off x="7827470" y="3300140"/>
            <a:ext cx="791526" cy="201404"/>
          </a:xfrm>
          <a:prstGeom prst="bentConnector3">
            <a:avLst>
              <a:gd name="adj1" fmla="val 50000"/>
            </a:avLst>
          </a:prstGeom>
          <a:noFill/>
          <a:ln w="6350" cap="flat" cmpd="sng" algn="ctr">
            <a:solidFill>
              <a:srgbClr val="0070C0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</p:cxnSp>
      <p:cxnSp>
        <p:nvCxnSpPr>
          <p:cNvPr id="12" name="직선 화살표 연결선 94">
            <a:extLst>
              <a:ext uri="{FF2B5EF4-FFF2-40B4-BE49-F238E27FC236}">
                <a16:creationId xmlns:a16="http://schemas.microsoft.com/office/drawing/2014/main" id="{D635B2FD-CBBB-05AF-23E4-CB408607DBA3}"/>
              </a:ext>
            </a:extLst>
          </p:cNvPr>
          <p:cNvCxnSpPr>
            <a:cxnSpLocks/>
            <a:stCxn id="6" idx="0"/>
            <a:endCxn id="4" idx="0"/>
          </p:cNvCxnSpPr>
          <p:nvPr/>
        </p:nvCxnSpPr>
        <p:spPr>
          <a:xfrm rot="5400000" flipH="1" flipV="1">
            <a:off x="7819515" y="168428"/>
            <a:ext cx="80136" cy="3460325"/>
          </a:xfrm>
          <a:prstGeom prst="bentConnector3">
            <a:avLst>
              <a:gd name="adj1" fmla="val 385265"/>
            </a:avLst>
          </a:prstGeom>
          <a:ln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2F80A0D-9E46-DCED-DF50-B93DD54C55EF}"/>
              </a:ext>
            </a:extLst>
          </p:cNvPr>
          <p:cNvSpPr/>
          <p:nvPr/>
        </p:nvSpPr>
        <p:spPr>
          <a:xfrm>
            <a:off x="8618996" y="1324447"/>
            <a:ext cx="1287100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SSO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에이전트 호출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유효성 확인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9027156-6ABC-44B6-8B82-0E514B1ED1DE}"/>
              </a:ext>
            </a:extLst>
          </p:cNvPr>
          <p:cNvSpPr/>
          <p:nvPr/>
        </p:nvSpPr>
        <p:spPr>
          <a:xfrm>
            <a:off x="8013855" y="3550468"/>
            <a:ext cx="1287100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사용자별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메뉴권한에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따른 기능 제공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540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그림 6">
            <a:extLst>
              <a:ext uri="{FF2B5EF4-FFF2-40B4-BE49-F238E27FC236}">
                <a16:creationId xmlns:a16="http://schemas.microsoft.com/office/drawing/2014/main" id="{A279E26C-1149-44AE-AF43-7F901EED6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44" y="908720"/>
            <a:ext cx="1052512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8D89ED8F-6C98-9E37-FFE2-A89F05300226}"/>
              </a:ext>
            </a:extLst>
          </p:cNvPr>
          <p:cNvCxnSpPr/>
          <p:nvPr/>
        </p:nvCxnSpPr>
        <p:spPr>
          <a:xfrm>
            <a:off x="2434381" y="969045"/>
            <a:ext cx="0" cy="4951412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9D8C4A3B-89D4-F7D9-9758-C954251AD384}"/>
              </a:ext>
            </a:extLst>
          </p:cNvPr>
          <p:cNvSpPr/>
          <p:nvPr/>
        </p:nvSpPr>
        <p:spPr>
          <a:xfrm>
            <a:off x="473819" y="2127920"/>
            <a:ext cx="1119187" cy="490537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로그인 요청</a:t>
            </a:r>
          </a:p>
        </p:txBody>
      </p:sp>
      <p:sp>
        <p:nvSpPr>
          <p:cNvPr id="2056" name="TextBox 11">
            <a:extLst>
              <a:ext uri="{FF2B5EF4-FFF2-40B4-BE49-F238E27FC236}">
                <a16:creationId xmlns:a16="http://schemas.microsoft.com/office/drawing/2014/main" id="{2DA25924-5A9D-70E6-BB6B-4A9A24A18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319" y="5133057"/>
            <a:ext cx="1085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차 인증</a:t>
            </a:r>
          </a:p>
        </p:txBody>
      </p:sp>
      <p:sp>
        <p:nvSpPr>
          <p:cNvPr id="2057" name="TextBox 12">
            <a:extLst>
              <a:ext uri="{FF2B5EF4-FFF2-40B4-BE49-F238E27FC236}">
                <a16:creationId xmlns:a16="http://schemas.microsoft.com/office/drawing/2014/main" id="{F812D2A9-394A-5505-EEF6-337D5BA00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2719" y="5169570"/>
            <a:ext cx="10842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차 인증</a:t>
            </a:r>
          </a:p>
        </p:txBody>
      </p:sp>
      <p:sp>
        <p:nvSpPr>
          <p:cNvPr id="14" name="다이아몬드 13">
            <a:extLst>
              <a:ext uri="{FF2B5EF4-FFF2-40B4-BE49-F238E27FC236}">
                <a16:creationId xmlns:a16="http://schemas.microsoft.com/office/drawing/2014/main" id="{198CE29C-3A49-7B5E-CF0F-A0AEDC04A43E}"/>
              </a:ext>
            </a:extLst>
          </p:cNvPr>
          <p:cNvSpPr/>
          <p:nvPr/>
        </p:nvSpPr>
        <p:spPr>
          <a:xfrm>
            <a:off x="4423519" y="1967582"/>
            <a:ext cx="1287462" cy="811213"/>
          </a:xfrm>
          <a:prstGeom prst="diamond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사용자 인증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C7251F0E-3999-3AA5-DB63-D5E349939A3F}"/>
              </a:ext>
            </a:extLst>
          </p:cNvPr>
          <p:cNvSpPr/>
          <p:nvPr/>
        </p:nvSpPr>
        <p:spPr>
          <a:xfrm>
            <a:off x="4452094" y="3275682"/>
            <a:ext cx="1230312" cy="490538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SMS</a:t>
            </a: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문자 발송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71ABBA6-AFE9-3DB4-F537-4E5979C0731B}"/>
              </a:ext>
            </a:extLst>
          </p:cNvPr>
          <p:cNvSpPr/>
          <p:nvPr/>
        </p:nvSpPr>
        <p:spPr>
          <a:xfrm>
            <a:off x="473819" y="4693320"/>
            <a:ext cx="1119187" cy="490537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결과 확인</a:t>
            </a:r>
          </a:p>
        </p:txBody>
      </p:sp>
      <p:sp>
        <p:nvSpPr>
          <p:cNvPr id="17" name="다이아몬드 16">
            <a:extLst>
              <a:ext uri="{FF2B5EF4-FFF2-40B4-BE49-F238E27FC236}">
                <a16:creationId xmlns:a16="http://schemas.microsoft.com/office/drawing/2014/main" id="{FD58ADB0-9F99-8CCC-7772-E0C02704BBB9}"/>
              </a:ext>
            </a:extLst>
          </p:cNvPr>
          <p:cNvSpPr/>
          <p:nvPr/>
        </p:nvSpPr>
        <p:spPr>
          <a:xfrm>
            <a:off x="9379694" y="3220120"/>
            <a:ext cx="1287462" cy="811212"/>
          </a:xfrm>
          <a:prstGeom prst="diamond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SMS</a:t>
            </a: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문자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확인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0471F81-3EB5-3A5A-BDDA-4120951E3E45}"/>
              </a:ext>
            </a:extLst>
          </p:cNvPr>
          <p:cNvSpPr/>
          <p:nvPr/>
        </p:nvSpPr>
        <p:spPr>
          <a:xfrm>
            <a:off x="10881469" y="3380457"/>
            <a:ext cx="1119187" cy="490538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오류 </a:t>
            </a:r>
            <a:r>
              <a:rPr kumimoji="0" lang="ko-KR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코드 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전송</a:t>
            </a: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7007D05F-0C99-DA52-23B4-85F51D415171}"/>
              </a:ext>
            </a:extLst>
          </p:cNvPr>
          <p:cNvCxnSpPr>
            <a:stCxn id="17" idx="3"/>
            <a:endCxn id="22" idx="1"/>
          </p:cNvCxnSpPr>
          <p:nvPr/>
        </p:nvCxnSpPr>
        <p:spPr>
          <a:xfrm>
            <a:off x="10667156" y="3624932"/>
            <a:ext cx="214313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45EDC982-BEE8-88A2-CDBB-016D1F82F6F9}"/>
              </a:ext>
            </a:extLst>
          </p:cNvPr>
          <p:cNvSpPr/>
          <p:nvPr/>
        </p:nvSpPr>
        <p:spPr>
          <a:xfrm>
            <a:off x="6171356" y="2113632"/>
            <a:ext cx="1119188" cy="490538"/>
          </a:xfrm>
          <a:prstGeom prst="rect">
            <a:avLst/>
          </a:prstGeom>
          <a:solidFill>
            <a:schemeClr val="bg1"/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anchor="ctr"/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오류 </a:t>
            </a:r>
            <a:r>
              <a:rPr kumimoji="0" lang="ko-KR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코드 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메시지 확인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cxnSp>
        <p:nvCxnSpPr>
          <p:cNvPr id="29" name="꺾인 연결선 28">
            <a:extLst>
              <a:ext uri="{FF2B5EF4-FFF2-40B4-BE49-F238E27FC236}">
                <a16:creationId xmlns:a16="http://schemas.microsoft.com/office/drawing/2014/main" id="{D106713D-CCBF-738F-80B0-60FAA9FAE4E4}"/>
              </a:ext>
            </a:extLst>
          </p:cNvPr>
          <p:cNvCxnSpPr>
            <a:endCxn id="27" idx="3"/>
          </p:cNvCxnSpPr>
          <p:nvPr/>
        </p:nvCxnSpPr>
        <p:spPr>
          <a:xfrm rot="10800000">
            <a:off x="7290544" y="2358107"/>
            <a:ext cx="4129087" cy="885825"/>
          </a:xfrm>
          <a:prstGeom prst="bentConnector3">
            <a:avLst>
              <a:gd name="adj1" fmla="val 391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C993454D-2355-C0EC-A99F-30FEFB254461}"/>
              </a:ext>
            </a:extLst>
          </p:cNvPr>
          <p:cNvCxnSpPr>
            <a:stCxn id="14" idx="2"/>
            <a:endCxn id="15" idx="0"/>
          </p:cNvCxnSpPr>
          <p:nvPr/>
        </p:nvCxnSpPr>
        <p:spPr>
          <a:xfrm>
            <a:off x="5068044" y="2778795"/>
            <a:ext cx="0" cy="49688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7" name="TextBox 31">
            <a:extLst>
              <a:ext uri="{FF2B5EF4-FFF2-40B4-BE49-F238E27FC236}">
                <a16:creationId xmlns:a16="http://schemas.microsoft.com/office/drawing/2014/main" id="{CDDBD6CB-E3D1-8546-EA9A-706855932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044" y="2789907"/>
            <a:ext cx="3825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Yes</a:t>
            </a:r>
            <a:endParaRPr kumimoji="0" lang="ko-KR" alt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3E8F5819-EC1F-86CA-8106-C840C98641AC}"/>
              </a:ext>
            </a:extLst>
          </p:cNvPr>
          <p:cNvCxnSpPr>
            <a:stCxn id="14" idx="3"/>
            <a:endCxn id="27" idx="1"/>
          </p:cNvCxnSpPr>
          <p:nvPr/>
        </p:nvCxnSpPr>
        <p:spPr>
          <a:xfrm flipV="1">
            <a:off x="5710981" y="2358107"/>
            <a:ext cx="460375" cy="15875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꺾인 연결선 35">
            <a:extLst>
              <a:ext uri="{FF2B5EF4-FFF2-40B4-BE49-F238E27FC236}">
                <a16:creationId xmlns:a16="http://schemas.microsoft.com/office/drawing/2014/main" id="{15926604-C693-7864-3958-4F9715224AA0}"/>
              </a:ext>
            </a:extLst>
          </p:cNvPr>
          <p:cNvCxnSpPr>
            <a:stCxn id="27" idx="0"/>
            <a:endCxn id="11" idx="0"/>
          </p:cNvCxnSpPr>
          <p:nvPr/>
        </p:nvCxnSpPr>
        <p:spPr>
          <a:xfrm rot="16200000" flipH="1" flipV="1">
            <a:off x="3875038" y="-728787"/>
            <a:ext cx="14288" cy="5699125"/>
          </a:xfrm>
          <a:prstGeom prst="bentConnector3">
            <a:avLst>
              <a:gd name="adj1" fmla="val -1562543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0" name="TextBox 36">
            <a:extLst>
              <a:ext uri="{FF2B5EF4-FFF2-40B4-BE49-F238E27FC236}">
                <a16:creationId xmlns:a16="http://schemas.microsoft.com/office/drawing/2014/main" id="{73E90CE6-863E-52C1-546D-E24212A23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7981" y="2412082"/>
            <a:ext cx="358775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No</a:t>
            </a:r>
            <a:endParaRPr kumimoji="0" lang="ko-KR" alt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41" name="꺾인 연결선 40">
            <a:extLst>
              <a:ext uri="{FF2B5EF4-FFF2-40B4-BE49-F238E27FC236}">
                <a16:creationId xmlns:a16="http://schemas.microsoft.com/office/drawing/2014/main" id="{0B2744C2-E006-BD66-9BD6-0D12D77407AD}"/>
              </a:ext>
            </a:extLst>
          </p:cNvPr>
          <p:cNvCxnSpPr>
            <a:cxnSpLocks/>
            <a:stCxn id="17" idx="2"/>
            <a:endCxn id="16" idx="2"/>
          </p:cNvCxnSpPr>
          <p:nvPr/>
        </p:nvCxnSpPr>
        <p:spPr>
          <a:xfrm rot="5400000">
            <a:off x="4952156" y="113382"/>
            <a:ext cx="1152525" cy="8988425"/>
          </a:xfrm>
          <a:prstGeom prst="bentConnector3">
            <a:avLst>
              <a:gd name="adj1" fmla="val 219752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2" name="TextBox 44">
            <a:extLst>
              <a:ext uri="{FF2B5EF4-FFF2-40B4-BE49-F238E27FC236}">
                <a16:creationId xmlns:a16="http://schemas.microsoft.com/office/drawing/2014/main" id="{32C37364-DCDC-8106-070A-722035E69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5556" y="2078707"/>
            <a:ext cx="3363913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120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초 이내 </a:t>
            </a: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SMS 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문자 미 입력 시 재인증문자 발송 진행</a:t>
            </a:r>
            <a:endParaRPr kumimoji="0" lang="en-US" altLang="ko-KR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073" name="TextBox 45">
            <a:extLst>
              <a:ext uri="{FF2B5EF4-FFF2-40B4-BE49-F238E27FC236}">
                <a16:creationId xmlns:a16="http://schemas.microsoft.com/office/drawing/2014/main" id="{E058D87A-FBB3-0395-E71A-AD4080AB0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019" y="5298157"/>
            <a:ext cx="134461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통합 관리 화면 이동</a:t>
            </a:r>
          </a:p>
        </p:txBody>
      </p:sp>
      <p:sp>
        <p:nvSpPr>
          <p:cNvPr id="2074" name="TextBox 46">
            <a:extLst>
              <a:ext uri="{FF2B5EF4-FFF2-40B4-BE49-F238E27FC236}">
                <a16:creationId xmlns:a16="http://schemas.microsoft.com/office/drawing/2014/main" id="{B36F9283-CAFA-E467-79B1-815F38E82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9131" y="4042445"/>
            <a:ext cx="382588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Yes</a:t>
            </a:r>
            <a:endParaRPr kumimoji="0" lang="ko-KR" alt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077" name="TextBox 60">
            <a:extLst>
              <a:ext uri="{FF2B5EF4-FFF2-40B4-BE49-F238E27FC236}">
                <a16:creationId xmlns:a16="http://schemas.microsoft.com/office/drawing/2014/main" id="{921CD840-678E-50F8-522E-DB9F7A420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79831" y="3613820"/>
            <a:ext cx="3587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No</a:t>
            </a:r>
            <a:endParaRPr kumimoji="0" lang="ko-KR" alt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1F9B9E55-83D1-0BBB-D1C8-5A5F3CF090C4}"/>
              </a:ext>
            </a:extLst>
          </p:cNvPr>
          <p:cNvCxnSpPr/>
          <p:nvPr/>
        </p:nvCxnSpPr>
        <p:spPr>
          <a:xfrm flipH="1">
            <a:off x="651619" y="5590257"/>
            <a:ext cx="11193462" cy="0"/>
          </a:xfrm>
          <a:prstGeom prst="line">
            <a:avLst/>
          </a:prstGeom>
          <a:ln w="254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9" name="TextBox 68">
            <a:extLst>
              <a:ext uri="{FF2B5EF4-FFF2-40B4-BE49-F238E27FC236}">
                <a16:creationId xmlns:a16="http://schemas.microsoft.com/office/drawing/2014/main" id="{9FC8B5AD-0174-82A2-8615-2C6320615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8919" y="5702970"/>
            <a:ext cx="6969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DMZ</a:t>
            </a:r>
          </a:p>
        </p:txBody>
      </p:sp>
      <p:cxnSp>
        <p:nvCxnSpPr>
          <p:cNvPr id="81" name="직선 화살표 연결선 80">
            <a:extLst>
              <a:ext uri="{FF2B5EF4-FFF2-40B4-BE49-F238E27FC236}">
                <a16:creationId xmlns:a16="http://schemas.microsoft.com/office/drawing/2014/main" id="{1A963B09-9442-A617-745F-39E7AB0E219A}"/>
              </a:ext>
            </a:extLst>
          </p:cNvPr>
          <p:cNvCxnSpPr>
            <a:stCxn id="11" idx="3"/>
            <a:endCxn id="14" idx="1"/>
          </p:cNvCxnSpPr>
          <p:nvPr/>
        </p:nvCxnSpPr>
        <p:spPr>
          <a:xfrm>
            <a:off x="1593006" y="2373982"/>
            <a:ext cx="2830513" cy="0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3" name="TextBox 83">
            <a:extLst>
              <a:ext uri="{FF2B5EF4-FFF2-40B4-BE49-F238E27FC236}">
                <a16:creationId xmlns:a16="http://schemas.microsoft.com/office/drawing/2014/main" id="{AF13DD59-DA67-FB3F-33E8-8C3410790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744" y="2480345"/>
            <a:ext cx="120967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ID/Password 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인증</a:t>
            </a:r>
          </a:p>
        </p:txBody>
      </p:sp>
      <p:sp>
        <p:nvSpPr>
          <p:cNvPr id="2084" name="TextBox 84">
            <a:extLst>
              <a:ext uri="{FF2B5EF4-FFF2-40B4-BE49-F238E27FC236}">
                <a16:creationId xmlns:a16="http://schemas.microsoft.com/office/drawing/2014/main" id="{31003A4B-96B8-2130-F15A-24D530CE7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781" y="3869407"/>
            <a:ext cx="182721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사용자에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차 </a:t>
            </a:r>
            <a:r>
              <a:rPr kumimoji="0" lang="en-US" altLang="ko-KR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SMS</a:t>
            </a:r>
            <a:r>
              <a:rPr kumimoji="0" lang="ko-KR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문자 발송</a:t>
            </a:r>
            <a:endParaRPr kumimoji="0" lang="en-US" altLang="ko-KR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1" name="직사각형 90">
            <a:extLst>
              <a:ext uri="{FF2B5EF4-FFF2-40B4-BE49-F238E27FC236}">
                <a16:creationId xmlns:a16="http://schemas.microsoft.com/office/drawing/2014/main" id="{6FC13102-0823-D7EC-3102-192E2E5D5ED2}"/>
              </a:ext>
            </a:extLst>
          </p:cNvPr>
          <p:cNvSpPr/>
          <p:nvPr/>
        </p:nvSpPr>
        <p:spPr>
          <a:xfrm>
            <a:off x="6974631" y="2788320"/>
            <a:ext cx="1985963" cy="1152526"/>
          </a:xfrm>
          <a:prstGeom prst="rect">
            <a:avLst/>
          </a:prstGeom>
          <a:noFill/>
          <a:ln w="254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2089" name="그림 91">
            <a:extLst>
              <a:ext uri="{FF2B5EF4-FFF2-40B4-BE49-F238E27FC236}">
                <a16:creationId xmlns:a16="http://schemas.microsoft.com/office/drawing/2014/main" id="{8B8F363F-4489-EE92-77D1-9593ED2040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469" y="2854995"/>
            <a:ext cx="1752600" cy="93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1" name="TextBox 95">
            <a:extLst>
              <a:ext uri="{FF2B5EF4-FFF2-40B4-BE49-F238E27FC236}">
                <a16:creationId xmlns:a16="http://schemas.microsoft.com/office/drawing/2014/main" id="{28791336-CF90-6048-5D28-DC64D6D50D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019" y="2543845"/>
            <a:ext cx="74295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인증 화면</a:t>
            </a:r>
          </a:p>
        </p:txBody>
      </p:sp>
      <p:sp>
        <p:nvSpPr>
          <p:cNvPr id="2096" name="TextBox 2">
            <a:extLst>
              <a:ext uri="{FF2B5EF4-FFF2-40B4-BE49-F238E27FC236}">
                <a16:creationId xmlns:a16="http://schemas.microsoft.com/office/drawing/2014/main" id="{0629A31F-D2B8-7897-AD4F-3276E1B53C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06806" y="4480595"/>
            <a:ext cx="7620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SMS</a:t>
            </a:r>
            <a:r>
              <a:rPr kumimoji="0" lang="ko-KR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문자</a:t>
            </a:r>
            <a:endParaRPr kumimoji="0" lang="en-US" altLang="ko-KR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확인</a:t>
            </a:r>
          </a:p>
        </p:txBody>
      </p:sp>
      <p:sp>
        <p:nvSpPr>
          <p:cNvPr id="2097" name="TextBox 48">
            <a:extLst>
              <a:ext uri="{FF2B5EF4-FFF2-40B4-BE49-F238E27FC236}">
                <a16:creationId xmlns:a16="http://schemas.microsoft.com/office/drawing/2014/main" id="{E67CC9E4-76C5-F225-05AF-B11A2E20D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1419" y="1532607"/>
            <a:ext cx="28971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차 인증 </a:t>
            </a: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3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회 오류 시  </a:t>
            </a:r>
            <a:r>
              <a:rPr kumimoji="0" lang="en-US" altLang="ko-KR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차 인증  페이지로 이동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6F8DE4-A1FF-2E0D-CA32-0823B9292227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3" name="TextBox 2">
            <a:hlinkClick r:id="" action="ppaction://noaction"/>
            <a:extLst>
              <a:ext uri="{FF2B5EF4-FFF2-40B4-BE49-F238E27FC236}">
                <a16:creationId xmlns:a16="http://schemas.microsoft.com/office/drawing/2014/main" id="{D4F8E43E-C82D-E11B-BDAD-5C5F7FBF5B63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C74B76-84FA-3B6D-3EC1-04D8002836EC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SMS </a:t>
            </a:r>
            <a:r>
              <a:rPr lang="ko-KR" altLang="en-US" dirty="0"/>
              <a:t>인증</a:t>
            </a:r>
            <a:r>
              <a:rPr lang="en-US" altLang="ko-KR" dirty="0"/>
              <a:t>(2</a:t>
            </a:r>
            <a:r>
              <a:rPr lang="ko-KR" altLang="en-US" dirty="0" err="1"/>
              <a:t>차인증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8ACD10D7-2B47-A90F-63C5-3BC66DF7464A}"/>
              </a:ext>
            </a:extLst>
          </p:cNvPr>
          <p:cNvSpPr/>
          <p:nvPr/>
        </p:nvSpPr>
        <p:spPr>
          <a:xfrm>
            <a:off x="7104111" y="836712"/>
            <a:ext cx="4895801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613E176E-35AF-6FFF-967B-E81B311E68A3}"/>
              </a:ext>
            </a:extLst>
          </p:cNvPr>
          <p:cNvSpPr/>
          <p:nvPr/>
        </p:nvSpPr>
        <p:spPr>
          <a:xfrm>
            <a:off x="191344" y="836712"/>
            <a:ext cx="6953272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4B24EF3F-FDC3-3C5E-B1B1-3FD1255F17A2}"/>
              </a:ext>
            </a:extLst>
          </p:cNvPr>
          <p:cNvSpPr/>
          <p:nvPr/>
        </p:nvSpPr>
        <p:spPr>
          <a:xfrm>
            <a:off x="191344" y="836712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DCBB82E-108A-714E-7822-5D8D8AED6663}"/>
              </a:ext>
            </a:extLst>
          </p:cNvPr>
          <p:cNvSpPr/>
          <p:nvPr/>
        </p:nvSpPr>
        <p:spPr>
          <a:xfrm>
            <a:off x="398262" y="2103954"/>
            <a:ext cx="6705850" cy="2466975"/>
          </a:xfrm>
          <a:prstGeom prst="roundRect">
            <a:avLst>
              <a:gd name="adj" fmla="val 6311"/>
            </a:avLst>
          </a:prstGeom>
          <a:solidFill>
            <a:srgbClr val="E1F1F3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C600DB64-17CB-36D4-A4E9-24BE31C94460}"/>
              </a:ext>
            </a:extLst>
          </p:cNvPr>
          <p:cNvSpPr/>
          <p:nvPr/>
        </p:nvSpPr>
        <p:spPr>
          <a:xfrm>
            <a:off x="407368" y="2415741"/>
            <a:ext cx="2628900" cy="1922567"/>
          </a:xfrm>
          <a:prstGeom prst="roundRect">
            <a:avLst>
              <a:gd name="adj" fmla="val 8245"/>
            </a:avLst>
          </a:prstGeom>
          <a:solidFill>
            <a:srgbClr val="4EA72E">
              <a:lumMod val="20000"/>
              <a:lumOff val="80000"/>
            </a:srgbClr>
          </a:solidFill>
          <a:ln w="19050" cap="flat" cmpd="sng" algn="ctr">
            <a:solidFill>
              <a:srgbClr val="4EA72E"/>
            </a:solidFill>
            <a:prstDash val="sysDot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C7F6D920-7F06-C666-62DB-E3141429D47A}"/>
              </a:ext>
            </a:extLst>
          </p:cNvPr>
          <p:cNvSpPr/>
          <p:nvPr/>
        </p:nvSpPr>
        <p:spPr>
          <a:xfrm>
            <a:off x="531193" y="2633333"/>
            <a:ext cx="1095375" cy="2857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+mn-lt"/>
                <a:ea typeface="+mn-ea"/>
              </a:rPr>
              <a:t>고객정보데이터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F381DD0-6CE8-09A7-92EA-A844C7E75191}"/>
              </a:ext>
            </a:extLst>
          </p:cNvPr>
          <p:cNvSpPr/>
          <p:nvPr/>
        </p:nvSpPr>
        <p:spPr>
          <a:xfrm>
            <a:off x="531193" y="3014333"/>
            <a:ext cx="1095375" cy="2857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>
                <a:latin typeface="+mn-lt"/>
                <a:ea typeface="+mn-ea"/>
              </a:rPr>
              <a:t>상담정보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6DD7D57-8F4F-A6A3-BEB7-AE5EB6FA417A}"/>
              </a:ext>
            </a:extLst>
          </p:cNvPr>
          <p:cNvSpPr/>
          <p:nvPr/>
        </p:nvSpPr>
        <p:spPr>
          <a:xfrm>
            <a:off x="531193" y="3395333"/>
            <a:ext cx="1095375" cy="2857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>
                <a:latin typeface="+mn-lt"/>
                <a:ea typeface="+mn-ea"/>
              </a:rPr>
              <a:t>기타 데이터</a:t>
            </a:r>
            <a:endParaRPr lang="ko-KR" altLang="en-US" b="1" dirty="0">
              <a:latin typeface="+mn-lt"/>
              <a:ea typeface="+mn-ea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C7E12F54-F9CE-4F2A-B45D-D44426012B23}"/>
              </a:ext>
            </a:extLst>
          </p:cNvPr>
          <p:cNvSpPr/>
          <p:nvPr/>
        </p:nvSpPr>
        <p:spPr>
          <a:xfrm>
            <a:off x="1855168" y="2522843"/>
            <a:ext cx="866775" cy="777240"/>
          </a:xfrm>
          <a:prstGeom prst="roundRect">
            <a:avLst>
              <a:gd name="adj" fmla="val 11905"/>
            </a:avLst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23" name="그림 22" descr="블랙, 어둠이(가) 표시된 사진&#10;&#10;자동 생성된 설명">
            <a:extLst>
              <a:ext uri="{FF2B5EF4-FFF2-40B4-BE49-F238E27FC236}">
                <a16:creationId xmlns:a16="http://schemas.microsoft.com/office/drawing/2014/main" id="{4BA7F142-ACD3-C05C-3744-2216662BEC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975" y="2608228"/>
            <a:ext cx="406105" cy="40610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0FC8EDE-ECC4-9CDB-AC46-F2073AD0D8CA}"/>
              </a:ext>
            </a:extLst>
          </p:cNvPr>
          <p:cNvSpPr txBox="1"/>
          <p:nvPr/>
        </p:nvSpPr>
        <p:spPr>
          <a:xfrm>
            <a:off x="1933613" y="3050188"/>
            <a:ext cx="73152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전달데이터</a:t>
            </a: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9B511646-3F23-1DFF-38DD-5E55363D6C56}"/>
              </a:ext>
            </a:extLst>
          </p:cNvPr>
          <p:cNvSpPr/>
          <p:nvPr/>
        </p:nvSpPr>
        <p:spPr>
          <a:xfrm>
            <a:off x="1855168" y="3395333"/>
            <a:ext cx="866775" cy="777240"/>
          </a:xfrm>
          <a:prstGeom prst="roundRect">
            <a:avLst>
              <a:gd name="adj" fmla="val 11905"/>
            </a:avLst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DA7F96F-E06F-1E14-1CB2-13D7D2074E14}"/>
              </a:ext>
            </a:extLst>
          </p:cNvPr>
          <p:cNvSpPr txBox="1"/>
          <p:nvPr/>
        </p:nvSpPr>
        <p:spPr>
          <a:xfrm>
            <a:off x="1933613" y="3922678"/>
            <a:ext cx="731520" cy="21544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전달데이터</a:t>
            </a:r>
          </a:p>
        </p:txBody>
      </p:sp>
      <p:pic>
        <p:nvPicPr>
          <p:cNvPr id="41" name="Picture 4" descr="암호화 된 데이터 - 무료 보안개 아이콘">
            <a:extLst>
              <a:ext uri="{FF2B5EF4-FFF2-40B4-BE49-F238E27FC236}">
                <a16:creationId xmlns:a16="http://schemas.microsoft.com/office/drawing/2014/main" id="{DD2E69EF-8185-7535-042C-02AB8BA94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975" y="3451619"/>
            <a:ext cx="458928" cy="45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884A227D-7138-8AE1-AD37-1ED2D6017CF6}"/>
              </a:ext>
            </a:extLst>
          </p:cNvPr>
          <p:cNvSpPr/>
          <p:nvPr/>
        </p:nvSpPr>
        <p:spPr>
          <a:xfrm>
            <a:off x="2158326" y="1980129"/>
            <a:ext cx="2628900" cy="340362"/>
          </a:xfrm>
          <a:prstGeom prst="roundRect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TA 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시스템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65FF55B-04FE-9DA9-53CC-088224903942}"/>
              </a:ext>
            </a:extLst>
          </p:cNvPr>
          <p:cNvSpPr txBox="1"/>
          <p:nvPr/>
        </p:nvSpPr>
        <p:spPr>
          <a:xfrm>
            <a:off x="407368" y="3772403"/>
            <a:ext cx="13523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데이터 업로드 </a:t>
            </a:r>
            <a:endParaRPr kumimoji="0"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비식별</a:t>
            </a: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처리 </a:t>
            </a:r>
            <a:endParaRPr kumimoji="0"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비식별</a:t>
            </a: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데이터 전송 </a:t>
            </a:r>
            <a:endParaRPr kumimoji="0" lang="en-US" altLang="ko-KR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11DCED29-A270-2E28-5873-9D1961D72133}"/>
              </a:ext>
            </a:extLst>
          </p:cNvPr>
          <p:cNvSpPr/>
          <p:nvPr/>
        </p:nvSpPr>
        <p:spPr>
          <a:xfrm>
            <a:off x="4614576" y="3398932"/>
            <a:ext cx="866775" cy="777240"/>
          </a:xfrm>
          <a:prstGeom prst="roundRect">
            <a:avLst>
              <a:gd name="adj" fmla="val 11905"/>
            </a:avLst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48" name="Picture 8" descr="엔진 아이콘 Generic color lineal-color">
            <a:extLst>
              <a:ext uri="{FF2B5EF4-FFF2-40B4-BE49-F238E27FC236}">
                <a16:creationId xmlns:a16="http://schemas.microsoft.com/office/drawing/2014/main" id="{DE727773-4063-4B21-1A8F-BC36C4CCD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916" y="3417856"/>
            <a:ext cx="506208" cy="50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538F2FDE-4C39-4C7B-95DA-66A63F7E0E67}"/>
              </a:ext>
            </a:extLst>
          </p:cNvPr>
          <p:cNvSpPr txBox="1"/>
          <p:nvPr/>
        </p:nvSpPr>
        <p:spPr>
          <a:xfrm>
            <a:off x="4614576" y="3880125"/>
            <a:ext cx="86677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가명처리 엔진</a:t>
            </a:r>
            <a:endParaRPr kumimoji="0" lang="en-US" altLang="ko-KR" sz="800" b="1" dirty="0">
              <a:solidFill>
                <a:prstClr val="black"/>
              </a:solidFill>
              <a:latin typeface="맑은 고딕" panose="02110004020202020204"/>
              <a:ea typeface="맑은 고딕" panose="020B0503020000020004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(</a:t>
            </a: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비식별화</a:t>
            </a:r>
            <a:r>
              <a:rPr kumimoji="0" lang="en-US" altLang="ko-KR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)</a:t>
            </a:r>
            <a:endParaRPr kumimoji="0" lang="ko-KR" altLang="en-US" sz="800" b="1" dirty="0">
              <a:solidFill>
                <a:prstClr val="black"/>
              </a:solidFill>
              <a:latin typeface="맑은 고딕" panose="02110004020202020204"/>
              <a:ea typeface="맑은 고딕" panose="020B0503020000020004" pitchFamily="50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AEE74A7-6A7D-84EA-662B-FBCB1C8D4261}"/>
              </a:ext>
            </a:extLst>
          </p:cNvPr>
          <p:cNvSpPr txBox="1"/>
          <p:nvPr/>
        </p:nvSpPr>
        <p:spPr>
          <a:xfrm>
            <a:off x="3173510" y="3451619"/>
            <a:ext cx="1204626" cy="253916"/>
          </a:xfrm>
          <a:prstGeom prst="rect">
            <a:avLst/>
          </a:prstGeom>
          <a:solidFill>
            <a:srgbClr val="E1F1F3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</a:t>
            </a:r>
            <a:r>
              <a:rPr kumimoji="0"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민감정보 </a:t>
            </a:r>
            <a:r>
              <a:rPr kumimoji="0"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</a:t>
            </a:r>
            <a:endParaRPr kumimoji="0" lang="ko-KR" altLang="en-US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345D5598-4FE2-B0A1-0357-FFC82E2B170A}"/>
              </a:ext>
            </a:extLst>
          </p:cNvPr>
          <p:cNvSpPr/>
          <p:nvPr/>
        </p:nvSpPr>
        <p:spPr>
          <a:xfrm>
            <a:off x="8957072" y="2186161"/>
            <a:ext cx="2467520" cy="2466975"/>
          </a:xfrm>
          <a:prstGeom prst="roundRect">
            <a:avLst>
              <a:gd name="adj" fmla="val 6311"/>
            </a:avLst>
          </a:prstGeom>
          <a:solidFill>
            <a:srgbClr val="E1F1F3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6DAE1BC8-05D0-8217-E333-FEE8E65650AE}"/>
              </a:ext>
            </a:extLst>
          </p:cNvPr>
          <p:cNvSpPr/>
          <p:nvPr/>
        </p:nvSpPr>
        <p:spPr>
          <a:xfrm>
            <a:off x="6156120" y="3189957"/>
            <a:ext cx="866775" cy="777240"/>
          </a:xfrm>
          <a:prstGeom prst="roundRect">
            <a:avLst>
              <a:gd name="adj" fmla="val 11905"/>
            </a:avLst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76220B7-30AC-5392-FA93-28880A533AA5}"/>
              </a:ext>
            </a:extLst>
          </p:cNvPr>
          <p:cNvSpPr txBox="1"/>
          <p:nvPr/>
        </p:nvSpPr>
        <p:spPr>
          <a:xfrm>
            <a:off x="6156120" y="3671150"/>
            <a:ext cx="866775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비식별화</a:t>
            </a:r>
            <a:endParaRPr kumimoji="0" lang="en-US" altLang="ko-KR" sz="800" b="1" dirty="0">
              <a:solidFill>
                <a:prstClr val="black"/>
              </a:solidFill>
              <a:latin typeface="맑은 고딕" panose="02110004020202020204"/>
              <a:ea typeface="맑은 고딕" panose="020B0503020000020004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b="1" dirty="0">
                <a:solidFill>
                  <a:prstClr val="black"/>
                </a:solidFill>
                <a:latin typeface="맑은 고딕" panose="02110004020202020204"/>
                <a:ea typeface="맑은 고딕" panose="020B0503020000020004" pitchFamily="50" charset="-127"/>
              </a:rPr>
              <a:t>데이터</a:t>
            </a:r>
          </a:p>
        </p:txBody>
      </p:sp>
      <p:pic>
        <p:nvPicPr>
          <p:cNvPr id="55" name="그림 54" descr="블랙, 어둠이(가) 표시된 사진&#10;&#10;자동 생성된 설명">
            <a:extLst>
              <a:ext uri="{FF2B5EF4-FFF2-40B4-BE49-F238E27FC236}">
                <a16:creationId xmlns:a16="http://schemas.microsoft.com/office/drawing/2014/main" id="{D64D1B9B-81CB-E905-51FA-FB30B72A24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813" y="3232666"/>
            <a:ext cx="433387" cy="433387"/>
          </a:xfrm>
          <a:prstGeom prst="rect">
            <a:avLst/>
          </a:prstGeom>
        </p:spPr>
      </p:pic>
      <p:cxnSp>
        <p:nvCxnSpPr>
          <p:cNvPr id="56" name="연결선: 꺾임 55">
            <a:extLst>
              <a:ext uri="{FF2B5EF4-FFF2-40B4-BE49-F238E27FC236}">
                <a16:creationId xmlns:a16="http://schemas.microsoft.com/office/drawing/2014/main" id="{7BA0D489-3D82-D4FD-12D9-1DD334CC48CF}"/>
              </a:ext>
            </a:extLst>
          </p:cNvPr>
          <p:cNvCxnSpPr>
            <a:cxnSpLocks/>
            <a:stCxn id="51" idx="3"/>
            <a:endCxn id="47" idx="1"/>
          </p:cNvCxnSpPr>
          <p:nvPr/>
        </p:nvCxnSpPr>
        <p:spPr>
          <a:xfrm>
            <a:off x="4378136" y="3578577"/>
            <a:ext cx="236440" cy="208975"/>
          </a:xfrm>
          <a:prstGeom prst="bentConnector3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7" name="연결선: 꺾임 56">
            <a:extLst>
              <a:ext uri="{FF2B5EF4-FFF2-40B4-BE49-F238E27FC236}">
                <a16:creationId xmlns:a16="http://schemas.microsoft.com/office/drawing/2014/main" id="{6371578A-00A3-BD21-4917-343E9DD752D7}"/>
              </a:ext>
            </a:extLst>
          </p:cNvPr>
          <p:cNvCxnSpPr>
            <a:stCxn id="34" idx="3"/>
            <a:endCxn id="51" idx="1"/>
          </p:cNvCxnSpPr>
          <p:nvPr/>
        </p:nvCxnSpPr>
        <p:spPr>
          <a:xfrm flipV="1">
            <a:off x="2721943" y="3578577"/>
            <a:ext cx="451567" cy="205376"/>
          </a:xfrm>
          <a:prstGeom prst="bentConnector3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cxnSp>
        <p:nvCxnSpPr>
          <p:cNvPr id="58" name="연결선: 꺾임 57">
            <a:extLst>
              <a:ext uri="{FF2B5EF4-FFF2-40B4-BE49-F238E27FC236}">
                <a16:creationId xmlns:a16="http://schemas.microsoft.com/office/drawing/2014/main" id="{1E4C00C9-A8B2-9A94-A1DD-EB1BE99120ED}"/>
              </a:ext>
            </a:extLst>
          </p:cNvPr>
          <p:cNvCxnSpPr>
            <a:cxnSpLocks/>
            <a:stCxn id="47" idx="3"/>
            <a:endCxn id="53" idx="1"/>
          </p:cNvCxnSpPr>
          <p:nvPr/>
        </p:nvCxnSpPr>
        <p:spPr>
          <a:xfrm flipV="1">
            <a:off x="5481351" y="3578577"/>
            <a:ext cx="674769" cy="208975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9" name="연결선: 꺾임 58">
            <a:extLst>
              <a:ext uri="{FF2B5EF4-FFF2-40B4-BE49-F238E27FC236}">
                <a16:creationId xmlns:a16="http://schemas.microsoft.com/office/drawing/2014/main" id="{2E43B057-A21C-F320-035D-4E0832ABA188}"/>
              </a:ext>
            </a:extLst>
          </p:cNvPr>
          <p:cNvCxnSpPr>
            <a:cxnSpLocks/>
            <a:stCxn id="60" idx="3"/>
          </p:cNvCxnSpPr>
          <p:nvPr/>
        </p:nvCxnSpPr>
        <p:spPr>
          <a:xfrm>
            <a:off x="4461798" y="2797782"/>
            <a:ext cx="1603881" cy="515578"/>
          </a:xfrm>
          <a:prstGeom prst="bentConnector3">
            <a:avLst>
              <a:gd name="adj1" fmla="val 70786"/>
            </a:avLst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7F824885-15F4-758E-1EF9-E5E4026A1F5B}"/>
              </a:ext>
            </a:extLst>
          </p:cNvPr>
          <p:cNvSpPr txBox="1"/>
          <p:nvPr/>
        </p:nvSpPr>
        <p:spPr>
          <a:xfrm>
            <a:off x="3257172" y="2670824"/>
            <a:ext cx="1204626" cy="253916"/>
          </a:xfrm>
          <a:prstGeom prst="rect">
            <a:avLst/>
          </a:prstGeom>
          <a:solidFill>
            <a:srgbClr val="E1F1F3"/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개인</a:t>
            </a:r>
            <a:r>
              <a:rPr kumimoji="0"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0" lang="ko-KR" altLang="en-US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민감정보 </a:t>
            </a:r>
            <a:r>
              <a:rPr kumimoji="0"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X</a:t>
            </a:r>
            <a:endParaRPr kumimoji="0" lang="ko-KR" altLang="en-US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1" name="연결선: 꺾임 60">
            <a:extLst>
              <a:ext uri="{FF2B5EF4-FFF2-40B4-BE49-F238E27FC236}">
                <a16:creationId xmlns:a16="http://schemas.microsoft.com/office/drawing/2014/main" id="{F95CD53A-4A18-82EC-6EA6-2C68DDE57787}"/>
              </a:ext>
            </a:extLst>
          </p:cNvPr>
          <p:cNvCxnSpPr>
            <a:cxnSpLocks/>
            <a:stCxn id="22" idx="3"/>
            <a:endCxn id="60" idx="1"/>
          </p:cNvCxnSpPr>
          <p:nvPr/>
        </p:nvCxnSpPr>
        <p:spPr>
          <a:xfrm flipV="1">
            <a:off x="2721943" y="2797782"/>
            <a:ext cx="535229" cy="113681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  <a:headEnd type="oval" w="med" len="med"/>
            <a:tailEnd type="triangle" w="med" len="med"/>
          </a:ln>
          <a:effectLst/>
        </p:spPr>
      </p:cxn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AE8BAFC2-F80C-52B4-A044-6B400AF8B0ED}"/>
              </a:ext>
            </a:extLst>
          </p:cNvPr>
          <p:cNvSpPr/>
          <p:nvPr/>
        </p:nvSpPr>
        <p:spPr>
          <a:xfrm>
            <a:off x="9282573" y="1957912"/>
            <a:ext cx="1853987" cy="340362"/>
          </a:xfrm>
          <a:prstGeom prst="roundRect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외부연계 </a:t>
            </a:r>
            <a:r>
              <a:rPr kumimoji="0" lang="en-US" altLang="ko-KR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API </a:t>
            </a: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서비스 </a:t>
            </a:r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FD4A619D-F74C-F49C-5CF0-71BDAF60E565}"/>
              </a:ext>
            </a:extLst>
          </p:cNvPr>
          <p:cNvSpPr/>
          <p:nvPr/>
        </p:nvSpPr>
        <p:spPr>
          <a:xfrm>
            <a:off x="7599420" y="3023687"/>
            <a:ext cx="1218748" cy="857845"/>
          </a:xfrm>
          <a:prstGeom prst="roundRect">
            <a:avLst/>
          </a:prstGeom>
          <a:solidFill>
            <a:srgbClr val="0F9ED5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행정정보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공동이용</a:t>
            </a:r>
            <a:endParaRPr kumimoji="0" lang="en-US" altLang="ko-KR" sz="12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센터</a:t>
            </a:r>
          </a:p>
        </p:txBody>
      </p:sp>
      <p:grpSp>
        <p:nvGrpSpPr>
          <p:cNvPr id="2048" name="그룹 2047">
            <a:extLst>
              <a:ext uri="{FF2B5EF4-FFF2-40B4-BE49-F238E27FC236}">
                <a16:creationId xmlns:a16="http://schemas.microsoft.com/office/drawing/2014/main" id="{6E892882-CABB-34A9-62D6-CCD9E29F7B9E}"/>
              </a:ext>
            </a:extLst>
          </p:cNvPr>
          <p:cNvGrpSpPr/>
          <p:nvPr/>
        </p:nvGrpSpPr>
        <p:grpSpPr>
          <a:xfrm>
            <a:off x="9355752" y="2526952"/>
            <a:ext cx="1694330" cy="1465729"/>
            <a:chOff x="1757082" y="4428565"/>
            <a:chExt cx="1694330" cy="1317811"/>
          </a:xfrm>
        </p:grpSpPr>
        <p:sp>
          <p:nvSpPr>
            <p:cNvPr id="2049" name="직사각형 2048">
              <a:extLst>
                <a:ext uri="{FF2B5EF4-FFF2-40B4-BE49-F238E27FC236}">
                  <a16:creationId xmlns:a16="http://schemas.microsoft.com/office/drawing/2014/main" id="{5DC55922-8D29-5B3D-0431-54951DCB5999}"/>
                </a:ext>
              </a:extLst>
            </p:cNvPr>
            <p:cNvSpPr/>
            <p:nvPr/>
          </p:nvSpPr>
          <p:spPr>
            <a:xfrm>
              <a:off x="1757082" y="4428565"/>
              <a:ext cx="1694330" cy="1317811"/>
            </a:xfrm>
            <a:prstGeom prst="rect">
              <a:avLst/>
            </a:prstGeom>
            <a:solidFill>
              <a:sysClr val="window" lastClr="FFFFFF">
                <a:lumMod val="85000"/>
              </a:sysClr>
            </a:solidFill>
            <a:ln w="190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050" name="직사각형 2049">
              <a:extLst>
                <a:ext uri="{FF2B5EF4-FFF2-40B4-BE49-F238E27FC236}">
                  <a16:creationId xmlns:a16="http://schemas.microsoft.com/office/drawing/2014/main" id="{E5BCEDC9-3D5B-4A11-2F61-F6D1274E78C2}"/>
                </a:ext>
              </a:extLst>
            </p:cNvPr>
            <p:cNvSpPr/>
            <p:nvPr/>
          </p:nvSpPr>
          <p:spPr>
            <a:xfrm>
              <a:off x="1757082" y="4428565"/>
              <a:ext cx="1694330" cy="268941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19050" cap="flat" cmpd="sng" algn="ctr">
              <a:solidFill>
                <a:sysClr val="window" lastClr="FFFFFF">
                  <a:lumMod val="50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110004020202020204"/>
                  <a:ea typeface="맑은 고딕" panose="020B0503020000020004" pitchFamily="50" charset="-127"/>
                  <a:cs typeface="+mn-cs"/>
                </a:rPr>
                <a:t>민원정보분석시스템</a:t>
              </a:r>
            </a:p>
          </p:txBody>
        </p:sp>
      </p:grpSp>
      <p:sp>
        <p:nvSpPr>
          <p:cNvPr id="2051" name="사각형: 둥근 모서리 2050">
            <a:extLst>
              <a:ext uri="{FF2B5EF4-FFF2-40B4-BE49-F238E27FC236}">
                <a16:creationId xmlns:a16="http://schemas.microsoft.com/office/drawing/2014/main" id="{1BEB24AA-29EC-8DE3-875D-A7CD48DD6C40}"/>
              </a:ext>
            </a:extLst>
          </p:cNvPr>
          <p:cNvSpPr/>
          <p:nvPr/>
        </p:nvSpPr>
        <p:spPr>
          <a:xfrm>
            <a:off x="9592758" y="3010429"/>
            <a:ext cx="1238824" cy="498773"/>
          </a:xfrm>
          <a:prstGeom prst="roundRect">
            <a:avLst/>
          </a:prstGeom>
          <a:solidFill>
            <a:sysClr val="window" lastClr="FFFFFF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110004020202020204"/>
                <a:ea typeface="맑은 고딕" panose="020B0503020000020004" pitchFamily="50" charset="-127"/>
                <a:cs typeface="+mn-cs"/>
              </a:rPr>
              <a:t>민원분석활용</a:t>
            </a:r>
            <a:endParaRPr kumimoji="0" lang="ko-KR" altLang="en-US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2053" name="연결선: 꺾임 2052">
            <a:extLst>
              <a:ext uri="{FF2B5EF4-FFF2-40B4-BE49-F238E27FC236}">
                <a16:creationId xmlns:a16="http://schemas.microsoft.com/office/drawing/2014/main" id="{ABB853CB-9499-5EA0-4E87-53E01D63F5FC}"/>
              </a:ext>
            </a:extLst>
          </p:cNvPr>
          <p:cNvCxnSpPr>
            <a:cxnSpLocks/>
            <a:stCxn id="53" idx="3"/>
            <a:endCxn id="63" idx="1"/>
          </p:cNvCxnSpPr>
          <p:nvPr/>
        </p:nvCxnSpPr>
        <p:spPr>
          <a:xfrm flipV="1">
            <a:off x="7022895" y="3452610"/>
            <a:ext cx="576525" cy="125967"/>
          </a:xfrm>
          <a:prstGeom prst="bentConnector3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054" name="연결선: 꺾임 2053">
            <a:extLst>
              <a:ext uri="{FF2B5EF4-FFF2-40B4-BE49-F238E27FC236}">
                <a16:creationId xmlns:a16="http://schemas.microsoft.com/office/drawing/2014/main" id="{81A4A0C4-BC82-4A8F-065D-18F7A5088571}"/>
              </a:ext>
            </a:extLst>
          </p:cNvPr>
          <p:cNvCxnSpPr>
            <a:cxnSpLocks/>
            <a:stCxn id="63" idx="3"/>
            <a:endCxn id="2049" idx="1"/>
          </p:cNvCxnSpPr>
          <p:nvPr/>
        </p:nvCxnSpPr>
        <p:spPr>
          <a:xfrm flipV="1">
            <a:off x="8818168" y="3259817"/>
            <a:ext cx="537584" cy="192793"/>
          </a:xfrm>
          <a:prstGeom prst="bentConnector3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055" name="TextBox 2054">
            <a:extLst>
              <a:ext uri="{FF2B5EF4-FFF2-40B4-BE49-F238E27FC236}">
                <a16:creationId xmlns:a16="http://schemas.microsoft.com/office/drawing/2014/main" id="{CD65485E-9158-EF31-9D83-E26425A8CA8A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2057" name="TextBox 2056">
            <a:hlinkClick r:id="" action="ppaction://noaction"/>
            <a:extLst>
              <a:ext uri="{FF2B5EF4-FFF2-40B4-BE49-F238E27FC236}">
                <a16:creationId xmlns:a16="http://schemas.microsoft.com/office/drawing/2014/main" id="{831063EA-F2CD-1CE2-029B-6AAF98F215C6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2058" name="TextBox 2057">
            <a:extLst>
              <a:ext uri="{FF2B5EF4-FFF2-40B4-BE49-F238E27FC236}">
                <a16:creationId xmlns:a16="http://schemas.microsoft.com/office/drawing/2014/main" id="{A725BF41-EFD7-00BA-14E5-9E98F6F9ECC4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비식별화</a:t>
            </a:r>
            <a:r>
              <a:rPr lang="en-US" altLang="ko-KR" dirty="0"/>
              <a:t>(</a:t>
            </a:r>
            <a:r>
              <a:rPr lang="ko-KR" altLang="en-US" dirty="0"/>
              <a:t>민원정보분석 연계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735B2AC-2CD8-993E-DFCC-5DB44A45D630}"/>
              </a:ext>
            </a:extLst>
          </p:cNvPr>
          <p:cNvSpPr/>
          <p:nvPr/>
        </p:nvSpPr>
        <p:spPr>
          <a:xfrm>
            <a:off x="7121996" y="850779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외부연계</a:t>
            </a:r>
          </a:p>
        </p:txBody>
      </p:sp>
    </p:spTree>
    <p:extLst>
      <p:ext uri="{BB962C8B-B14F-4D97-AF65-F5344CB8AC3E}">
        <p14:creationId xmlns:p14="http://schemas.microsoft.com/office/powerpoint/2010/main" val="21890222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8176C3A0-2503-748A-DA09-FD31D91468DC}"/>
              </a:ext>
            </a:extLst>
          </p:cNvPr>
          <p:cNvSpPr/>
          <p:nvPr/>
        </p:nvSpPr>
        <p:spPr>
          <a:xfrm>
            <a:off x="1989684" y="836712"/>
            <a:ext cx="41044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077" name="직사각형 2076">
            <a:extLst>
              <a:ext uri="{FF2B5EF4-FFF2-40B4-BE49-F238E27FC236}">
                <a16:creationId xmlns:a16="http://schemas.microsoft.com/office/drawing/2014/main" id="{3EDFB4AE-367F-3235-D08D-4A0F74B3093A}"/>
              </a:ext>
            </a:extLst>
          </p:cNvPr>
          <p:cNvSpPr/>
          <p:nvPr/>
        </p:nvSpPr>
        <p:spPr>
          <a:xfrm>
            <a:off x="6095999" y="836712"/>
            <a:ext cx="5900531" cy="5760938"/>
          </a:xfrm>
          <a:prstGeom prst="rect">
            <a:avLst/>
          </a:prstGeom>
          <a:solidFill>
            <a:srgbClr val="F5E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09B7A92-AAAF-09CB-C9CA-57A860385D0C}"/>
              </a:ext>
            </a:extLst>
          </p:cNvPr>
          <p:cNvSpPr/>
          <p:nvPr/>
        </p:nvSpPr>
        <p:spPr>
          <a:xfrm>
            <a:off x="195466" y="832889"/>
            <a:ext cx="1796078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824653A-D6D4-0BB7-22A2-94A104E93226}"/>
              </a:ext>
            </a:extLst>
          </p:cNvPr>
          <p:cNvSpPr/>
          <p:nvPr/>
        </p:nvSpPr>
        <p:spPr>
          <a:xfrm>
            <a:off x="191344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내부사용자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7E00688-B796-D5A0-3870-69A26A183840}"/>
              </a:ext>
            </a:extLst>
          </p:cNvPr>
          <p:cNvSpPr/>
          <p:nvPr/>
        </p:nvSpPr>
        <p:spPr>
          <a:xfrm>
            <a:off x="1991545" y="836712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서버 접근 제어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9" name="사각형: 둥근 모서리 3">
            <a:extLst>
              <a:ext uri="{FF2B5EF4-FFF2-40B4-BE49-F238E27FC236}">
                <a16:creationId xmlns:a16="http://schemas.microsoft.com/office/drawing/2014/main" id="{63B358C9-AD43-6DED-FE31-1E44C3B29146}"/>
              </a:ext>
            </a:extLst>
          </p:cNvPr>
          <p:cNvSpPr/>
          <p:nvPr/>
        </p:nvSpPr>
        <p:spPr>
          <a:xfrm>
            <a:off x="662980" y="2700436"/>
            <a:ext cx="824508" cy="27514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관리자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0" name="사각형: 둥근 모서리 3">
            <a:extLst>
              <a:ext uri="{FF2B5EF4-FFF2-40B4-BE49-F238E27FC236}">
                <a16:creationId xmlns:a16="http://schemas.microsoft.com/office/drawing/2014/main" id="{49170A52-CAE4-0539-6F40-60476AB17824}"/>
              </a:ext>
            </a:extLst>
          </p:cNvPr>
          <p:cNvSpPr/>
          <p:nvPr/>
        </p:nvSpPr>
        <p:spPr>
          <a:xfrm>
            <a:off x="662980" y="3284984"/>
            <a:ext cx="824508" cy="27514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사용자</a:t>
            </a:r>
          </a:p>
        </p:txBody>
      </p:sp>
      <p:sp>
        <p:nvSpPr>
          <p:cNvPr id="11" name="사각형: 둥근 모서리 3">
            <a:extLst>
              <a:ext uri="{FF2B5EF4-FFF2-40B4-BE49-F238E27FC236}">
                <a16:creationId xmlns:a16="http://schemas.microsoft.com/office/drawing/2014/main" id="{6EDEFE75-E89A-EEDD-CFFE-B353A73F1841}"/>
              </a:ext>
            </a:extLst>
          </p:cNvPr>
          <p:cNvSpPr/>
          <p:nvPr/>
        </p:nvSpPr>
        <p:spPr>
          <a:xfrm>
            <a:off x="662980" y="3870212"/>
            <a:ext cx="824508" cy="275144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퇴사자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244F33C-69F8-54E7-06C8-3C9F9E260C74}"/>
              </a:ext>
            </a:extLst>
          </p:cNvPr>
          <p:cNvSpPr/>
          <p:nvPr/>
        </p:nvSpPr>
        <p:spPr>
          <a:xfrm>
            <a:off x="2351584" y="3068960"/>
            <a:ext cx="648072" cy="1600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시스템</a:t>
            </a:r>
            <a:endParaRPr lang="en-US" altLang="ko-KR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접근제어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F235396B-2C4C-A6FD-E62D-C6B2543FC221}"/>
              </a:ext>
            </a:extLst>
          </p:cNvPr>
          <p:cNvGrpSpPr/>
          <p:nvPr/>
        </p:nvGrpSpPr>
        <p:grpSpPr>
          <a:xfrm>
            <a:off x="2285726" y="3284984"/>
            <a:ext cx="785938" cy="219655"/>
            <a:chOff x="1469989" y="4450875"/>
            <a:chExt cx="530198" cy="180000"/>
          </a:xfrm>
        </p:grpSpPr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E6E82CD6-DA9B-F288-8760-1A9A47F6F4BA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16" name="왼쪽/오른쪽 화살표 414">
              <a:extLst>
                <a:ext uri="{FF2B5EF4-FFF2-40B4-BE49-F238E27FC236}">
                  <a16:creationId xmlns:a16="http://schemas.microsoft.com/office/drawing/2014/main" id="{70748FAF-280A-2F1A-F788-F3C0A1924F1C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7F454F42-16A1-A287-97D1-8D8B78DDE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0A295843-0F5C-4602-16C6-A4327125D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FF654CC1-3F9B-E59B-E3E4-ED7C33C2E929}"/>
              </a:ext>
            </a:extLst>
          </p:cNvPr>
          <p:cNvSpPr/>
          <p:nvPr/>
        </p:nvSpPr>
        <p:spPr>
          <a:xfrm>
            <a:off x="4439816" y="2599547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Linux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848EDC98-2CE5-6C4C-360B-936E167F03DE}"/>
              </a:ext>
            </a:extLst>
          </p:cNvPr>
          <p:cNvGrpSpPr/>
          <p:nvPr/>
        </p:nvGrpSpPr>
        <p:grpSpPr>
          <a:xfrm>
            <a:off x="4367808" y="2311515"/>
            <a:ext cx="785938" cy="219655"/>
            <a:chOff x="1469989" y="4450875"/>
            <a:chExt cx="530198" cy="180000"/>
          </a:xfrm>
        </p:grpSpPr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13B5AC14-5669-2EDF-158C-7FD7B40350AE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7" name="왼쪽/오른쪽 화살표 414">
              <a:extLst>
                <a:ext uri="{FF2B5EF4-FFF2-40B4-BE49-F238E27FC236}">
                  <a16:creationId xmlns:a16="http://schemas.microsoft.com/office/drawing/2014/main" id="{F831BC49-B647-298A-8EE1-09CDF87426F2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8837D4E9-CBC7-2928-9C48-20F9C29AB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F16DFBD9-084F-2A3D-6D4E-7DB96BA5A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75A873E0-8F26-C187-2ABD-EC89B25E3A22}"/>
              </a:ext>
            </a:extLst>
          </p:cNvPr>
          <p:cNvGrpSpPr/>
          <p:nvPr/>
        </p:nvGrpSpPr>
        <p:grpSpPr>
          <a:xfrm>
            <a:off x="4367808" y="2978147"/>
            <a:ext cx="785938" cy="219655"/>
            <a:chOff x="1469989" y="4450875"/>
            <a:chExt cx="530198" cy="180000"/>
          </a:xfrm>
        </p:grpSpPr>
        <p:sp>
          <p:nvSpPr>
            <p:cNvPr id="43" name="직사각형 42">
              <a:extLst>
                <a:ext uri="{FF2B5EF4-FFF2-40B4-BE49-F238E27FC236}">
                  <a16:creationId xmlns:a16="http://schemas.microsoft.com/office/drawing/2014/main" id="{85D51C2B-1AC0-A78B-DD57-F60AFCAEAC16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4" name="왼쪽/오른쪽 화살표 414">
              <a:extLst>
                <a:ext uri="{FF2B5EF4-FFF2-40B4-BE49-F238E27FC236}">
                  <a16:creationId xmlns:a16="http://schemas.microsoft.com/office/drawing/2014/main" id="{A0F59713-8D83-1EC3-6A9B-C60166FAD932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45" name="그림 44">
              <a:extLst>
                <a:ext uri="{FF2B5EF4-FFF2-40B4-BE49-F238E27FC236}">
                  <a16:creationId xmlns:a16="http://schemas.microsoft.com/office/drawing/2014/main" id="{BA832FB9-DB36-BE05-D69F-0664BE8C6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46" name="그림 45">
              <a:extLst>
                <a:ext uri="{FF2B5EF4-FFF2-40B4-BE49-F238E27FC236}">
                  <a16:creationId xmlns:a16="http://schemas.microsoft.com/office/drawing/2014/main" id="{E36A2F77-2969-E772-5F57-D4CFD0B07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868502D0-1EAD-C0B3-F99D-0FC676B96DA2}"/>
              </a:ext>
            </a:extLst>
          </p:cNvPr>
          <p:cNvGrpSpPr/>
          <p:nvPr/>
        </p:nvGrpSpPr>
        <p:grpSpPr>
          <a:xfrm>
            <a:off x="4367808" y="3604028"/>
            <a:ext cx="785938" cy="219655"/>
            <a:chOff x="1469989" y="4450875"/>
            <a:chExt cx="530198" cy="180000"/>
          </a:xfrm>
        </p:grpSpPr>
        <p:sp>
          <p:nvSpPr>
            <p:cNvPr id="48" name="직사각형 47">
              <a:extLst>
                <a:ext uri="{FF2B5EF4-FFF2-40B4-BE49-F238E27FC236}">
                  <a16:creationId xmlns:a16="http://schemas.microsoft.com/office/drawing/2014/main" id="{C267936E-1224-1560-C70B-C9FBADC91C5F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9" name="왼쪽/오른쪽 화살표 414">
              <a:extLst>
                <a:ext uri="{FF2B5EF4-FFF2-40B4-BE49-F238E27FC236}">
                  <a16:creationId xmlns:a16="http://schemas.microsoft.com/office/drawing/2014/main" id="{F73A6776-0F72-A4E6-0AD7-0DEC3AEAB7E7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0" name="그림 49">
              <a:extLst>
                <a:ext uri="{FF2B5EF4-FFF2-40B4-BE49-F238E27FC236}">
                  <a16:creationId xmlns:a16="http://schemas.microsoft.com/office/drawing/2014/main" id="{72221031-7619-B1D6-36E3-9DFA8C5C5B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51" name="그림 50">
              <a:extLst>
                <a:ext uri="{FF2B5EF4-FFF2-40B4-BE49-F238E27FC236}">
                  <a16:creationId xmlns:a16="http://schemas.microsoft.com/office/drawing/2014/main" id="{41BF76E2-BC13-12A8-6E98-7E51C9203E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51887B32-A587-E2D0-EB0E-D2BCE7595DBC}"/>
              </a:ext>
            </a:extLst>
          </p:cNvPr>
          <p:cNvGrpSpPr/>
          <p:nvPr/>
        </p:nvGrpSpPr>
        <p:grpSpPr>
          <a:xfrm>
            <a:off x="4367808" y="4217457"/>
            <a:ext cx="785938" cy="219655"/>
            <a:chOff x="1469989" y="4450875"/>
            <a:chExt cx="530198" cy="180000"/>
          </a:xfrm>
        </p:grpSpPr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32E64E62-F865-AD71-6398-B94B713E7050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4" name="왼쪽/오른쪽 화살표 414">
              <a:extLst>
                <a:ext uri="{FF2B5EF4-FFF2-40B4-BE49-F238E27FC236}">
                  <a16:creationId xmlns:a16="http://schemas.microsoft.com/office/drawing/2014/main" id="{3FA32855-6FC8-87E9-C57E-BEE09883E1FD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5" name="그림 54">
              <a:extLst>
                <a:ext uri="{FF2B5EF4-FFF2-40B4-BE49-F238E27FC236}">
                  <a16:creationId xmlns:a16="http://schemas.microsoft.com/office/drawing/2014/main" id="{49783943-F343-38FC-34C9-64BCD711E3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56" name="그림 55">
              <a:extLst>
                <a:ext uri="{FF2B5EF4-FFF2-40B4-BE49-F238E27FC236}">
                  <a16:creationId xmlns:a16="http://schemas.microsoft.com/office/drawing/2014/main" id="{DFDC3920-D897-5244-02DD-84AF75957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AA6F2D4B-9B28-367C-B625-6EAF39608960}"/>
              </a:ext>
            </a:extLst>
          </p:cNvPr>
          <p:cNvSpPr/>
          <p:nvPr/>
        </p:nvSpPr>
        <p:spPr>
          <a:xfrm>
            <a:off x="4439816" y="3259462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DBMS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048" name="직사각형 2047">
            <a:extLst>
              <a:ext uri="{FF2B5EF4-FFF2-40B4-BE49-F238E27FC236}">
                <a16:creationId xmlns:a16="http://schemas.microsoft.com/office/drawing/2014/main" id="{D32A6DE4-F60C-11A3-9A3F-1FD86D99F348}"/>
              </a:ext>
            </a:extLst>
          </p:cNvPr>
          <p:cNvSpPr/>
          <p:nvPr/>
        </p:nvSpPr>
        <p:spPr>
          <a:xfrm>
            <a:off x="4439816" y="3895920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보안장비</a:t>
            </a:r>
          </a:p>
        </p:txBody>
      </p:sp>
      <p:sp>
        <p:nvSpPr>
          <p:cNvPr id="2050" name="직사각형 2049">
            <a:extLst>
              <a:ext uri="{FF2B5EF4-FFF2-40B4-BE49-F238E27FC236}">
                <a16:creationId xmlns:a16="http://schemas.microsoft.com/office/drawing/2014/main" id="{4C8C8A28-BFB5-09EA-3551-88B77B09F376}"/>
              </a:ext>
            </a:extLst>
          </p:cNvPr>
          <p:cNvSpPr/>
          <p:nvPr/>
        </p:nvSpPr>
        <p:spPr>
          <a:xfrm>
            <a:off x="4439816" y="449733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Linux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cxnSp>
        <p:nvCxnSpPr>
          <p:cNvPr id="2052" name="연결선: 꺾임 2051">
            <a:extLst>
              <a:ext uri="{FF2B5EF4-FFF2-40B4-BE49-F238E27FC236}">
                <a16:creationId xmlns:a16="http://schemas.microsoft.com/office/drawing/2014/main" id="{97BE9C9B-B24F-E755-4DE3-D5A73F3300DF}"/>
              </a:ext>
            </a:extLst>
          </p:cNvPr>
          <p:cNvCxnSpPr>
            <a:cxnSpLocks/>
            <a:stCxn id="9" idx="3"/>
          </p:cNvCxnSpPr>
          <p:nvPr/>
        </p:nvCxnSpPr>
        <p:spPr>
          <a:xfrm>
            <a:off x="1487488" y="2838008"/>
            <a:ext cx="798238" cy="496970"/>
          </a:xfrm>
          <a:prstGeom prst="bentConnector3">
            <a:avLst/>
          </a:prstGeom>
          <a:ln>
            <a:solidFill>
              <a:srgbClr val="FF3300"/>
            </a:solidFill>
            <a:prstDash val="sysDash"/>
            <a:tailEnd type="triangle"/>
          </a:ln>
          <a:effectLst>
            <a:glow rad="254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5" name="연결선: 꺾임 2054">
            <a:extLst>
              <a:ext uri="{FF2B5EF4-FFF2-40B4-BE49-F238E27FC236}">
                <a16:creationId xmlns:a16="http://schemas.microsoft.com/office/drawing/2014/main" id="{024B285F-D840-E58E-8CB9-A7A12D3E759F}"/>
              </a:ext>
            </a:extLst>
          </p:cNvPr>
          <p:cNvCxnSpPr>
            <a:cxnSpLocks/>
            <a:stCxn id="10" idx="3"/>
            <a:endCxn id="15" idx="1"/>
          </p:cNvCxnSpPr>
          <p:nvPr/>
        </p:nvCxnSpPr>
        <p:spPr>
          <a:xfrm flipV="1">
            <a:off x="1487488" y="3394812"/>
            <a:ext cx="798238" cy="27744"/>
          </a:xfrm>
          <a:prstGeom prst="bentConnector3">
            <a:avLst/>
          </a:prstGeom>
          <a:ln>
            <a:solidFill>
              <a:srgbClr val="FF3300"/>
            </a:solidFill>
            <a:prstDash val="sysDash"/>
            <a:tailEnd type="triangle"/>
          </a:ln>
          <a:effectLst>
            <a:glow rad="254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8" name="연결선: 꺾임 2057">
            <a:extLst>
              <a:ext uri="{FF2B5EF4-FFF2-40B4-BE49-F238E27FC236}">
                <a16:creationId xmlns:a16="http://schemas.microsoft.com/office/drawing/2014/main" id="{0725B3EF-9946-C2E5-1F05-42DBD55F32EF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1487488" y="3472550"/>
            <a:ext cx="798238" cy="535234"/>
          </a:xfrm>
          <a:prstGeom prst="bentConnector3">
            <a:avLst/>
          </a:prstGeom>
          <a:ln>
            <a:solidFill>
              <a:srgbClr val="FF3300"/>
            </a:solidFill>
            <a:prstDash val="sysDash"/>
            <a:tailEnd type="triangle"/>
          </a:ln>
          <a:effectLst>
            <a:glow rad="254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2" name="연결선: 꺾임 2061">
            <a:extLst>
              <a:ext uri="{FF2B5EF4-FFF2-40B4-BE49-F238E27FC236}">
                <a16:creationId xmlns:a16="http://schemas.microsoft.com/office/drawing/2014/main" id="{33F9050D-D229-4EA2-B0D9-87F7C3055ED9}"/>
              </a:ext>
            </a:extLst>
          </p:cNvPr>
          <p:cNvCxnSpPr>
            <a:cxnSpLocks/>
            <a:stCxn id="15" idx="3"/>
            <a:endCxn id="26" idx="1"/>
          </p:cNvCxnSpPr>
          <p:nvPr/>
        </p:nvCxnSpPr>
        <p:spPr>
          <a:xfrm flipV="1">
            <a:off x="3071664" y="2421343"/>
            <a:ext cx="1296144" cy="973469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5" name="연결선: 꺾임 2064">
            <a:extLst>
              <a:ext uri="{FF2B5EF4-FFF2-40B4-BE49-F238E27FC236}">
                <a16:creationId xmlns:a16="http://schemas.microsoft.com/office/drawing/2014/main" id="{4AF82ADC-5C13-17FF-CB07-2AD1BDCB84B0}"/>
              </a:ext>
            </a:extLst>
          </p:cNvPr>
          <p:cNvCxnSpPr>
            <a:cxnSpLocks/>
            <a:stCxn id="15" idx="3"/>
            <a:endCxn id="43" idx="1"/>
          </p:cNvCxnSpPr>
          <p:nvPr/>
        </p:nvCxnSpPr>
        <p:spPr>
          <a:xfrm flipV="1">
            <a:off x="3071664" y="3087975"/>
            <a:ext cx="1296144" cy="306837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8" name="연결선: 꺾임 2067">
            <a:extLst>
              <a:ext uri="{FF2B5EF4-FFF2-40B4-BE49-F238E27FC236}">
                <a16:creationId xmlns:a16="http://schemas.microsoft.com/office/drawing/2014/main" id="{879C821C-B2C1-4B8A-B442-13FEF510EB9C}"/>
              </a:ext>
            </a:extLst>
          </p:cNvPr>
          <p:cNvCxnSpPr>
            <a:cxnSpLocks/>
            <a:stCxn id="15" idx="3"/>
            <a:endCxn id="48" idx="1"/>
          </p:cNvCxnSpPr>
          <p:nvPr/>
        </p:nvCxnSpPr>
        <p:spPr>
          <a:xfrm>
            <a:off x="3071664" y="3394812"/>
            <a:ext cx="1296144" cy="319044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1" name="연결선: 꺾임 2070">
            <a:extLst>
              <a:ext uri="{FF2B5EF4-FFF2-40B4-BE49-F238E27FC236}">
                <a16:creationId xmlns:a16="http://schemas.microsoft.com/office/drawing/2014/main" id="{A1357B80-3979-7DD1-1E2D-40ECFCFEDD45}"/>
              </a:ext>
            </a:extLst>
          </p:cNvPr>
          <p:cNvCxnSpPr>
            <a:cxnSpLocks/>
            <a:stCxn id="15" idx="3"/>
            <a:endCxn id="53" idx="1"/>
          </p:cNvCxnSpPr>
          <p:nvPr/>
        </p:nvCxnSpPr>
        <p:spPr>
          <a:xfrm>
            <a:off x="3071664" y="3394812"/>
            <a:ext cx="1296144" cy="932473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8" name="직사각형 2077">
            <a:extLst>
              <a:ext uri="{FF2B5EF4-FFF2-40B4-BE49-F238E27FC236}">
                <a16:creationId xmlns:a16="http://schemas.microsoft.com/office/drawing/2014/main" id="{8FE67F19-F3E6-2554-3E2C-5509A96697AE}"/>
              </a:ext>
            </a:extLst>
          </p:cNvPr>
          <p:cNvSpPr/>
          <p:nvPr/>
        </p:nvSpPr>
        <p:spPr>
          <a:xfrm>
            <a:off x="6097861" y="836712"/>
            <a:ext cx="1440160" cy="3662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과천청사</a:t>
            </a:r>
          </a:p>
        </p:txBody>
      </p:sp>
      <p:sp>
        <p:nvSpPr>
          <p:cNvPr id="2079" name="TextBox 2078">
            <a:extLst>
              <a:ext uri="{FF2B5EF4-FFF2-40B4-BE49-F238E27FC236}">
                <a16:creationId xmlns:a16="http://schemas.microsoft.com/office/drawing/2014/main" id="{9A9BDA30-3D58-B79E-B4DB-3D45F4F95AAA}"/>
              </a:ext>
            </a:extLst>
          </p:cNvPr>
          <p:cNvSpPr txBox="1"/>
          <p:nvPr/>
        </p:nvSpPr>
        <p:spPr>
          <a:xfrm>
            <a:off x="6240016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TMS </a:t>
            </a:r>
            <a:r>
              <a:rPr lang="ko-KR" altLang="en-US" dirty="0"/>
              <a:t>구성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pic>
        <p:nvPicPr>
          <p:cNvPr id="2082" name="그림 2081">
            <a:extLst>
              <a:ext uri="{FF2B5EF4-FFF2-40B4-BE49-F238E27FC236}">
                <a16:creationId xmlns:a16="http://schemas.microsoft.com/office/drawing/2014/main" id="{ACDA4691-3499-3EC6-273E-8EAB42FA3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141" y="3354517"/>
            <a:ext cx="885949" cy="196222"/>
          </a:xfrm>
          <a:prstGeom prst="rect">
            <a:avLst/>
          </a:prstGeom>
        </p:spPr>
      </p:pic>
      <p:sp>
        <p:nvSpPr>
          <p:cNvPr id="2083" name="직사각형 58">
            <a:extLst>
              <a:ext uri="{FF2B5EF4-FFF2-40B4-BE49-F238E27FC236}">
                <a16:creationId xmlns:a16="http://schemas.microsoft.com/office/drawing/2014/main" id="{F75C2B06-4151-47A7-6650-01D71B3BE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669" y="2809810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#1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084" name="그림 42">
            <a:extLst>
              <a:ext uri="{FF2B5EF4-FFF2-40B4-BE49-F238E27FC236}">
                <a16:creationId xmlns:a16="http://schemas.microsoft.com/office/drawing/2014/main" id="{98F5D4DF-60FE-BF6B-9CCA-5EB988CFAF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072" y="2431051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8" name="직사각형 58">
            <a:extLst>
              <a:ext uri="{FF2B5EF4-FFF2-40B4-BE49-F238E27FC236}">
                <a16:creationId xmlns:a16="http://schemas.microsoft.com/office/drawing/2014/main" id="{EBE77A50-3A05-4891-68DF-330E41DB0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669" y="4190049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#2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2089" name="그림 42">
            <a:extLst>
              <a:ext uri="{FF2B5EF4-FFF2-40B4-BE49-F238E27FC236}">
                <a16:creationId xmlns:a16="http://schemas.microsoft.com/office/drawing/2014/main" id="{C19C5C1B-06C2-9A68-E39F-7644753D6F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072" y="3811290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0" name="직사각형 2089">
            <a:extLst>
              <a:ext uri="{FF2B5EF4-FFF2-40B4-BE49-F238E27FC236}">
                <a16:creationId xmlns:a16="http://schemas.microsoft.com/office/drawing/2014/main" id="{3C92369C-B4CB-DEF7-76A6-A8F8800011EC}"/>
              </a:ext>
            </a:extLst>
          </p:cNvPr>
          <p:cNvSpPr/>
          <p:nvPr/>
        </p:nvSpPr>
        <p:spPr>
          <a:xfrm>
            <a:off x="7525079" y="3236659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TMS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cxnSp>
        <p:nvCxnSpPr>
          <p:cNvPr id="2091" name="연결선: 꺾임 2090">
            <a:extLst>
              <a:ext uri="{FF2B5EF4-FFF2-40B4-BE49-F238E27FC236}">
                <a16:creationId xmlns:a16="http://schemas.microsoft.com/office/drawing/2014/main" id="{23360569-CC1E-B325-F5B0-FC2AEE36C6AD}"/>
              </a:ext>
            </a:extLst>
          </p:cNvPr>
          <p:cNvCxnSpPr>
            <a:cxnSpLocks/>
            <a:stCxn id="2082" idx="3"/>
            <a:endCxn id="2084" idx="1"/>
          </p:cNvCxnSpPr>
          <p:nvPr/>
        </p:nvCxnSpPr>
        <p:spPr>
          <a:xfrm flipV="1">
            <a:off x="8292090" y="2628376"/>
            <a:ext cx="1408982" cy="824252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4" name="연결선: 꺾임 2093">
            <a:extLst>
              <a:ext uri="{FF2B5EF4-FFF2-40B4-BE49-F238E27FC236}">
                <a16:creationId xmlns:a16="http://schemas.microsoft.com/office/drawing/2014/main" id="{4ED06E01-E298-3735-00DE-EE32114540C6}"/>
              </a:ext>
            </a:extLst>
          </p:cNvPr>
          <p:cNvCxnSpPr>
            <a:cxnSpLocks/>
            <a:stCxn id="2082" idx="3"/>
            <a:endCxn id="2089" idx="1"/>
          </p:cNvCxnSpPr>
          <p:nvPr/>
        </p:nvCxnSpPr>
        <p:spPr>
          <a:xfrm>
            <a:off x="8292090" y="3452628"/>
            <a:ext cx="1408982" cy="555987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7" name="직사각형 2096">
            <a:extLst>
              <a:ext uri="{FF2B5EF4-FFF2-40B4-BE49-F238E27FC236}">
                <a16:creationId xmlns:a16="http://schemas.microsoft.com/office/drawing/2014/main" id="{25517D2B-760A-F688-1C5F-809A18DF95C0}"/>
              </a:ext>
            </a:extLst>
          </p:cNvPr>
          <p:cNvSpPr/>
          <p:nvPr/>
        </p:nvSpPr>
        <p:spPr>
          <a:xfrm>
            <a:off x="8874799" y="409536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sp>
        <p:nvSpPr>
          <p:cNvPr id="2098" name="직사각형 2097">
            <a:extLst>
              <a:ext uri="{FF2B5EF4-FFF2-40B4-BE49-F238E27FC236}">
                <a16:creationId xmlns:a16="http://schemas.microsoft.com/office/drawing/2014/main" id="{864A156B-9343-E256-DD2E-F9DDDDC5F8F9}"/>
              </a:ext>
            </a:extLst>
          </p:cNvPr>
          <p:cNvSpPr/>
          <p:nvPr/>
        </p:nvSpPr>
        <p:spPr>
          <a:xfrm>
            <a:off x="8874799" y="2495395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pic>
        <p:nvPicPr>
          <p:cNvPr id="2099" name="_x680162264">
            <a:extLst>
              <a:ext uri="{FF2B5EF4-FFF2-40B4-BE49-F238E27FC236}">
                <a16:creationId xmlns:a16="http://schemas.microsoft.com/office/drawing/2014/main" id="{0E4E9941-7954-F2F7-1988-830A5B4BC4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216890"/>
            <a:ext cx="5900527" cy="138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74" name="직선 연결선 2073">
            <a:extLst>
              <a:ext uri="{FF2B5EF4-FFF2-40B4-BE49-F238E27FC236}">
                <a16:creationId xmlns:a16="http://schemas.microsoft.com/office/drawing/2014/main" id="{2E6DC4FC-E26C-9DE2-8FD9-6912A7B4E88E}"/>
              </a:ext>
            </a:extLst>
          </p:cNvPr>
          <p:cNvCxnSpPr>
            <a:cxnSpLocks/>
          </p:cNvCxnSpPr>
          <p:nvPr/>
        </p:nvCxnSpPr>
        <p:spPr>
          <a:xfrm>
            <a:off x="6096000" y="83661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168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7" name="그룹 366">
            <a:extLst>
              <a:ext uri="{FF2B5EF4-FFF2-40B4-BE49-F238E27FC236}">
                <a16:creationId xmlns:a16="http://schemas.microsoft.com/office/drawing/2014/main" id="{F8709104-6182-043C-D5A3-2D8111226546}"/>
              </a:ext>
            </a:extLst>
          </p:cNvPr>
          <p:cNvGrpSpPr/>
          <p:nvPr/>
        </p:nvGrpSpPr>
        <p:grpSpPr>
          <a:xfrm>
            <a:off x="263352" y="836712"/>
            <a:ext cx="11736561" cy="5760938"/>
            <a:chOff x="17090" y="1925201"/>
            <a:chExt cx="9566405" cy="4600390"/>
          </a:xfrm>
        </p:grpSpPr>
        <p:grpSp>
          <p:nvGrpSpPr>
            <p:cNvPr id="248" name="그룹 247">
              <a:extLst>
                <a:ext uri="{FF2B5EF4-FFF2-40B4-BE49-F238E27FC236}">
                  <a16:creationId xmlns:a16="http://schemas.microsoft.com/office/drawing/2014/main" id="{707B234F-BAAF-4701-0853-E47B78377829}"/>
                </a:ext>
              </a:extLst>
            </p:cNvPr>
            <p:cNvGrpSpPr/>
            <p:nvPr/>
          </p:nvGrpSpPr>
          <p:grpSpPr>
            <a:xfrm>
              <a:off x="1535814" y="6049477"/>
              <a:ext cx="6470733" cy="472950"/>
              <a:chOff x="2454545" y="6011577"/>
              <a:chExt cx="7075063" cy="472950"/>
            </a:xfrm>
          </p:grpSpPr>
          <p:sp>
            <p:nvSpPr>
              <p:cNvPr id="249" name="AutoShape 187">
                <a:extLst>
                  <a:ext uri="{FF2B5EF4-FFF2-40B4-BE49-F238E27FC236}">
                    <a16:creationId xmlns:a16="http://schemas.microsoft.com/office/drawing/2014/main" id="{406618EB-FEBE-86A9-ECFA-187D46EE6A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1780" y="6011577"/>
                <a:ext cx="6927828" cy="468001"/>
              </a:xfrm>
              <a:prstGeom prst="roundRect">
                <a:avLst>
                  <a:gd name="adj" fmla="val 856"/>
                </a:avLst>
              </a:prstGeom>
              <a:solidFill>
                <a:sysClr val="window" lastClr="FFFFFF">
                  <a:lumMod val="85000"/>
                </a:sysClr>
              </a:solidFill>
              <a:ln w="1905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-81742" algn="ctr" defTabSz="1067745" eaLnBrk="1" fontAlgn="ctr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30"/>
                  </a:spcAft>
                  <a:buClr>
                    <a:prstClr val="black">
                      <a:lumMod val="75000"/>
                      <a:lumOff val="25000"/>
                    </a:prstClr>
                  </a:buClr>
                  <a:buSzPct val="80000"/>
                  <a:buFontTx/>
                  <a:buNone/>
                  <a:tabLst>
                    <a:tab pos="2615558" algn="l"/>
                    <a:tab pos="5487119" algn="l"/>
                  </a:tabLst>
                  <a:defRPr/>
                </a:pPr>
                <a:endParaRPr kumimoji="0" lang="ko-KR" altLang="ko-KR" sz="1800" b="0" i="0" u="none" strike="noStrike" kern="0" cap="none" spc="-30" normalizeH="0" baseline="0" noProof="0">
                  <a:ln>
                    <a:solidFill>
                      <a:srgbClr val="0083CB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Light" panose="02020603020101020101" pitchFamily="18" charset="-127"/>
                  <a:ea typeface="KoPub돋움체 Light" panose="02020603020101020101" pitchFamily="18" charset="-127"/>
                  <a:cs typeface="+mn-cs"/>
                </a:endParaRPr>
              </a:p>
            </p:txBody>
          </p:sp>
          <p:sp>
            <p:nvSpPr>
              <p:cNvPr id="250" name="한쪽 모서리가 둥근 사각형 182">
                <a:extLst>
                  <a:ext uri="{FF2B5EF4-FFF2-40B4-BE49-F238E27FC236}">
                    <a16:creationId xmlns:a16="http://schemas.microsoft.com/office/drawing/2014/main" id="{FCDC5ADF-E498-A94C-F217-14E59F8C5576}"/>
                  </a:ext>
                </a:extLst>
              </p:cNvPr>
              <p:cNvSpPr/>
              <p:nvPr/>
            </p:nvSpPr>
            <p:spPr bwMode="gray">
              <a:xfrm rot="10800000" flipV="1">
                <a:off x="2454545" y="6016526"/>
                <a:ext cx="615600" cy="468001"/>
              </a:xfrm>
              <a:prstGeom prst="rect">
                <a:avLst/>
              </a:prstGeom>
              <a:solidFill>
                <a:srgbClr val="AAAFB4">
                  <a:lumMod val="75000"/>
                </a:srgbClr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45717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100" b="0" i="0" u="none" strike="noStrike" kern="0" cap="none" spc="-30" normalizeH="0" baseline="0" noProof="0" dirty="0" err="1">
                    <a:ln>
                      <a:solidFill>
                        <a:srgbClr val="AAAFB4"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민간클라우드</a:t>
                </a:r>
                <a:endParaRPr kumimoji="0" lang="ko-KR" altLang="en-US" sz="1100" b="0" i="0" u="none" strike="noStrike" kern="0" cap="none" spc="-30" normalizeH="0" baseline="0" noProof="0" dirty="0">
                  <a:ln>
                    <a:solidFill>
                      <a:srgbClr val="AAAFB4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251" name="그룹 250">
                <a:extLst>
                  <a:ext uri="{FF2B5EF4-FFF2-40B4-BE49-F238E27FC236}">
                    <a16:creationId xmlns:a16="http://schemas.microsoft.com/office/drawing/2014/main" id="{60B54808-E396-74D7-D274-6B3A213E585D}"/>
                  </a:ext>
                </a:extLst>
              </p:cNvPr>
              <p:cNvGrpSpPr/>
              <p:nvPr/>
            </p:nvGrpSpPr>
            <p:grpSpPr>
              <a:xfrm>
                <a:off x="3153721" y="6065577"/>
                <a:ext cx="6327542" cy="369628"/>
                <a:chOff x="3153721" y="6065577"/>
                <a:chExt cx="6327542" cy="369628"/>
              </a:xfrm>
            </p:grpSpPr>
            <p:sp>
              <p:nvSpPr>
                <p:cNvPr id="252" name="AutoShape 141">
                  <a:extLst>
                    <a:ext uri="{FF2B5EF4-FFF2-40B4-BE49-F238E27FC236}">
                      <a16:creationId xmlns:a16="http://schemas.microsoft.com/office/drawing/2014/main" id="{AE575CEE-6AC1-F3A2-884B-A211BCE8BA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53721" y="6065577"/>
                  <a:ext cx="531694" cy="360000"/>
                </a:xfrm>
                <a:prstGeom prst="roundRect">
                  <a:avLst>
                    <a:gd name="adj" fmla="val 0"/>
                  </a:avLst>
                </a:prstGeom>
                <a:solidFill>
                  <a:sysClr val="window" lastClr="FFFFFF"/>
                </a:solidFill>
                <a:ln w="6350" cap="flat" cmpd="sng" algn="ctr">
                  <a:solidFill>
                    <a:srgbClr val="156082"/>
                  </a:solidFill>
                  <a:prstDash val="solid"/>
                  <a:miter lim="800000"/>
                </a:ln>
                <a:effectLst/>
              </p:spPr>
              <p:txBody>
                <a:bodyPr lIns="36000" tIns="36000" rIns="36000" bIns="36000" rtlCol="0" anchor="ctr"/>
                <a:lstStyle/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050" b="0" i="0" u="none" strike="noStrike" kern="0" cap="none" spc="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교환기</a:t>
                  </a:r>
                </a:p>
              </p:txBody>
            </p:sp>
            <p:sp>
              <p:nvSpPr>
                <p:cNvPr id="253" name="AutoShape 141">
                  <a:extLst>
                    <a:ext uri="{FF2B5EF4-FFF2-40B4-BE49-F238E27FC236}">
                      <a16:creationId xmlns:a16="http://schemas.microsoft.com/office/drawing/2014/main" id="{74CD0B0E-0C29-CBAE-198A-DED9CFFED8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04403" y="6065577"/>
                  <a:ext cx="531694" cy="360000"/>
                </a:xfrm>
                <a:prstGeom prst="roundRect">
                  <a:avLst>
                    <a:gd name="adj" fmla="val 0"/>
                  </a:avLst>
                </a:prstGeom>
                <a:solidFill>
                  <a:sysClr val="window" lastClr="FFFFFF"/>
                </a:solidFill>
                <a:ln w="6350" cap="flat" cmpd="sng" algn="ctr">
                  <a:solidFill>
                    <a:srgbClr val="156082"/>
                  </a:solidFill>
                  <a:prstDash val="solid"/>
                  <a:miter lim="800000"/>
                </a:ln>
                <a:effectLst/>
              </p:spPr>
              <p:txBody>
                <a:bodyPr lIns="36000" tIns="36000" rIns="36000" bIns="36000" rtlCol="0" anchor="ctr"/>
                <a:lstStyle/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1050" b="0" i="0" u="none" strike="noStrike" kern="0" cap="none" spc="-11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IVR/</a:t>
                  </a:r>
                </a:p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1050" b="0" i="0" u="none" strike="noStrike" kern="0" cap="none" spc="-11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D-ARS</a:t>
                  </a:r>
                  <a:endParaRPr kumimoji="0" lang="ko-KR" altLang="en-US" sz="1050" b="0" i="0" u="none" strike="noStrike" kern="0" cap="none" spc="-11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254" name="AutoShape 141">
                  <a:extLst>
                    <a:ext uri="{FF2B5EF4-FFF2-40B4-BE49-F238E27FC236}">
                      <a16:creationId xmlns:a16="http://schemas.microsoft.com/office/drawing/2014/main" id="{ADD3878B-DD93-2BF6-1FFA-AC740EA8A5D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455087" y="6065577"/>
                  <a:ext cx="531694" cy="360000"/>
                </a:xfrm>
                <a:prstGeom prst="roundRect">
                  <a:avLst>
                    <a:gd name="adj" fmla="val 0"/>
                  </a:avLst>
                </a:prstGeom>
                <a:solidFill>
                  <a:sysClr val="window" lastClr="FFFFFF"/>
                </a:solidFill>
                <a:ln w="6350" cap="flat" cmpd="sng" algn="ctr">
                  <a:solidFill>
                    <a:srgbClr val="156082"/>
                  </a:solidFill>
                  <a:prstDash val="solid"/>
                  <a:miter lim="800000"/>
                </a:ln>
                <a:effectLst/>
              </p:spPr>
              <p:txBody>
                <a:bodyPr lIns="36000" tIns="36000" rIns="36000" bIns="36000" rtlCol="0" anchor="ctr"/>
                <a:lstStyle/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1050" b="0" i="0" u="none" strike="noStrike" kern="0" cap="none" spc="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CTI</a:t>
                  </a:r>
                  <a:endParaRPr kumimoji="0" lang="ko-KR" altLang="en-US" sz="1050" b="0" i="0" u="none" strike="noStrike" kern="0" cap="none" spc="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255" name="AutoShape 141">
                  <a:extLst>
                    <a:ext uri="{FF2B5EF4-FFF2-40B4-BE49-F238E27FC236}">
                      <a16:creationId xmlns:a16="http://schemas.microsoft.com/office/drawing/2014/main" id="{1A27E74B-9DA2-1959-6DF2-5F570649BD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105772" y="6065577"/>
                  <a:ext cx="531694" cy="360000"/>
                </a:xfrm>
                <a:prstGeom prst="roundRect">
                  <a:avLst>
                    <a:gd name="adj" fmla="val 0"/>
                  </a:avLst>
                </a:prstGeom>
                <a:solidFill>
                  <a:sysClr val="window" lastClr="FFFFFF"/>
                </a:solidFill>
                <a:ln w="6350" cap="flat" cmpd="sng" algn="ctr">
                  <a:solidFill>
                    <a:srgbClr val="156082"/>
                  </a:solidFill>
                  <a:prstDash val="solid"/>
                  <a:miter lim="800000"/>
                </a:ln>
                <a:effectLst/>
              </p:spPr>
              <p:txBody>
                <a:bodyPr lIns="36000" tIns="36000" rIns="36000" bIns="36000" rtlCol="0" anchor="ctr"/>
                <a:lstStyle/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050" b="0" i="0" u="none" strike="noStrike" kern="0" cap="none" spc="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녹취</a:t>
                  </a:r>
                </a:p>
              </p:txBody>
            </p:sp>
            <p:sp>
              <p:nvSpPr>
                <p:cNvPr id="256" name="AutoShape 141">
                  <a:extLst>
                    <a:ext uri="{FF2B5EF4-FFF2-40B4-BE49-F238E27FC236}">
                      <a16:creationId xmlns:a16="http://schemas.microsoft.com/office/drawing/2014/main" id="{77D10946-3F3B-BA2E-15EE-0EF2BF17AC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756456" y="6065577"/>
                  <a:ext cx="531694" cy="360000"/>
                </a:xfrm>
                <a:prstGeom prst="roundRect">
                  <a:avLst>
                    <a:gd name="adj" fmla="val 0"/>
                  </a:avLst>
                </a:prstGeom>
                <a:solidFill>
                  <a:sysClr val="window" lastClr="FFFFFF"/>
                </a:solidFill>
                <a:ln w="6350" cap="flat" cmpd="sng" algn="ctr">
                  <a:solidFill>
                    <a:srgbClr val="156082"/>
                  </a:solidFill>
                  <a:prstDash val="solid"/>
                  <a:miter lim="800000"/>
                </a:ln>
                <a:effectLst/>
              </p:spPr>
              <p:txBody>
                <a:bodyPr lIns="36000" tIns="36000" rIns="36000" bIns="36000" rtlCol="0" anchor="ctr"/>
                <a:lstStyle/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050" b="0" i="0" u="none" strike="noStrike" kern="0" cap="none" spc="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상담</a:t>
                  </a:r>
                  <a:r>
                    <a:rPr kumimoji="0" lang="en-US" altLang="ko-KR" sz="1050" b="0" i="0" u="none" strike="noStrike" kern="0" cap="none" spc="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AP</a:t>
                  </a:r>
                  <a:endParaRPr kumimoji="0" lang="ko-KR" altLang="en-US" sz="1050" b="0" i="0" u="none" strike="noStrike" kern="0" cap="none" spc="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257" name="AutoShape 141">
                  <a:extLst>
                    <a:ext uri="{FF2B5EF4-FFF2-40B4-BE49-F238E27FC236}">
                      <a16:creationId xmlns:a16="http://schemas.microsoft.com/office/drawing/2014/main" id="{35421A52-7740-5C61-60AB-068FE8D588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407140" y="6065577"/>
                  <a:ext cx="531694" cy="360000"/>
                </a:xfrm>
                <a:prstGeom prst="roundRect">
                  <a:avLst>
                    <a:gd name="adj" fmla="val 0"/>
                  </a:avLst>
                </a:prstGeom>
                <a:solidFill>
                  <a:sysClr val="window" lastClr="FFFFFF"/>
                </a:solidFill>
                <a:ln w="6350" cap="flat" cmpd="sng" algn="ctr">
                  <a:solidFill>
                    <a:srgbClr val="156082"/>
                  </a:solidFill>
                  <a:prstDash val="solid"/>
                  <a:miter lim="800000"/>
                </a:ln>
                <a:effectLst/>
              </p:spPr>
              <p:txBody>
                <a:bodyPr lIns="36000" tIns="36000" rIns="36000" bIns="36000" rtlCol="0" anchor="ctr"/>
                <a:lstStyle/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1050" b="0" i="0" u="none" strike="noStrike" kern="0" cap="none" spc="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KMS</a:t>
                  </a:r>
                  <a:endParaRPr kumimoji="0" lang="ko-KR" altLang="en-US" sz="1050" b="0" i="0" u="none" strike="noStrike" kern="0" cap="none" spc="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258" name="AutoShape 141">
                  <a:extLst>
                    <a:ext uri="{FF2B5EF4-FFF2-40B4-BE49-F238E27FC236}">
                      <a16:creationId xmlns:a16="http://schemas.microsoft.com/office/drawing/2014/main" id="{BEFBDC53-E6C7-71D0-0E71-6DCA371669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057820" y="6065577"/>
                  <a:ext cx="531694" cy="360000"/>
                </a:xfrm>
                <a:prstGeom prst="roundRect">
                  <a:avLst>
                    <a:gd name="adj" fmla="val 0"/>
                  </a:avLst>
                </a:prstGeom>
                <a:solidFill>
                  <a:sysClr val="window" lastClr="FFFFFF"/>
                </a:solidFill>
                <a:ln w="6350" cap="flat" cmpd="sng" algn="ctr">
                  <a:solidFill>
                    <a:srgbClr val="156082"/>
                  </a:solidFill>
                  <a:prstDash val="solid"/>
                  <a:miter lim="800000"/>
                </a:ln>
                <a:effectLst/>
              </p:spPr>
              <p:txBody>
                <a:bodyPr lIns="36000" tIns="36000" rIns="36000" bIns="36000" rtlCol="0" anchor="ctr"/>
                <a:lstStyle/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1050" b="0" i="0" u="none" strike="noStrike" kern="0" cap="none" spc="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AI</a:t>
                  </a:r>
                  <a:endParaRPr kumimoji="0" lang="ko-KR" altLang="en-US" sz="1050" b="0" i="0" u="none" strike="noStrike" kern="0" cap="none" spc="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259" name="AutoShape 141">
                  <a:extLst>
                    <a:ext uri="{FF2B5EF4-FFF2-40B4-BE49-F238E27FC236}">
                      <a16:creationId xmlns:a16="http://schemas.microsoft.com/office/drawing/2014/main" id="{BCFE6B25-5AA5-2556-8F1C-D033C828F3C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715700" y="6065577"/>
                  <a:ext cx="531694" cy="360000"/>
                </a:xfrm>
                <a:prstGeom prst="roundRect">
                  <a:avLst>
                    <a:gd name="adj" fmla="val 0"/>
                  </a:avLst>
                </a:prstGeom>
                <a:solidFill>
                  <a:sysClr val="window" lastClr="FFFFFF"/>
                </a:solidFill>
                <a:ln w="6350" cap="flat" cmpd="sng" algn="ctr">
                  <a:solidFill>
                    <a:srgbClr val="156082"/>
                  </a:solidFill>
                  <a:prstDash val="solid"/>
                  <a:miter lim="800000"/>
                </a:ln>
                <a:effectLst/>
              </p:spPr>
              <p:txBody>
                <a:bodyPr lIns="36000" tIns="36000" rIns="36000" bIns="36000" rtlCol="0" anchor="ctr"/>
                <a:lstStyle/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1050" b="0" i="0" u="none" strike="noStrike" kern="0" cap="none" spc="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IPCC</a:t>
                  </a:r>
                </a:p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050" b="0" i="0" u="none" strike="noStrike" kern="0" cap="none" spc="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운영</a:t>
                  </a:r>
                </a:p>
              </p:txBody>
            </p:sp>
            <p:sp>
              <p:nvSpPr>
                <p:cNvPr id="260" name="AutoShape 141">
                  <a:extLst>
                    <a:ext uri="{FF2B5EF4-FFF2-40B4-BE49-F238E27FC236}">
                      <a16:creationId xmlns:a16="http://schemas.microsoft.com/office/drawing/2014/main" id="{1012A6A7-DFA6-EBB1-036C-2E9DED49CB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331325" y="6075205"/>
                  <a:ext cx="531694" cy="360000"/>
                </a:xfrm>
                <a:prstGeom prst="roundRect">
                  <a:avLst>
                    <a:gd name="adj" fmla="val 0"/>
                  </a:avLst>
                </a:prstGeom>
                <a:solidFill>
                  <a:sysClr val="window" lastClr="FFFFFF"/>
                </a:solidFill>
                <a:ln w="6350" cap="flat" cmpd="sng" algn="ctr">
                  <a:solidFill>
                    <a:srgbClr val="156082"/>
                  </a:solidFill>
                  <a:prstDash val="solid"/>
                  <a:miter lim="800000"/>
                </a:ln>
                <a:effectLst/>
              </p:spPr>
              <p:txBody>
                <a:bodyPr lIns="36000" tIns="36000" rIns="36000" bIns="36000" rtlCol="0" anchor="ctr"/>
                <a:lstStyle/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050" b="0" i="0" u="none" strike="noStrike" kern="0" cap="none" spc="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통계</a:t>
                  </a:r>
                </a:p>
              </p:txBody>
            </p:sp>
            <p:sp>
              <p:nvSpPr>
                <p:cNvPr id="261" name="AutoShape 141">
                  <a:extLst>
                    <a:ext uri="{FF2B5EF4-FFF2-40B4-BE49-F238E27FC236}">
                      <a16:creationId xmlns:a16="http://schemas.microsoft.com/office/drawing/2014/main" id="{CACE21E0-EB8B-FE5E-AF89-86725DA816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949569" y="6065577"/>
                  <a:ext cx="531694" cy="360000"/>
                </a:xfrm>
                <a:prstGeom prst="roundRect">
                  <a:avLst>
                    <a:gd name="adj" fmla="val 0"/>
                  </a:avLst>
                </a:prstGeom>
                <a:solidFill>
                  <a:sysClr val="window" lastClr="FFFFFF"/>
                </a:solidFill>
                <a:ln w="6350" cap="flat" cmpd="sng" algn="ctr">
                  <a:solidFill>
                    <a:srgbClr val="156082"/>
                  </a:solidFill>
                  <a:prstDash val="solid"/>
                  <a:miter lim="800000"/>
                </a:ln>
                <a:effectLst/>
              </p:spPr>
              <p:txBody>
                <a:bodyPr lIns="36000" tIns="36000" rIns="36000" bIns="36000" rtlCol="0" anchor="ctr"/>
                <a:lstStyle/>
                <a:p>
                  <a:pPr marL="0" marR="0" lvl="0" indent="0" algn="ctr" defTabSz="457173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o-KR" altLang="en-US" sz="1050" b="0" i="0" u="none" strike="noStrike" kern="0" cap="none" spc="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+mn-cs"/>
                    </a:rPr>
                    <a:t>전광판</a:t>
                  </a:r>
                </a:p>
              </p:txBody>
            </p:sp>
          </p:grpSp>
        </p:grpSp>
        <p:sp>
          <p:nvSpPr>
            <p:cNvPr id="262" name="자유형 6">
              <a:extLst>
                <a:ext uri="{FF2B5EF4-FFF2-40B4-BE49-F238E27FC236}">
                  <a16:creationId xmlns:a16="http://schemas.microsoft.com/office/drawing/2014/main" id="{934FC470-4CD0-08E6-6D84-E9CA0B9B4B9C}"/>
                </a:ext>
              </a:extLst>
            </p:cNvPr>
            <p:cNvSpPr/>
            <p:nvPr/>
          </p:nvSpPr>
          <p:spPr bwMode="auto">
            <a:xfrm>
              <a:off x="243219" y="2580480"/>
              <a:ext cx="579617" cy="3823354"/>
            </a:xfrm>
            <a:custGeom>
              <a:avLst/>
              <a:gdLst>
                <a:gd name="connsiteX0" fmla="*/ 447675 w 447675"/>
                <a:gd name="connsiteY0" fmla="*/ 0 h 2228850"/>
                <a:gd name="connsiteX1" fmla="*/ 0 w 447675"/>
                <a:gd name="connsiteY1" fmla="*/ 1076325 h 2228850"/>
                <a:gd name="connsiteX2" fmla="*/ 447675 w 447675"/>
                <a:gd name="connsiteY2" fmla="*/ 2228850 h 2228850"/>
                <a:gd name="connsiteX3" fmla="*/ 447675 w 447675"/>
                <a:gd name="connsiteY3" fmla="*/ 0 h 2228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7675" h="2228850">
                  <a:moveTo>
                    <a:pt x="447675" y="0"/>
                  </a:moveTo>
                  <a:lnTo>
                    <a:pt x="0" y="1076325"/>
                  </a:lnTo>
                  <a:lnTo>
                    <a:pt x="447675" y="2228850"/>
                  </a:lnTo>
                  <a:lnTo>
                    <a:pt x="447675" y="0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Text" lastClr="000000">
                    <a:lumMod val="50000"/>
                    <a:lumOff val="50000"/>
                    <a:alpha val="49000"/>
                  </a:sysClr>
                </a:gs>
                <a:gs pos="100000">
                  <a:sysClr val="window" lastClr="FFFFFF"/>
                </a:gs>
              </a:gsLst>
              <a:lin ang="0" scaled="1"/>
              <a:tileRect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sz="2800" kern="0" dirty="0">
                <a:ln>
                  <a:solidFill>
                    <a:srgbClr val="E7E6E6">
                      <a:alpha val="0"/>
                    </a:srgbClr>
                  </a:solidFill>
                </a:ln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63" name="그림 465">
              <a:extLst>
                <a:ext uri="{FF2B5EF4-FFF2-40B4-BE49-F238E27FC236}">
                  <a16:creationId xmlns:a16="http://schemas.microsoft.com/office/drawing/2014/main" id="{AE73DC7D-CA3F-FFA3-99C6-E760ADEC0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90" y="4243541"/>
              <a:ext cx="543187" cy="393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64" name="그룹 263">
              <a:extLst>
                <a:ext uri="{FF2B5EF4-FFF2-40B4-BE49-F238E27FC236}">
                  <a16:creationId xmlns:a16="http://schemas.microsoft.com/office/drawing/2014/main" id="{0B41876B-DA24-8E03-9F6F-E2A6405030E5}"/>
                </a:ext>
              </a:extLst>
            </p:cNvPr>
            <p:cNvGrpSpPr/>
            <p:nvPr/>
          </p:nvGrpSpPr>
          <p:grpSpPr>
            <a:xfrm>
              <a:off x="659269" y="2466367"/>
              <a:ext cx="536695" cy="554336"/>
              <a:chOff x="-1857920" y="6571018"/>
              <a:chExt cx="386952" cy="386952"/>
            </a:xfrm>
          </p:grpSpPr>
          <p:sp>
            <p:nvSpPr>
              <p:cNvPr id="265" name="타원 264">
                <a:extLst>
                  <a:ext uri="{FF2B5EF4-FFF2-40B4-BE49-F238E27FC236}">
                    <a16:creationId xmlns:a16="http://schemas.microsoft.com/office/drawing/2014/main" id="{50616C21-2E77-5D37-0EA7-E7508B960AE8}"/>
                  </a:ext>
                </a:extLst>
              </p:cNvPr>
              <p:cNvSpPr/>
              <p:nvPr/>
            </p:nvSpPr>
            <p:spPr bwMode="auto">
              <a:xfrm>
                <a:off x="-1857920" y="6571018"/>
                <a:ext cx="386952" cy="386952"/>
              </a:xfrm>
              <a:prstGeom prst="ellipse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D4D7DA"/>
                </a:solidFill>
                <a:prstDash val="solid"/>
              </a:ln>
              <a:effectLst/>
            </p:spPr>
            <p:txBody>
              <a:bodyPr wrap="none" t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710F6F5E-A759-5844-FCED-B8F17C4B0216}"/>
                  </a:ext>
                </a:extLst>
              </p:cNvPr>
              <p:cNvSpPr txBox="1"/>
              <p:nvPr/>
            </p:nvSpPr>
            <p:spPr>
              <a:xfrm flipH="1">
                <a:off x="-1788109" y="6809998"/>
                <a:ext cx="247331" cy="116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Voice</a:t>
                </a:r>
                <a:endParaRPr kumimoji="0" lang="ko-KR" altLang="en-US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267" name="그림 266">
                <a:extLst>
                  <a:ext uri="{FF2B5EF4-FFF2-40B4-BE49-F238E27FC236}">
                    <a16:creationId xmlns:a16="http://schemas.microsoft.com/office/drawing/2014/main" id="{C978F9DD-DC1C-D54D-3099-88519DE56B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rgbClr val="196B2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747667" y="6647775"/>
                <a:ext cx="166447" cy="166447"/>
              </a:xfrm>
              <a:prstGeom prst="rect">
                <a:avLst/>
              </a:prstGeom>
            </p:spPr>
          </p:pic>
        </p:grpSp>
        <p:grpSp>
          <p:nvGrpSpPr>
            <p:cNvPr id="268" name="그룹 267">
              <a:extLst>
                <a:ext uri="{FF2B5EF4-FFF2-40B4-BE49-F238E27FC236}">
                  <a16:creationId xmlns:a16="http://schemas.microsoft.com/office/drawing/2014/main" id="{76215B5C-B213-ED8E-3A8D-6D0AC5415D9F}"/>
                </a:ext>
              </a:extLst>
            </p:cNvPr>
            <p:cNvGrpSpPr/>
            <p:nvPr/>
          </p:nvGrpSpPr>
          <p:grpSpPr>
            <a:xfrm>
              <a:off x="659269" y="5252655"/>
              <a:ext cx="536695" cy="554336"/>
              <a:chOff x="-1857920" y="8950538"/>
              <a:chExt cx="386952" cy="386952"/>
            </a:xfrm>
          </p:grpSpPr>
          <p:sp>
            <p:nvSpPr>
              <p:cNvPr id="269" name="타원 268">
                <a:extLst>
                  <a:ext uri="{FF2B5EF4-FFF2-40B4-BE49-F238E27FC236}">
                    <a16:creationId xmlns:a16="http://schemas.microsoft.com/office/drawing/2014/main" id="{D65E1DB1-3A24-CA1D-FC17-4C9F9D5CAD9E}"/>
                  </a:ext>
                </a:extLst>
              </p:cNvPr>
              <p:cNvSpPr/>
              <p:nvPr/>
            </p:nvSpPr>
            <p:spPr bwMode="auto">
              <a:xfrm>
                <a:off x="-1857920" y="8950538"/>
                <a:ext cx="386952" cy="386952"/>
              </a:xfrm>
              <a:prstGeom prst="ellipse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D4D7DA"/>
                </a:solidFill>
                <a:prstDash val="solid"/>
              </a:ln>
              <a:effectLst/>
            </p:spPr>
            <p:txBody>
              <a:bodyPr wrap="none" t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70" name="TextBox 269">
                <a:extLst>
                  <a:ext uri="{FF2B5EF4-FFF2-40B4-BE49-F238E27FC236}">
                    <a16:creationId xmlns:a16="http://schemas.microsoft.com/office/drawing/2014/main" id="{15B9737F-2D1A-E2DA-5EB6-1D98A10A9B0C}"/>
                  </a:ext>
                </a:extLst>
              </p:cNvPr>
              <p:cNvSpPr txBox="1"/>
              <p:nvPr/>
            </p:nvSpPr>
            <p:spPr>
              <a:xfrm flipH="1">
                <a:off x="-1767881" y="9189516"/>
                <a:ext cx="206879" cy="116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카톡 </a:t>
                </a:r>
              </a:p>
            </p:txBody>
          </p:sp>
          <p:pic>
            <p:nvPicPr>
              <p:cNvPr id="271" name="그림 270">
                <a:extLst>
                  <a:ext uri="{FF2B5EF4-FFF2-40B4-BE49-F238E27FC236}">
                    <a16:creationId xmlns:a16="http://schemas.microsoft.com/office/drawing/2014/main" id="{46F0D44B-AE20-C145-6127-F314B3E93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rgbClr val="196B2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757796" y="9009537"/>
                <a:ext cx="186705" cy="186705"/>
              </a:xfrm>
              <a:prstGeom prst="rect">
                <a:avLst/>
              </a:prstGeom>
            </p:spPr>
          </p:pic>
        </p:grpSp>
        <p:grpSp>
          <p:nvGrpSpPr>
            <p:cNvPr id="272" name="그룹 271">
              <a:extLst>
                <a:ext uri="{FF2B5EF4-FFF2-40B4-BE49-F238E27FC236}">
                  <a16:creationId xmlns:a16="http://schemas.microsoft.com/office/drawing/2014/main" id="{D4ED5EBB-6688-0169-CE0E-0B5090A7FDA6}"/>
                </a:ext>
              </a:extLst>
            </p:cNvPr>
            <p:cNvGrpSpPr/>
            <p:nvPr/>
          </p:nvGrpSpPr>
          <p:grpSpPr>
            <a:xfrm>
              <a:off x="659269" y="4556083"/>
              <a:ext cx="536695" cy="554336"/>
              <a:chOff x="-1857920" y="8476308"/>
              <a:chExt cx="386952" cy="386952"/>
            </a:xfrm>
          </p:grpSpPr>
          <p:sp>
            <p:nvSpPr>
              <p:cNvPr id="273" name="타원 272">
                <a:extLst>
                  <a:ext uri="{FF2B5EF4-FFF2-40B4-BE49-F238E27FC236}">
                    <a16:creationId xmlns:a16="http://schemas.microsoft.com/office/drawing/2014/main" id="{19294AB4-9A74-828A-C726-E58AE42B1C05}"/>
                  </a:ext>
                </a:extLst>
              </p:cNvPr>
              <p:cNvSpPr/>
              <p:nvPr/>
            </p:nvSpPr>
            <p:spPr bwMode="auto">
              <a:xfrm>
                <a:off x="-1857920" y="8476308"/>
                <a:ext cx="386952" cy="386952"/>
              </a:xfrm>
              <a:prstGeom prst="ellipse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D4D7DA"/>
                </a:solidFill>
                <a:prstDash val="solid"/>
              </a:ln>
              <a:effectLst/>
            </p:spPr>
            <p:txBody>
              <a:bodyPr wrap="none" t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74" name="TextBox 273">
                <a:extLst>
                  <a:ext uri="{FF2B5EF4-FFF2-40B4-BE49-F238E27FC236}">
                    <a16:creationId xmlns:a16="http://schemas.microsoft.com/office/drawing/2014/main" id="{582589C7-6099-43EB-03F0-6755FA285EA2}"/>
                  </a:ext>
                </a:extLst>
              </p:cNvPr>
              <p:cNvSpPr txBox="1"/>
              <p:nvPr/>
            </p:nvSpPr>
            <p:spPr>
              <a:xfrm flipH="1">
                <a:off x="-1762680" y="8715286"/>
                <a:ext cx="196477" cy="116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SNS</a:t>
                </a:r>
              </a:p>
            </p:txBody>
          </p:sp>
          <p:grpSp>
            <p:nvGrpSpPr>
              <p:cNvPr id="275" name="그룹 274">
                <a:extLst>
                  <a:ext uri="{FF2B5EF4-FFF2-40B4-BE49-F238E27FC236}">
                    <a16:creationId xmlns:a16="http://schemas.microsoft.com/office/drawing/2014/main" id="{4AF6FC29-AEC1-1351-0A52-A05E7C5BE349}"/>
                  </a:ext>
                </a:extLst>
              </p:cNvPr>
              <p:cNvGrpSpPr/>
              <p:nvPr/>
            </p:nvGrpSpPr>
            <p:grpSpPr>
              <a:xfrm>
                <a:off x="-1794105" y="8568266"/>
                <a:ext cx="259323" cy="124933"/>
                <a:chOff x="-1727075" y="8558010"/>
                <a:chExt cx="280613" cy="135190"/>
              </a:xfrm>
            </p:grpSpPr>
            <p:pic>
              <p:nvPicPr>
                <p:cNvPr id="276" name="그림 275" descr="그리기이(가) 표시된 사진&#10;&#10;자동 생성된 설명">
                  <a:extLst>
                    <a:ext uri="{FF2B5EF4-FFF2-40B4-BE49-F238E27FC236}">
                      <a16:creationId xmlns:a16="http://schemas.microsoft.com/office/drawing/2014/main" id="{CCDB599B-9FA2-4770-9226-B4AFEE5658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1727075" y="8562974"/>
                  <a:ext cx="125263" cy="125263"/>
                </a:xfrm>
                <a:prstGeom prst="rect">
                  <a:avLst/>
                </a:prstGeom>
              </p:spPr>
            </p:pic>
            <p:pic>
              <p:nvPicPr>
                <p:cNvPr id="277" name="그림 464">
                  <a:extLst>
                    <a:ext uri="{FF2B5EF4-FFF2-40B4-BE49-F238E27FC236}">
                      <a16:creationId xmlns:a16="http://schemas.microsoft.com/office/drawing/2014/main" id="{BFA0FDF0-01B3-EFC0-7B40-29A3C3E5CC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39838" t="36221" r="39284" b="35912"/>
                <a:stretch>
                  <a:fillRect/>
                </a:stretch>
              </p:blipFill>
              <p:spPr bwMode="auto">
                <a:xfrm>
                  <a:off x="-1594560" y="8558010"/>
                  <a:ext cx="148098" cy="1351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278" name="그룹 277">
              <a:extLst>
                <a:ext uri="{FF2B5EF4-FFF2-40B4-BE49-F238E27FC236}">
                  <a16:creationId xmlns:a16="http://schemas.microsoft.com/office/drawing/2014/main" id="{F218AED3-93A2-3DBC-3BC5-BD4FA7411ADE}"/>
                </a:ext>
              </a:extLst>
            </p:cNvPr>
            <p:cNvGrpSpPr/>
            <p:nvPr/>
          </p:nvGrpSpPr>
          <p:grpSpPr>
            <a:xfrm>
              <a:off x="659269" y="3162939"/>
              <a:ext cx="536695" cy="554336"/>
              <a:chOff x="-1857920" y="7494078"/>
              <a:chExt cx="386952" cy="386952"/>
            </a:xfrm>
          </p:grpSpPr>
          <p:sp>
            <p:nvSpPr>
              <p:cNvPr id="279" name="타원 278">
                <a:extLst>
                  <a:ext uri="{FF2B5EF4-FFF2-40B4-BE49-F238E27FC236}">
                    <a16:creationId xmlns:a16="http://schemas.microsoft.com/office/drawing/2014/main" id="{DCCC0AC6-B25D-6798-840C-98B236A32C8B}"/>
                  </a:ext>
                </a:extLst>
              </p:cNvPr>
              <p:cNvSpPr/>
              <p:nvPr/>
            </p:nvSpPr>
            <p:spPr bwMode="auto">
              <a:xfrm>
                <a:off x="-1857920" y="7494078"/>
                <a:ext cx="386952" cy="386952"/>
              </a:xfrm>
              <a:prstGeom prst="ellipse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D4D7DA"/>
                </a:solidFill>
                <a:prstDash val="solid"/>
              </a:ln>
              <a:effectLst/>
            </p:spPr>
            <p:txBody>
              <a:bodyPr wrap="none" t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280" name="TextBox 279">
                <a:extLst>
                  <a:ext uri="{FF2B5EF4-FFF2-40B4-BE49-F238E27FC236}">
                    <a16:creationId xmlns:a16="http://schemas.microsoft.com/office/drawing/2014/main" id="{638AC444-D7A9-3C52-7A69-F73EA0725396}"/>
                  </a:ext>
                </a:extLst>
              </p:cNvPr>
              <p:cNvSpPr txBox="1"/>
              <p:nvPr/>
            </p:nvSpPr>
            <p:spPr>
              <a:xfrm flipH="1">
                <a:off x="-1815846" y="7733055"/>
                <a:ext cx="302807" cy="116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mobile</a:t>
                </a:r>
              </a:p>
            </p:txBody>
          </p:sp>
          <p:pic>
            <p:nvPicPr>
              <p:cNvPr id="281" name="그림 456">
                <a:extLst>
                  <a:ext uri="{FF2B5EF4-FFF2-40B4-BE49-F238E27FC236}">
                    <a16:creationId xmlns:a16="http://schemas.microsoft.com/office/drawing/2014/main" id="{1F2ECB80-CC55-4E05-1469-D3A8C19EAF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1720148" y="7556044"/>
                <a:ext cx="111409" cy="177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82" name="직사각형 281">
              <a:extLst>
                <a:ext uri="{FF2B5EF4-FFF2-40B4-BE49-F238E27FC236}">
                  <a16:creationId xmlns:a16="http://schemas.microsoft.com/office/drawing/2014/main" id="{F4C2D433-0435-A9FC-35DF-04ED3A7B996D}"/>
                </a:ext>
              </a:extLst>
            </p:cNvPr>
            <p:cNvSpPr/>
            <p:nvPr/>
          </p:nvSpPr>
          <p:spPr bwMode="auto">
            <a:xfrm>
              <a:off x="1508304" y="2305366"/>
              <a:ext cx="1237193" cy="2126942"/>
            </a:xfrm>
            <a:prstGeom prst="rect">
              <a:avLst/>
            </a:prstGeom>
            <a:solidFill>
              <a:srgbClr val="DBDBD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36000" tIns="36000" rIns="36000" bIns="36000" rtlCol="0" anchor="t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400" b="1" dirty="0" err="1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자동응대서비스</a:t>
              </a:r>
              <a:endParaRPr kumimoji="0" lang="ko-KR" altLang="en-US" sz="1400" b="1" dirty="0">
                <a:ln>
                  <a:solidFill>
                    <a:srgbClr val="E7E6E6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83" name="직사각형 282">
              <a:extLst>
                <a:ext uri="{FF2B5EF4-FFF2-40B4-BE49-F238E27FC236}">
                  <a16:creationId xmlns:a16="http://schemas.microsoft.com/office/drawing/2014/main" id="{6BB8F821-0CA3-F9E0-DA07-64D0072D356E}"/>
                </a:ext>
              </a:extLst>
            </p:cNvPr>
            <p:cNvSpPr/>
            <p:nvPr/>
          </p:nvSpPr>
          <p:spPr bwMode="auto">
            <a:xfrm>
              <a:off x="1647944" y="3344391"/>
              <a:ext cx="968930" cy="350663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rgbClr val="AAAFB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D-ARS</a:t>
              </a:r>
              <a:endParaRPr kumimoji="0" lang="ko-KR" altLang="en-US" sz="1050" kern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84" name="직사각형 283">
              <a:extLst>
                <a:ext uri="{FF2B5EF4-FFF2-40B4-BE49-F238E27FC236}">
                  <a16:creationId xmlns:a16="http://schemas.microsoft.com/office/drawing/2014/main" id="{E4136132-C11E-D83C-F984-51346BE80254}"/>
                </a:ext>
              </a:extLst>
            </p:cNvPr>
            <p:cNvSpPr/>
            <p:nvPr/>
          </p:nvSpPr>
          <p:spPr bwMode="auto">
            <a:xfrm>
              <a:off x="2810062" y="2305366"/>
              <a:ext cx="3341241" cy="1061477"/>
            </a:xfrm>
            <a:prstGeom prst="rect">
              <a:avLst/>
            </a:prstGeom>
            <a:solidFill>
              <a:srgbClr val="DBDBD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36000" tIns="36000" rIns="36000" bIns="36000" rtlCol="0" anchor="t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상담서비스</a:t>
              </a:r>
            </a:p>
          </p:txBody>
        </p:sp>
        <p:sp>
          <p:nvSpPr>
            <p:cNvPr id="285" name="직사각형 284">
              <a:extLst>
                <a:ext uri="{FF2B5EF4-FFF2-40B4-BE49-F238E27FC236}">
                  <a16:creationId xmlns:a16="http://schemas.microsoft.com/office/drawing/2014/main" id="{41648503-B840-93CE-51AE-61BF6AAC8C91}"/>
                </a:ext>
              </a:extLst>
            </p:cNvPr>
            <p:cNvSpPr/>
            <p:nvPr/>
          </p:nvSpPr>
          <p:spPr bwMode="auto">
            <a:xfrm>
              <a:off x="2808233" y="3515184"/>
              <a:ext cx="3331708" cy="2397428"/>
            </a:xfrm>
            <a:prstGeom prst="rect">
              <a:avLst/>
            </a:prstGeom>
            <a:solidFill>
              <a:srgbClr val="DBDBD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36000" tIns="36000" rIns="36000" bIns="36000" rtlCol="0" anchor="t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AI</a:t>
              </a:r>
              <a:r>
                <a:rPr kumimoji="0" lang="ko-KR" altLang="en-US" sz="1400" b="1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상담지원서비스</a:t>
              </a:r>
            </a:p>
          </p:txBody>
        </p:sp>
        <p:sp>
          <p:nvSpPr>
            <p:cNvPr id="286" name="직사각형 285">
              <a:extLst>
                <a:ext uri="{FF2B5EF4-FFF2-40B4-BE49-F238E27FC236}">
                  <a16:creationId xmlns:a16="http://schemas.microsoft.com/office/drawing/2014/main" id="{58088E8E-2E7A-0F75-1B59-B8B83B2F172F}"/>
                </a:ext>
              </a:extLst>
            </p:cNvPr>
            <p:cNvSpPr/>
            <p:nvPr/>
          </p:nvSpPr>
          <p:spPr bwMode="auto">
            <a:xfrm>
              <a:off x="2896615" y="5020420"/>
              <a:ext cx="1250956" cy="237642"/>
            </a:xfrm>
            <a:prstGeom prst="rect">
              <a:avLst/>
            </a:prstGeom>
            <a:solidFill>
              <a:srgbClr val="8B8E8D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10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 내용 추출</a:t>
              </a:r>
            </a:p>
          </p:txBody>
        </p:sp>
        <p:sp>
          <p:nvSpPr>
            <p:cNvPr id="287" name="직사각형 286">
              <a:extLst>
                <a:ext uri="{FF2B5EF4-FFF2-40B4-BE49-F238E27FC236}">
                  <a16:creationId xmlns:a16="http://schemas.microsoft.com/office/drawing/2014/main" id="{E0753640-EB52-8D55-8683-B57095D92910}"/>
                </a:ext>
              </a:extLst>
            </p:cNvPr>
            <p:cNvSpPr/>
            <p:nvPr/>
          </p:nvSpPr>
          <p:spPr bwMode="auto">
            <a:xfrm>
              <a:off x="2896615" y="5267870"/>
              <a:ext cx="1250956" cy="551139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STT </a:t>
              </a: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데이터</a:t>
              </a:r>
              <a:endParaRPr kumimoji="0" lang="en-US" altLang="ko-KR" sz="1100" b="0" i="0" u="none" strike="noStrike" kern="0" cap="none" spc="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+</a:t>
              </a:r>
            </a:p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실시간 상담 데이터</a:t>
              </a:r>
              <a:r>
                <a:rPr kumimoji="0" lang="en-US" altLang="ko-KR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</a:t>
              </a:r>
              <a:endParaRPr kumimoji="0" lang="ko-KR" altLang="en-US" sz="1100" b="0" i="0" u="none" strike="noStrike" kern="0" cap="none" spc="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88" name="직사각형 287">
              <a:extLst>
                <a:ext uri="{FF2B5EF4-FFF2-40B4-BE49-F238E27FC236}">
                  <a16:creationId xmlns:a16="http://schemas.microsoft.com/office/drawing/2014/main" id="{056C8C0A-1648-4ED0-7C93-A576AACA7ACC}"/>
                </a:ext>
              </a:extLst>
            </p:cNvPr>
            <p:cNvSpPr/>
            <p:nvPr/>
          </p:nvSpPr>
          <p:spPr bwMode="auto">
            <a:xfrm>
              <a:off x="2899775" y="3813280"/>
              <a:ext cx="1250957" cy="237642"/>
            </a:xfrm>
            <a:prstGeom prst="rect">
              <a:avLst/>
            </a:prstGeom>
            <a:solidFill>
              <a:srgbClr val="8B8E8D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10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실시간 자동분류</a:t>
              </a:r>
            </a:p>
          </p:txBody>
        </p:sp>
        <p:sp>
          <p:nvSpPr>
            <p:cNvPr id="289" name="직사각형 288">
              <a:extLst>
                <a:ext uri="{FF2B5EF4-FFF2-40B4-BE49-F238E27FC236}">
                  <a16:creationId xmlns:a16="http://schemas.microsoft.com/office/drawing/2014/main" id="{8901E3AF-653D-E3E7-2815-6F3105FD761B}"/>
                </a:ext>
              </a:extLst>
            </p:cNvPr>
            <p:cNvSpPr/>
            <p:nvPr/>
          </p:nvSpPr>
          <p:spPr bwMode="auto">
            <a:xfrm>
              <a:off x="2899776" y="4061308"/>
              <a:ext cx="1250956" cy="551139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/>
            <a:lstStyle/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자동분류</a:t>
              </a:r>
              <a:endParaRPr kumimoji="0" lang="en-US" altLang="ko-KR" sz="1100" b="0" i="0" u="none" strike="noStrike" kern="0" cap="none" spc="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marL="171450" marR="0" lvl="0" indent="-17145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주제</a:t>
              </a:r>
              <a:r>
                <a:rPr kumimoji="0" lang="en-US" altLang="ko-KR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/</a:t>
              </a:r>
              <a:r>
                <a:rPr kumimoji="0" lang="ko-KR" altLang="en-US" sz="1100" b="0" i="0" u="none" strike="noStrike" kern="0" cap="none" spc="0" normalizeH="0" baseline="0" noProof="0" dirty="0" err="1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이슈어</a:t>
              </a: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추출</a:t>
              </a:r>
              <a:endParaRPr kumimoji="0" lang="en-US" altLang="ko-KR" sz="1100" b="0" i="0" u="none" strike="noStrike" kern="0" cap="none" spc="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marL="171450" marR="0" lvl="0" indent="-17145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키워드</a:t>
              </a:r>
              <a:r>
                <a:rPr kumimoji="0" lang="en-US" altLang="ko-KR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/</a:t>
              </a: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답변추천</a:t>
              </a:r>
            </a:p>
          </p:txBody>
        </p:sp>
        <p:sp>
          <p:nvSpPr>
            <p:cNvPr id="290" name="직사각형 289">
              <a:extLst>
                <a:ext uri="{FF2B5EF4-FFF2-40B4-BE49-F238E27FC236}">
                  <a16:creationId xmlns:a16="http://schemas.microsoft.com/office/drawing/2014/main" id="{5E4678A0-7D7F-42AE-8C5A-031F53D0C7E3}"/>
                </a:ext>
              </a:extLst>
            </p:cNvPr>
            <p:cNvSpPr/>
            <p:nvPr/>
          </p:nvSpPr>
          <p:spPr bwMode="auto">
            <a:xfrm>
              <a:off x="4807787" y="3811559"/>
              <a:ext cx="1226756" cy="237642"/>
            </a:xfrm>
            <a:prstGeom prst="rect">
              <a:avLst/>
            </a:prstGeom>
            <a:solidFill>
              <a:srgbClr val="8B8E8D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10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결과</a:t>
              </a:r>
              <a:r>
                <a:rPr kumimoji="0" lang="en-US" altLang="ko-KR" sz="110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</a:t>
              </a:r>
              <a:r>
                <a:rPr kumimoji="0" lang="ko-KR" altLang="en-US" sz="110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제공</a:t>
              </a:r>
              <a:r>
                <a:rPr kumimoji="0" lang="en-US" altLang="ko-KR" sz="110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</a:t>
              </a:r>
              <a:endParaRPr kumimoji="0" lang="ko-KR" altLang="en-US" sz="1100" kern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91" name="직사각형 290">
              <a:extLst>
                <a:ext uri="{FF2B5EF4-FFF2-40B4-BE49-F238E27FC236}">
                  <a16:creationId xmlns:a16="http://schemas.microsoft.com/office/drawing/2014/main" id="{B92F815A-B069-2797-A2FD-7212CEA8268E}"/>
                </a:ext>
              </a:extLst>
            </p:cNvPr>
            <p:cNvSpPr/>
            <p:nvPr/>
          </p:nvSpPr>
          <p:spPr bwMode="auto">
            <a:xfrm>
              <a:off x="4807787" y="4063082"/>
              <a:ext cx="1226756" cy="551139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 anchor="ctr" anchorCtr="0"/>
            <a:lstStyle/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모범사례 제공</a:t>
              </a:r>
              <a:endParaRPr kumimoji="0" lang="en-US" altLang="ko-KR" sz="1100" b="0" i="0" u="none" strike="noStrike" kern="0" cap="none" spc="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KMS </a:t>
              </a: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검색</a:t>
              </a:r>
              <a:r>
                <a:rPr kumimoji="0" lang="en-US" altLang="ko-KR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key</a:t>
              </a: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제공</a:t>
              </a:r>
              <a:endParaRPr kumimoji="0" lang="en-US" altLang="ko-KR" sz="1100" b="0" i="0" u="none" strike="noStrike" kern="0" cap="none" spc="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상담이력</a:t>
              </a:r>
            </a:p>
          </p:txBody>
        </p:sp>
        <p:sp>
          <p:nvSpPr>
            <p:cNvPr id="292" name="Freeform 395">
              <a:extLst>
                <a:ext uri="{FF2B5EF4-FFF2-40B4-BE49-F238E27FC236}">
                  <a16:creationId xmlns:a16="http://schemas.microsoft.com/office/drawing/2014/main" id="{ECAE9570-8E1E-91B4-E7F8-F3E41794A0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10579" y="4098934"/>
              <a:ext cx="277424" cy="289213"/>
            </a:xfrm>
            <a:custGeom>
              <a:avLst/>
              <a:gdLst>
                <a:gd name="T0" fmla="*/ 94 w 189"/>
                <a:gd name="T1" fmla="*/ 189 h 189"/>
                <a:gd name="T2" fmla="*/ 189 w 189"/>
                <a:gd name="T3" fmla="*/ 95 h 189"/>
                <a:gd name="T4" fmla="*/ 94 w 189"/>
                <a:gd name="T5" fmla="*/ 0 h 189"/>
                <a:gd name="T6" fmla="*/ 0 w 189"/>
                <a:gd name="T7" fmla="*/ 95 h 189"/>
                <a:gd name="T8" fmla="*/ 94 w 189"/>
                <a:gd name="T9" fmla="*/ 189 h 189"/>
                <a:gd name="T10" fmla="*/ 44 w 189"/>
                <a:gd name="T11" fmla="*/ 72 h 189"/>
                <a:gd name="T12" fmla="*/ 93 w 189"/>
                <a:gd name="T13" fmla="*/ 72 h 189"/>
                <a:gd name="T14" fmla="*/ 93 w 189"/>
                <a:gd name="T15" fmla="*/ 49 h 189"/>
                <a:gd name="T16" fmla="*/ 145 w 189"/>
                <a:gd name="T17" fmla="*/ 95 h 189"/>
                <a:gd name="T18" fmla="*/ 93 w 189"/>
                <a:gd name="T19" fmla="*/ 140 h 189"/>
                <a:gd name="T20" fmla="*/ 93 w 189"/>
                <a:gd name="T21" fmla="*/ 117 h 189"/>
                <a:gd name="T22" fmla="*/ 44 w 189"/>
                <a:gd name="T23" fmla="*/ 117 h 189"/>
                <a:gd name="T24" fmla="*/ 44 w 189"/>
                <a:gd name="T25" fmla="*/ 7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189">
                  <a:moveTo>
                    <a:pt x="94" y="189"/>
                  </a:moveTo>
                  <a:cubicBezTo>
                    <a:pt x="146" y="189"/>
                    <a:pt x="189" y="147"/>
                    <a:pt x="189" y="95"/>
                  </a:cubicBezTo>
                  <a:cubicBezTo>
                    <a:pt x="189" y="42"/>
                    <a:pt x="146" y="0"/>
                    <a:pt x="94" y="0"/>
                  </a:cubicBezTo>
                  <a:cubicBezTo>
                    <a:pt x="42" y="0"/>
                    <a:pt x="0" y="42"/>
                    <a:pt x="0" y="95"/>
                  </a:cubicBezTo>
                  <a:cubicBezTo>
                    <a:pt x="0" y="147"/>
                    <a:pt x="42" y="189"/>
                    <a:pt x="94" y="189"/>
                  </a:cubicBezTo>
                  <a:close/>
                  <a:moveTo>
                    <a:pt x="44" y="72"/>
                  </a:moveTo>
                  <a:cubicBezTo>
                    <a:pt x="93" y="72"/>
                    <a:pt x="93" y="72"/>
                    <a:pt x="93" y="72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145" y="95"/>
                    <a:pt x="145" y="95"/>
                    <a:pt x="145" y="95"/>
                  </a:cubicBezTo>
                  <a:cubicBezTo>
                    <a:pt x="93" y="140"/>
                    <a:pt x="93" y="140"/>
                    <a:pt x="93" y="140"/>
                  </a:cubicBezTo>
                  <a:cubicBezTo>
                    <a:pt x="93" y="117"/>
                    <a:pt x="93" y="117"/>
                    <a:pt x="93" y="117"/>
                  </a:cubicBezTo>
                  <a:cubicBezTo>
                    <a:pt x="44" y="117"/>
                    <a:pt x="44" y="117"/>
                    <a:pt x="44" y="117"/>
                  </a:cubicBezTo>
                  <a:lnTo>
                    <a:pt x="44" y="72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93" name="Freeform 396">
              <a:extLst>
                <a:ext uri="{FF2B5EF4-FFF2-40B4-BE49-F238E27FC236}">
                  <a16:creationId xmlns:a16="http://schemas.microsoft.com/office/drawing/2014/main" id="{0528362E-2162-16DF-1F68-DB7237FB81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82509" y="4684766"/>
              <a:ext cx="277424" cy="262921"/>
            </a:xfrm>
            <a:custGeom>
              <a:avLst/>
              <a:gdLst>
                <a:gd name="T0" fmla="*/ 95 w 189"/>
                <a:gd name="T1" fmla="*/ 0 h 189"/>
                <a:gd name="T2" fmla="*/ 0 w 189"/>
                <a:gd name="T3" fmla="*/ 95 h 189"/>
                <a:gd name="T4" fmla="*/ 95 w 189"/>
                <a:gd name="T5" fmla="*/ 189 h 189"/>
                <a:gd name="T6" fmla="*/ 189 w 189"/>
                <a:gd name="T7" fmla="*/ 95 h 189"/>
                <a:gd name="T8" fmla="*/ 95 w 189"/>
                <a:gd name="T9" fmla="*/ 0 h 189"/>
                <a:gd name="T10" fmla="*/ 117 w 189"/>
                <a:gd name="T11" fmla="*/ 96 h 189"/>
                <a:gd name="T12" fmla="*/ 117 w 189"/>
                <a:gd name="T13" fmla="*/ 145 h 189"/>
                <a:gd name="T14" fmla="*/ 72 w 189"/>
                <a:gd name="T15" fmla="*/ 145 h 189"/>
                <a:gd name="T16" fmla="*/ 72 w 189"/>
                <a:gd name="T17" fmla="*/ 96 h 189"/>
                <a:gd name="T18" fmla="*/ 49 w 189"/>
                <a:gd name="T19" fmla="*/ 96 h 189"/>
                <a:gd name="T20" fmla="*/ 95 w 189"/>
                <a:gd name="T21" fmla="*/ 44 h 189"/>
                <a:gd name="T22" fmla="*/ 140 w 189"/>
                <a:gd name="T23" fmla="*/ 96 h 189"/>
                <a:gd name="T24" fmla="*/ 117 w 189"/>
                <a:gd name="T25" fmla="*/ 96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189">
                  <a:moveTo>
                    <a:pt x="95" y="0"/>
                  </a:moveTo>
                  <a:cubicBezTo>
                    <a:pt x="43" y="0"/>
                    <a:pt x="0" y="43"/>
                    <a:pt x="0" y="95"/>
                  </a:cubicBezTo>
                  <a:cubicBezTo>
                    <a:pt x="0" y="147"/>
                    <a:pt x="43" y="189"/>
                    <a:pt x="95" y="189"/>
                  </a:cubicBezTo>
                  <a:cubicBezTo>
                    <a:pt x="147" y="189"/>
                    <a:pt x="189" y="147"/>
                    <a:pt x="189" y="95"/>
                  </a:cubicBezTo>
                  <a:cubicBezTo>
                    <a:pt x="189" y="43"/>
                    <a:pt x="147" y="0"/>
                    <a:pt x="95" y="0"/>
                  </a:cubicBezTo>
                  <a:close/>
                  <a:moveTo>
                    <a:pt x="117" y="96"/>
                  </a:moveTo>
                  <a:cubicBezTo>
                    <a:pt x="117" y="145"/>
                    <a:pt x="117" y="145"/>
                    <a:pt x="117" y="145"/>
                  </a:cubicBezTo>
                  <a:cubicBezTo>
                    <a:pt x="72" y="145"/>
                    <a:pt x="72" y="145"/>
                    <a:pt x="72" y="145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49" y="96"/>
                    <a:pt x="49" y="96"/>
                    <a:pt x="49" y="96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140" y="96"/>
                    <a:pt x="140" y="96"/>
                    <a:pt x="140" y="96"/>
                  </a:cubicBezTo>
                  <a:lnTo>
                    <a:pt x="117" y="96"/>
                  </a:lnTo>
                  <a:close/>
                </a:path>
              </a:pathLst>
            </a:custGeom>
            <a:solidFill>
              <a:srgbClr val="FF3C00"/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</a:pPr>
              <a:endParaRPr kumimoji="0" lang="en-US" sz="1400" dirty="0">
                <a:ln>
                  <a:solidFill>
                    <a:srgbClr val="E7E6E6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94" name="직사각형 293">
              <a:extLst>
                <a:ext uri="{FF2B5EF4-FFF2-40B4-BE49-F238E27FC236}">
                  <a16:creationId xmlns:a16="http://schemas.microsoft.com/office/drawing/2014/main" id="{B4EE3E75-EA9F-7F44-F175-EFEBAE9D394A}"/>
                </a:ext>
              </a:extLst>
            </p:cNvPr>
            <p:cNvSpPr/>
            <p:nvPr/>
          </p:nvSpPr>
          <p:spPr bwMode="auto">
            <a:xfrm>
              <a:off x="4050407" y="2772950"/>
              <a:ext cx="906976" cy="43987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AI </a:t>
              </a:r>
              <a:r>
                <a:rPr kumimoji="0" lang="ko-KR" altLang="en-US" sz="1400" b="1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 도움</a:t>
              </a:r>
              <a:endParaRPr kumimoji="0" lang="ko-KR" altLang="en-US" sz="1200" kern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95" name="직사각형 294">
              <a:extLst>
                <a:ext uri="{FF2B5EF4-FFF2-40B4-BE49-F238E27FC236}">
                  <a16:creationId xmlns:a16="http://schemas.microsoft.com/office/drawing/2014/main" id="{150FCFCC-6D87-5EA7-B1A7-22CE3BA8A200}"/>
                </a:ext>
              </a:extLst>
            </p:cNvPr>
            <p:cNvSpPr/>
            <p:nvPr/>
          </p:nvSpPr>
          <p:spPr bwMode="auto">
            <a:xfrm>
              <a:off x="5179403" y="2772950"/>
              <a:ext cx="906976" cy="439870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KMS</a:t>
              </a:r>
              <a:endParaRPr kumimoji="0" lang="ko-KR" altLang="en-US" sz="1200" kern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96" name="직사각형 295">
              <a:extLst>
                <a:ext uri="{FF2B5EF4-FFF2-40B4-BE49-F238E27FC236}">
                  <a16:creationId xmlns:a16="http://schemas.microsoft.com/office/drawing/2014/main" id="{59634ED7-942F-C7F7-1962-A85D17587F4D}"/>
                </a:ext>
              </a:extLst>
            </p:cNvPr>
            <p:cNvSpPr/>
            <p:nvPr/>
          </p:nvSpPr>
          <p:spPr bwMode="auto">
            <a:xfrm>
              <a:off x="1634430" y="2758571"/>
              <a:ext cx="968930" cy="350663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rgbClr val="AAAFB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05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음성안내</a:t>
              </a:r>
            </a:p>
          </p:txBody>
        </p:sp>
        <p:grpSp>
          <p:nvGrpSpPr>
            <p:cNvPr id="297" name="그룹 296">
              <a:extLst>
                <a:ext uri="{FF2B5EF4-FFF2-40B4-BE49-F238E27FC236}">
                  <a16:creationId xmlns:a16="http://schemas.microsoft.com/office/drawing/2014/main" id="{5E559413-7168-7315-DA3B-9BA46AE0D397}"/>
                </a:ext>
              </a:extLst>
            </p:cNvPr>
            <p:cNvGrpSpPr/>
            <p:nvPr/>
          </p:nvGrpSpPr>
          <p:grpSpPr>
            <a:xfrm>
              <a:off x="659269" y="3859511"/>
              <a:ext cx="536695" cy="554336"/>
              <a:chOff x="602742" y="2937189"/>
              <a:chExt cx="536695" cy="554336"/>
            </a:xfrm>
          </p:grpSpPr>
          <p:grpSp>
            <p:nvGrpSpPr>
              <p:cNvPr id="298" name="그룹 297">
                <a:extLst>
                  <a:ext uri="{FF2B5EF4-FFF2-40B4-BE49-F238E27FC236}">
                    <a16:creationId xmlns:a16="http://schemas.microsoft.com/office/drawing/2014/main" id="{A02B1617-F8F6-6A07-4F3F-74A899621EDC}"/>
                  </a:ext>
                </a:extLst>
              </p:cNvPr>
              <p:cNvGrpSpPr/>
              <p:nvPr/>
            </p:nvGrpSpPr>
            <p:grpSpPr>
              <a:xfrm>
                <a:off x="602742" y="2937189"/>
                <a:ext cx="536695" cy="554336"/>
                <a:chOff x="-1857920" y="7053811"/>
                <a:chExt cx="386952" cy="386952"/>
              </a:xfrm>
            </p:grpSpPr>
            <p:sp>
              <p:nvSpPr>
                <p:cNvPr id="302" name="타원 301">
                  <a:extLst>
                    <a:ext uri="{FF2B5EF4-FFF2-40B4-BE49-F238E27FC236}">
                      <a16:creationId xmlns:a16="http://schemas.microsoft.com/office/drawing/2014/main" id="{47A39D53-789E-772E-061B-6DF602865297}"/>
                    </a:ext>
                  </a:extLst>
                </p:cNvPr>
                <p:cNvSpPr/>
                <p:nvPr/>
              </p:nvSpPr>
              <p:spPr bwMode="auto">
                <a:xfrm>
                  <a:off x="-1857920" y="7053811"/>
                  <a:ext cx="386952" cy="386952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9050" cap="flat" cmpd="sng" algn="ctr">
                  <a:solidFill>
                    <a:srgbClr val="D4D7DA"/>
                  </a:solidFill>
                  <a:prstDash val="solid"/>
                </a:ln>
                <a:effectLst/>
              </p:spPr>
              <p:txBody>
                <a:bodyPr wrap="none" tIns="0" bIns="0"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200" b="0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endParaRPr>
                </a:p>
              </p:txBody>
            </p:sp>
            <p:sp>
              <p:nvSpPr>
                <p:cNvPr id="303" name="TextBox 302">
                  <a:extLst>
                    <a:ext uri="{FF2B5EF4-FFF2-40B4-BE49-F238E27FC236}">
                      <a16:creationId xmlns:a16="http://schemas.microsoft.com/office/drawing/2014/main" id="{F1727C27-BAF1-71C8-C964-1EDB853A6BBF}"/>
                    </a:ext>
                  </a:extLst>
                </p:cNvPr>
                <p:cNvSpPr txBox="1"/>
                <p:nvPr/>
              </p:nvSpPr>
              <p:spPr>
                <a:xfrm flipH="1">
                  <a:off x="-1754591" y="7292789"/>
                  <a:ext cx="180297" cy="116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rnd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0" tIns="0" rIns="0" bIns="0" rtlCol="0" anchor="ctr" anchorCtr="0">
                  <a:spAutoFit/>
                </a:bodyPr>
                <a:lstStyle/>
                <a:p>
                  <a:pPr marL="0" marR="0" lvl="0" indent="0" algn="ctr" defTabSz="1028700" eaLnBrk="1" fontAlgn="auto" latinLnBrk="0" hangingPunct="1">
                    <a:lnSpc>
                      <a:spcPct val="9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prstClr val="white">
                        <a:lumMod val="65000"/>
                      </a:prstClr>
                    </a:buClr>
                    <a:buSzPct val="80000"/>
                    <a:buFontTx/>
                    <a:buNone/>
                    <a:tabLst/>
                    <a:defRPr/>
                  </a:pPr>
                  <a:r>
                    <a:rPr kumimoji="0" lang="ko-KR" altLang="en-US" sz="1200" b="1" i="0" u="none" strike="noStrike" kern="0" cap="none" spc="-50" normalizeH="0" baseline="0" noProof="0" dirty="0">
                      <a:ln>
                        <a:solidFill>
                          <a:srgbClr val="E7E6E6">
                            <a:alpha val="0"/>
                          </a:srgbClr>
                        </a:solidFill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</a:rPr>
                    <a:t>화상</a:t>
                  </a:r>
                </a:p>
              </p:txBody>
            </p:sp>
          </p:grpSp>
          <p:grpSp>
            <p:nvGrpSpPr>
              <p:cNvPr id="299" name="Group 48">
                <a:extLst>
                  <a:ext uri="{FF2B5EF4-FFF2-40B4-BE49-F238E27FC236}">
                    <a16:creationId xmlns:a16="http://schemas.microsoft.com/office/drawing/2014/main" id="{7FFBD919-A04B-8412-FF6D-46BA273DF64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36377" y="3015099"/>
                <a:ext cx="281894" cy="249761"/>
                <a:chOff x="-8956675" y="-2271713"/>
                <a:chExt cx="4975225" cy="4543426"/>
              </a:xfrm>
              <a:solidFill>
                <a:srgbClr val="005073"/>
              </a:solidFill>
            </p:grpSpPr>
            <p:sp>
              <p:nvSpPr>
                <p:cNvPr id="300" name="Freeform 18">
                  <a:extLst>
                    <a:ext uri="{FF2B5EF4-FFF2-40B4-BE49-F238E27FC236}">
                      <a16:creationId xmlns:a16="http://schemas.microsoft.com/office/drawing/2014/main" id="{6A142826-B0FA-5C15-11C4-CA9052A71B2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8956675" y="-2271713"/>
                  <a:ext cx="4975225" cy="4543426"/>
                </a:xfrm>
                <a:custGeom>
                  <a:avLst/>
                  <a:gdLst/>
                  <a:ahLst/>
                  <a:cxnLst>
                    <a:cxn ang="0">
                      <a:pos x="252" y="0"/>
                    </a:cxn>
                    <a:cxn ang="0">
                      <a:pos x="178" y="12"/>
                    </a:cxn>
                    <a:cxn ang="0">
                      <a:pos x="112" y="44"/>
                    </a:cxn>
                    <a:cxn ang="0">
                      <a:pos x="58" y="92"/>
                    </a:cxn>
                    <a:cxn ang="0">
                      <a:pos x="20" y="154"/>
                    </a:cxn>
                    <a:cxn ang="0">
                      <a:pos x="2" y="226"/>
                    </a:cxn>
                    <a:cxn ang="0">
                      <a:pos x="0" y="2028"/>
                    </a:cxn>
                    <a:cxn ang="0">
                      <a:pos x="12" y="2104"/>
                    </a:cxn>
                    <a:cxn ang="0">
                      <a:pos x="44" y="2170"/>
                    </a:cxn>
                    <a:cxn ang="0">
                      <a:pos x="92" y="2224"/>
                    </a:cxn>
                    <a:cxn ang="0">
                      <a:pos x="154" y="2262"/>
                    </a:cxn>
                    <a:cxn ang="0">
                      <a:pos x="226" y="2280"/>
                    </a:cxn>
                    <a:cxn ang="0">
                      <a:pos x="1284" y="2564"/>
                    </a:cxn>
                    <a:cxn ang="0">
                      <a:pos x="1070" y="2566"/>
                    </a:cxn>
                    <a:cxn ang="0">
                      <a:pos x="1040" y="2582"/>
                    </a:cxn>
                    <a:cxn ang="0">
                      <a:pos x="1022" y="2612"/>
                    </a:cxn>
                    <a:cxn ang="0">
                      <a:pos x="1022" y="2800"/>
                    </a:cxn>
                    <a:cxn ang="0">
                      <a:pos x="1032" y="2834"/>
                    </a:cxn>
                    <a:cxn ang="0">
                      <a:pos x="1058" y="2856"/>
                    </a:cxn>
                    <a:cxn ang="0">
                      <a:pos x="2052" y="2862"/>
                    </a:cxn>
                    <a:cxn ang="0">
                      <a:pos x="2074" y="2856"/>
                    </a:cxn>
                    <a:cxn ang="0">
                      <a:pos x="2102" y="2834"/>
                    </a:cxn>
                    <a:cxn ang="0">
                      <a:pos x="2112" y="2800"/>
                    </a:cxn>
                    <a:cxn ang="0">
                      <a:pos x="2110" y="2612"/>
                    </a:cxn>
                    <a:cxn ang="0">
                      <a:pos x="2094" y="2582"/>
                    </a:cxn>
                    <a:cxn ang="0">
                      <a:pos x="2064" y="2566"/>
                    </a:cxn>
                    <a:cxn ang="0">
                      <a:pos x="1850" y="2282"/>
                    </a:cxn>
                    <a:cxn ang="0">
                      <a:pos x="2906" y="2280"/>
                    </a:cxn>
                    <a:cxn ang="0">
                      <a:pos x="2978" y="2262"/>
                    </a:cxn>
                    <a:cxn ang="0">
                      <a:pos x="3042" y="2224"/>
                    </a:cxn>
                    <a:cxn ang="0">
                      <a:pos x="3090" y="2170"/>
                    </a:cxn>
                    <a:cxn ang="0">
                      <a:pos x="3122" y="2104"/>
                    </a:cxn>
                    <a:cxn ang="0">
                      <a:pos x="3134" y="2028"/>
                    </a:cxn>
                    <a:cxn ang="0">
                      <a:pos x="3132" y="226"/>
                    </a:cxn>
                    <a:cxn ang="0">
                      <a:pos x="3114" y="154"/>
                    </a:cxn>
                    <a:cxn ang="0">
                      <a:pos x="3076" y="92"/>
                    </a:cxn>
                    <a:cxn ang="0">
                      <a:pos x="3022" y="44"/>
                    </a:cxn>
                    <a:cxn ang="0">
                      <a:pos x="2956" y="12"/>
                    </a:cxn>
                    <a:cxn ang="0">
                      <a:pos x="2880" y="0"/>
                    </a:cxn>
                    <a:cxn ang="0">
                      <a:pos x="2200" y="1934"/>
                    </a:cxn>
                    <a:cxn ang="0">
                      <a:pos x="2178" y="1818"/>
                    </a:cxn>
                    <a:cxn ang="0">
                      <a:pos x="2146" y="1756"/>
                    </a:cxn>
                    <a:cxn ang="0">
                      <a:pos x="2094" y="1706"/>
                    </a:cxn>
                    <a:cxn ang="0">
                      <a:pos x="1850" y="1584"/>
                    </a:cxn>
                    <a:cxn ang="0">
                      <a:pos x="1784" y="1764"/>
                    </a:cxn>
                    <a:cxn ang="0">
                      <a:pos x="1250" y="1772"/>
                    </a:cxn>
                    <a:cxn ang="0">
                      <a:pos x="1060" y="1694"/>
                    </a:cxn>
                    <a:cxn ang="0">
                      <a:pos x="1018" y="1720"/>
                    </a:cxn>
                    <a:cxn ang="0">
                      <a:pos x="972" y="1774"/>
                    </a:cxn>
                    <a:cxn ang="0">
                      <a:pos x="948" y="1842"/>
                    </a:cxn>
                    <a:cxn ang="0">
                      <a:pos x="344" y="344"/>
                    </a:cxn>
                    <a:cxn ang="0">
                      <a:pos x="2788" y="1934"/>
                    </a:cxn>
                  </a:cxnLst>
                  <a:rect l="0" t="0" r="r" b="b"/>
                  <a:pathLst>
                    <a:path w="3134" h="2862">
                      <a:moveTo>
                        <a:pt x="2880" y="0"/>
                      </a:moveTo>
                      <a:lnTo>
                        <a:pt x="252" y="0"/>
                      </a:lnTo>
                      <a:lnTo>
                        <a:pt x="252" y="0"/>
                      </a:lnTo>
                      <a:lnTo>
                        <a:pt x="226" y="2"/>
                      </a:lnTo>
                      <a:lnTo>
                        <a:pt x="202" y="6"/>
                      </a:lnTo>
                      <a:lnTo>
                        <a:pt x="178" y="12"/>
                      </a:lnTo>
                      <a:lnTo>
                        <a:pt x="154" y="20"/>
                      </a:lnTo>
                      <a:lnTo>
                        <a:pt x="132" y="30"/>
                      </a:lnTo>
                      <a:lnTo>
                        <a:pt x="112" y="44"/>
                      </a:lnTo>
                      <a:lnTo>
                        <a:pt x="92" y="58"/>
                      </a:lnTo>
                      <a:lnTo>
                        <a:pt x="74" y="74"/>
                      </a:lnTo>
                      <a:lnTo>
                        <a:pt x="58" y="92"/>
                      </a:lnTo>
                      <a:lnTo>
                        <a:pt x="44" y="112"/>
                      </a:lnTo>
                      <a:lnTo>
                        <a:pt x="30" y="132"/>
                      </a:lnTo>
                      <a:lnTo>
                        <a:pt x="20" y="154"/>
                      </a:lnTo>
                      <a:lnTo>
                        <a:pt x="12" y="178"/>
                      </a:lnTo>
                      <a:lnTo>
                        <a:pt x="6" y="202"/>
                      </a:lnTo>
                      <a:lnTo>
                        <a:pt x="2" y="226"/>
                      </a:lnTo>
                      <a:lnTo>
                        <a:pt x="0" y="252"/>
                      </a:lnTo>
                      <a:lnTo>
                        <a:pt x="0" y="2028"/>
                      </a:lnTo>
                      <a:lnTo>
                        <a:pt x="0" y="2028"/>
                      </a:lnTo>
                      <a:lnTo>
                        <a:pt x="2" y="2054"/>
                      </a:lnTo>
                      <a:lnTo>
                        <a:pt x="6" y="2080"/>
                      </a:lnTo>
                      <a:lnTo>
                        <a:pt x="12" y="2104"/>
                      </a:lnTo>
                      <a:lnTo>
                        <a:pt x="20" y="2126"/>
                      </a:lnTo>
                      <a:lnTo>
                        <a:pt x="30" y="2150"/>
                      </a:lnTo>
                      <a:lnTo>
                        <a:pt x="44" y="2170"/>
                      </a:lnTo>
                      <a:lnTo>
                        <a:pt x="58" y="2190"/>
                      </a:lnTo>
                      <a:lnTo>
                        <a:pt x="74" y="2208"/>
                      </a:lnTo>
                      <a:lnTo>
                        <a:pt x="92" y="2224"/>
                      </a:lnTo>
                      <a:lnTo>
                        <a:pt x="112" y="2238"/>
                      </a:lnTo>
                      <a:lnTo>
                        <a:pt x="132" y="2252"/>
                      </a:lnTo>
                      <a:lnTo>
                        <a:pt x="154" y="2262"/>
                      </a:lnTo>
                      <a:lnTo>
                        <a:pt x="178" y="2270"/>
                      </a:lnTo>
                      <a:lnTo>
                        <a:pt x="202" y="2276"/>
                      </a:lnTo>
                      <a:lnTo>
                        <a:pt x="226" y="2280"/>
                      </a:lnTo>
                      <a:lnTo>
                        <a:pt x="252" y="2282"/>
                      </a:lnTo>
                      <a:lnTo>
                        <a:pt x="1284" y="2282"/>
                      </a:lnTo>
                      <a:lnTo>
                        <a:pt x="1284" y="2564"/>
                      </a:lnTo>
                      <a:lnTo>
                        <a:pt x="1082" y="2564"/>
                      </a:lnTo>
                      <a:lnTo>
                        <a:pt x="1082" y="2564"/>
                      </a:lnTo>
                      <a:lnTo>
                        <a:pt x="1070" y="2566"/>
                      </a:lnTo>
                      <a:lnTo>
                        <a:pt x="1058" y="2568"/>
                      </a:lnTo>
                      <a:lnTo>
                        <a:pt x="1048" y="2574"/>
                      </a:lnTo>
                      <a:lnTo>
                        <a:pt x="1040" y="2582"/>
                      </a:lnTo>
                      <a:lnTo>
                        <a:pt x="1032" y="2590"/>
                      </a:lnTo>
                      <a:lnTo>
                        <a:pt x="1026" y="2602"/>
                      </a:lnTo>
                      <a:lnTo>
                        <a:pt x="1022" y="2612"/>
                      </a:lnTo>
                      <a:lnTo>
                        <a:pt x="1022" y="2624"/>
                      </a:lnTo>
                      <a:lnTo>
                        <a:pt x="1022" y="2800"/>
                      </a:lnTo>
                      <a:lnTo>
                        <a:pt x="1022" y="2800"/>
                      </a:lnTo>
                      <a:lnTo>
                        <a:pt x="1022" y="2812"/>
                      </a:lnTo>
                      <a:lnTo>
                        <a:pt x="1026" y="2824"/>
                      </a:lnTo>
                      <a:lnTo>
                        <a:pt x="1032" y="2834"/>
                      </a:lnTo>
                      <a:lnTo>
                        <a:pt x="1040" y="2844"/>
                      </a:lnTo>
                      <a:lnTo>
                        <a:pt x="1048" y="2850"/>
                      </a:lnTo>
                      <a:lnTo>
                        <a:pt x="1058" y="2856"/>
                      </a:lnTo>
                      <a:lnTo>
                        <a:pt x="1070" y="2860"/>
                      </a:lnTo>
                      <a:lnTo>
                        <a:pt x="1082" y="2862"/>
                      </a:lnTo>
                      <a:lnTo>
                        <a:pt x="2052" y="2862"/>
                      </a:lnTo>
                      <a:lnTo>
                        <a:pt x="2052" y="2862"/>
                      </a:lnTo>
                      <a:lnTo>
                        <a:pt x="2064" y="2860"/>
                      </a:lnTo>
                      <a:lnTo>
                        <a:pt x="2074" y="2856"/>
                      </a:lnTo>
                      <a:lnTo>
                        <a:pt x="2086" y="2850"/>
                      </a:lnTo>
                      <a:lnTo>
                        <a:pt x="2094" y="2844"/>
                      </a:lnTo>
                      <a:lnTo>
                        <a:pt x="2102" y="2834"/>
                      </a:lnTo>
                      <a:lnTo>
                        <a:pt x="2108" y="2824"/>
                      </a:lnTo>
                      <a:lnTo>
                        <a:pt x="2110" y="2812"/>
                      </a:lnTo>
                      <a:lnTo>
                        <a:pt x="2112" y="2800"/>
                      </a:lnTo>
                      <a:lnTo>
                        <a:pt x="2112" y="2624"/>
                      </a:lnTo>
                      <a:lnTo>
                        <a:pt x="2112" y="2624"/>
                      </a:lnTo>
                      <a:lnTo>
                        <a:pt x="2110" y="2612"/>
                      </a:lnTo>
                      <a:lnTo>
                        <a:pt x="2108" y="2602"/>
                      </a:lnTo>
                      <a:lnTo>
                        <a:pt x="2102" y="2590"/>
                      </a:lnTo>
                      <a:lnTo>
                        <a:pt x="2094" y="2582"/>
                      </a:lnTo>
                      <a:lnTo>
                        <a:pt x="2086" y="2574"/>
                      </a:lnTo>
                      <a:lnTo>
                        <a:pt x="2074" y="2568"/>
                      </a:lnTo>
                      <a:lnTo>
                        <a:pt x="2064" y="2566"/>
                      </a:lnTo>
                      <a:lnTo>
                        <a:pt x="2052" y="2564"/>
                      </a:lnTo>
                      <a:lnTo>
                        <a:pt x="1850" y="2564"/>
                      </a:lnTo>
                      <a:lnTo>
                        <a:pt x="1850" y="2282"/>
                      </a:lnTo>
                      <a:lnTo>
                        <a:pt x="2880" y="2282"/>
                      </a:lnTo>
                      <a:lnTo>
                        <a:pt x="2880" y="2282"/>
                      </a:lnTo>
                      <a:lnTo>
                        <a:pt x="2906" y="2280"/>
                      </a:lnTo>
                      <a:lnTo>
                        <a:pt x="2932" y="2276"/>
                      </a:lnTo>
                      <a:lnTo>
                        <a:pt x="2956" y="2270"/>
                      </a:lnTo>
                      <a:lnTo>
                        <a:pt x="2978" y="2262"/>
                      </a:lnTo>
                      <a:lnTo>
                        <a:pt x="3002" y="2252"/>
                      </a:lnTo>
                      <a:lnTo>
                        <a:pt x="3022" y="2238"/>
                      </a:lnTo>
                      <a:lnTo>
                        <a:pt x="3042" y="2224"/>
                      </a:lnTo>
                      <a:lnTo>
                        <a:pt x="3060" y="2208"/>
                      </a:lnTo>
                      <a:lnTo>
                        <a:pt x="3076" y="2190"/>
                      </a:lnTo>
                      <a:lnTo>
                        <a:pt x="3090" y="2170"/>
                      </a:lnTo>
                      <a:lnTo>
                        <a:pt x="3102" y="2150"/>
                      </a:lnTo>
                      <a:lnTo>
                        <a:pt x="3114" y="2128"/>
                      </a:lnTo>
                      <a:lnTo>
                        <a:pt x="3122" y="2104"/>
                      </a:lnTo>
                      <a:lnTo>
                        <a:pt x="3128" y="2080"/>
                      </a:lnTo>
                      <a:lnTo>
                        <a:pt x="3132" y="2054"/>
                      </a:lnTo>
                      <a:lnTo>
                        <a:pt x="3134" y="2028"/>
                      </a:lnTo>
                      <a:lnTo>
                        <a:pt x="3134" y="252"/>
                      </a:lnTo>
                      <a:lnTo>
                        <a:pt x="3134" y="252"/>
                      </a:lnTo>
                      <a:lnTo>
                        <a:pt x="3132" y="226"/>
                      </a:lnTo>
                      <a:lnTo>
                        <a:pt x="3128" y="202"/>
                      </a:lnTo>
                      <a:lnTo>
                        <a:pt x="3122" y="178"/>
                      </a:lnTo>
                      <a:lnTo>
                        <a:pt x="3114" y="154"/>
                      </a:lnTo>
                      <a:lnTo>
                        <a:pt x="3102" y="132"/>
                      </a:lnTo>
                      <a:lnTo>
                        <a:pt x="3090" y="112"/>
                      </a:lnTo>
                      <a:lnTo>
                        <a:pt x="3076" y="92"/>
                      </a:lnTo>
                      <a:lnTo>
                        <a:pt x="3060" y="74"/>
                      </a:lnTo>
                      <a:lnTo>
                        <a:pt x="3042" y="58"/>
                      </a:lnTo>
                      <a:lnTo>
                        <a:pt x="3022" y="44"/>
                      </a:lnTo>
                      <a:lnTo>
                        <a:pt x="3002" y="30"/>
                      </a:lnTo>
                      <a:lnTo>
                        <a:pt x="2978" y="20"/>
                      </a:lnTo>
                      <a:lnTo>
                        <a:pt x="2956" y="12"/>
                      </a:lnTo>
                      <a:lnTo>
                        <a:pt x="2932" y="6"/>
                      </a:lnTo>
                      <a:lnTo>
                        <a:pt x="2906" y="2"/>
                      </a:lnTo>
                      <a:lnTo>
                        <a:pt x="2880" y="0"/>
                      </a:lnTo>
                      <a:lnTo>
                        <a:pt x="2880" y="0"/>
                      </a:lnTo>
                      <a:close/>
                      <a:moveTo>
                        <a:pt x="2788" y="1934"/>
                      </a:moveTo>
                      <a:lnTo>
                        <a:pt x="2200" y="1934"/>
                      </a:lnTo>
                      <a:lnTo>
                        <a:pt x="2184" y="1842"/>
                      </a:lnTo>
                      <a:lnTo>
                        <a:pt x="2184" y="1842"/>
                      </a:lnTo>
                      <a:lnTo>
                        <a:pt x="2178" y="1818"/>
                      </a:lnTo>
                      <a:lnTo>
                        <a:pt x="2170" y="1796"/>
                      </a:lnTo>
                      <a:lnTo>
                        <a:pt x="2160" y="1774"/>
                      </a:lnTo>
                      <a:lnTo>
                        <a:pt x="2146" y="1756"/>
                      </a:lnTo>
                      <a:lnTo>
                        <a:pt x="2130" y="1738"/>
                      </a:lnTo>
                      <a:lnTo>
                        <a:pt x="2114" y="1720"/>
                      </a:lnTo>
                      <a:lnTo>
                        <a:pt x="2094" y="1706"/>
                      </a:lnTo>
                      <a:lnTo>
                        <a:pt x="2072" y="1694"/>
                      </a:lnTo>
                      <a:lnTo>
                        <a:pt x="1850" y="1584"/>
                      </a:lnTo>
                      <a:lnTo>
                        <a:pt x="1850" y="1584"/>
                      </a:lnTo>
                      <a:lnTo>
                        <a:pt x="1812" y="1564"/>
                      </a:lnTo>
                      <a:lnTo>
                        <a:pt x="1882" y="1772"/>
                      </a:lnTo>
                      <a:lnTo>
                        <a:pt x="1784" y="1764"/>
                      </a:lnTo>
                      <a:lnTo>
                        <a:pt x="1566" y="2032"/>
                      </a:lnTo>
                      <a:lnTo>
                        <a:pt x="1350" y="1764"/>
                      </a:lnTo>
                      <a:lnTo>
                        <a:pt x="1250" y="1772"/>
                      </a:lnTo>
                      <a:lnTo>
                        <a:pt x="1322" y="1564"/>
                      </a:lnTo>
                      <a:lnTo>
                        <a:pt x="1278" y="1586"/>
                      </a:lnTo>
                      <a:lnTo>
                        <a:pt x="1060" y="1694"/>
                      </a:lnTo>
                      <a:lnTo>
                        <a:pt x="1060" y="1694"/>
                      </a:lnTo>
                      <a:lnTo>
                        <a:pt x="1038" y="1706"/>
                      </a:lnTo>
                      <a:lnTo>
                        <a:pt x="1018" y="1720"/>
                      </a:lnTo>
                      <a:lnTo>
                        <a:pt x="1002" y="1736"/>
                      </a:lnTo>
                      <a:lnTo>
                        <a:pt x="986" y="1754"/>
                      </a:lnTo>
                      <a:lnTo>
                        <a:pt x="972" y="1774"/>
                      </a:lnTo>
                      <a:lnTo>
                        <a:pt x="962" y="1796"/>
                      </a:lnTo>
                      <a:lnTo>
                        <a:pt x="954" y="1818"/>
                      </a:lnTo>
                      <a:lnTo>
                        <a:pt x="948" y="1842"/>
                      </a:lnTo>
                      <a:lnTo>
                        <a:pt x="932" y="1932"/>
                      </a:lnTo>
                      <a:lnTo>
                        <a:pt x="344" y="1932"/>
                      </a:lnTo>
                      <a:lnTo>
                        <a:pt x="344" y="344"/>
                      </a:lnTo>
                      <a:lnTo>
                        <a:pt x="2788" y="344"/>
                      </a:lnTo>
                      <a:lnTo>
                        <a:pt x="2788" y="1934"/>
                      </a:lnTo>
                      <a:close/>
                      <a:moveTo>
                        <a:pt x="2788" y="1934"/>
                      </a:moveTo>
                      <a:lnTo>
                        <a:pt x="2788" y="1934"/>
                      </a:lnTo>
                      <a:close/>
                    </a:path>
                  </a:pathLst>
                </a:custGeom>
                <a:solidFill>
                  <a:srgbClr val="404040"/>
                </a:solidFill>
              </p:spPr>
              <p:txBody>
                <a:bodyPr wrap="square" lIns="72000" tIns="0" rIns="72000" bIns="0" rtlCol="0" anchor="ctr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</a:endParaRPr>
                </a:p>
              </p:txBody>
            </p:sp>
            <p:sp>
              <p:nvSpPr>
                <p:cNvPr id="301" name="Freeform 22">
                  <a:extLst>
                    <a:ext uri="{FF2B5EF4-FFF2-40B4-BE49-F238E27FC236}">
                      <a16:creationId xmlns:a16="http://schemas.microsoft.com/office/drawing/2014/main" id="{51B80CD5-DD24-93D3-0EE8-6402F211AC0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-7232651" y="-1414463"/>
                  <a:ext cx="1517656" cy="2368545"/>
                </a:xfrm>
                <a:custGeom>
                  <a:avLst/>
                  <a:gdLst/>
                  <a:ahLst/>
                  <a:cxnLst>
                    <a:cxn ang="0">
                      <a:pos x="842" y="520"/>
                    </a:cxn>
                    <a:cxn ang="0">
                      <a:pos x="846" y="428"/>
                    </a:cxn>
                    <a:cxn ang="0">
                      <a:pos x="844" y="338"/>
                    </a:cxn>
                    <a:cxn ang="0">
                      <a:pos x="832" y="258"/>
                    </a:cxn>
                    <a:cxn ang="0">
                      <a:pos x="810" y="188"/>
                    </a:cxn>
                    <a:cxn ang="0">
                      <a:pos x="776" y="132"/>
                    </a:cxn>
                    <a:cxn ang="0">
                      <a:pos x="756" y="108"/>
                    </a:cxn>
                    <a:cxn ang="0">
                      <a:pos x="732" y="90"/>
                    </a:cxn>
                    <a:cxn ang="0">
                      <a:pos x="706" y="76"/>
                    </a:cxn>
                    <a:cxn ang="0">
                      <a:pos x="676" y="66"/>
                    </a:cxn>
                    <a:cxn ang="0">
                      <a:pos x="642" y="62"/>
                    </a:cxn>
                    <a:cxn ang="0">
                      <a:pos x="606" y="62"/>
                    </a:cxn>
                    <a:cxn ang="0">
                      <a:pos x="602" y="58"/>
                    </a:cxn>
                    <a:cxn ang="0">
                      <a:pos x="568" y="32"/>
                    </a:cxn>
                    <a:cxn ang="0">
                      <a:pos x="540" y="18"/>
                    </a:cxn>
                    <a:cxn ang="0">
                      <a:pos x="502" y="6"/>
                    </a:cxn>
                    <a:cxn ang="0">
                      <a:pos x="456" y="0"/>
                    </a:cxn>
                    <a:cxn ang="0">
                      <a:pos x="402" y="4"/>
                    </a:cxn>
                    <a:cxn ang="0">
                      <a:pos x="340" y="22"/>
                    </a:cxn>
                    <a:cxn ang="0">
                      <a:pos x="314" y="34"/>
                    </a:cxn>
                    <a:cxn ang="0">
                      <a:pos x="280" y="50"/>
                    </a:cxn>
                    <a:cxn ang="0">
                      <a:pos x="244" y="76"/>
                    </a:cxn>
                    <a:cxn ang="0">
                      <a:pos x="208" y="116"/>
                    </a:cxn>
                    <a:cxn ang="0">
                      <a:pos x="174" y="170"/>
                    </a:cxn>
                    <a:cxn ang="0">
                      <a:pos x="148" y="242"/>
                    </a:cxn>
                    <a:cxn ang="0">
                      <a:pos x="130" y="338"/>
                    </a:cxn>
                    <a:cxn ang="0">
                      <a:pos x="126" y="456"/>
                    </a:cxn>
                    <a:cxn ang="0">
                      <a:pos x="126" y="518"/>
                    </a:cxn>
                    <a:cxn ang="0">
                      <a:pos x="118" y="620"/>
                    </a:cxn>
                    <a:cxn ang="0">
                      <a:pos x="100" y="694"/>
                    </a:cxn>
                    <a:cxn ang="0">
                      <a:pos x="78" y="746"/>
                    </a:cxn>
                    <a:cxn ang="0">
                      <a:pos x="54" y="780"/>
                    </a:cxn>
                    <a:cxn ang="0">
                      <a:pos x="32" y="800"/>
                    </a:cxn>
                    <a:cxn ang="0">
                      <a:pos x="6" y="810"/>
                    </a:cxn>
                    <a:cxn ang="0">
                      <a:pos x="0" y="810"/>
                    </a:cxn>
                    <a:cxn ang="0">
                      <a:pos x="16" y="826"/>
                    </a:cxn>
                    <a:cxn ang="0">
                      <a:pos x="48" y="850"/>
                    </a:cxn>
                    <a:cxn ang="0">
                      <a:pos x="82" y="870"/>
                    </a:cxn>
                    <a:cxn ang="0">
                      <a:pos x="130" y="886"/>
                    </a:cxn>
                    <a:cxn ang="0">
                      <a:pos x="188" y="900"/>
                    </a:cxn>
                    <a:cxn ang="0">
                      <a:pos x="260" y="908"/>
                    </a:cxn>
                    <a:cxn ang="0">
                      <a:pos x="302" y="974"/>
                    </a:cxn>
                    <a:cxn ang="0">
                      <a:pos x="658" y="976"/>
                    </a:cxn>
                    <a:cxn ang="0">
                      <a:pos x="658" y="906"/>
                    </a:cxn>
                    <a:cxn ang="0">
                      <a:pos x="726" y="902"/>
                    </a:cxn>
                    <a:cxn ang="0">
                      <a:pos x="794" y="892"/>
                    </a:cxn>
                    <a:cxn ang="0">
                      <a:pos x="844" y="878"/>
                    </a:cxn>
                    <a:cxn ang="0">
                      <a:pos x="892" y="860"/>
                    </a:cxn>
                    <a:cxn ang="0">
                      <a:pos x="936" y="832"/>
                    </a:cxn>
                    <a:cxn ang="0">
                      <a:pos x="956" y="814"/>
                    </a:cxn>
                    <a:cxn ang="0">
                      <a:pos x="934" y="804"/>
                    </a:cxn>
                    <a:cxn ang="0">
                      <a:pos x="912" y="788"/>
                    </a:cxn>
                    <a:cxn ang="0">
                      <a:pos x="888" y="762"/>
                    </a:cxn>
                    <a:cxn ang="0">
                      <a:pos x="866" y="726"/>
                    </a:cxn>
                    <a:cxn ang="0">
                      <a:pos x="848" y="674"/>
                    </a:cxn>
                    <a:cxn ang="0">
                      <a:pos x="838" y="606"/>
                    </a:cxn>
                    <a:cxn ang="0">
                      <a:pos x="842" y="520"/>
                    </a:cxn>
                    <a:cxn ang="0">
                      <a:pos x="842" y="520"/>
                    </a:cxn>
                  </a:cxnLst>
                  <a:rect l="0" t="0" r="r" b="b"/>
                  <a:pathLst>
                    <a:path w="956" h="1492">
                      <a:moveTo>
                        <a:pt x="842" y="520"/>
                      </a:moveTo>
                      <a:lnTo>
                        <a:pt x="842" y="520"/>
                      </a:lnTo>
                      <a:lnTo>
                        <a:pt x="844" y="474"/>
                      </a:lnTo>
                      <a:lnTo>
                        <a:pt x="846" y="428"/>
                      </a:lnTo>
                      <a:lnTo>
                        <a:pt x="846" y="382"/>
                      </a:lnTo>
                      <a:lnTo>
                        <a:pt x="844" y="338"/>
                      </a:lnTo>
                      <a:lnTo>
                        <a:pt x="838" y="298"/>
                      </a:lnTo>
                      <a:lnTo>
                        <a:pt x="832" y="258"/>
                      </a:lnTo>
                      <a:lnTo>
                        <a:pt x="822" y="222"/>
                      </a:lnTo>
                      <a:lnTo>
                        <a:pt x="810" y="188"/>
                      </a:lnTo>
                      <a:lnTo>
                        <a:pt x="794" y="158"/>
                      </a:lnTo>
                      <a:lnTo>
                        <a:pt x="776" y="132"/>
                      </a:lnTo>
                      <a:lnTo>
                        <a:pt x="766" y="120"/>
                      </a:lnTo>
                      <a:lnTo>
                        <a:pt x="756" y="108"/>
                      </a:lnTo>
                      <a:lnTo>
                        <a:pt x="744" y="98"/>
                      </a:lnTo>
                      <a:lnTo>
                        <a:pt x="732" y="90"/>
                      </a:lnTo>
                      <a:lnTo>
                        <a:pt x="718" y="82"/>
                      </a:lnTo>
                      <a:lnTo>
                        <a:pt x="706" y="76"/>
                      </a:lnTo>
                      <a:lnTo>
                        <a:pt x="690" y="70"/>
                      </a:lnTo>
                      <a:lnTo>
                        <a:pt x="676" y="66"/>
                      </a:lnTo>
                      <a:lnTo>
                        <a:pt x="660" y="64"/>
                      </a:lnTo>
                      <a:lnTo>
                        <a:pt x="642" y="62"/>
                      </a:lnTo>
                      <a:lnTo>
                        <a:pt x="624" y="62"/>
                      </a:lnTo>
                      <a:lnTo>
                        <a:pt x="606" y="62"/>
                      </a:lnTo>
                      <a:lnTo>
                        <a:pt x="606" y="62"/>
                      </a:lnTo>
                      <a:lnTo>
                        <a:pt x="602" y="58"/>
                      </a:lnTo>
                      <a:lnTo>
                        <a:pt x="588" y="46"/>
                      </a:lnTo>
                      <a:lnTo>
                        <a:pt x="568" y="32"/>
                      </a:lnTo>
                      <a:lnTo>
                        <a:pt x="554" y="24"/>
                      </a:lnTo>
                      <a:lnTo>
                        <a:pt x="540" y="18"/>
                      </a:lnTo>
                      <a:lnTo>
                        <a:pt x="522" y="10"/>
                      </a:lnTo>
                      <a:lnTo>
                        <a:pt x="502" y="6"/>
                      </a:lnTo>
                      <a:lnTo>
                        <a:pt x="480" y="2"/>
                      </a:lnTo>
                      <a:lnTo>
                        <a:pt x="456" y="0"/>
                      </a:lnTo>
                      <a:lnTo>
                        <a:pt x="430" y="2"/>
                      </a:lnTo>
                      <a:lnTo>
                        <a:pt x="402" y="4"/>
                      </a:lnTo>
                      <a:lnTo>
                        <a:pt x="372" y="12"/>
                      </a:lnTo>
                      <a:lnTo>
                        <a:pt x="340" y="22"/>
                      </a:lnTo>
                      <a:lnTo>
                        <a:pt x="340" y="22"/>
                      </a:lnTo>
                      <a:lnTo>
                        <a:pt x="314" y="34"/>
                      </a:lnTo>
                      <a:lnTo>
                        <a:pt x="298" y="40"/>
                      </a:lnTo>
                      <a:lnTo>
                        <a:pt x="280" y="50"/>
                      </a:lnTo>
                      <a:lnTo>
                        <a:pt x="262" y="62"/>
                      </a:lnTo>
                      <a:lnTo>
                        <a:pt x="244" y="76"/>
                      </a:lnTo>
                      <a:lnTo>
                        <a:pt x="226" y="94"/>
                      </a:lnTo>
                      <a:lnTo>
                        <a:pt x="208" y="116"/>
                      </a:lnTo>
                      <a:lnTo>
                        <a:pt x="190" y="140"/>
                      </a:lnTo>
                      <a:lnTo>
                        <a:pt x="174" y="170"/>
                      </a:lnTo>
                      <a:lnTo>
                        <a:pt x="160" y="204"/>
                      </a:lnTo>
                      <a:lnTo>
                        <a:pt x="148" y="242"/>
                      </a:lnTo>
                      <a:lnTo>
                        <a:pt x="138" y="288"/>
                      </a:lnTo>
                      <a:lnTo>
                        <a:pt x="130" y="338"/>
                      </a:lnTo>
                      <a:lnTo>
                        <a:pt x="126" y="394"/>
                      </a:lnTo>
                      <a:lnTo>
                        <a:pt x="126" y="456"/>
                      </a:lnTo>
                      <a:lnTo>
                        <a:pt x="126" y="456"/>
                      </a:lnTo>
                      <a:lnTo>
                        <a:pt x="126" y="518"/>
                      </a:lnTo>
                      <a:lnTo>
                        <a:pt x="124" y="572"/>
                      </a:lnTo>
                      <a:lnTo>
                        <a:pt x="118" y="620"/>
                      </a:lnTo>
                      <a:lnTo>
                        <a:pt x="110" y="660"/>
                      </a:lnTo>
                      <a:lnTo>
                        <a:pt x="100" y="694"/>
                      </a:lnTo>
                      <a:lnTo>
                        <a:pt x="90" y="722"/>
                      </a:lnTo>
                      <a:lnTo>
                        <a:pt x="78" y="746"/>
                      </a:lnTo>
                      <a:lnTo>
                        <a:pt x="66" y="766"/>
                      </a:lnTo>
                      <a:lnTo>
                        <a:pt x="54" y="780"/>
                      </a:lnTo>
                      <a:lnTo>
                        <a:pt x="42" y="792"/>
                      </a:lnTo>
                      <a:lnTo>
                        <a:pt x="32" y="800"/>
                      </a:lnTo>
                      <a:lnTo>
                        <a:pt x="22" y="804"/>
                      </a:lnTo>
                      <a:lnTo>
                        <a:pt x="6" y="810"/>
                      </a:lnTo>
                      <a:lnTo>
                        <a:pt x="0" y="810"/>
                      </a:lnTo>
                      <a:lnTo>
                        <a:pt x="0" y="810"/>
                      </a:lnTo>
                      <a:lnTo>
                        <a:pt x="4" y="814"/>
                      </a:lnTo>
                      <a:lnTo>
                        <a:pt x="16" y="826"/>
                      </a:lnTo>
                      <a:lnTo>
                        <a:pt x="34" y="842"/>
                      </a:lnTo>
                      <a:lnTo>
                        <a:pt x="48" y="850"/>
                      </a:lnTo>
                      <a:lnTo>
                        <a:pt x="64" y="860"/>
                      </a:lnTo>
                      <a:lnTo>
                        <a:pt x="82" y="870"/>
                      </a:lnTo>
                      <a:lnTo>
                        <a:pt x="104" y="878"/>
                      </a:lnTo>
                      <a:lnTo>
                        <a:pt x="130" y="886"/>
                      </a:lnTo>
                      <a:lnTo>
                        <a:pt x="158" y="894"/>
                      </a:lnTo>
                      <a:lnTo>
                        <a:pt x="188" y="900"/>
                      </a:lnTo>
                      <a:lnTo>
                        <a:pt x="222" y="904"/>
                      </a:lnTo>
                      <a:lnTo>
                        <a:pt x="260" y="908"/>
                      </a:lnTo>
                      <a:lnTo>
                        <a:pt x="302" y="908"/>
                      </a:lnTo>
                      <a:lnTo>
                        <a:pt x="302" y="974"/>
                      </a:lnTo>
                      <a:lnTo>
                        <a:pt x="480" y="1492"/>
                      </a:lnTo>
                      <a:lnTo>
                        <a:pt x="658" y="976"/>
                      </a:lnTo>
                      <a:lnTo>
                        <a:pt x="658" y="906"/>
                      </a:lnTo>
                      <a:lnTo>
                        <a:pt x="658" y="906"/>
                      </a:lnTo>
                      <a:lnTo>
                        <a:pt x="690" y="906"/>
                      </a:lnTo>
                      <a:lnTo>
                        <a:pt x="726" y="902"/>
                      </a:lnTo>
                      <a:lnTo>
                        <a:pt x="770" y="896"/>
                      </a:lnTo>
                      <a:lnTo>
                        <a:pt x="794" y="892"/>
                      </a:lnTo>
                      <a:lnTo>
                        <a:pt x="820" y="886"/>
                      </a:lnTo>
                      <a:lnTo>
                        <a:pt x="844" y="878"/>
                      </a:lnTo>
                      <a:lnTo>
                        <a:pt x="868" y="870"/>
                      </a:lnTo>
                      <a:lnTo>
                        <a:pt x="892" y="860"/>
                      </a:lnTo>
                      <a:lnTo>
                        <a:pt x="916" y="846"/>
                      </a:lnTo>
                      <a:lnTo>
                        <a:pt x="936" y="832"/>
                      </a:lnTo>
                      <a:lnTo>
                        <a:pt x="956" y="814"/>
                      </a:lnTo>
                      <a:lnTo>
                        <a:pt x="956" y="814"/>
                      </a:lnTo>
                      <a:lnTo>
                        <a:pt x="950" y="812"/>
                      </a:lnTo>
                      <a:lnTo>
                        <a:pt x="934" y="804"/>
                      </a:lnTo>
                      <a:lnTo>
                        <a:pt x="924" y="798"/>
                      </a:lnTo>
                      <a:lnTo>
                        <a:pt x="912" y="788"/>
                      </a:lnTo>
                      <a:lnTo>
                        <a:pt x="900" y="776"/>
                      </a:lnTo>
                      <a:lnTo>
                        <a:pt x="888" y="762"/>
                      </a:lnTo>
                      <a:lnTo>
                        <a:pt x="878" y="746"/>
                      </a:lnTo>
                      <a:lnTo>
                        <a:pt x="866" y="726"/>
                      </a:lnTo>
                      <a:lnTo>
                        <a:pt x="856" y="702"/>
                      </a:lnTo>
                      <a:lnTo>
                        <a:pt x="848" y="674"/>
                      </a:lnTo>
                      <a:lnTo>
                        <a:pt x="842" y="642"/>
                      </a:lnTo>
                      <a:lnTo>
                        <a:pt x="838" y="606"/>
                      </a:lnTo>
                      <a:lnTo>
                        <a:pt x="838" y="566"/>
                      </a:lnTo>
                      <a:lnTo>
                        <a:pt x="842" y="520"/>
                      </a:lnTo>
                      <a:lnTo>
                        <a:pt x="842" y="520"/>
                      </a:lnTo>
                      <a:close/>
                      <a:moveTo>
                        <a:pt x="842" y="520"/>
                      </a:moveTo>
                      <a:lnTo>
                        <a:pt x="842" y="520"/>
                      </a:lnTo>
                      <a:close/>
                    </a:path>
                  </a:pathLst>
                </a:custGeom>
                <a:solidFill>
                  <a:srgbClr val="404040"/>
                </a:solidFill>
              </p:spPr>
              <p:txBody>
                <a:bodyPr wrap="square" lIns="72000" tIns="0" rIns="72000" bIns="0" rtlCol="0" anchor="ctr" anchorCtr="0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200" b="0" i="0" u="none" strike="noStrike" kern="0" cap="none" spc="0" normalizeH="0" baseline="0" noProof="0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KoPub돋움체 Bold" pitchFamily="18" charset="-127"/>
                    <a:ea typeface="KoPub돋움체 Bold" pitchFamily="18" charset="-127"/>
                  </a:endParaRPr>
                </a:p>
              </p:txBody>
            </p:sp>
          </p:grpSp>
        </p:grpSp>
        <p:grpSp>
          <p:nvGrpSpPr>
            <p:cNvPr id="304" name="그룹 303">
              <a:extLst>
                <a:ext uri="{FF2B5EF4-FFF2-40B4-BE49-F238E27FC236}">
                  <a16:creationId xmlns:a16="http://schemas.microsoft.com/office/drawing/2014/main" id="{48620F02-BE78-C6E6-A2FC-118FBD14178A}"/>
                </a:ext>
              </a:extLst>
            </p:cNvPr>
            <p:cNvGrpSpPr/>
            <p:nvPr/>
          </p:nvGrpSpPr>
          <p:grpSpPr>
            <a:xfrm>
              <a:off x="659269" y="5949225"/>
              <a:ext cx="536695" cy="554336"/>
              <a:chOff x="-1857920" y="7053811"/>
              <a:chExt cx="386952" cy="386952"/>
            </a:xfrm>
          </p:grpSpPr>
          <p:sp>
            <p:nvSpPr>
              <p:cNvPr id="305" name="타원 304">
                <a:extLst>
                  <a:ext uri="{FF2B5EF4-FFF2-40B4-BE49-F238E27FC236}">
                    <a16:creationId xmlns:a16="http://schemas.microsoft.com/office/drawing/2014/main" id="{1EF9AA7D-8B6C-9C08-5909-FACEE794CFBB}"/>
                  </a:ext>
                </a:extLst>
              </p:cNvPr>
              <p:cNvSpPr/>
              <p:nvPr/>
            </p:nvSpPr>
            <p:spPr bwMode="auto">
              <a:xfrm>
                <a:off x="-1857920" y="7053811"/>
                <a:ext cx="386952" cy="386952"/>
              </a:xfrm>
              <a:prstGeom prst="ellipse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D4D7DA"/>
                </a:solidFill>
                <a:prstDash val="solid"/>
              </a:ln>
              <a:effectLst/>
            </p:spPr>
            <p:txBody>
              <a:bodyPr wrap="none" t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06" name="TextBox 305">
                <a:extLst>
                  <a:ext uri="{FF2B5EF4-FFF2-40B4-BE49-F238E27FC236}">
                    <a16:creationId xmlns:a16="http://schemas.microsoft.com/office/drawing/2014/main" id="{4867B467-5495-D8FF-8E7F-F7C9AB132DD4}"/>
                  </a:ext>
                </a:extLst>
              </p:cNvPr>
              <p:cNvSpPr txBox="1"/>
              <p:nvPr/>
            </p:nvSpPr>
            <p:spPr>
              <a:xfrm flipH="1">
                <a:off x="-1799664" y="7292789"/>
                <a:ext cx="270446" cy="116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0" cap="none" spc="-50" normalizeH="0" baseline="0" noProof="0" dirty="0" err="1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누리집</a:t>
                </a:r>
                <a:endParaRPr kumimoji="0" lang="ko-KR" altLang="en-US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307" name="그림 306" descr="그리기, 바퀴이(가) 표시된 사진&#10;&#10;자동 생성된 설명">
                <a:extLst>
                  <a:ext uri="{FF2B5EF4-FFF2-40B4-BE49-F238E27FC236}">
                    <a16:creationId xmlns:a16="http://schemas.microsoft.com/office/drawing/2014/main" id="{62FDE2DE-BF92-2B47-9595-9919B177EF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769465" y="7089613"/>
                <a:ext cx="210043" cy="210043"/>
              </a:xfrm>
              <a:prstGeom prst="rect">
                <a:avLst/>
              </a:prstGeom>
            </p:spPr>
          </p:pic>
        </p:grpSp>
        <p:sp>
          <p:nvSpPr>
            <p:cNvPr id="308" name="직사각형 307">
              <a:extLst>
                <a:ext uri="{FF2B5EF4-FFF2-40B4-BE49-F238E27FC236}">
                  <a16:creationId xmlns:a16="http://schemas.microsoft.com/office/drawing/2014/main" id="{C3E242E3-019F-B118-A2EC-BB07CAF55685}"/>
                </a:ext>
              </a:extLst>
            </p:cNvPr>
            <p:cNvSpPr/>
            <p:nvPr/>
          </p:nvSpPr>
          <p:spPr bwMode="auto">
            <a:xfrm>
              <a:off x="8088809" y="2259700"/>
              <a:ext cx="1478472" cy="2231131"/>
            </a:xfrm>
            <a:prstGeom prst="rect">
              <a:avLst/>
            </a:prstGeom>
            <a:solidFill>
              <a:srgbClr val="DBDBD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36000" tIns="36000" rIns="36000" bIns="36000" rtlCol="0" anchor="t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400" b="1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17</a:t>
              </a:r>
              <a:r>
                <a:rPr kumimoji="0" lang="ko-KR" altLang="en-US" sz="1400" b="1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개 기관</a:t>
              </a:r>
            </a:p>
          </p:txBody>
        </p:sp>
        <p:sp>
          <p:nvSpPr>
            <p:cNvPr id="309" name="직사각형 308">
              <a:extLst>
                <a:ext uri="{FF2B5EF4-FFF2-40B4-BE49-F238E27FC236}">
                  <a16:creationId xmlns:a16="http://schemas.microsoft.com/office/drawing/2014/main" id="{9197415F-EDB8-C31E-0EF4-3A31C3513FB0}"/>
                </a:ext>
              </a:extLst>
            </p:cNvPr>
            <p:cNvSpPr/>
            <p:nvPr/>
          </p:nvSpPr>
          <p:spPr bwMode="auto">
            <a:xfrm>
              <a:off x="1647944" y="3894025"/>
              <a:ext cx="968930" cy="350663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rgbClr val="AAAFB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050" kern="0" dirty="0" err="1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누리집</a:t>
              </a:r>
              <a:endParaRPr kumimoji="0" lang="ko-KR" altLang="en-US" sz="1050" kern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310" name="그룹 309">
              <a:extLst>
                <a:ext uri="{FF2B5EF4-FFF2-40B4-BE49-F238E27FC236}">
                  <a16:creationId xmlns:a16="http://schemas.microsoft.com/office/drawing/2014/main" id="{63A9E3BC-5DB1-4109-C8D9-6C84BCFA8237}"/>
                </a:ext>
              </a:extLst>
            </p:cNvPr>
            <p:cNvGrpSpPr/>
            <p:nvPr/>
          </p:nvGrpSpPr>
          <p:grpSpPr>
            <a:xfrm>
              <a:off x="6323286" y="4569892"/>
              <a:ext cx="1683261" cy="1323908"/>
              <a:chOff x="6565316" y="4307730"/>
              <a:chExt cx="1403131" cy="1323908"/>
            </a:xfrm>
          </p:grpSpPr>
          <p:sp>
            <p:nvSpPr>
              <p:cNvPr id="311" name="직사각형 310">
                <a:extLst>
                  <a:ext uri="{FF2B5EF4-FFF2-40B4-BE49-F238E27FC236}">
                    <a16:creationId xmlns:a16="http://schemas.microsoft.com/office/drawing/2014/main" id="{A0BED6D3-C5D2-55D4-449C-A77A5B397BE7}"/>
                  </a:ext>
                </a:extLst>
              </p:cNvPr>
              <p:cNvSpPr/>
              <p:nvPr/>
            </p:nvSpPr>
            <p:spPr bwMode="auto">
              <a:xfrm>
                <a:off x="6565316" y="4307730"/>
                <a:ext cx="1403131" cy="1323908"/>
              </a:xfrm>
              <a:prstGeom prst="rect">
                <a:avLst/>
              </a:prstGeom>
              <a:solidFill>
                <a:srgbClr val="DBDBD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lIns="36000" tIns="36000" rIns="36000" bIns="36000" rtlCol="0" anchor="t" anchorCtr="0"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400" b="1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연계서비스</a:t>
                </a:r>
              </a:p>
            </p:txBody>
          </p:sp>
          <p:sp>
            <p:nvSpPr>
              <p:cNvPr id="312" name="직사각형 311">
                <a:extLst>
                  <a:ext uri="{FF2B5EF4-FFF2-40B4-BE49-F238E27FC236}">
                    <a16:creationId xmlns:a16="http://schemas.microsoft.com/office/drawing/2014/main" id="{125A6915-2365-D81B-1C81-C50026490902}"/>
                  </a:ext>
                </a:extLst>
              </p:cNvPr>
              <p:cNvSpPr/>
              <p:nvPr/>
            </p:nvSpPr>
            <p:spPr bwMode="auto">
              <a:xfrm>
                <a:off x="6659617" y="4645567"/>
                <a:ext cx="1213873" cy="248650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긴급</a:t>
                </a:r>
                <a:r>
                  <a:rPr kumimoji="0" lang="en-US" altLang="ko-KR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/</a:t>
                </a:r>
                <a:r>
                  <a:rPr kumimoji="0" lang="ko-KR" altLang="en-US" sz="1100" kern="0" dirty="0" err="1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비긴급</a:t>
                </a:r>
                <a:r>
                  <a:rPr kumimoji="0" lang="en-US" altLang="ko-KR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(ESB)</a:t>
                </a:r>
                <a:endParaRPr kumimoji="0" lang="ko-KR" altLang="en-US" sz="110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13" name="직사각형 312">
                <a:extLst>
                  <a:ext uri="{FF2B5EF4-FFF2-40B4-BE49-F238E27FC236}">
                    <a16:creationId xmlns:a16="http://schemas.microsoft.com/office/drawing/2014/main" id="{4FA1348F-FD74-1C92-B441-B2F0A1F5FB5A}"/>
                  </a:ext>
                </a:extLst>
              </p:cNvPr>
              <p:cNvSpPr/>
              <p:nvPr/>
            </p:nvSpPr>
            <p:spPr bwMode="auto">
              <a:xfrm>
                <a:off x="6659617" y="4958836"/>
                <a:ext cx="1213873" cy="248650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VOP/</a:t>
                </a:r>
                <a:r>
                  <a:rPr kumimoji="0" lang="ko-KR" altLang="en-US" sz="1100" kern="0" dirty="0" err="1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누리집</a:t>
                </a:r>
                <a:r>
                  <a:rPr kumimoji="0" lang="en-US" altLang="ko-KR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/</a:t>
                </a:r>
                <a:r>
                  <a:rPr kumimoji="0" lang="ko-KR" altLang="en-US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화상상담</a:t>
                </a:r>
              </a:p>
            </p:txBody>
          </p:sp>
          <p:sp>
            <p:nvSpPr>
              <p:cNvPr id="314" name="직사각형 313">
                <a:extLst>
                  <a:ext uri="{FF2B5EF4-FFF2-40B4-BE49-F238E27FC236}">
                    <a16:creationId xmlns:a16="http://schemas.microsoft.com/office/drawing/2014/main" id="{21748F24-235D-EA6F-604B-6F6C4D488635}"/>
                  </a:ext>
                </a:extLst>
              </p:cNvPr>
              <p:cNvSpPr/>
              <p:nvPr/>
            </p:nvSpPr>
            <p:spPr bwMode="auto">
              <a:xfrm>
                <a:off x="6659616" y="5272105"/>
                <a:ext cx="1213873" cy="248650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민원분석시스템</a:t>
                </a:r>
              </a:p>
            </p:txBody>
          </p:sp>
        </p:grpSp>
        <p:sp>
          <p:nvSpPr>
            <p:cNvPr id="315" name="직사각형 314">
              <a:extLst>
                <a:ext uri="{FF2B5EF4-FFF2-40B4-BE49-F238E27FC236}">
                  <a16:creationId xmlns:a16="http://schemas.microsoft.com/office/drawing/2014/main" id="{FEA2A87E-DF91-E619-6CD6-155E305BB7CA}"/>
                </a:ext>
              </a:extLst>
            </p:cNvPr>
            <p:cNvSpPr/>
            <p:nvPr/>
          </p:nvSpPr>
          <p:spPr bwMode="auto">
            <a:xfrm>
              <a:off x="8097417" y="4582188"/>
              <a:ext cx="1478472" cy="1943403"/>
            </a:xfrm>
            <a:prstGeom prst="rect">
              <a:avLst/>
            </a:prstGeom>
            <a:solidFill>
              <a:srgbClr val="DBDBD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36000" tIns="36000" rIns="36000" bIns="36000" rtlCol="0" anchor="t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400" b="1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긴급</a:t>
              </a:r>
              <a:r>
                <a:rPr kumimoji="0" lang="en-US" altLang="ko-KR" sz="1400" b="1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/</a:t>
              </a:r>
              <a:r>
                <a:rPr kumimoji="0" lang="ko-KR" altLang="en-US" sz="1400" b="1" dirty="0" err="1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비긴급</a:t>
              </a:r>
              <a:r>
                <a:rPr kumimoji="0" lang="ko-KR" altLang="en-US" sz="1400" b="1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 연계</a:t>
              </a:r>
            </a:p>
          </p:txBody>
        </p:sp>
        <p:grpSp>
          <p:nvGrpSpPr>
            <p:cNvPr id="316" name="그룹 315">
              <a:extLst>
                <a:ext uri="{FF2B5EF4-FFF2-40B4-BE49-F238E27FC236}">
                  <a16:creationId xmlns:a16="http://schemas.microsoft.com/office/drawing/2014/main" id="{57349924-6536-FF5A-0A7E-78DD9E2C1F1E}"/>
                </a:ext>
              </a:extLst>
            </p:cNvPr>
            <p:cNvGrpSpPr/>
            <p:nvPr/>
          </p:nvGrpSpPr>
          <p:grpSpPr>
            <a:xfrm>
              <a:off x="8158892" y="4904418"/>
              <a:ext cx="536695" cy="554336"/>
              <a:chOff x="-1857920" y="8950538"/>
              <a:chExt cx="386952" cy="386952"/>
            </a:xfrm>
          </p:grpSpPr>
          <p:sp>
            <p:nvSpPr>
              <p:cNvPr id="317" name="타원 316">
                <a:extLst>
                  <a:ext uri="{FF2B5EF4-FFF2-40B4-BE49-F238E27FC236}">
                    <a16:creationId xmlns:a16="http://schemas.microsoft.com/office/drawing/2014/main" id="{72CE0D6B-1F85-E2B7-EA62-D6B0A05807B6}"/>
                  </a:ext>
                </a:extLst>
              </p:cNvPr>
              <p:cNvSpPr/>
              <p:nvPr/>
            </p:nvSpPr>
            <p:spPr bwMode="auto">
              <a:xfrm>
                <a:off x="-1857920" y="8950538"/>
                <a:ext cx="386952" cy="386952"/>
              </a:xfrm>
              <a:prstGeom prst="ellipse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D4D7DA"/>
                </a:solidFill>
                <a:prstDash val="solid"/>
              </a:ln>
              <a:effectLst/>
            </p:spPr>
            <p:txBody>
              <a:bodyPr wrap="none" t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18" name="TextBox 317">
                <a:extLst>
                  <a:ext uri="{FF2B5EF4-FFF2-40B4-BE49-F238E27FC236}">
                    <a16:creationId xmlns:a16="http://schemas.microsoft.com/office/drawing/2014/main" id="{2925C443-9B06-FA87-771D-8D3207AD611B}"/>
                  </a:ext>
                </a:extLst>
              </p:cNvPr>
              <p:cNvSpPr txBox="1"/>
              <p:nvPr/>
            </p:nvSpPr>
            <p:spPr>
              <a:xfrm flipH="1">
                <a:off x="-1799667" y="9027844"/>
                <a:ext cx="270446" cy="2323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경찰청</a:t>
                </a:r>
                <a:endParaRPr kumimoji="0" lang="en-US" altLang="ko-KR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(112)</a:t>
                </a:r>
                <a:endParaRPr kumimoji="0" lang="ko-KR" altLang="en-US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  <p:grpSp>
          <p:nvGrpSpPr>
            <p:cNvPr id="319" name="그룹 318">
              <a:extLst>
                <a:ext uri="{FF2B5EF4-FFF2-40B4-BE49-F238E27FC236}">
                  <a16:creationId xmlns:a16="http://schemas.microsoft.com/office/drawing/2014/main" id="{3708B791-1754-3E1F-86C4-FEDB7FEA5A56}"/>
                </a:ext>
              </a:extLst>
            </p:cNvPr>
            <p:cNvGrpSpPr/>
            <p:nvPr/>
          </p:nvGrpSpPr>
          <p:grpSpPr>
            <a:xfrm>
              <a:off x="8765756" y="4904418"/>
              <a:ext cx="536695" cy="554336"/>
              <a:chOff x="-1857920" y="8950538"/>
              <a:chExt cx="386952" cy="386952"/>
            </a:xfrm>
          </p:grpSpPr>
          <p:sp>
            <p:nvSpPr>
              <p:cNvPr id="320" name="타원 319">
                <a:extLst>
                  <a:ext uri="{FF2B5EF4-FFF2-40B4-BE49-F238E27FC236}">
                    <a16:creationId xmlns:a16="http://schemas.microsoft.com/office/drawing/2014/main" id="{BA8E7F9E-2B85-ECC9-A270-13207B553613}"/>
                  </a:ext>
                </a:extLst>
              </p:cNvPr>
              <p:cNvSpPr/>
              <p:nvPr/>
            </p:nvSpPr>
            <p:spPr bwMode="auto">
              <a:xfrm>
                <a:off x="-1857920" y="8950538"/>
                <a:ext cx="386952" cy="386952"/>
              </a:xfrm>
              <a:prstGeom prst="ellipse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D4D7DA"/>
                </a:solidFill>
                <a:prstDash val="solid"/>
              </a:ln>
              <a:effectLst/>
            </p:spPr>
            <p:txBody>
              <a:bodyPr wrap="none" t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21" name="TextBox 320">
                <a:extLst>
                  <a:ext uri="{FF2B5EF4-FFF2-40B4-BE49-F238E27FC236}">
                    <a16:creationId xmlns:a16="http://schemas.microsoft.com/office/drawing/2014/main" id="{FF71B30E-A082-5BFF-5102-7139541EBE5A}"/>
                  </a:ext>
                </a:extLst>
              </p:cNvPr>
              <p:cNvSpPr txBox="1"/>
              <p:nvPr/>
            </p:nvSpPr>
            <p:spPr>
              <a:xfrm flipH="1">
                <a:off x="-1799667" y="9027844"/>
                <a:ext cx="270446" cy="2323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0" cap="none" spc="-50" normalizeH="0" baseline="0" noProof="0" dirty="0" err="1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소방청</a:t>
                </a:r>
                <a:endParaRPr kumimoji="0" lang="en-US" altLang="ko-KR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(119)</a:t>
                </a:r>
                <a:endParaRPr kumimoji="0" lang="ko-KR" altLang="en-US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  <p:grpSp>
          <p:nvGrpSpPr>
            <p:cNvPr id="322" name="그룹 321">
              <a:extLst>
                <a:ext uri="{FF2B5EF4-FFF2-40B4-BE49-F238E27FC236}">
                  <a16:creationId xmlns:a16="http://schemas.microsoft.com/office/drawing/2014/main" id="{4CE96CA0-C13C-95D6-4E0F-D33A5905C2E7}"/>
                </a:ext>
              </a:extLst>
            </p:cNvPr>
            <p:cNvGrpSpPr/>
            <p:nvPr/>
          </p:nvGrpSpPr>
          <p:grpSpPr>
            <a:xfrm>
              <a:off x="8444476" y="5458518"/>
              <a:ext cx="625172" cy="554336"/>
              <a:chOff x="-1889815" y="8950538"/>
              <a:chExt cx="450743" cy="386952"/>
            </a:xfrm>
          </p:grpSpPr>
          <p:sp>
            <p:nvSpPr>
              <p:cNvPr id="323" name="타원 322">
                <a:extLst>
                  <a:ext uri="{FF2B5EF4-FFF2-40B4-BE49-F238E27FC236}">
                    <a16:creationId xmlns:a16="http://schemas.microsoft.com/office/drawing/2014/main" id="{C873417F-F1A6-5CA0-EA0C-4759800FC5FE}"/>
                  </a:ext>
                </a:extLst>
              </p:cNvPr>
              <p:cNvSpPr/>
              <p:nvPr/>
            </p:nvSpPr>
            <p:spPr bwMode="auto">
              <a:xfrm>
                <a:off x="-1857920" y="8950538"/>
                <a:ext cx="386952" cy="386952"/>
              </a:xfrm>
              <a:prstGeom prst="ellipse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D4D7DA"/>
                </a:solidFill>
                <a:prstDash val="solid"/>
              </a:ln>
              <a:effectLst/>
            </p:spPr>
            <p:txBody>
              <a:bodyPr wrap="none" t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24" name="TextBox 323">
                <a:extLst>
                  <a:ext uri="{FF2B5EF4-FFF2-40B4-BE49-F238E27FC236}">
                    <a16:creationId xmlns:a16="http://schemas.microsoft.com/office/drawing/2014/main" id="{9A2DB107-392A-28AD-9562-F5A933422978}"/>
                  </a:ext>
                </a:extLst>
              </p:cNvPr>
              <p:cNvSpPr txBox="1"/>
              <p:nvPr/>
            </p:nvSpPr>
            <p:spPr>
              <a:xfrm flipH="1">
                <a:off x="-1889815" y="9027844"/>
                <a:ext cx="450743" cy="2323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해양경찰청</a:t>
                </a:r>
                <a:endParaRPr kumimoji="0" lang="en-US" altLang="ko-KR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(122)</a:t>
                </a:r>
                <a:endParaRPr kumimoji="0" lang="ko-KR" altLang="en-US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  <p:sp>
          <p:nvSpPr>
            <p:cNvPr id="325" name="오른쪽 화살표 8">
              <a:extLst>
                <a:ext uri="{FF2B5EF4-FFF2-40B4-BE49-F238E27FC236}">
                  <a16:creationId xmlns:a16="http://schemas.microsoft.com/office/drawing/2014/main" id="{DEE58C15-62CF-6A20-4BFD-710DCDFE7677}"/>
                </a:ext>
              </a:extLst>
            </p:cNvPr>
            <p:cNvSpPr/>
            <p:nvPr/>
          </p:nvSpPr>
          <p:spPr bwMode="auto">
            <a:xfrm>
              <a:off x="120352" y="1955906"/>
              <a:ext cx="519814" cy="289061"/>
            </a:xfrm>
            <a:prstGeom prst="rightArrow">
              <a:avLst>
                <a:gd name="adj1" fmla="val 100000"/>
                <a:gd name="adj2" fmla="val 0"/>
              </a:avLst>
            </a:prstGeom>
            <a:solidFill>
              <a:srgbClr val="053863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0" i="0" u="none" strike="noStrike" kern="0" cap="none" spc="-3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민원인</a:t>
              </a:r>
              <a:endParaRPr kumimoji="0" lang="en-US" altLang="ko-KR" sz="1400" b="0" i="0" u="none" strike="noStrike" kern="0" cap="none" spc="-3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26" name="오른쪽 화살표 9">
              <a:extLst>
                <a:ext uri="{FF2B5EF4-FFF2-40B4-BE49-F238E27FC236}">
                  <a16:creationId xmlns:a16="http://schemas.microsoft.com/office/drawing/2014/main" id="{A69DF5BD-A7C0-2DA3-EB72-DB0DAF285E62}"/>
                </a:ext>
              </a:extLst>
            </p:cNvPr>
            <p:cNvSpPr/>
            <p:nvPr/>
          </p:nvSpPr>
          <p:spPr bwMode="auto">
            <a:xfrm>
              <a:off x="671059" y="1955906"/>
              <a:ext cx="735331" cy="289061"/>
            </a:xfrm>
            <a:prstGeom prst="rightArrow">
              <a:avLst>
                <a:gd name="adj1" fmla="val 100000"/>
                <a:gd name="adj2" fmla="val 0"/>
              </a:avLst>
            </a:prstGeom>
            <a:solidFill>
              <a:srgbClr val="534B43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0" i="0" u="none" strike="noStrike" kern="0" cap="none" spc="-3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멀티채널</a:t>
              </a:r>
              <a:endParaRPr kumimoji="0" lang="en-US" altLang="ko-KR" sz="1400" b="0" i="0" u="none" strike="noStrike" kern="0" cap="none" spc="-3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27" name="오른쪽 화살표 10">
              <a:extLst>
                <a:ext uri="{FF2B5EF4-FFF2-40B4-BE49-F238E27FC236}">
                  <a16:creationId xmlns:a16="http://schemas.microsoft.com/office/drawing/2014/main" id="{5EEEF1EE-E156-276D-A1E2-51D005290AA9}"/>
                </a:ext>
              </a:extLst>
            </p:cNvPr>
            <p:cNvSpPr/>
            <p:nvPr/>
          </p:nvSpPr>
          <p:spPr bwMode="auto">
            <a:xfrm>
              <a:off x="1501452" y="1955906"/>
              <a:ext cx="6494034" cy="289061"/>
            </a:xfrm>
            <a:prstGeom prst="rightArrow">
              <a:avLst>
                <a:gd name="adj1" fmla="val 100000"/>
                <a:gd name="adj2" fmla="val 0"/>
              </a:avLst>
            </a:prstGeom>
            <a:solidFill>
              <a:srgbClr val="053863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0" i="0" u="none" strike="noStrike" kern="0" cap="none" spc="-3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범정부 </a:t>
              </a:r>
              <a:r>
                <a:rPr kumimoji="0" lang="en-US" altLang="ko-KR" sz="1400" b="0" i="0" u="none" strike="noStrike" kern="0" cap="none" spc="-3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AI </a:t>
              </a:r>
              <a:r>
                <a:rPr kumimoji="0" lang="ko-KR" altLang="en-US" sz="1400" b="0" i="0" u="none" strike="noStrike" kern="0" cap="none" spc="-3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기반 </a:t>
              </a:r>
              <a:r>
                <a:rPr kumimoji="0" lang="ko-KR" altLang="en-US" sz="1400" b="0" i="0" u="none" strike="noStrike" kern="0" cap="none" spc="-30" normalizeH="0" baseline="0" noProof="0" dirty="0" err="1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통합콜센터</a:t>
              </a:r>
              <a:r>
                <a:rPr kumimoji="0" lang="ko-KR" altLang="en-US" sz="1400" b="0" i="0" u="none" strike="noStrike" kern="0" cap="none" spc="-3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시스템</a:t>
              </a:r>
              <a:endParaRPr kumimoji="0" lang="en-US" altLang="ko-KR" sz="1400" b="0" i="0" u="none" strike="noStrike" kern="0" cap="none" spc="-3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28" name="오른쪽 화살표 9">
              <a:extLst>
                <a:ext uri="{FF2B5EF4-FFF2-40B4-BE49-F238E27FC236}">
                  <a16:creationId xmlns:a16="http://schemas.microsoft.com/office/drawing/2014/main" id="{F82140AC-AB53-1C43-CAEB-8E2975CD7053}"/>
                </a:ext>
              </a:extLst>
            </p:cNvPr>
            <p:cNvSpPr/>
            <p:nvPr/>
          </p:nvSpPr>
          <p:spPr bwMode="auto">
            <a:xfrm>
              <a:off x="8105022" y="1925201"/>
              <a:ext cx="1478473" cy="289061"/>
            </a:xfrm>
            <a:prstGeom prst="rightArrow">
              <a:avLst>
                <a:gd name="adj1" fmla="val 100000"/>
                <a:gd name="adj2" fmla="val 0"/>
              </a:avLst>
            </a:prstGeom>
            <a:solidFill>
              <a:srgbClr val="534B43"/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400" b="0" i="0" u="none" strike="noStrike" kern="0" cap="none" spc="-30" normalizeH="0" baseline="0" noProof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수요기관</a:t>
              </a:r>
              <a:endParaRPr kumimoji="0" lang="en-US" altLang="ko-KR" sz="1400" b="0" i="0" u="none" strike="noStrike" kern="0" cap="none" spc="-3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grpSp>
          <p:nvGrpSpPr>
            <p:cNvPr id="329" name="그룹 328">
              <a:extLst>
                <a:ext uri="{FF2B5EF4-FFF2-40B4-BE49-F238E27FC236}">
                  <a16:creationId xmlns:a16="http://schemas.microsoft.com/office/drawing/2014/main" id="{FEBA6823-A62F-26CD-C348-305AA330F8EC}"/>
                </a:ext>
              </a:extLst>
            </p:cNvPr>
            <p:cNvGrpSpPr/>
            <p:nvPr/>
          </p:nvGrpSpPr>
          <p:grpSpPr>
            <a:xfrm>
              <a:off x="6298846" y="2339866"/>
              <a:ext cx="1696640" cy="2066801"/>
              <a:chOff x="6270271" y="2172954"/>
              <a:chExt cx="1696640" cy="2066801"/>
            </a:xfrm>
          </p:grpSpPr>
          <p:sp>
            <p:nvSpPr>
              <p:cNvPr id="330" name="직사각형 329">
                <a:extLst>
                  <a:ext uri="{FF2B5EF4-FFF2-40B4-BE49-F238E27FC236}">
                    <a16:creationId xmlns:a16="http://schemas.microsoft.com/office/drawing/2014/main" id="{27AA09C7-F450-9702-DF07-9A657883A40E}"/>
                  </a:ext>
                </a:extLst>
              </p:cNvPr>
              <p:cNvSpPr/>
              <p:nvPr/>
            </p:nvSpPr>
            <p:spPr bwMode="auto">
              <a:xfrm>
                <a:off x="6270271" y="2172954"/>
                <a:ext cx="1696640" cy="2066801"/>
              </a:xfrm>
              <a:prstGeom prst="rect">
                <a:avLst/>
              </a:prstGeom>
              <a:solidFill>
                <a:srgbClr val="DBDBD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lIns="36000" tIns="36000" rIns="36000" bIns="36000" rtlCol="0" anchor="t" anchorCtr="0"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400" b="1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관리 서비스</a:t>
                </a:r>
              </a:p>
            </p:txBody>
          </p:sp>
          <p:sp>
            <p:nvSpPr>
              <p:cNvPr id="331" name="직사각형 330">
                <a:extLst>
                  <a:ext uri="{FF2B5EF4-FFF2-40B4-BE49-F238E27FC236}">
                    <a16:creationId xmlns:a16="http://schemas.microsoft.com/office/drawing/2014/main" id="{0B94CDFF-BF2C-E626-F988-9961BB6A76A6}"/>
                  </a:ext>
                </a:extLst>
              </p:cNvPr>
              <p:cNvSpPr/>
              <p:nvPr/>
            </p:nvSpPr>
            <p:spPr bwMode="auto">
              <a:xfrm>
                <a:off x="6657142" y="2473233"/>
                <a:ext cx="1213873" cy="248650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사용자</a:t>
                </a:r>
                <a:r>
                  <a:rPr kumimoji="0" lang="en-US" altLang="ko-KR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/</a:t>
                </a:r>
                <a:r>
                  <a:rPr kumimoji="0" lang="ko-KR" altLang="en-US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권한 관리</a:t>
                </a:r>
              </a:p>
            </p:txBody>
          </p:sp>
          <p:sp>
            <p:nvSpPr>
              <p:cNvPr id="332" name="직사각형 331">
                <a:extLst>
                  <a:ext uri="{FF2B5EF4-FFF2-40B4-BE49-F238E27FC236}">
                    <a16:creationId xmlns:a16="http://schemas.microsoft.com/office/drawing/2014/main" id="{BF7A1262-EE65-F923-ECF5-F1271A679FB0}"/>
                  </a:ext>
                </a:extLst>
              </p:cNvPr>
              <p:cNvSpPr/>
              <p:nvPr/>
            </p:nvSpPr>
            <p:spPr bwMode="auto">
              <a:xfrm>
                <a:off x="6657142" y="2757927"/>
                <a:ext cx="1213873" cy="248650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코드관리</a:t>
                </a:r>
              </a:p>
            </p:txBody>
          </p:sp>
          <p:sp>
            <p:nvSpPr>
              <p:cNvPr id="333" name="직사각형 332">
                <a:extLst>
                  <a:ext uri="{FF2B5EF4-FFF2-40B4-BE49-F238E27FC236}">
                    <a16:creationId xmlns:a16="http://schemas.microsoft.com/office/drawing/2014/main" id="{E04459F8-C609-F3CD-D4D8-87080AF1797F}"/>
                  </a:ext>
                </a:extLst>
              </p:cNvPr>
              <p:cNvSpPr/>
              <p:nvPr/>
            </p:nvSpPr>
            <p:spPr bwMode="auto">
              <a:xfrm>
                <a:off x="6657142" y="3051782"/>
                <a:ext cx="1213873" cy="248650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통합게시판</a:t>
                </a:r>
              </a:p>
            </p:txBody>
          </p:sp>
          <p:sp>
            <p:nvSpPr>
              <p:cNvPr id="334" name="직사각형 333">
                <a:extLst>
                  <a:ext uri="{FF2B5EF4-FFF2-40B4-BE49-F238E27FC236}">
                    <a16:creationId xmlns:a16="http://schemas.microsoft.com/office/drawing/2014/main" id="{F4D1D131-927F-9D68-6119-71F31C8E61D0}"/>
                  </a:ext>
                </a:extLst>
              </p:cNvPr>
              <p:cNvSpPr/>
              <p:nvPr/>
            </p:nvSpPr>
            <p:spPr bwMode="auto">
              <a:xfrm>
                <a:off x="6657142" y="3344365"/>
                <a:ext cx="1213873" cy="248650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100" kern="0" dirty="0" err="1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포틀릿관리</a:t>
                </a:r>
                <a:endParaRPr kumimoji="0" lang="ko-KR" altLang="en-US" sz="110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35" name="직사각형 334">
                <a:extLst>
                  <a:ext uri="{FF2B5EF4-FFF2-40B4-BE49-F238E27FC236}">
                    <a16:creationId xmlns:a16="http://schemas.microsoft.com/office/drawing/2014/main" id="{D8F51C1A-185F-3597-CC45-EDA6F5A791F4}"/>
                  </a:ext>
                </a:extLst>
              </p:cNvPr>
              <p:cNvSpPr/>
              <p:nvPr/>
            </p:nvSpPr>
            <p:spPr bwMode="auto">
              <a:xfrm>
                <a:off x="6330623" y="2464750"/>
                <a:ext cx="281266" cy="1717613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anchor="ctr" anchorCtr="0"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통합관리</a:t>
                </a:r>
              </a:p>
            </p:txBody>
          </p:sp>
          <p:sp>
            <p:nvSpPr>
              <p:cNvPr id="336" name="직사각형 335">
                <a:extLst>
                  <a:ext uri="{FF2B5EF4-FFF2-40B4-BE49-F238E27FC236}">
                    <a16:creationId xmlns:a16="http://schemas.microsoft.com/office/drawing/2014/main" id="{6DF00163-605E-DFA0-46E5-13F69EBBF63F}"/>
                  </a:ext>
                </a:extLst>
              </p:cNvPr>
              <p:cNvSpPr/>
              <p:nvPr/>
            </p:nvSpPr>
            <p:spPr bwMode="auto">
              <a:xfrm>
                <a:off x="6672437" y="3650809"/>
                <a:ext cx="1198578" cy="248650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en-US" altLang="ko-KR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IPCC</a:t>
                </a:r>
                <a:r>
                  <a:rPr kumimoji="0" lang="ko-KR" altLang="en-US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운영관리</a:t>
                </a:r>
              </a:p>
            </p:txBody>
          </p:sp>
          <p:sp>
            <p:nvSpPr>
              <p:cNvPr id="337" name="직사각형 336">
                <a:extLst>
                  <a:ext uri="{FF2B5EF4-FFF2-40B4-BE49-F238E27FC236}">
                    <a16:creationId xmlns:a16="http://schemas.microsoft.com/office/drawing/2014/main" id="{0BC3A844-790B-8980-EAB2-5D003813C97F}"/>
                  </a:ext>
                </a:extLst>
              </p:cNvPr>
              <p:cNvSpPr/>
              <p:nvPr/>
            </p:nvSpPr>
            <p:spPr bwMode="auto">
              <a:xfrm>
                <a:off x="6673538" y="3926366"/>
                <a:ext cx="1198578" cy="248650"/>
              </a:xfrm>
              <a:prstGeom prst="rect">
                <a:avLst/>
              </a:prstGeom>
              <a:solidFill>
                <a:sysClr val="window" lastClr="FFFFFF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defTabSz="457173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kumimoji="0" lang="ko-KR" altLang="en-US" sz="1100" kern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통합통계</a:t>
                </a:r>
              </a:p>
            </p:txBody>
          </p:sp>
        </p:grpSp>
        <p:sp>
          <p:nvSpPr>
            <p:cNvPr id="338" name="순서도: 병합 337">
              <a:extLst>
                <a:ext uri="{FF2B5EF4-FFF2-40B4-BE49-F238E27FC236}">
                  <a16:creationId xmlns:a16="http://schemas.microsoft.com/office/drawing/2014/main" id="{66364B18-556E-49BE-4554-13FFA869EF6F}"/>
                </a:ext>
              </a:extLst>
            </p:cNvPr>
            <p:cNvSpPr/>
            <p:nvPr/>
          </p:nvSpPr>
          <p:spPr>
            <a:xfrm rot="10800000">
              <a:off x="4390732" y="3359821"/>
              <a:ext cx="203696" cy="160141"/>
            </a:xfrm>
            <a:prstGeom prst="flowChartMerg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90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cxnSp>
          <p:nvCxnSpPr>
            <p:cNvPr id="339" name="직선 화살표 연결선 338">
              <a:extLst>
                <a:ext uri="{FF2B5EF4-FFF2-40B4-BE49-F238E27FC236}">
                  <a16:creationId xmlns:a16="http://schemas.microsoft.com/office/drawing/2014/main" id="{78CA28D5-1630-2073-0FF7-9381860B9585}"/>
                </a:ext>
              </a:extLst>
            </p:cNvPr>
            <p:cNvCxnSpPr>
              <a:cxnSpLocks noChangeShapeType="1"/>
              <a:stCxn id="294" idx="3"/>
              <a:endCxn id="295" idx="1"/>
            </p:cNvCxnSpPr>
            <p:nvPr/>
          </p:nvCxnSpPr>
          <p:spPr bwMode="auto">
            <a:xfrm>
              <a:off x="4957383" y="2992885"/>
              <a:ext cx="222020" cy="0"/>
            </a:xfrm>
            <a:prstGeom prst="straightConnector1">
              <a:avLst/>
            </a:prstGeom>
            <a:noFill/>
            <a:ln w="6350" algn="ctr">
              <a:solidFill>
                <a:srgbClr val="C3373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0" name="직선 화살표 연결선 160">
              <a:extLst>
                <a:ext uri="{FF2B5EF4-FFF2-40B4-BE49-F238E27FC236}">
                  <a16:creationId xmlns:a16="http://schemas.microsoft.com/office/drawing/2014/main" id="{5C285C8B-DBDA-23DE-CB37-BBF186D4FEB1}"/>
                </a:ext>
              </a:extLst>
            </p:cNvPr>
            <p:cNvCxnSpPr>
              <a:cxnSpLocks noChangeShapeType="1"/>
              <a:stCxn id="295" idx="2"/>
              <a:endCxn id="342" idx="2"/>
            </p:cNvCxnSpPr>
            <p:nvPr/>
          </p:nvCxnSpPr>
          <p:spPr bwMode="auto">
            <a:xfrm rot="5400000">
              <a:off x="4524498" y="2105535"/>
              <a:ext cx="1108" cy="2215679"/>
            </a:xfrm>
            <a:prstGeom prst="bentConnector3">
              <a:avLst>
                <a:gd name="adj1" fmla="val 7420758"/>
              </a:avLst>
            </a:prstGeom>
            <a:noFill/>
            <a:ln w="6350" algn="ctr">
              <a:solidFill>
                <a:srgbClr val="C3373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341" name="그룹 340">
              <a:extLst>
                <a:ext uri="{FF2B5EF4-FFF2-40B4-BE49-F238E27FC236}">
                  <a16:creationId xmlns:a16="http://schemas.microsoft.com/office/drawing/2014/main" id="{9D51708C-886C-F9E1-D11D-7EFEB1FE9C25}"/>
                </a:ext>
              </a:extLst>
            </p:cNvPr>
            <p:cNvGrpSpPr/>
            <p:nvPr/>
          </p:nvGrpSpPr>
          <p:grpSpPr>
            <a:xfrm>
              <a:off x="2896615" y="2594368"/>
              <a:ext cx="1041194" cy="619560"/>
              <a:chOff x="6879420" y="4738281"/>
              <a:chExt cx="3267711" cy="619560"/>
            </a:xfrm>
          </p:grpSpPr>
          <p:sp>
            <p:nvSpPr>
              <p:cNvPr id="342" name="직사각형 341">
                <a:extLst>
                  <a:ext uri="{FF2B5EF4-FFF2-40B4-BE49-F238E27FC236}">
                    <a16:creationId xmlns:a16="http://schemas.microsoft.com/office/drawing/2014/main" id="{0BF11286-194F-3A0D-3563-F9491D056346}"/>
                  </a:ext>
                </a:extLst>
              </p:cNvPr>
              <p:cNvSpPr/>
              <p:nvPr/>
            </p:nvSpPr>
            <p:spPr bwMode="auto">
              <a:xfrm>
                <a:off x="6879420" y="4738281"/>
                <a:ext cx="3267711" cy="619560"/>
              </a:xfrm>
              <a:prstGeom prst="rect">
                <a:avLst/>
              </a:prstGeom>
              <a:solidFill>
                <a:sysClr val="window" lastClr="FFFFFF">
                  <a:lumMod val="95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lIns="36000" tIns="36000" rIns="36000" bIns="36000" rtlCol="0" anchor="t" anchorCtr="0"/>
              <a:lstStyle/>
              <a:p>
                <a:pPr marL="0" marR="0" lvl="0" indent="0" algn="ctr" defTabSz="45717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400" b="0" i="0" u="none" strike="noStrike" kern="0" cap="none" spc="-3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</a:t>
                </a:r>
                <a:r>
                  <a:rPr kumimoji="0" lang="en-US" altLang="ko-KR" sz="1400" b="0" i="0" u="none" strike="noStrike" kern="0" cap="none" spc="-3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AP</a:t>
                </a:r>
                <a:endParaRPr kumimoji="0" lang="ko-KR" altLang="en-US" sz="1400" b="0" i="0" u="none" strike="noStrike" kern="0" cap="none" spc="-3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43" name="직사각형 342">
                <a:extLst>
                  <a:ext uri="{FF2B5EF4-FFF2-40B4-BE49-F238E27FC236}">
                    <a16:creationId xmlns:a16="http://schemas.microsoft.com/office/drawing/2014/main" id="{DE0E989A-BDD9-01EA-EFAD-42EB79BA02EE}"/>
                  </a:ext>
                </a:extLst>
              </p:cNvPr>
              <p:cNvSpPr/>
              <p:nvPr/>
            </p:nvSpPr>
            <p:spPr bwMode="auto">
              <a:xfrm>
                <a:off x="7081698" y="5015372"/>
                <a:ext cx="1335438" cy="300637"/>
              </a:xfrm>
              <a:prstGeom prst="rect">
                <a:avLst/>
              </a:prstGeom>
              <a:solidFill>
                <a:srgbClr val="DCDCDA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36000" tIns="36000" rIns="36000" bIns="36000" anchor="ctr" anchorCtr="0"/>
              <a:lstStyle/>
              <a:p>
                <a:pPr marL="0" marR="0" lvl="0" indent="0" algn="ctr" defTabSz="45717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0" i="0" u="none" strike="noStrike" kern="0" cap="none" spc="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공통</a:t>
                </a:r>
              </a:p>
            </p:txBody>
          </p:sp>
          <p:sp>
            <p:nvSpPr>
              <p:cNvPr id="344" name="직사각형 343">
                <a:extLst>
                  <a:ext uri="{FF2B5EF4-FFF2-40B4-BE49-F238E27FC236}">
                    <a16:creationId xmlns:a16="http://schemas.microsoft.com/office/drawing/2014/main" id="{1C03C107-9C3B-DF19-F670-58A29E56BC0E}"/>
                  </a:ext>
                </a:extLst>
              </p:cNvPr>
              <p:cNvSpPr/>
              <p:nvPr/>
            </p:nvSpPr>
            <p:spPr bwMode="auto">
              <a:xfrm>
                <a:off x="8555516" y="5014051"/>
                <a:ext cx="1335438" cy="300637"/>
              </a:xfrm>
              <a:prstGeom prst="rect">
                <a:avLst/>
              </a:prstGeom>
              <a:solidFill>
                <a:srgbClr val="DCDCDA"/>
              </a:solidFill>
              <a:ln w="3175" cap="flat" cmpd="sng" algn="ctr">
                <a:solidFill>
                  <a:sysClr val="windowText" lastClr="000000">
                    <a:lumMod val="50000"/>
                    <a:lumOff val="50000"/>
                  </a:sys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lIns="36000" tIns="36000" rIns="36000" bIns="36000" anchor="ctr" anchorCtr="0"/>
              <a:lstStyle/>
              <a:p>
                <a:pPr marL="0" marR="0" lvl="0" indent="0" algn="ctr" defTabSz="457173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1200" b="0" i="0" u="none" strike="noStrike" kern="0" cap="none" spc="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gradFill>
                      <a:gsLst>
                        <a:gs pos="3000">
                          <a:prstClr val="black"/>
                        </a:gs>
                        <a:gs pos="100000">
                          <a:prstClr val="black"/>
                        </a:gs>
                      </a:gsLst>
                      <a:lin ang="5400000" scaled="1"/>
                    </a:gra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특화</a:t>
                </a:r>
              </a:p>
            </p:txBody>
          </p:sp>
        </p:grpSp>
        <p:cxnSp>
          <p:nvCxnSpPr>
            <p:cNvPr id="345" name="직선 화살표 연결선 160">
              <a:extLst>
                <a:ext uri="{FF2B5EF4-FFF2-40B4-BE49-F238E27FC236}">
                  <a16:creationId xmlns:a16="http://schemas.microsoft.com/office/drawing/2014/main" id="{15144A1B-922E-D2DF-D0AE-4750630DA83F}"/>
                </a:ext>
              </a:extLst>
            </p:cNvPr>
            <p:cNvCxnSpPr>
              <a:cxnSpLocks noChangeShapeType="1"/>
              <a:stCxn id="294" idx="0"/>
            </p:cNvCxnSpPr>
            <p:nvPr/>
          </p:nvCxnSpPr>
          <p:spPr bwMode="auto">
            <a:xfrm rot="16200000" flipV="1">
              <a:off x="4178508" y="2447563"/>
              <a:ext cx="84688" cy="566086"/>
            </a:xfrm>
            <a:prstGeom prst="bentConnector2">
              <a:avLst/>
            </a:prstGeom>
            <a:noFill/>
            <a:ln w="6350" algn="ctr">
              <a:solidFill>
                <a:srgbClr val="C3373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46" name="직사각형 345">
              <a:extLst>
                <a:ext uri="{FF2B5EF4-FFF2-40B4-BE49-F238E27FC236}">
                  <a16:creationId xmlns:a16="http://schemas.microsoft.com/office/drawing/2014/main" id="{51339A64-F1DE-E0F3-C769-98640C96F2D7}"/>
                </a:ext>
              </a:extLst>
            </p:cNvPr>
            <p:cNvSpPr/>
            <p:nvPr/>
          </p:nvSpPr>
          <p:spPr bwMode="auto">
            <a:xfrm>
              <a:off x="4807787" y="4944504"/>
              <a:ext cx="1226756" cy="237642"/>
            </a:xfrm>
            <a:prstGeom prst="rect">
              <a:avLst/>
            </a:prstGeom>
            <a:solidFill>
              <a:srgbClr val="8B8E8D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10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생성형</a:t>
              </a:r>
              <a:r>
                <a:rPr kumimoji="0" lang="en-US" altLang="ko-KR" sz="110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AI</a:t>
              </a:r>
              <a:endParaRPr kumimoji="0" lang="ko-KR" altLang="en-US" sz="1100" kern="0" dirty="0">
                <a:ln>
                  <a:solidFill>
                    <a:srgbClr val="E7E6E6">
                      <a:alpha val="0"/>
                    </a:srgbClr>
                  </a:solidFill>
                </a:ln>
                <a:gradFill>
                  <a:gsLst>
                    <a:gs pos="300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47" name="직사각형 346">
              <a:extLst>
                <a:ext uri="{FF2B5EF4-FFF2-40B4-BE49-F238E27FC236}">
                  <a16:creationId xmlns:a16="http://schemas.microsoft.com/office/drawing/2014/main" id="{CB2C7690-2000-F0F7-7360-6B6196A73A39}"/>
                </a:ext>
              </a:extLst>
            </p:cNvPr>
            <p:cNvSpPr/>
            <p:nvPr/>
          </p:nvSpPr>
          <p:spPr bwMode="auto">
            <a:xfrm>
              <a:off x="4807787" y="5191954"/>
              <a:ext cx="1226756" cy="551139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ysClr val="windowText" lastClr="000000">
                  <a:lumMod val="50000"/>
                  <a:lumOff val="50000"/>
                </a:sys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36000" tIns="36000" rIns="36000" bIns="36000" anchor="ctr" anchorCtr="0"/>
            <a:lstStyle/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100" b="0" i="0" u="none" strike="noStrike" kern="0" cap="none" spc="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상담이력 요약</a:t>
              </a:r>
            </a:p>
          </p:txBody>
        </p:sp>
        <p:sp>
          <p:nvSpPr>
            <p:cNvPr id="348" name="Freeform 395">
              <a:extLst>
                <a:ext uri="{FF2B5EF4-FFF2-40B4-BE49-F238E27FC236}">
                  <a16:creationId xmlns:a16="http://schemas.microsoft.com/office/drawing/2014/main" id="{F3379143-239B-E55C-D9DD-5F8458D6BE07}"/>
                </a:ext>
              </a:extLst>
            </p:cNvPr>
            <p:cNvSpPr>
              <a:spLocks noEditPoints="1"/>
            </p:cNvSpPr>
            <p:nvPr/>
          </p:nvSpPr>
          <p:spPr bwMode="auto">
            <a:xfrm rot="2217762">
              <a:off x="4320149" y="4677905"/>
              <a:ext cx="277424" cy="289213"/>
            </a:xfrm>
            <a:custGeom>
              <a:avLst/>
              <a:gdLst>
                <a:gd name="T0" fmla="*/ 94 w 189"/>
                <a:gd name="T1" fmla="*/ 189 h 189"/>
                <a:gd name="T2" fmla="*/ 189 w 189"/>
                <a:gd name="T3" fmla="*/ 95 h 189"/>
                <a:gd name="T4" fmla="*/ 94 w 189"/>
                <a:gd name="T5" fmla="*/ 0 h 189"/>
                <a:gd name="T6" fmla="*/ 0 w 189"/>
                <a:gd name="T7" fmla="*/ 95 h 189"/>
                <a:gd name="T8" fmla="*/ 94 w 189"/>
                <a:gd name="T9" fmla="*/ 189 h 189"/>
                <a:gd name="T10" fmla="*/ 44 w 189"/>
                <a:gd name="T11" fmla="*/ 72 h 189"/>
                <a:gd name="T12" fmla="*/ 93 w 189"/>
                <a:gd name="T13" fmla="*/ 72 h 189"/>
                <a:gd name="T14" fmla="*/ 93 w 189"/>
                <a:gd name="T15" fmla="*/ 49 h 189"/>
                <a:gd name="T16" fmla="*/ 145 w 189"/>
                <a:gd name="T17" fmla="*/ 95 h 189"/>
                <a:gd name="T18" fmla="*/ 93 w 189"/>
                <a:gd name="T19" fmla="*/ 140 h 189"/>
                <a:gd name="T20" fmla="*/ 93 w 189"/>
                <a:gd name="T21" fmla="*/ 117 h 189"/>
                <a:gd name="T22" fmla="*/ 44 w 189"/>
                <a:gd name="T23" fmla="*/ 117 h 189"/>
                <a:gd name="T24" fmla="*/ 44 w 189"/>
                <a:gd name="T25" fmla="*/ 72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9" h="189">
                  <a:moveTo>
                    <a:pt x="94" y="189"/>
                  </a:moveTo>
                  <a:cubicBezTo>
                    <a:pt x="146" y="189"/>
                    <a:pt x="189" y="147"/>
                    <a:pt x="189" y="95"/>
                  </a:cubicBezTo>
                  <a:cubicBezTo>
                    <a:pt x="189" y="42"/>
                    <a:pt x="146" y="0"/>
                    <a:pt x="94" y="0"/>
                  </a:cubicBezTo>
                  <a:cubicBezTo>
                    <a:pt x="42" y="0"/>
                    <a:pt x="0" y="42"/>
                    <a:pt x="0" y="95"/>
                  </a:cubicBezTo>
                  <a:cubicBezTo>
                    <a:pt x="0" y="147"/>
                    <a:pt x="42" y="189"/>
                    <a:pt x="94" y="189"/>
                  </a:cubicBezTo>
                  <a:close/>
                  <a:moveTo>
                    <a:pt x="44" y="72"/>
                  </a:moveTo>
                  <a:cubicBezTo>
                    <a:pt x="93" y="72"/>
                    <a:pt x="93" y="72"/>
                    <a:pt x="93" y="72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145" y="95"/>
                    <a:pt x="145" y="95"/>
                    <a:pt x="145" y="95"/>
                  </a:cubicBezTo>
                  <a:cubicBezTo>
                    <a:pt x="93" y="140"/>
                    <a:pt x="93" y="140"/>
                    <a:pt x="93" y="140"/>
                  </a:cubicBezTo>
                  <a:cubicBezTo>
                    <a:pt x="93" y="117"/>
                    <a:pt x="93" y="117"/>
                    <a:pt x="93" y="117"/>
                  </a:cubicBezTo>
                  <a:cubicBezTo>
                    <a:pt x="44" y="117"/>
                    <a:pt x="44" y="117"/>
                    <a:pt x="44" y="117"/>
                  </a:cubicBezTo>
                  <a:lnTo>
                    <a:pt x="44" y="72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 w="31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marL="0" marR="0" lvl="0" indent="0" algn="ctr" defTabSz="45717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solidFill>
                    <a:srgbClr val="E7E6E6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cxnSp>
          <p:nvCxnSpPr>
            <p:cNvPr id="349" name="직선 화살표 연결선 348">
              <a:extLst>
                <a:ext uri="{FF2B5EF4-FFF2-40B4-BE49-F238E27FC236}">
                  <a16:creationId xmlns:a16="http://schemas.microsoft.com/office/drawing/2014/main" id="{0CD54608-65EB-70E3-D910-4F02C108823B}"/>
                </a:ext>
              </a:extLst>
            </p:cNvPr>
            <p:cNvCxnSpPr>
              <a:cxnSpLocks noChangeShapeType="1"/>
              <a:stCxn id="346" idx="0"/>
              <a:endCxn id="291" idx="2"/>
            </p:cNvCxnSpPr>
            <p:nvPr/>
          </p:nvCxnSpPr>
          <p:spPr bwMode="auto">
            <a:xfrm flipV="1">
              <a:off x="5421165" y="4614221"/>
              <a:ext cx="0" cy="330283"/>
            </a:xfrm>
            <a:prstGeom prst="straightConnector1">
              <a:avLst/>
            </a:prstGeom>
            <a:noFill/>
            <a:ln w="6350" algn="ctr">
              <a:solidFill>
                <a:srgbClr val="C33736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50" name="직사각형 349">
              <a:extLst>
                <a:ext uri="{FF2B5EF4-FFF2-40B4-BE49-F238E27FC236}">
                  <a16:creationId xmlns:a16="http://schemas.microsoft.com/office/drawing/2014/main" id="{271A089A-29B2-A324-90D3-7141B47C86CD}"/>
                </a:ext>
              </a:extLst>
            </p:cNvPr>
            <p:cNvSpPr/>
            <p:nvPr/>
          </p:nvSpPr>
          <p:spPr bwMode="auto">
            <a:xfrm>
              <a:off x="1508304" y="4595121"/>
              <a:ext cx="1237193" cy="1292377"/>
            </a:xfrm>
            <a:prstGeom prst="rect">
              <a:avLst/>
            </a:prstGeom>
            <a:solidFill>
              <a:srgbClr val="DBDBD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lIns="36000" tIns="36000" rIns="36000" bIns="36000" rtlCol="0" anchor="t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1400" b="1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기타 서비스</a:t>
              </a:r>
            </a:p>
          </p:txBody>
        </p:sp>
        <p:sp>
          <p:nvSpPr>
            <p:cNvPr id="351" name="직사각형 350">
              <a:extLst>
                <a:ext uri="{FF2B5EF4-FFF2-40B4-BE49-F238E27FC236}">
                  <a16:creationId xmlns:a16="http://schemas.microsoft.com/office/drawing/2014/main" id="{0B00F37C-1F4D-55EB-8972-10F9873E3D33}"/>
                </a:ext>
              </a:extLst>
            </p:cNvPr>
            <p:cNvSpPr/>
            <p:nvPr/>
          </p:nvSpPr>
          <p:spPr bwMode="auto">
            <a:xfrm>
              <a:off x="1664823" y="4935087"/>
              <a:ext cx="968930" cy="350663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rgbClr val="AAAFB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sz="105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영상상담</a:t>
              </a:r>
            </a:p>
          </p:txBody>
        </p:sp>
        <p:sp>
          <p:nvSpPr>
            <p:cNvPr id="352" name="직사각형 351">
              <a:extLst>
                <a:ext uri="{FF2B5EF4-FFF2-40B4-BE49-F238E27FC236}">
                  <a16:creationId xmlns:a16="http://schemas.microsoft.com/office/drawing/2014/main" id="{0E50A32D-9F06-FA86-4022-B333D41093AD}"/>
                </a:ext>
              </a:extLst>
            </p:cNvPr>
            <p:cNvSpPr/>
            <p:nvPr/>
          </p:nvSpPr>
          <p:spPr bwMode="auto">
            <a:xfrm>
              <a:off x="1664823" y="5358935"/>
              <a:ext cx="968930" cy="350663"/>
            </a:xfrm>
            <a:prstGeom prst="rect">
              <a:avLst/>
            </a:prstGeom>
            <a:solidFill>
              <a:sysClr val="window" lastClr="FFFFFF"/>
            </a:solidFill>
            <a:ln w="3175" cap="flat" cmpd="sng" algn="ctr">
              <a:solidFill>
                <a:srgbClr val="AAAFB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 anchorCtr="0"/>
            <a:lstStyle/>
            <a:p>
              <a:pPr algn="ctr" defTabSz="457173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05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SNS</a:t>
              </a:r>
              <a:r>
                <a:rPr kumimoji="0" lang="ko-KR" altLang="en-US" sz="1050" kern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gradFill>
                    <a:gsLst>
                      <a:gs pos="300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상담</a:t>
              </a:r>
            </a:p>
          </p:txBody>
        </p:sp>
        <p:grpSp>
          <p:nvGrpSpPr>
            <p:cNvPr id="353" name="그룹 352">
              <a:extLst>
                <a:ext uri="{FF2B5EF4-FFF2-40B4-BE49-F238E27FC236}">
                  <a16:creationId xmlns:a16="http://schemas.microsoft.com/office/drawing/2014/main" id="{7A6A6FCE-D2CE-CFD0-2C6B-9D60DC3ECBDF}"/>
                </a:ext>
              </a:extLst>
            </p:cNvPr>
            <p:cNvGrpSpPr/>
            <p:nvPr/>
          </p:nvGrpSpPr>
          <p:grpSpPr>
            <a:xfrm>
              <a:off x="8173015" y="2602149"/>
              <a:ext cx="1305306" cy="1641622"/>
              <a:chOff x="8398262" y="2602149"/>
              <a:chExt cx="1078766" cy="1641622"/>
            </a:xfrm>
          </p:grpSpPr>
          <p:sp>
            <p:nvSpPr>
              <p:cNvPr id="354" name="사각형: 둥근 모서리 353">
                <a:extLst>
                  <a:ext uri="{FF2B5EF4-FFF2-40B4-BE49-F238E27FC236}">
                    <a16:creationId xmlns:a16="http://schemas.microsoft.com/office/drawing/2014/main" id="{B937D16E-3B58-4230-2083-C0F48B907CB0}"/>
                  </a:ext>
                </a:extLst>
              </p:cNvPr>
              <p:cNvSpPr/>
              <p:nvPr/>
            </p:nvSpPr>
            <p:spPr bwMode="auto">
              <a:xfrm>
                <a:off x="8398262" y="2612068"/>
                <a:ext cx="495899" cy="600752"/>
              </a:xfrm>
              <a:prstGeom prst="roundRect">
                <a:avLst/>
              </a:prstGeom>
              <a:solidFill>
                <a:sysClr val="window" lastClr="FFFFFF">
                  <a:lumMod val="75000"/>
                </a:sysClr>
              </a:solidFill>
              <a:ln w="3175">
                <a:solidFill>
                  <a:srgbClr val="4A5A6A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1028700" latinLnBrk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defRPr/>
                </a:pPr>
                <a:r>
                  <a:rPr lang="ko-KR" altLang="en-US" b="1" kern="0" spc="-50" dirty="0" err="1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국민콜</a:t>
                </a:r>
                <a:r>
                  <a:rPr lang="en-US" altLang="ko-KR" b="1" kern="0" spc="-5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110 10</a:t>
                </a:r>
                <a:r>
                  <a:rPr lang="ko-KR" altLang="en-US" b="1" kern="0" spc="-5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개기관 </a:t>
                </a:r>
                <a:r>
                  <a:rPr lang="en-US" altLang="ko-KR" b="1" kern="0" spc="-5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+ </a:t>
                </a:r>
              </a:p>
              <a:p>
                <a:pPr algn="ctr" defTabSz="1028700" latinLnBrk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defRPr/>
                </a:pPr>
                <a:r>
                  <a:rPr lang="ko-KR" altLang="en-US" b="1" kern="0" spc="-5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여가부</a:t>
                </a:r>
              </a:p>
            </p:txBody>
          </p:sp>
          <p:sp>
            <p:nvSpPr>
              <p:cNvPr id="355" name="사각형: 둥근 모서리 354">
                <a:extLst>
                  <a:ext uri="{FF2B5EF4-FFF2-40B4-BE49-F238E27FC236}">
                    <a16:creationId xmlns:a16="http://schemas.microsoft.com/office/drawing/2014/main" id="{5E56C88E-A8F5-0563-F411-2682F5D6B9E3}"/>
                  </a:ext>
                </a:extLst>
              </p:cNvPr>
              <p:cNvSpPr/>
              <p:nvPr/>
            </p:nvSpPr>
            <p:spPr bwMode="auto">
              <a:xfrm>
                <a:off x="8417414" y="3961000"/>
                <a:ext cx="495899" cy="282771"/>
              </a:xfrm>
              <a:prstGeom prst="roundRect">
                <a:avLst/>
              </a:prstGeom>
              <a:solidFill>
                <a:sysClr val="window" lastClr="FFFFFF">
                  <a:lumMod val="75000"/>
                </a:sysClr>
              </a:solidFill>
              <a:ln w="3175">
                <a:solidFill>
                  <a:srgbClr val="4A5A6A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1028700" latinLnBrk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defRPr/>
                </a:pPr>
                <a:r>
                  <a:rPr lang="ko-KR" altLang="en-US" b="1" kern="0" spc="-5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농림축산검역본부</a:t>
                </a:r>
              </a:p>
            </p:txBody>
          </p:sp>
          <p:sp>
            <p:nvSpPr>
              <p:cNvPr id="356" name="사각형: 둥근 모서리 355">
                <a:extLst>
                  <a:ext uri="{FF2B5EF4-FFF2-40B4-BE49-F238E27FC236}">
                    <a16:creationId xmlns:a16="http://schemas.microsoft.com/office/drawing/2014/main" id="{624BF370-D32F-7D52-E086-317D0BFA05BF}"/>
                  </a:ext>
                </a:extLst>
              </p:cNvPr>
              <p:cNvSpPr/>
              <p:nvPr/>
            </p:nvSpPr>
            <p:spPr bwMode="auto">
              <a:xfrm>
                <a:off x="8981129" y="3957860"/>
                <a:ext cx="495899" cy="282771"/>
              </a:xfrm>
              <a:prstGeom prst="roundRect">
                <a:avLst/>
              </a:prstGeom>
              <a:solidFill>
                <a:sysClr val="window" lastClr="FFFFFF">
                  <a:lumMod val="75000"/>
                </a:sysClr>
              </a:solidFill>
              <a:ln w="3175">
                <a:solidFill>
                  <a:srgbClr val="4A5A6A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1028700" latinLnBrk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defRPr/>
                </a:pPr>
                <a:r>
                  <a:rPr lang="ko-KR" altLang="en-US" b="1" kern="0" spc="-5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환경부</a:t>
                </a:r>
              </a:p>
            </p:txBody>
          </p:sp>
          <p:sp>
            <p:nvSpPr>
              <p:cNvPr id="357" name="사각형: 둥근 모서리 356">
                <a:extLst>
                  <a:ext uri="{FF2B5EF4-FFF2-40B4-BE49-F238E27FC236}">
                    <a16:creationId xmlns:a16="http://schemas.microsoft.com/office/drawing/2014/main" id="{D7C455F2-2A0F-0753-ABD8-AD3698BFEF09}"/>
                  </a:ext>
                </a:extLst>
              </p:cNvPr>
              <p:cNvSpPr/>
              <p:nvPr/>
            </p:nvSpPr>
            <p:spPr bwMode="auto">
              <a:xfrm>
                <a:off x="8981129" y="2602149"/>
                <a:ext cx="495899" cy="282771"/>
              </a:xfrm>
              <a:prstGeom prst="roundRect">
                <a:avLst/>
              </a:prstGeom>
              <a:solidFill>
                <a:sysClr val="window" lastClr="FFFFFF">
                  <a:lumMod val="75000"/>
                </a:sysClr>
              </a:solidFill>
              <a:ln w="3175">
                <a:solidFill>
                  <a:srgbClr val="4A5A6A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1028700" latinLnBrk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defRPr/>
                </a:pPr>
                <a:r>
                  <a:rPr lang="ko-KR" altLang="en-US" b="1" kern="0" spc="-5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국토부</a:t>
                </a:r>
              </a:p>
            </p:txBody>
          </p:sp>
          <p:sp>
            <p:nvSpPr>
              <p:cNvPr id="358" name="사각형: 둥근 모서리 357">
                <a:extLst>
                  <a:ext uri="{FF2B5EF4-FFF2-40B4-BE49-F238E27FC236}">
                    <a16:creationId xmlns:a16="http://schemas.microsoft.com/office/drawing/2014/main" id="{F5C34676-1382-CE3C-A5F2-5017504ABEDC}"/>
                  </a:ext>
                </a:extLst>
              </p:cNvPr>
              <p:cNvSpPr/>
              <p:nvPr/>
            </p:nvSpPr>
            <p:spPr bwMode="auto">
              <a:xfrm>
                <a:off x="8981129" y="2965693"/>
                <a:ext cx="495899" cy="282771"/>
              </a:xfrm>
              <a:prstGeom prst="roundRect">
                <a:avLst/>
              </a:prstGeom>
              <a:solidFill>
                <a:sysClr val="window" lastClr="FFFFFF">
                  <a:lumMod val="75000"/>
                </a:sysClr>
              </a:solidFill>
              <a:ln w="3175">
                <a:solidFill>
                  <a:srgbClr val="4A5A6A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1028700" latinLnBrk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defRPr/>
                </a:pPr>
                <a:r>
                  <a:rPr lang="ko-KR" altLang="en-US" b="1" kern="0" spc="-5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기상청</a:t>
                </a:r>
              </a:p>
            </p:txBody>
          </p:sp>
          <p:sp>
            <p:nvSpPr>
              <p:cNvPr id="359" name="사각형: 둥근 모서리 358">
                <a:extLst>
                  <a:ext uri="{FF2B5EF4-FFF2-40B4-BE49-F238E27FC236}">
                    <a16:creationId xmlns:a16="http://schemas.microsoft.com/office/drawing/2014/main" id="{07F6ED3C-2475-415F-DBC3-C59C010BFB18}"/>
                  </a:ext>
                </a:extLst>
              </p:cNvPr>
              <p:cNvSpPr/>
              <p:nvPr/>
            </p:nvSpPr>
            <p:spPr bwMode="auto">
              <a:xfrm>
                <a:off x="8967670" y="3339821"/>
                <a:ext cx="495899" cy="465079"/>
              </a:xfrm>
              <a:prstGeom prst="roundRect">
                <a:avLst>
                  <a:gd name="adj" fmla="val 8599"/>
                </a:avLst>
              </a:prstGeom>
              <a:solidFill>
                <a:sysClr val="window" lastClr="FFFFFF">
                  <a:lumMod val="75000"/>
                </a:sysClr>
              </a:solidFill>
              <a:ln w="3175">
                <a:solidFill>
                  <a:srgbClr val="4A5A6A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1028700" latinLnBrk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defRPr/>
                </a:pPr>
                <a:r>
                  <a:rPr lang="ko-KR" altLang="en-US" b="1" kern="0" spc="-5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농촌</a:t>
                </a:r>
                <a:endParaRPr lang="en-US" altLang="ko-KR" b="1" kern="0" spc="-5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  <a:p>
                <a:pPr algn="ctr" defTabSz="1028700" latinLnBrk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defRPr/>
                </a:pPr>
                <a:r>
                  <a:rPr lang="ko-KR" altLang="en-US" b="1" kern="0" spc="-5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진흥청</a:t>
                </a:r>
                <a:endParaRPr lang="en-US" altLang="ko-KR" b="1" kern="0" spc="-5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60" name="사각형: 둥근 모서리 359">
                <a:extLst>
                  <a:ext uri="{FF2B5EF4-FFF2-40B4-BE49-F238E27FC236}">
                    <a16:creationId xmlns:a16="http://schemas.microsoft.com/office/drawing/2014/main" id="{07ABDAE1-7BEF-7E06-8F0C-14738DD30035}"/>
                  </a:ext>
                </a:extLst>
              </p:cNvPr>
              <p:cNvSpPr/>
              <p:nvPr/>
            </p:nvSpPr>
            <p:spPr bwMode="auto">
              <a:xfrm>
                <a:off x="8418269" y="3537435"/>
                <a:ext cx="495899" cy="282771"/>
              </a:xfrm>
              <a:prstGeom prst="roundRect">
                <a:avLst/>
              </a:prstGeom>
              <a:solidFill>
                <a:sysClr val="window" lastClr="FFFFFF">
                  <a:lumMod val="75000"/>
                </a:sysClr>
              </a:solidFill>
              <a:ln w="3175">
                <a:solidFill>
                  <a:srgbClr val="4A5A6A"/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1028700" latinLnBrk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defRPr/>
                </a:pPr>
                <a:r>
                  <a:rPr lang="ko-KR" altLang="en-US" b="1" kern="0" spc="-5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국가유산청</a:t>
                </a:r>
              </a:p>
            </p:txBody>
          </p:sp>
        </p:grpSp>
        <p:grpSp>
          <p:nvGrpSpPr>
            <p:cNvPr id="361" name="그룹 360">
              <a:extLst>
                <a:ext uri="{FF2B5EF4-FFF2-40B4-BE49-F238E27FC236}">
                  <a16:creationId xmlns:a16="http://schemas.microsoft.com/office/drawing/2014/main" id="{669E8451-F805-6659-C949-DA9F76393839}"/>
                </a:ext>
              </a:extLst>
            </p:cNvPr>
            <p:cNvGrpSpPr/>
            <p:nvPr/>
          </p:nvGrpSpPr>
          <p:grpSpPr>
            <a:xfrm>
              <a:off x="8134468" y="5971255"/>
              <a:ext cx="536695" cy="554336"/>
              <a:chOff x="-1857920" y="8950538"/>
              <a:chExt cx="386952" cy="386952"/>
            </a:xfrm>
          </p:grpSpPr>
          <p:sp>
            <p:nvSpPr>
              <p:cNvPr id="362" name="타원 361">
                <a:extLst>
                  <a:ext uri="{FF2B5EF4-FFF2-40B4-BE49-F238E27FC236}">
                    <a16:creationId xmlns:a16="http://schemas.microsoft.com/office/drawing/2014/main" id="{25253F8E-9506-32B1-9F48-4AE7F2321854}"/>
                  </a:ext>
                </a:extLst>
              </p:cNvPr>
              <p:cNvSpPr/>
              <p:nvPr/>
            </p:nvSpPr>
            <p:spPr bwMode="auto">
              <a:xfrm>
                <a:off x="-1857920" y="8950538"/>
                <a:ext cx="386952" cy="386952"/>
              </a:xfrm>
              <a:prstGeom prst="ellipse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D4D7DA"/>
                </a:solidFill>
                <a:prstDash val="solid"/>
              </a:ln>
              <a:effectLst/>
            </p:spPr>
            <p:txBody>
              <a:bodyPr wrap="none" t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63" name="TextBox 362">
                <a:extLst>
                  <a:ext uri="{FF2B5EF4-FFF2-40B4-BE49-F238E27FC236}">
                    <a16:creationId xmlns:a16="http://schemas.microsoft.com/office/drawing/2014/main" id="{91A8CE57-17D9-4B26-4ACC-7A9D2D85D06E}"/>
                  </a:ext>
                </a:extLst>
              </p:cNvPr>
              <p:cNvSpPr txBox="1"/>
              <p:nvPr/>
            </p:nvSpPr>
            <p:spPr>
              <a:xfrm flipH="1">
                <a:off x="-1799667" y="9027844"/>
                <a:ext cx="270446" cy="2323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경찰청</a:t>
                </a:r>
                <a:endParaRPr kumimoji="0" lang="en-US" altLang="ko-KR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(182)</a:t>
                </a:r>
                <a:endParaRPr kumimoji="0" lang="ko-KR" altLang="en-US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  <p:grpSp>
          <p:nvGrpSpPr>
            <p:cNvPr id="364" name="그룹 363">
              <a:extLst>
                <a:ext uri="{FF2B5EF4-FFF2-40B4-BE49-F238E27FC236}">
                  <a16:creationId xmlns:a16="http://schemas.microsoft.com/office/drawing/2014/main" id="{F52A2868-4FC0-F24A-D7EC-5DCC2EC7A8B7}"/>
                </a:ext>
              </a:extLst>
            </p:cNvPr>
            <p:cNvGrpSpPr/>
            <p:nvPr/>
          </p:nvGrpSpPr>
          <p:grpSpPr>
            <a:xfrm>
              <a:off x="8741332" y="5971255"/>
              <a:ext cx="536695" cy="554336"/>
              <a:chOff x="-1857920" y="8950538"/>
              <a:chExt cx="386952" cy="386952"/>
            </a:xfrm>
          </p:grpSpPr>
          <p:sp>
            <p:nvSpPr>
              <p:cNvPr id="365" name="타원 364">
                <a:extLst>
                  <a:ext uri="{FF2B5EF4-FFF2-40B4-BE49-F238E27FC236}">
                    <a16:creationId xmlns:a16="http://schemas.microsoft.com/office/drawing/2014/main" id="{EBD52E87-3793-9C84-ADE5-01C07C628929}"/>
                  </a:ext>
                </a:extLst>
              </p:cNvPr>
              <p:cNvSpPr/>
              <p:nvPr/>
            </p:nvSpPr>
            <p:spPr bwMode="auto">
              <a:xfrm>
                <a:off x="-1857920" y="8950538"/>
                <a:ext cx="386952" cy="386952"/>
              </a:xfrm>
              <a:prstGeom prst="ellipse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D4D7DA"/>
                </a:solidFill>
                <a:prstDash val="solid"/>
              </a:ln>
              <a:effectLst/>
            </p:spPr>
            <p:txBody>
              <a:bodyPr wrap="none" tIns="0" bIns="0" rtlCol="0" anchor="ctr"/>
              <a:lstStyle/>
              <a:p>
                <a:pPr marL="0" marR="0" lvl="0" indent="0" defTabSz="9144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200" b="0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366" name="TextBox 365">
                <a:extLst>
                  <a:ext uri="{FF2B5EF4-FFF2-40B4-BE49-F238E27FC236}">
                    <a16:creationId xmlns:a16="http://schemas.microsoft.com/office/drawing/2014/main" id="{93160F52-111D-96FD-E87B-93943273AF6E}"/>
                  </a:ext>
                </a:extLst>
              </p:cNvPr>
              <p:cNvSpPr txBox="1"/>
              <p:nvPr/>
            </p:nvSpPr>
            <p:spPr>
              <a:xfrm flipH="1">
                <a:off x="-1844742" y="9027844"/>
                <a:ext cx="360595" cy="23234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ko-KR" altLang="en-US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한국전력</a:t>
                </a:r>
                <a:endParaRPr kumimoji="0" lang="en-US" altLang="ko-KR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  <a:p>
                <a:pPr marL="0" marR="0" lvl="0" indent="0" algn="ctr" defTabSz="102870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white">
                      <a:lumMod val="6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en-US" altLang="ko-KR" sz="1200" b="1" i="0" u="none" strike="noStrike" kern="0" cap="none" spc="-50" normalizeH="0" baseline="0" noProof="0" dirty="0">
                    <a:ln>
                      <a:solidFill>
                        <a:srgbClr val="E7E6E6"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(123)</a:t>
                </a:r>
                <a:endParaRPr kumimoji="0" lang="ko-KR" altLang="en-US" sz="1200" b="1" i="0" u="none" strike="noStrike" kern="0" cap="none" spc="-50" normalizeH="0" baseline="0" noProof="0" dirty="0">
                  <a:ln>
                    <a:solidFill>
                      <a:srgbClr val="E7E6E6"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1E9AB67-F98C-6DB2-DC31-CCDF7E52DE53}"/>
              </a:ext>
            </a:extLst>
          </p:cNvPr>
          <p:cNvSpPr txBox="1"/>
          <p:nvPr/>
        </p:nvSpPr>
        <p:spPr>
          <a:xfrm>
            <a:off x="856427" y="92098"/>
            <a:ext cx="142026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시스템 구성도</a:t>
            </a:r>
          </a:p>
        </p:txBody>
      </p:sp>
      <p:sp>
        <p:nvSpPr>
          <p:cNvPr id="11" name="TextBox 10">
            <a:hlinkClick r:id="" action="ppaction://noaction"/>
            <a:extLst>
              <a:ext uri="{FF2B5EF4-FFF2-40B4-BE49-F238E27FC236}">
                <a16:creationId xmlns:a16="http://schemas.microsoft.com/office/drawing/2014/main" id="{0266B295-7FB4-1A4F-5D03-0CB7284F5729}"/>
              </a:ext>
            </a:extLst>
          </p:cNvPr>
          <p:cNvSpPr txBox="1"/>
          <p:nvPr/>
        </p:nvSpPr>
        <p:spPr>
          <a:xfrm>
            <a:off x="335360" y="-15771"/>
            <a:ext cx="613558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01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21A3AC-601F-2742-4BB2-0F031CA89F55}"/>
              </a:ext>
            </a:extLst>
          </p:cNvPr>
          <p:cNvSpPr txBox="1"/>
          <p:nvPr/>
        </p:nvSpPr>
        <p:spPr>
          <a:xfrm>
            <a:off x="335360" y="467380"/>
            <a:ext cx="3545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ko-KR" altLang="en-US" sz="1800" dirty="0">
                <a:solidFill>
                  <a:srgbClr val="7F7F7F"/>
                </a:solidFill>
              </a:rPr>
              <a:t>목표 시스템 개념도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21753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DCB8CB2-8696-125C-D014-B41459765C72}"/>
              </a:ext>
            </a:extLst>
          </p:cNvPr>
          <p:cNvSpPr/>
          <p:nvPr/>
        </p:nvSpPr>
        <p:spPr>
          <a:xfrm>
            <a:off x="191344" y="836712"/>
            <a:ext cx="59046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588BC47-640D-9363-3650-03893ECFD75F}"/>
              </a:ext>
            </a:extLst>
          </p:cNvPr>
          <p:cNvSpPr/>
          <p:nvPr/>
        </p:nvSpPr>
        <p:spPr>
          <a:xfrm>
            <a:off x="191344" y="836712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2BA0978-F3C9-AE4E-ED28-9988CED96635}"/>
              </a:ext>
            </a:extLst>
          </p:cNvPr>
          <p:cNvSpPr/>
          <p:nvPr/>
        </p:nvSpPr>
        <p:spPr>
          <a:xfrm>
            <a:off x="6095257" y="836712"/>
            <a:ext cx="59046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2BF3D0B-89AC-DCC1-F8B3-1B4F9047433A}"/>
              </a:ext>
            </a:extLst>
          </p:cNvPr>
          <p:cNvSpPr/>
          <p:nvPr/>
        </p:nvSpPr>
        <p:spPr>
          <a:xfrm>
            <a:off x="6095257" y="836712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2FE26B44-EF69-E52A-B352-D3921BDE55F0}"/>
              </a:ext>
            </a:extLst>
          </p:cNvPr>
          <p:cNvCxnSpPr>
            <a:cxnSpLocks/>
          </p:cNvCxnSpPr>
          <p:nvPr/>
        </p:nvCxnSpPr>
        <p:spPr>
          <a:xfrm>
            <a:off x="6096000" y="83661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8438A699-A4E6-5F42-DBBA-5BE91C070CA7}"/>
              </a:ext>
            </a:extLst>
          </p:cNvPr>
          <p:cNvSpPr/>
          <p:nvPr/>
        </p:nvSpPr>
        <p:spPr>
          <a:xfrm>
            <a:off x="674356" y="4602937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9ED26FC8-F552-3034-AC4B-5723A0695DFF}"/>
              </a:ext>
            </a:extLst>
          </p:cNvPr>
          <p:cNvSpPr/>
          <p:nvPr/>
        </p:nvSpPr>
        <p:spPr>
          <a:xfrm>
            <a:off x="4348294" y="3109795"/>
            <a:ext cx="997655" cy="37298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검색엔진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D404FE4-B1ED-3295-9986-0A7325F1AE1B}"/>
              </a:ext>
            </a:extLst>
          </p:cNvPr>
          <p:cNvSpPr/>
          <p:nvPr/>
        </p:nvSpPr>
        <p:spPr>
          <a:xfrm>
            <a:off x="2519748" y="3050436"/>
            <a:ext cx="1028986" cy="515541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B85FE7A-63EE-0109-CA76-B6408AF62AE9}"/>
              </a:ext>
            </a:extLst>
          </p:cNvPr>
          <p:cNvSpPr/>
          <p:nvPr/>
        </p:nvSpPr>
        <p:spPr>
          <a:xfrm>
            <a:off x="2490088" y="2504328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0ECFF19-8282-083D-B10E-6CBBC93237CB}"/>
              </a:ext>
            </a:extLst>
          </p:cNvPr>
          <p:cNvSpPr/>
          <p:nvPr/>
        </p:nvSpPr>
        <p:spPr>
          <a:xfrm>
            <a:off x="3209621" y="2506291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상위 컨텐츠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목록 전달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8453C1C9-0E47-13F0-040C-B9C17A724AE5}"/>
              </a:ext>
            </a:extLst>
          </p:cNvPr>
          <p:cNvGrpSpPr/>
          <p:nvPr/>
        </p:nvGrpSpPr>
        <p:grpSpPr>
          <a:xfrm>
            <a:off x="3019100" y="2428002"/>
            <a:ext cx="95261" cy="541826"/>
            <a:chOff x="3385049" y="3154500"/>
            <a:chExt cx="108012" cy="381464"/>
          </a:xfrm>
        </p:grpSpPr>
        <p:cxnSp>
          <p:nvCxnSpPr>
            <p:cNvPr id="9" name="직선 화살표 연결선 8">
              <a:extLst>
                <a:ext uri="{FF2B5EF4-FFF2-40B4-BE49-F238E27FC236}">
                  <a16:creationId xmlns:a16="http://schemas.microsoft.com/office/drawing/2014/main" id="{13E75B1E-FE32-3C2E-5031-8AAD6878B1A0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D27FA597-69B4-7639-73BF-2C6432561D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사각형: 둥근 모서리 3">
            <a:extLst>
              <a:ext uri="{FF2B5EF4-FFF2-40B4-BE49-F238E27FC236}">
                <a16:creationId xmlns:a16="http://schemas.microsoft.com/office/drawing/2014/main" id="{95396CB5-5616-B3C4-4365-D00E00183FE6}"/>
              </a:ext>
            </a:extLst>
          </p:cNvPr>
          <p:cNvSpPr/>
          <p:nvPr/>
        </p:nvSpPr>
        <p:spPr>
          <a:xfrm>
            <a:off x="2534556" y="1916832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CB36D4-23E7-D8CD-8666-49957245CA88}"/>
              </a:ext>
            </a:extLst>
          </p:cNvPr>
          <p:cNvSpPr txBox="1"/>
          <p:nvPr/>
        </p:nvSpPr>
        <p:spPr>
          <a:xfrm>
            <a:off x="2090969" y="5004369"/>
            <a:ext cx="598141" cy="45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사용자</a:t>
            </a:r>
            <a:r>
              <a:rPr lang="en-US" altLang="ko-KR" sz="786" dirty="0"/>
              <a:t>,</a:t>
            </a:r>
          </a:p>
          <a:p>
            <a:r>
              <a:rPr lang="ko-KR" altLang="en-US" sz="786" dirty="0"/>
              <a:t>권한</a:t>
            </a:r>
            <a:r>
              <a:rPr lang="en-US" altLang="ko-KR" sz="786" dirty="0"/>
              <a:t>,</a:t>
            </a:r>
          </a:p>
          <a:p>
            <a:r>
              <a:rPr lang="ko-KR" altLang="en-US" sz="786" dirty="0"/>
              <a:t>분류체계</a:t>
            </a:r>
            <a:r>
              <a:rPr lang="en-US" altLang="ko-KR" sz="786" dirty="0"/>
              <a:t>,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9289746-0DFC-1668-BABA-4EAF66C36D45}"/>
              </a:ext>
            </a:extLst>
          </p:cNvPr>
          <p:cNvGrpSpPr/>
          <p:nvPr/>
        </p:nvGrpSpPr>
        <p:grpSpPr>
          <a:xfrm>
            <a:off x="2987424" y="3698267"/>
            <a:ext cx="157828" cy="803323"/>
            <a:chOff x="3385049" y="3154500"/>
            <a:chExt cx="108012" cy="381464"/>
          </a:xfrm>
        </p:grpSpPr>
        <p:cxnSp>
          <p:nvCxnSpPr>
            <p:cNvPr id="14" name="직선 화살표 연결선 13">
              <a:extLst>
                <a:ext uri="{FF2B5EF4-FFF2-40B4-BE49-F238E27FC236}">
                  <a16:creationId xmlns:a16="http://schemas.microsoft.com/office/drawing/2014/main" id="{71725723-A80D-FBD3-325B-406CF7BB2436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화살표 연결선 14">
              <a:extLst>
                <a:ext uri="{FF2B5EF4-FFF2-40B4-BE49-F238E27FC236}">
                  <a16:creationId xmlns:a16="http://schemas.microsoft.com/office/drawing/2014/main" id="{3B4B13F3-5D47-6C2D-CFCF-6E8C891856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8E7C6EB-6F9A-3D9E-C627-7904051E508C}"/>
              </a:ext>
            </a:extLst>
          </p:cNvPr>
          <p:cNvSpPr/>
          <p:nvPr/>
        </p:nvSpPr>
        <p:spPr>
          <a:xfrm>
            <a:off x="3656264" y="3421726"/>
            <a:ext cx="50206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통합검색결과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89F3115-8D02-42E2-FABA-E98E9E705F28}"/>
              </a:ext>
            </a:extLst>
          </p:cNvPr>
          <p:cNvSpPr/>
          <p:nvPr/>
        </p:nvSpPr>
        <p:spPr>
          <a:xfrm>
            <a:off x="3656264" y="3050900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18" name="사각형: 둥근 모서리 67">
            <a:extLst>
              <a:ext uri="{FF2B5EF4-FFF2-40B4-BE49-F238E27FC236}">
                <a16:creationId xmlns:a16="http://schemas.microsoft.com/office/drawing/2014/main" id="{AA56DC28-AE26-08B8-C786-43F53475F5CC}"/>
              </a:ext>
            </a:extLst>
          </p:cNvPr>
          <p:cNvSpPr/>
          <p:nvPr/>
        </p:nvSpPr>
        <p:spPr>
          <a:xfrm flipH="1">
            <a:off x="2701424" y="4542487"/>
            <a:ext cx="663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AP(KMS)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4ADBCB0-8C10-2753-230A-201B433CF7DC}"/>
              </a:ext>
            </a:extLst>
          </p:cNvPr>
          <p:cNvGrpSpPr/>
          <p:nvPr/>
        </p:nvGrpSpPr>
        <p:grpSpPr>
          <a:xfrm rot="5400000">
            <a:off x="2293317" y="4602531"/>
            <a:ext cx="95262" cy="473786"/>
            <a:chOff x="4477207" y="4952772"/>
            <a:chExt cx="108013" cy="537205"/>
          </a:xfrm>
        </p:grpSpPr>
        <p:cxnSp>
          <p:nvCxnSpPr>
            <p:cNvPr id="20" name="직선 화살표 연결선 19">
              <a:extLst>
                <a:ext uri="{FF2B5EF4-FFF2-40B4-BE49-F238E27FC236}">
                  <a16:creationId xmlns:a16="http://schemas.microsoft.com/office/drawing/2014/main" id="{EABCB9D6-2590-DA65-9A11-747A692349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화살표 연결선 20">
              <a:extLst>
                <a:ext uri="{FF2B5EF4-FFF2-40B4-BE49-F238E27FC236}">
                  <a16:creationId xmlns:a16="http://schemas.microsoft.com/office/drawing/2014/main" id="{26405004-D9B2-8227-C703-F0694077ED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1776BB4-9E21-ECCD-236E-977C5CF59916}"/>
              </a:ext>
            </a:extLst>
          </p:cNvPr>
          <p:cNvGrpSpPr/>
          <p:nvPr/>
        </p:nvGrpSpPr>
        <p:grpSpPr>
          <a:xfrm rot="5400000">
            <a:off x="3900883" y="3084953"/>
            <a:ext cx="95262" cy="473786"/>
            <a:chOff x="4477207" y="4952772"/>
            <a:chExt cx="108013" cy="537205"/>
          </a:xfrm>
        </p:grpSpPr>
        <p:cxnSp>
          <p:nvCxnSpPr>
            <p:cNvPr id="23" name="직선 화살표 연결선 22">
              <a:extLst>
                <a:ext uri="{FF2B5EF4-FFF2-40B4-BE49-F238E27FC236}">
                  <a16:creationId xmlns:a16="http://schemas.microsoft.com/office/drawing/2014/main" id="{BE8557F0-3FA5-AA46-9DA4-968A1D364A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>
              <a:extLst>
                <a:ext uri="{FF2B5EF4-FFF2-40B4-BE49-F238E27FC236}">
                  <a16:creationId xmlns:a16="http://schemas.microsoft.com/office/drawing/2014/main" id="{3DF1CEDF-1DC4-0D37-6F6D-3526EC2DF0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85221A2-1BE2-B658-4AD9-D3B19C8291F4}"/>
              </a:ext>
            </a:extLst>
          </p:cNvPr>
          <p:cNvSpPr/>
          <p:nvPr/>
        </p:nvSpPr>
        <p:spPr>
          <a:xfrm>
            <a:off x="2714784" y="3855723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6" name="사각형: 둥근 모서리 2">
            <a:extLst>
              <a:ext uri="{FF2B5EF4-FFF2-40B4-BE49-F238E27FC236}">
                <a16:creationId xmlns:a16="http://schemas.microsoft.com/office/drawing/2014/main" id="{83A7930D-5422-31A4-551D-1D45CF149020}"/>
              </a:ext>
            </a:extLst>
          </p:cNvPr>
          <p:cNvSpPr/>
          <p:nvPr/>
        </p:nvSpPr>
        <p:spPr>
          <a:xfrm>
            <a:off x="4240765" y="4602935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D7EB0606-CF82-27D8-EEF2-1E869D22D6F7}"/>
              </a:ext>
            </a:extLst>
          </p:cNvPr>
          <p:cNvGrpSpPr/>
          <p:nvPr/>
        </p:nvGrpSpPr>
        <p:grpSpPr>
          <a:xfrm rot="5400000">
            <a:off x="3737997" y="4554898"/>
            <a:ext cx="95262" cy="473786"/>
            <a:chOff x="4477207" y="4952772"/>
            <a:chExt cx="108013" cy="537205"/>
          </a:xfrm>
        </p:grpSpPr>
        <p:cxnSp>
          <p:nvCxnSpPr>
            <p:cNvPr id="28" name="직선 화살표 연결선 27">
              <a:extLst>
                <a:ext uri="{FF2B5EF4-FFF2-40B4-BE49-F238E27FC236}">
                  <a16:creationId xmlns:a16="http://schemas.microsoft.com/office/drawing/2014/main" id="{A7E0DFAD-9385-E68B-F3C8-21C1050DFF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화살표 연결선 28">
              <a:extLst>
                <a:ext uri="{FF2B5EF4-FFF2-40B4-BE49-F238E27FC236}">
                  <a16:creationId xmlns:a16="http://schemas.microsoft.com/office/drawing/2014/main" id="{8A27AB6C-90F4-8EC6-9F2D-AF290D5DD2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70C5170-088D-1E07-30F0-55180CCD1384}"/>
              </a:ext>
            </a:extLst>
          </p:cNvPr>
          <p:cNvSpPr txBox="1"/>
          <p:nvPr/>
        </p:nvSpPr>
        <p:spPr>
          <a:xfrm>
            <a:off x="3587108" y="4490855"/>
            <a:ext cx="598141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게시</a:t>
            </a:r>
            <a:endParaRPr lang="en-US" altLang="ko-KR" sz="786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ACF80-3C71-DC4E-EF4D-719B4F559A77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36" name="TextBox 35">
            <a:hlinkClick r:id="" action="ppaction://noaction"/>
            <a:extLst>
              <a:ext uri="{FF2B5EF4-FFF2-40B4-BE49-F238E27FC236}">
                <a16:creationId xmlns:a16="http://schemas.microsoft.com/office/drawing/2014/main" id="{0467BD5F-8BA7-49B2-5AF8-8948B268F25E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D0BA5B6-BC68-F9FE-8967-2488577C2D64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en-US" altLang="ko-KR" sz="1800" dirty="0">
                <a:solidFill>
                  <a:srgbClr val="7F7F7F"/>
                </a:solidFill>
              </a:rPr>
              <a:t>KMS</a:t>
            </a:r>
            <a:endParaRPr kumimoji="0" lang="ko-KR" altLang="en-US" sz="1800" dirty="0">
              <a:solidFill>
                <a:srgbClr val="7F7F7F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E296081-3044-2CE9-459D-CD85300FA4C0}"/>
              </a:ext>
            </a:extLst>
          </p:cNvPr>
          <p:cNvSpPr txBox="1"/>
          <p:nvPr/>
        </p:nvSpPr>
        <p:spPr>
          <a:xfrm>
            <a:off x="6191656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dirty="0">
                <a:solidFill>
                  <a:srgbClr val="7F7F7F"/>
                </a:solidFill>
              </a:rPr>
              <a:t>○ 검색 엔진</a:t>
            </a:r>
            <a:r>
              <a:rPr lang="en-US" altLang="ko-KR" sz="1800" dirty="0">
                <a:solidFill>
                  <a:srgbClr val="7F7F7F"/>
                </a:solidFill>
              </a:rPr>
              <a:t>(1</a:t>
            </a:r>
            <a:r>
              <a:rPr lang="ko-KR" altLang="en-US" sz="1800" dirty="0">
                <a:solidFill>
                  <a:srgbClr val="7F7F7F"/>
                </a:solidFill>
              </a:rPr>
              <a:t>차 도입</a:t>
            </a:r>
            <a:r>
              <a:rPr lang="en-US" altLang="ko-KR" sz="1800" dirty="0">
                <a:solidFill>
                  <a:srgbClr val="7F7F7F"/>
                </a:solidFill>
              </a:rPr>
              <a:t>)</a:t>
            </a: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01ED64A3-8DB1-5C4C-B69E-94389DB06602}"/>
              </a:ext>
            </a:extLst>
          </p:cNvPr>
          <p:cNvSpPr/>
          <p:nvPr/>
        </p:nvSpPr>
        <p:spPr>
          <a:xfrm>
            <a:off x="8674286" y="2965906"/>
            <a:ext cx="997655" cy="660760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검색엔진</a:t>
            </a: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3F3A736D-B496-C3BE-D28F-1EB5A3D653E7}"/>
              </a:ext>
            </a:extLst>
          </p:cNvPr>
          <p:cNvSpPr/>
          <p:nvPr/>
        </p:nvSpPr>
        <p:spPr>
          <a:xfrm>
            <a:off x="6845740" y="3132145"/>
            <a:ext cx="1028986" cy="35212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97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4CF775B9-C752-D701-80A3-3FC0C3FC6908}"/>
              </a:ext>
            </a:extLst>
          </p:cNvPr>
          <p:cNvSpPr/>
          <p:nvPr/>
        </p:nvSpPr>
        <p:spPr>
          <a:xfrm>
            <a:off x="6816080" y="2504328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0702A83E-782A-86A5-A11F-E47091EFFC71}"/>
              </a:ext>
            </a:extLst>
          </p:cNvPr>
          <p:cNvSpPr/>
          <p:nvPr/>
        </p:nvSpPr>
        <p:spPr>
          <a:xfrm>
            <a:off x="7535613" y="2506291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상위 컨텐츠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목록 전달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09E16EE2-19BA-1734-5C6F-B9474143B324}"/>
              </a:ext>
            </a:extLst>
          </p:cNvPr>
          <p:cNvGrpSpPr/>
          <p:nvPr/>
        </p:nvGrpSpPr>
        <p:grpSpPr>
          <a:xfrm>
            <a:off x="7345092" y="2428002"/>
            <a:ext cx="95261" cy="541826"/>
            <a:chOff x="3385049" y="3154500"/>
            <a:chExt cx="108012" cy="381464"/>
          </a:xfrm>
        </p:grpSpPr>
        <p:cxnSp>
          <p:nvCxnSpPr>
            <p:cNvPr id="48" name="직선 화살표 연결선 47">
              <a:extLst>
                <a:ext uri="{FF2B5EF4-FFF2-40B4-BE49-F238E27FC236}">
                  <a16:creationId xmlns:a16="http://schemas.microsoft.com/office/drawing/2014/main" id="{0351A6EC-C175-512A-A3AE-A4A03B375BFE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화살표 연결선 48">
              <a:extLst>
                <a:ext uri="{FF2B5EF4-FFF2-40B4-BE49-F238E27FC236}">
                  <a16:creationId xmlns:a16="http://schemas.microsoft.com/office/drawing/2014/main" id="{4C7D2003-6DD5-02BD-2E7F-D520DB7083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사각형: 둥근 모서리 3">
            <a:extLst>
              <a:ext uri="{FF2B5EF4-FFF2-40B4-BE49-F238E27FC236}">
                <a16:creationId xmlns:a16="http://schemas.microsoft.com/office/drawing/2014/main" id="{F4721F43-0527-2990-50E6-218B8C60D4E3}"/>
              </a:ext>
            </a:extLst>
          </p:cNvPr>
          <p:cNvSpPr/>
          <p:nvPr/>
        </p:nvSpPr>
        <p:spPr>
          <a:xfrm>
            <a:off x="6860548" y="1916832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E9E3C0D3-ACAC-55C6-A320-5A9E00D1E421}"/>
              </a:ext>
            </a:extLst>
          </p:cNvPr>
          <p:cNvGrpSpPr/>
          <p:nvPr/>
        </p:nvGrpSpPr>
        <p:grpSpPr>
          <a:xfrm>
            <a:off x="7313416" y="3698267"/>
            <a:ext cx="157828" cy="803323"/>
            <a:chOff x="3385049" y="3154500"/>
            <a:chExt cx="108012" cy="381464"/>
          </a:xfrm>
        </p:grpSpPr>
        <p:cxnSp>
          <p:nvCxnSpPr>
            <p:cNvPr id="53" name="직선 화살표 연결선 52">
              <a:extLst>
                <a:ext uri="{FF2B5EF4-FFF2-40B4-BE49-F238E27FC236}">
                  <a16:creationId xmlns:a16="http://schemas.microsoft.com/office/drawing/2014/main" id="{FEE4CB89-3AF8-C4B2-BFFF-2F30F323E9FA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직선 화살표 연결선 53">
              <a:extLst>
                <a:ext uri="{FF2B5EF4-FFF2-40B4-BE49-F238E27FC236}">
                  <a16:creationId xmlns:a16="http://schemas.microsoft.com/office/drawing/2014/main" id="{15BC1D58-F9DE-4C1C-B992-D44EED075E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4A9785CE-CFCF-9EFC-CBDB-2CFCE4263B46}"/>
              </a:ext>
            </a:extLst>
          </p:cNvPr>
          <p:cNvSpPr/>
          <p:nvPr/>
        </p:nvSpPr>
        <p:spPr>
          <a:xfrm>
            <a:off x="7982256" y="3421726"/>
            <a:ext cx="50206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통합검색결과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122BBFD9-DB92-6BBE-66F3-973FDCA6FA0C}"/>
              </a:ext>
            </a:extLst>
          </p:cNvPr>
          <p:cNvSpPr/>
          <p:nvPr/>
        </p:nvSpPr>
        <p:spPr>
          <a:xfrm>
            <a:off x="8127139" y="3119851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57" name="사각형: 둥근 모서리 67">
            <a:extLst>
              <a:ext uri="{FF2B5EF4-FFF2-40B4-BE49-F238E27FC236}">
                <a16:creationId xmlns:a16="http://schemas.microsoft.com/office/drawing/2014/main" id="{961B2E5D-B4F7-57CE-F64D-394BA9FBCC6F}"/>
              </a:ext>
            </a:extLst>
          </p:cNvPr>
          <p:cNvSpPr/>
          <p:nvPr/>
        </p:nvSpPr>
        <p:spPr>
          <a:xfrm flipH="1">
            <a:off x="7027416" y="4542487"/>
            <a:ext cx="663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AP(KMS)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E32F8622-1174-019F-5A81-36CDAA5D0EC3}"/>
              </a:ext>
            </a:extLst>
          </p:cNvPr>
          <p:cNvGrpSpPr/>
          <p:nvPr/>
        </p:nvGrpSpPr>
        <p:grpSpPr>
          <a:xfrm rot="5400000">
            <a:off x="8226875" y="3084953"/>
            <a:ext cx="95262" cy="473786"/>
            <a:chOff x="4477207" y="4952772"/>
            <a:chExt cx="108013" cy="537205"/>
          </a:xfrm>
        </p:grpSpPr>
        <p:cxnSp>
          <p:nvCxnSpPr>
            <p:cNvPr id="62" name="직선 화살표 연결선 61">
              <a:extLst>
                <a:ext uri="{FF2B5EF4-FFF2-40B4-BE49-F238E27FC236}">
                  <a16:creationId xmlns:a16="http://schemas.microsoft.com/office/drawing/2014/main" id="{B13F7C2A-1939-663A-567E-1033E215DF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화살표 연결선 62">
              <a:extLst>
                <a:ext uri="{FF2B5EF4-FFF2-40B4-BE49-F238E27FC236}">
                  <a16:creationId xmlns:a16="http://schemas.microsoft.com/office/drawing/2014/main" id="{E4C5942A-CBF1-87AD-0A65-E11AF6B842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9F570155-44A3-ABCD-0813-A0129216D93A}"/>
              </a:ext>
            </a:extLst>
          </p:cNvPr>
          <p:cNvSpPr/>
          <p:nvPr/>
        </p:nvSpPr>
        <p:spPr>
          <a:xfrm>
            <a:off x="7040776" y="3855723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65" name="사각형: 둥근 모서리 2">
            <a:extLst>
              <a:ext uri="{FF2B5EF4-FFF2-40B4-BE49-F238E27FC236}">
                <a16:creationId xmlns:a16="http://schemas.microsoft.com/office/drawing/2014/main" id="{0B2BC946-2152-D717-2FAB-761DBFE3A6B1}"/>
              </a:ext>
            </a:extLst>
          </p:cNvPr>
          <p:cNvSpPr/>
          <p:nvPr/>
        </p:nvSpPr>
        <p:spPr>
          <a:xfrm>
            <a:off x="8566757" y="4602935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1FE721B6-7FFC-EAB3-F240-42652B88EE95}"/>
              </a:ext>
            </a:extLst>
          </p:cNvPr>
          <p:cNvGrpSpPr/>
          <p:nvPr/>
        </p:nvGrpSpPr>
        <p:grpSpPr>
          <a:xfrm rot="5400000">
            <a:off x="8063989" y="4554898"/>
            <a:ext cx="95262" cy="473786"/>
            <a:chOff x="4477207" y="4952772"/>
            <a:chExt cx="108013" cy="537205"/>
          </a:xfrm>
        </p:grpSpPr>
        <p:cxnSp>
          <p:nvCxnSpPr>
            <p:cNvPr id="67" name="직선 화살표 연결선 66">
              <a:extLst>
                <a:ext uri="{FF2B5EF4-FFF2-40B4-BE49-F238E27FC236}">
                  <a16:creationId xmlns:a16="http://schemas.microsoft.com/office/drawing/2014/main" id="{D072EDF2-7CEE-0D48-C9B8-2BAAE7FCC8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직선 화살표 연결선 67">
              <a:extLst>
                <a:ext uri="{FF2B5EF4-FFF2-40B4-BE49-F238E27FC236}">
                  <a16:creationId xmlns:a16="http://schemas.microsoft.com/office/drawing/2014/main" id="{001BDE20-1B9A-BAA8-ABE5-51B0BF1A91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064C12B9-2D06-5D54-0128-F860489F2E7F}"/>
              </a:ext>
            </a:extLst>
          </p:cNvPr>
          <p:cNvSpPr txBox="1"/>
          <p:nvPr/>
        </p:nvSpPr>
        <p:spPr>
          <a:xfrm>
            <a:off x="7913100" y="4490855"/>
            <a:ext cx="598141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게시</a:t>
            </a:r>
            <a:endParaRPr lang="en-US" altLang="ko-KR" sz="786" dirty="0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301B2B09-7181-CF3A-F4DC-5330A0FE42A4}"/>
              </a:ext>
            </a:extLst>
          </p:cNvPr>
          <p:cNvSpPr/>
          <p:nvPr/>
        </p:nvSpPr>
        <p:spPr>
          <a:xfrm>
            <a:off x="10062238" y="836613"/>
            <a:ext cx="1949534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3BECCA8B-E50F-25DD-D2F8-CC28D33B9F7E}"/>
              </a:ext>
            </a:extLst>
          </p:cNvPr>
          <p:cNvSpPr/>
          <p:nvPr/>
        </p:nvSpPr>
        <p:spPr>
          <a:xfrm>
            <a:off x="10056440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사용자</a:t>
            </a:r>
          </a:p>
        </p:txBody>
      </p:sp>
      <p:pic>
        <p:nvPicPr>
          <p:cNvPr id="72" name="Picture 2">
            <a:extLst>
              <a:ext uri="{FF2B5EF4-FFF2-40B4-BE49-F238E27FC236}">
                <a16:creationId xmlns:a16="http://schemas.microsoft.com/office/drawing/2014/main" id="{8363C422-B733-AD62-6E2B-99DE9C4FE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6269" y="2830899"/>
            <a:ext cx="1121242" cy="930774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3" name="그림 72">
            <a:extLst>
              <a:ext uri="{FF2B5EF4-FFF2-40B4-BE49-F238E27FC236}">
                <a16:creationId xmlns:a16="http://schemas.microsoft.com/office/drawing/2014/main" id="{29D8D905-D7AF-D8F9-9B9C-3E34E463C9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5595"/>
          <a:stretch/>
        </p:blipFill>
        <p:spPr>
          <a:xfrm>
            <a:off x="10809330" y="1682823"/>
            <a:ext cx="399238" cy="600225"/>
          </a:xfrm>
          <a:prstGeom prst="rect">
            <a:avLst/>
          </a:prstGeom>
        </p:spPr>
      </p:pic>
      <p:grpSp>
        <p:nvGrpSpPr>
          <p:cNvPr id="74" name="그룹 73">
            <a:extLst>
              <a:ext uri="{FF2B5EF4-FFF2-40B4-BE49-F238E27FC236}">
                <a16:creationId xmlns:a16="http://schemas.microsoft.com/office/drawing/2014/main" id="{D7CB094F-C0DF-366A-2382-925829371147}"/>
              </a:ext>
            </a:extLst>
          </p:cNvPr>
          <p:cNvGrpSpPr/>
          <p:nvPr/>
        </p:nvGrpSpPr>
        <p:grpSpPr>
          <a:xfrm>
            <a:off x="10920536" y="2348880"/>
            <a:ext cx="126937" cy="402848"/>
            <a:chOff x="3385049" y="3154500"/>
            <a:chExt cx="108012" cy="381464"/>
          </a:xfrm>
        </p:grpSpPr>
        <p:cxnSp>
          <p:nvCxnSpPr>
            <p:cNvPr id="75" name="직선 화살표 연결선 74">
              <a:extLst>
                <a:ext uri="{FF2B5EF4-FFF2-40B4-BE49-F238E27FC236}">
                  <a16:creationId xmlns:a16="http://schemas.microsoft.com/office/drawing/2014/main" id="{53A129A4-82B9-3BCB-6456-4F80DCBBC8BE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직선 화살표 연결선 75">
              <a:extLst>
                <a:ext uri="{FF2B5EF4-FFF2-40B4-BE49-F238E27FC236}">
                  <a16:creationId xmlns:a16="http://schemas.microsoft.com/office/drawing/2014/main" id="{66184F63-71C3-0026-BEC6-A4F42F490C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88AF1891-3B13-8B04-E85F-78CCF6E09EBC}"/>
              </a:ext>
            </a:extLst>
          </p:cNvPr>
          <p:cNvSpPr/>
          <p:nvPr/>
        </p:nvSpPr>
        <p:spPr>
          <a:xfrm>
            <a:off x="9811658" y="3421726"/>
            <a:ext cx="526426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검색결과 제공</a:t>
            </a:r>
          </a:p>
        </p:txBody>
      </p:sp>
      <p:sp>
        <p:nvSpPr>
          <p:cNvPr id="87" name="직사각형 86">
            <a:extLst>
              <a:ext uri="{FF2B5EF4-FFF2-40B4-BE49-F238E27FC236}">
                <a16:creationId xmlns:a16="http://schemas.microsoft.com/office/drawing/2014/main" id="{A663DAF2-B812-B7D0-2017-ECBC463C8268}"/>
              </a:ext>
            </a:extLst>
          </p:cNvPr>
          <p:cNvSpPr/>
          <p:nvPr/>
        </p:nvSpPr>
        <p:spPr>
          <a:xfrm>
            <a:off x="9960259" y="3135447"/>
            <a:ext cx="359073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 요청</a:t>
            </a:r>
          </a:p>
        </p:txBody>
      </p: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163B8454-7A64-0FE0-A659-FC4866E7695E}"/>
              </a:ext>
            </a:extLst>
          </p:cNvPr>
          <p:cNvGrpSpPr/>
          <p:nvPr/>
        </p:nvGrpSpPr>
        <p:grpSpPr>
          <a:xfrm rot="5400000">
            <a:off x="10056277" y="3084953"/>
            <a:ext cx="95262" cy="473786"/>
            <a:chOff x="4477207" y="4952772"/>
            <a:chExt cx="108013" cy="537205"/>
          </a:xfrm>
        </p:grpSpPr>
        <p:cxnSp>
          <p:nvCxnSpPr>
            <p:cNvPr id="89" name="직선 화살표 연결선 88">
              <a:extLst>
                <a:ext uri="{FF2B5EF4-FFF2-40B4-BE49-F238E27FC236}">
                  <a16:creationId xmlns:a16="http://schemas.microsoft.com/office/drawing/2014/main" id="{2ED2C056-81B5-295A-2284-9DC7E028500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직선 화살표 연결선 89">
              <a:extLst>
                <a:ext uri="{FF2B5EF4-FFF2-40B4-BE49-F238E27FC236}">
                  <a16:creationId xmlns:a16="http://schemas.microsoft.com/office/drawing/2014/main" id="{31B46917-C26E-6601-6994-735B1AFCF2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42977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893F47FB-36CB-0274-4DDF-5067C563E5B3}"/>
              </a:ext>
            </a:extLst>
          </p:cNvPr>
          <p:cNvSpPr/>
          <p:nvPr/>
        </p:nvSpPr>
        <p:spPr>
          <a:xfrm>
            <a:off x="161186" y="836613"/>
            <a:ext cx="2732182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86929D3-6C38-B59F-EB07-06B207DFA4B0}"/>
              </a:ext>
            </a:extLst>
          </p:cNvPr>
          <p:cNvSpPr/>
          <p:nvPr/>
        </p:nvSpPr>
        <p:spPr>
          <a:xfrm>
            <a:off x="157064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사용자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CB0A9F09-D002-25A4-F2BC-5684FA3C6446}"/>
              </a:ext>
            </a:extLst>
          </p:cNvPr>
          <p:cNvSpPr/>
          <p:nvPr/>
        </p:nvSpPr>
        <p:spPr>
          <a:xfrm>
            <a:off x="2893367" y="836712"/>
            <a:ext cx="9072265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26AC657-771F-751E-162C-91A1F3F3D125}"/>
              </a:ext>
            </a:extLst>
          </p:cNvPr>
          <p:cNvSpPr/>
          <p:nvPr/>
        </p:nvSpPr>
        <p:spPr>
          <a:xfrm>
            <a:off x="2927648" y="836712"/>
            <a:ext cx="1440160" cy="3801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1043" name="사각형: 둥근 모서리 1042">
            <a:extLst>
              <a:ext uri="{FF2B5EF4-FFF2-40B4-BE49-F238E27FC236}">
                <a16:creationId xmlns:a16="http://schemas.microsoft.com/office/drawing/2014/main" id="{5B1A5065-484E-B301-AA17-CB45A36FCE44}"/>
              </a:ext>
            </a:extLst>
          </p:cNvPr>
          <p:cNvSpPr/>
          <p:nvPr/>
        </p:nvSpPr>
        <p:spPr>
          <a:xfrm>
            <a:off x="4142480" y="2340342"/>
            <a:ext cx="2617757" cy="1821122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 검색 </a:t>
            </a:r>
            <a:endParaRPr kumimoji="1" lang="ko-KR" altLang="en-US" sz="9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통합검색 서비스 </a:t>
            </a:r>
          </a:p>
        </p:txBody>
      </p:sp>
      <p:pic>
        <p:nvPicPr>
          <p:cNvPr id="10" name="Picture 3" descr="D:\2016\2016_다이퀘스트 ci정비\#Diquest_Pictogram\Pictogram\PPT사용을 위한 PNG변환 픽토그램\사용자.png">
            <a:extLst>
              <a:ext uri="{FF2B5EF4-FFF2-40B4-BE49-F238E27FC236}">
                <a16:creationId xmlns:a16="http://schemas.microsoft.com/office/drawing/2014/main" id="{9B53A528-1E14-C35E-EB99-37E4B6DE5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88" y="2675439"/>
            <a:ext cx="581560" cy="49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35E5169-D02C-CE08-81A9-E53642156BD5}"/>
              </a:ext>
            </a:extLst>
          </p:cNvPr>
          <p:cNvSpPr txBox="1"/>
          <p:nvPr/>
        </p:nvSpPr>
        <p:spPr>
          <a:xfrm>
            <a:off x="551384" y="3229263"/>
            <a:ext cx="5597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사용자</a:t>
            </a:r>
          </a:p>
        </p:txBody>
      </p:sp>
      <p:sp>
        <p:nvSpPr>
          <p:cNvPr id="1034" name="사각형: 둥근 모서리 1033">
            <a:extLst>
              <a:ext uri="{FF2B5EF4-FFF2-40B4-BE49-F238E27FC236}">
                <a16:creationId xmlns:a16="http://schemas.microsoft.com/office/drawing/2014/main" id="{2451AA16-40AA-016E-391B-C26ECA883831}"/>
              </a:ext>
            </a:extLst>
          </p:cNvPr>
          <p:cNvSpPr/>
          <p:nvPr/>
        </p:nvSpPr>
        <p:spPr>
          <a:xfrm>
            <a:off x="4723059" y="2544710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검색</a:t>
            </a:r>
            <a:r>
              <a:rPr lang="en-US" altLang="ko-KR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</a:t>
            </a:r>
            <a:r>
              <a:rPr lang="ko-KR" altLang="en-US" sz="9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엔진 </a:t>
            </a:r>
          </a:p>
        </p:txBody>
      </p:sp>
      <p:sp>
        <p:nvSpPr>
          <p:cNvPr id="1038" name="직사각형 1037">
            <a:extLst>
              <a:ext uri="{FF2B5EF4-FFF2-40B4-BE49-F238E27FC236}">
                <a16:creationId xmlns:a16="http://schemas.microsoft.com/office/drawing/2014/main" id="{964B6BB8-D000-0528-6162-98B690A47A87}"/>
              </a:ext>
            </a:extLst>
          </p:cNvPr>
          <p:cNvSpPr/>
          <p:nvPr/>
        </p:nvSpPr>
        <p:spPr>
          <a:xfrm>
            <a:off x="4256033" y="3100524"/>
            <a:ext cx="80115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검색요청 처리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검색캐시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유지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039" name="직사각형 1038">
            <a:extLst>
              <a:ext uri="{FF2B5EF4-FFF2-40B4-BE49-F238E27FC236}">
                <a16:creationId xmlns:a16="http://schemas.microsoft.com/office/drawing/2014/main" id="{4C347093-7F29-116E-0325-0875501C8951}"/>
              </a:ext>
            </a:extLst>
          </p:cNvPr>
          <p:cNvSpPr/>
          <p:nvPr/>
        </p:nvSpPr>
        <p:spPr>
          <a:xfrm>
            <a:off x="4256033" y="3513051"/>
            <a:ext cx="801156" cy="36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색인관리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검색결과 생성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색인기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040" name="사각형: 둥근 모서리 3">
            <a:extLst>
              <a:ext uri="{FF2B5EF4-FFF2-40B4-BE49-F238E27FC236}">
                <a16:creationId xmlns:a16="http://schemas.microsoft.com/office/drawing/2014/main" id="{32FF35B6-22ED-13E3-BB6D-9979455D51F7}"/>
              </a:ext>
            </a:extLst>
          </p:cNvPr>
          <p:cNvSpPr/>
          <p:nvPr/>
        </p:nvSpPr>
        <p:spPr>
          <a:xfrm>
            <a:off x="7536160" y="1731404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 </a:t>
            </a: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지식</a:t>
            </a:r>
          </a:p>
        </p:txBody>
      </p:sp>
      <p:sp>
        <p:nvSpPr>
          <p:cNvPr id="1041" name="사각형: 둥근 모서리 3">
            <a:extLst>
              <a:ext uri="{FF2B5EF4-FFF2-40B4-BE49-F238E27FC236}">
                <a16:creationId xmlns:a16="http://schemas.microsoft.com/office/drawing/2014/main" id="{F10313C6-0EA0-547F-C33A-BAD53C58A112}"/>
              </a:ext>
            </a:extLst>
          </p:cNvPr>
          <p:cNvSpPr/>
          <p:nvPr/>
        </p:nvSpPr>
        <p:spPr>
          <a:xfrm>
            <a:off x="7536159" y="3056283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APP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044" name="사각형: 둥근 모서리 1043">
            <a:extLst>
              <a:ext uri="{FF2B5EF4-FFF2-40B4-BE49-F238E27FC236}">
                <a16:creationId xmlns:a16="http://schemas.microsoft.com/office/drawing/2014/main" id="{93A13CC9-297D-F564-8654-920F866A3507}"/>
              </a:ext>
            </a:extLst>
          </p:cNvPr>
          <p:cNvSpPr/>
          <p:nvPr/>
        </p:nvSpPr>
        <p:spPr>
          <a:xfrm flipH="1">
            <a:off x="7838195" y="2340553"/>
            <a:ext cx="526641" cy="469714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AP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통합 </a:t>
            </a: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DB </a:t>
            </a:r>
            <a:endParaRPr kumimoji="1" lang="ko-KR" altLang="en-US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grpSp>
        <p:nvGrpSpPr>
          <p:cNvPr id="1045" name="그룹 1044">
            <a:extLst>
              <a:ext uri="{FF2B5EF4-FFF2-40B4-BE49-F238E27FC236}">
                <a16:creationId xmlns:a16="http://schemas.microsoft.com/office/drawing/2014/main" id="{230EC9D8-E457-273B-CB15-CA5F70BF11FD}"/>
              </a:ext>
            </a:extLst>
          </p:cNvPr>
          <p:cNvGrpSpPr/>
          <p:nvPr/>
        </p:nvGrpSpPr>
        <p:grpSpPr>
          <a:xfrm>
            <a:off x="8041297" y="2112391"/>
            <a:ext cx="109285" cy="227951"/>
            <a:chOff x="4477207" y="4952772"/>
            <a:chExt cx="108013" cy="537205"/>
          </a:xfrm>
        </p:grpSpPr>
        <p:cxnSp>
          <p:nvCxnSpPr>
            <p:cNvPr id="1046" name="직선 화살표 연결선 1045">
              <a:extLst>
                <a:ext uri="{FF2B5EF4-FFF2-40B4-BE49-F238E27FC236}">
                  <a16:creationId xmlns:a16="http://schemas.microsoft.com/office/drawing/2014/main" id="{411E73C4-8A2D-35E9-8B96-DC9A8D125F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1047" name="직선 화살표 연결선 1046">
              <a:extLst>
                <a:ext uri="{FF2B5EF4-FFF2-40B4-BE49-F238E27FC236}">
                  <a16:creationId xmlns:a16="http://schemas.microsoft.com/office/drawing/2014/main" id="{719565D1-D19C-8445-123F-8A38D8D032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  <p:sp>
        <p:nvSpPr>
          <p:cNvPr id="1048" name="사각형: 둥근 모서리 1047">
            <a:extLst>
              <a:ext uri="{FF2B5EF4-FFF2-40B4-BE49-F238E27FC236}">
                <a16:creationId xmlns:a16="http://schemas.microsoft.com/office/drawing/2014/main" id="{DC24349B-375C-7F01-E4E2-BE01EBE29D44}"/>
              </a:ext>
            </a:extLst>
          </p:cNvPr>
          <p:cNvSpPr/>
          <p:nvPr/>
        </p:nvSpPr>
        <p:spPr>
          <a:xfrm>
            <a:off x="4875594" y="3086991"/>
            <a:ext cx="938632" cy="28022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검색 모듈 </a:t>
            </a:r>
            <a:r>
              <a:rPr lang="en-US" altLang="ko-KR" sz="800" b="1" dirty="0">
                <a:solidFill>
                  <a:schemeClr val="tx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search</a:t>
            </a:r>
            <a:endParaRPr lang="ko-KR" altLang="en-US" sz="800" b="1" dirty="0">
              <a:solidFill>
                <a:schemeClr val="tx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049" name="사각형: 둥근 모서리 1048">
            <a:extLst>
              <a:ext uri="{FF2B5EF4-FFF2-40B4-BE49-F238E27FC236}">
                <a16:creationId xmlns:a16="http://schemas.microsoft.com/office/drawing/2014/main" id="{DCF2CC52-E8E5-2693-E772-A5A3E36440BA}"/>
              </a:ext>
            </a:extLst>
          </p:cNvPr>
          <p:cNvSpPr/>
          <p:nvPr/>
        </p:nvSpPr>
        <p:spPr>
          <a:xfrm>
            <a:off x="4880118" y="3500787"/>
            <a:ext cx="938632" cy="28022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색인 모듈 </a:t>
            </a:r>
            <a:r>
              <a:rPr lang="en-US" altLang="ko-KR" sz="800" b="1" dirty="0">
                <a:solidFill>
                  <a:schemeClr val="tx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index</a:t>
            </a:r>
            <a:endParaRPr lang="ko-KR" altLang="en-US" sz="800" b="1" dirty="0">
              <a:solidFill>
                <a:schemeClr val="tx1"/>
              </a:solidFill>
              <a:latin typeface="KoPub돋움체 Light" panose="02020603020101020101" pitchFamily="18" charset="-127"/>
              <a:ea typeface="KoPub돋움체 Light" panose="02020603020101020101" pitchFamily="18" charset="-127"/>
            </a:endParaRPr>
          </a:p>
        </p:txBody>
      </p:sp>
      <p:sp>
        <p:nvSpPr>
          <p:cNvPr id="1050" name="직사각형 1049">
            <a:extLst>
              <a:ext uri="{FF2B5EF4-FFF2-40B4-BE49-F238E27FC236}">
                <a16:creationId xmlns:a16="http://schemas.microsoft.com/office/drawing/2014/main" id="{FE152203-5E67-876B-E166-190FA0BD3313}"/>
              </a:ext>
            </a:extLst>
          </p:cNvPr>
          <p:cNvSpPr/>
          <p:nvPr/>
        </p:nvSpPr>
        <p:spPr>
          <a:xfrm>
            <a:off x="5905766" y="3357883"/>
            <a:ext cx="80115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색인동기화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검색된 문서 요청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051" name="사각형: 둥근 모서리 3">
            <a:extLst>
              <a:ext uri="{FF2B5EF4-FFF2-40B4-BE49-F238E27FC236}">
                <a16:creationId xmlns:a16="http://schemas.microsoft.com/office/drawing/2014/main" id="{740C673A-7601-509D-4A37-D4F3687D5878}"/>
              </a:ext>
            </a:extLst>
          </p:cNvPr>
          <p:cNvSpPr/>
          <p:nvPr/>
        </p:nvSpPr>
        <p:spPr>
          <a:xfrm>
            <a:off x="7536160" y="3539231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TA 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052" name="사각형: 둥근 모서리 1051">
            <a:extLst>
              <a:ext uri="{FF2B5EF4-FFF2-40B4-BE49-F238E27FC236}">
                <a16:creationId xmlns:a16="http://schemas.microsoft.com/office/drawing/2014/main" id="{201F0B92-CDCB-4C5F-024E-1AC3CF24BB8E}"/>
              </a:ext>
            </a:extLst>
          </p:cNvPr>
          <p:cNvSpPr/>
          <p:nvPr/>
        </p:nvSpPr>
        <p:spPr>
          <a:xfrm flipH="1">
            <a:off x="7838195" y="4161464"/>
            <a:ext cx="526641" cy="469714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AI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DB</a:t>
            </a:r>
            <a:endParaRPr kumimoji="1" lang="ko-KR" altLang="en-US" sz="9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1053" name="사각형: 둥근 모서리 3">
            <a:extLst>
              <a:ext uri="{FF2B5EF4-FFF2-40B4-BE49-F238E27FC236}">
                <a16:creationId xmlns:a16="http://schemas.microsoft.com/office/drawing/2014/main" id="{EFED3103-DD6A-64E7-FCCF-7A768BC696BE}"/>
              </a:ext>
            </a:extLst>
          </p:cNvPr>
          <p:cNvSpPr/>
          <p:nvPr/>
        </p:nvSpPr>
        <p:spPr>
          <a:xfrm>
            <a:off x="7536158" y="4939791"/>
            <a:ext cx="1097421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비식별화 솔루션</a:t>
            </a:r>
          </a:p>
        </p:txBody>
      </p:sp>
      <p:grpSp>
        <p:nvGrpSpPr>
          <p:cNvPr id="1054" name="그룹 1053">
            <a:extLst>
              <a:ext uri="{FF2B5EF4-FFF2-40B4-BE49-F238E27FC236}">
                <a16:creationId xmlns:a16="http://schemas.microsoft.com/office/drawing/2014/main" id="{EEE18FF1-0570-8226-7B25-2E72E1C6B90E}"/>
              </a:ext>
            </a:extLst>
          </p:cNvPr>
          <p:cNvGrpSpPr/>
          <p:nvPr/>
        </p:nvGrpSpPr>
        <p:grpSpPr>
          <a:xfrm>
            <a:off x="8041297" y="2802558"/>
            <a:ext cx="109285" cy="227951"/>
            <a:chOff x="4477207" y="4952772"/>
            <a:chExt cx="108013" cy="537205"/>
          </a:xfrm>
        </p:grpSpPr>
        <p:cxnSp>
          <p:nvCxnSpPr>
            <p:cNvPr id="1055" name="직선 화살표 연결선 1054">
              <a:extLst>
                <a:ext uri="{FF2B5EF4-FFF2-40B4-BE49-F238E27FC236}">
                  <a16:creationId xmlns:a16="http://schemas.microsoft.com/office/drawing/2014/main" id="{CA391178-B7C7-F4BA-4AB5-435CD4E039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1056" name="직선 화살표 연결선 1055">
              <a:extLst>
                <a:ext uri="{FF2B5EF4-FFF2-40B4-BE49-F238E27FC236}">
                  <a16:creationId xmlns:a16="http://schemas.microsoft.com/office/drawing/2014/main" id="{982079CC-AD1A-9774-2124-09BBBDAEEA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  <p:grpSp>
        <p:nvGrpSpPr>
          <p:cNvPr id="1057" name="그룹 1056">
            <a:extLst>
              <a:ext uri="{FF2B5EF4-FFF2-40B4-BE49-F238E27FC236}">
                <a16:creationId xmlns:a16="http://schemas.microsoft.com/office/drawing/2014/main" id="{C10E31E1-41F3-C1DA-2D9F-617AC8482CE2}"/>
              </a:ext>
            </a:extLst>
          </p:cNvPr>
          <p:cNvGrpSpPr/>
          <p:nvPr/>
        </p:nvGrpSpPr>
        <p:grpSpPr>
          <a:xfrm>
            <a:off x="8041297" y="3919480"/>
            <a:ext cx="109285" cy="227951"/>
            <a:chOff x="4477207" y="4952772"/>
            <a:chExt cx="108013" cy="537205"/>
          </a:xfrm>
        </p:grpSpPr>
        <p:cxnSp>
          <p:nvCxnSpPr>
            <p:cNvPr id="1058" name="직선 화살표 연결선 1057">
              <a:extLst>
                <a:ext uri="{FF2B5EF4-FFF2-40B4-BE49-F238E27FC236}">
                  <a16:creationId xmlns:a16="http://schemas.microsoft.com/office/drawing/2014/main" id="{2DFA557C-2919-9EF7-3089-D5FECBA54B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1059" name="직선 화살표 연결선 1058">
              <a:extLst>
                <a:ext uri="{FF2B5EF4-FFF2-40B4-BE49-F238E27FC236}">
                  <a16:creationId xmlns:a16="http://schemas.microsoft.com/office/drawing/2014/main" id="{D84E0A55-9623-1716-4304-32D93D7859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  <p:sp>
        <p:nvSpPr>
          <p:cNvPr id="1060" name="내용 개체 틀 2">
            <a:extLst>
              <a:ext uri="{FF2B5EF4-FFF2-40B4-BE49-F238E27FC236}">
                <a16:creationId xmlns:a16="http://schemas.microsoft.com/office/drawing/2014/main" id="{576D47F8-68F6-2C97-F2BD-E7304BC7BCE9}"/>
              </a:ext>
            </a:extLst>
          </p:cNvPr>
          <p:cNvSpPr txBox="1">
            <a:spLocks/>
          </p:cNvSpPr>
          <p:nvPr/>
        </p:nvSpPr>
        <p:spPr>
          <a:xfrm>
            <a:off x="1479705" y="2656839"/>
            <a:ext cx="84350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 b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0F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b="0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검색 페이지</a:t>
            </a:r>
            <a:endParaRPr lang="en-US" altLang="ko-KR" b="0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1061" name="Picture 2">
            <a:extLst>
              <a:ext uri="{FF2B5EF4-FFF2-40B4-BE49-F238E27FC236}">
                <a16:creationId xmlns:a16="http://schemas.microsoft.com/office/drawing/2014/main" id="{DB47C3DC-8E17-5FFF-1707-DDA1011F97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639" y="2918449"/>
            <a:ext cx="840259" cy="526308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062" name="직선 화살표 연결선 1061">
            <a:extLst>
              <a:ext uri="{FF2B5EF4-FFF2-40B4-BE49-F238E27FC236}">
                <a16:creationId xmlns:a16="http://schemas.microsoft.com/office/drawing/2014/main" id="{C83D5A5A-D33D-A643-9724-0AAAEA142367}"/>
              </a:ext>
            </a:extLst>
          </p:cNvPr>
          <p:cNvCxnSpPr>
            <a:cxnSpLocks/>
            <a:stCxn id="1049" idx="0"/>
            <a:endCxn id="1048" idx="2"/>
          </p:cNvCxnSpPr>
          <p:nvPr/>
        </p:nvCxnSpPr>
        <p:spPr>
          <a:xfrm flipH="1" flipV="1">
            <a:off x="5344910" y="3367216"/>
            <a:ext cx="4524" cy="133571"/>
          </a:xfrm>
          <a:prstGeom prst="straightConnector1">
            <a:avLst/>
          </a:prstGeom>
          <a:ln w="28575">
            <a:solidFill>
              <a:schemeClr val="tx2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6" name="직선 화살표 연결선 1065">
            <a:extLst>
              <a:ext uri="{FF2B5EF4-FFF2-40B4-BE49-F238E27FC236}">
                <a16:creationId xmlns:a16="http://schemas.microsoft.com/office/drawing/2014/main" id="{7E23B5F1-945D-BE71-09B9-E08CF4D8142B}"/>
              </a:ext>
            </a:extLst>
          </p:cNvPr>
          <p:cNvCxnSpPr>
            <a:cxnSpLocks/>
          </p:cNvCxnSpPr>
          <p:nvPr/>
        </p:nvCxnSpPr>
        <p:spPr>
          <a:xfrm>
            <a:off x="1197872" y="3059390"/>
            <a:ext cx="223675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7" name="직선 화살표 연결선 1066">
            <a:extLst>
              <a:ext uri="{FF2B5EF4-FFF2-40B4-BE49-F238E27FC236}">
                <a16:creationId xmlns:a16="http://schemas.microsoft.com/office/drawing/2014/main" id="{F9C19F0E-FC22-4C3C-018A-071E0FDAB26E}"/>
              </a:ext>
            </a:extLst>
          </p:cNvPr>
          <p:cNvCxnSpPr>
            <a:cxnSpLocks/>
          </p:cNvCxnSpPr>
          <p:nvPr/>
        </p:nvCxnSpPr>
        <p:spPr>
          <a:xfrm>
            <a:off x="1189788" y="3279464"/>
            <a:ext cx="231759" cy="0"/>
          </a:xfrm>
          <a:prstGeom prst="straightConnector1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prstDash val="sysDash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8" name="직선 화살표 연결선 235">
            <a:extLst>
              <a:ext uri="{FF2B5EF4-FFF2-40B4-BE49-F238E27FC236}">
                <a16:creationId xmlns:a16="http://schemas.microsoft.com/office/drawing/2014/main" id="{34F314AA-E25E-8B4F-BF86-106ED1A21F98}"/>
              </a:ext>
            </a:extLst>
          </p:cNvPr>
          <p:cNvCxnSpPr>
            <a:cxnSpLocks/>
            <a:endCxn id="1044" idx="3"/>
          </p:cNvCxnSpPr>
          <p:nvPr/>
        </p:nvCxnSpPr>
        <p:spPr>
          <a:xfrm flipV="1">
            <a:off x="6615087" y="2575410"/>
            <a:ext cx="1223108" cy="1217453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ysDash"/>
            <a:headEnd type="triangle" w="med" len="med"/>
            <a:tailEnd type="triangle" w="med" len="med"/>
          </a:ln>
          <a:effectLst/>
        </p:spPr>
      </p:cxnSp>
      <p:sp>
        <p:nvSpPr>
          <p:cNvPr id="1073" name="사각형: 둥근 모서리 1072">
            <a:extLst>
              <a:ext uri="{FF2B5EF4-FFF2-40B4-BE49-F238E27FC236}">
                <a16:creationId xmlns:a16="http://schemas.microsoft.com/office/drawing/2014/main" id="{C677694F-D5E4-3B8E-9E33-95CF8DA7429A}"/>
              </a:ext>
            </a:extLst>
          </p:cNvPr>
          <p:cNvSpPr/>
          <p:nvPr/>
        </p:nvSpPr>
        <p:spPr>
          <a:xfrm>
            <a:off x="5944750" y="3661764"/>
            <a:ext cx="670337" cy="45210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tx1"/>
                </a:solidFill>
                <a:latin typeface="KoPub돋움체 Light" panose="02020603020101020101" pitchFamily="18" charset="-127"/>
                <a:ea typeface="KoPub돋움체 Light" panose="02020603020101020101" pitchFamily="18" charset="-127"/>
              </a:rPr>
              <a:t>저장 모듈 </a:t>
            </a:r>
          </a:p>
        </p:txBody>
      </p:sp>
      <p:sp>
        <p:nvSpPr>
          <p:cNvPr id="1075" name="직사각형 1074">
            <a:extLst>
              <a:ext uri="{FF2B5EF4-FFF2-40B4-BE49-F238E27FC236}">
                <a16:creationId xmlns:a16="http://schemas.microsoft.com/office/drawing/2014/main" id="{C8C21636-AEB5-2C8D-6191-B1785EA1CED4}"/>
              </a:ext>
            </a:extLst>
          </p:cNvPr>
          <p:cNvSpPr/>
          <p:nvPr/>
        </p:nvSpPr>
        <p:spPr>
          <a:xfrm>
            <a:off x="6898638" y="2842517"/>
            <a:ext cx="80115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상담요약 정보 색인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상담요약 정보 요청 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1076" name="직사각형 1075">
            <a:extLst>
              <a:ext uri="{FF2B5EF4-FFF2-40B4-BE49-F238E27FC236}">
                <a16:creationId xmlns:a16="http://schemas.microsoft.com/office/drawing/2014/main" id="{1073FA94-9B1A-3A96-E380-52881608C592}"/>
              </a:ext>
            </a:extLst>
          </p:cNvPr>
          <p:cNvSpPr/>
          <p:nvPr/>
        </p:nvSpPr>
        <p:spPr>
          <a:xfrm>
            <a:off x="6891228" y="2261120"/>
            <a:ext cx="80115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KMS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지식 정보 색인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KMS 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원본 문서 요청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077" name="직선 화살표 연결선 94">
            <a:extLst>
              <a:ext uri="{FF2B5EF4-FFF2-40B4-BE49-F238E27FC236}">
                <a16:creationId xmlns:a16="http://schemas.microsoft.com/office/drawing/2014/main" id="{2D81EFB6-FDA9-06D4-FBBE-7E05AF4207E4}"/>
              </a:ext>
            </a:extLst>
          </p:cNvPr>
          <p:cNvCxnSpPr>
            <a:cxnSpLocks/>
            <a:stCxn id="1051" idx="1"/>
          </p:cNvCxnSpPr>
          <p:nvPr/>
        </p:nvCxnSpPr>
        <p:spPr>
          <a:xfrm rot="10800000" flipV="1">
            <a:off x="6615088" y="3722338"/>
            <a:ext cx="921073" cy="189411"/>
          </a:xfrm>
          <a:prstGeom prst="bentConnector3">
            <a:avLst>
              <a:gd name="adj1" fmla="val 18563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083" name="직사각형 1082">
            <a:extLst>
              <a:ext uri="{FF2B5EF4-FFF2-40B4-BE49-F238E27FC236}">
                <a16:creationId xmlns:a16="http://schemas.microsoft.com/office/drawing/2014/main" id="{5D1DAEBE-60DB-0B9C-861A-0DE010FC623C}"/>
              </a:ext>
            </a:extLst>
          </p:cNvPr>
          <p:cNvSpPr/>
          <p:nvPr/>
        </p:nvSpPr>
        <p:spPr>
          <a:xfrm>
            <a:off x="6869520" y="3989819"/>
            <a:ext cx="80115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질의응답셋 정보 색인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 요청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grpSp>
        <p:nvGrpSpPr>
          <p:cNvPr id="1088" name="그룹 1087">
            <a:extLst>
              <a:ext uri="{FF2B5EF4-FFF2-40B4-BE49-F238E27FC236}">
                <a16:creationId xmlns:a16="http://schemas.microsoft.com/office/drawing/2014/main" id="{0FBB23C4-18C3-BCC0-66CE-E1AA94BADACC}"/>
              </a:ext>
            </a:extLst>
          </p:cNvPr>
          <p:cNvGrpSpPr/>
          <p:nvPr/>
        </p:nvGrpSpPr>
        <p:grpSpPr>
          <a:xfrm>
            <a:off x="8041297" y="4671509"/>
            <a:ext cx="109285" cy="227951"/>
            <a:chOff x="4477207" y="4952772"/>
            <a:chExt cx="108013" cy="537205"/>
          </a:xfrm>
        </p:grpSpPr>
        <p:cxnSp>
          <p:nvCxnSpPr>
            <p:cNvPr id="1089" name="직선 화살표 연결선 1088">
              <a:extLst>
                <a:ext uri="{FF2B5EF4-FFF2-40B4-BE49-F238E27FC236}">
                  <a16:creationId xmlns:a16="http://schemas.microsoft.com/office/drawing/2014/main" id="{8CD1C284-E1C8-1653-AC12-622488E18F6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1090" name="직선 화살표 연결선 1089">
              <a:extLst>
                <a:ext uri="{FF2B5EF4-FFF2-40B4-BE49-F238E27FC236}">
                  <a16:creationId xmlns:a16="http://schemas.microsoft.com/office/drawing/2014/main" id="{EBBE8672-DAB7-05A5-1C28-22FEE60A20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  <p:cxnSp>
        <p:nvCxnSpPr>
          <p:cNvPr id="1093" name="직선 화살표 연결선 94">
            <a:extLst>
              <a:ext uri="{FF2B5EF4-FFF2-40B4-BE49-F238E27FC236}">
                <a16:creationId xmlns:a16="http://schemas.microsoft.com/office/drawing/2014/main" id="{FA5E2FF4-8227-0849-EC46-4F7CDFDD417E}"/>
              </a:ext>
            </a:extLst>
          </p:cNvPr>
          <p:cNvCxnSpPr>
            <a:cxnSpLocks/>
          </p:cNvCxnSpPr>
          <p:nvPr/>
        </p:nvCxnSpPr>
        <p:spPr>
          <a:xfrm rot="10800000">
            <a:off x="6615088" y="4013645"/>
            <a:ext cx="921071" cy="1235082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105" name="직사각형 1104">
            <a:extLst>
              <a:ext uri="{FF2B5EF4-FFF2-40B4-BE49-F238E27FC236}">
                <a16:creationId xmlns:a16="http://schemas.microsoft.com/office/drawing/2014/main" id="{13D8DC16-911B-F352-D3A0-9C8A392AD3C1}"/>
              </a:ext>
            </a:extLst>
          </p:cNvPr>
          <p:cNvSpPr/>
          <p:nvPr/>
        </p:nvSpPr>
        <p:spPr>
          <a:xfrm>
            <a:off x="6869519" y="4695365"/>
            <a:ext cx="1281061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비식별화된</a:t>
            </a: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 질의 응답 색인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정보요청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cxnSp>
        <p:nvCxnSpPr>
          <p:cNvPr id="1113" name="직선 화살표 연결선 94">
            <a:extLst>
              <a:ext uri="{FF2B5EF4-FFF2-40B4-BE49-F238E27FC236}">
                <a16:creationId xmlns:a16="http://schemas.microsoft.com/office/drawing/2014/main" id="{4554D725-A6AB-D851-7F90-5877FD7274A5}"/>
              </a:ext>
            </a:extLst>
          </p:cNvPr>
          <p:cNvCxnSpPr>
            <a:cxnSpLocks/>
            <a:stCxn id="1048" idx="3"/>
            <a:endCxn id="1073" idx="0"/>
          </p:cNvCxnSpPr>
          <p:nvPr/>
        </p:nvCxnSpPr>
        <p:spPr>
          <a:xfrm>
            <a:off x="5814226" y="3227104"/>
            <a:ext cx="465693" cy="434660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cxnSp>
        <p:nvCxnSpPr>
          <p:cNvPr id="1116" name="직선 화살표 연결선 94">
            <a:extLst>
              <a:ext uri="{FF2B5EF4-FFF2-40B4-BE49-F238E27FC236}">
                <a16:creationId xmlns:a16="http://schemas.microsoft.com/office/drawing/2014/main" id="{472CE1B5-AC03-9882-AEE2-8AE2FAC6AC31}"/>
              </a:ext>
            </a:extLst>
          </p:cNvPr>
          <p:cNvCxnSpPr>
            <a:cxnSpLocks/>
            <a:stCxn id="1049" idx="2"/>
            <a:endCxn id="1073" idx="1"/>
          </p:cNvCxnSpPr>
          <p:nvPr/>
        </p:nvCxnSpPr>
        <p:spPr>
          <a:xfrm rot="16200000" flipH="1">
            <a:off x="5593690" y="3536756"/>
            <a:ext cx="106805" cy="595316"/>
          </a:xfrm>
          <a:prstGeom prst="bentConnector2">
            <a:avLst/>
          </a:prstGeom>
          <a:noFill/>
          <a:ln w="9525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headEnd type="triangle"/>
            <a:tailEnd type="triangle"/>
          </a:ln>
          <a:effectLst/>
        </p:spPr>
      </p:cxnSp>
      <p:sp>
        <p:nvSpPr>
          <p:cNvPr id="1122" name="내용 개체 틀 2">
            <a:extLst>
              <a:ext uri="{FF2B5EF4-FFF2-40B4-BE49-F238E27FC236}">
                <a16:creationId xmlns:a16="http://schemas.microsoft.com/office/drawing/2014/main" id="{7710759F-63D5-BBD1-B262-2C92A000D77E}"/>
              </a:ext>
            </a:extLst>
          </p:cNvPr>
          <p:cNvSpPr txBox="1">
            <a:spLocks/>
          </p:cNvSpPr>
          <p:nvPr/>
        </p:nvSpPr>
        <p:spPr>
          <a:xfrm>
            <a:off x="2945589" y="2864514"/>
            <a:ext cx="54373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 b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B0F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검색요청</a:t>
            </a:r>
            <a:endParaRPr lang="en-US" altLang="ko-KR" sz="800" b="0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123" name="내용 개체 틀 2">
            <a:extLst>
              <a:ext uri="{FF2B5EF4-FFF2-40B4-BE49-F238E27FC236}">
                <a16:creationId xmlns:a16="http://schemas.microsoft.com/office/drawing/2014/main" id="{EFAFF6A1-D2B6-0CFF-6001-89AE1D7D174C}"/>
              </a:ext>
            </a:extLst>
          </p:cNvPr>
          <p:cNvSpPr txBox="1">
            <a:spLocks/>
          </p:cNvSpPr>
          <p:nvPr/>
        </p:nvSpPr>
        <p:spPr>
          <a:xfrm>
            <a:off x="2855640" y="3208640"/>
            <a:ext cx="75373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000" b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sz="800" b="0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검색결과 제공</a:t>
            </a:r>
            <a:endParaRPr lang="en-US" altLang="ko-KR" sz="800" b="0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grpSp>
        <p:nvGrpSpPr>
          <p:cNvPr id="1126" name="그룹 1125">
            <a:extLst>
              <a:ext uri="{FF2B5EF4-FFF2-40B4-BE49-F238E27FC236}">
                <a16:creationId xmlns:a16="http://schemas.microsoft.com/office/drawing/2014/main" id="{C707BAAA-932B-B243-FBFE-1202D9C29FCF}"/>
              </a:ext>
            </a:extLst>
          </p:cNvPr>
          <p:cNvGrpSpPr/>
          <p:nvPr/>
        </p:nvGrpSpPr>
        <p:grpSpPr>
          <a:xfrm rot="16200000">
            <a:off x="3186966" y="2334293"/>
            <a:ext cx="147145" cy="1638476"/>
            <a:chOff x="4477207" y="4952772"/>
            <a:chExt cx="108013" cy="537205"/>
          </a:xfrm>
        </p:grpSpPr>
        <p:cxnSp>
          <p:nvCxnSpPr>
            <p:cNvPr id="1127" name="직선 화살표 연결선 1126">
              <a:extLst>
                <a:ext uri="{FF2B5EF4-FFF2-40B4-BE49-F238E27FC236}">
                  <a16:creationId xmlns:a16="http://schemas.microsoft.com/office/drawing/2014/main" id="{C56DFA27-2079-B0FF-B4CC-41DF104F66E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1128" name="직선 화살표 연결선 1127">
              <a:extLst>
                <a:ext uri="{FF2B5EF4-FFF2-40B4-BE49-F238E27FC236}">
                  <a16:creationId xmlns:a16="http://schemas.microsoft.com/office/drawing/2014/main" id="{21A26476-0741-7029-A3D5-C2C75B4328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noFill/>
            <a:ln w="9525" cap="flat" cmpd="sng" algn="ctr">
              <a:solidFill>
                <a:srgbClr val="000000">
                  <a:lumMod val="75000"/>
                  <a:lumOff val="25000"/>
                </a:srgbClr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8234441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DCB8CB2-8696-125C-D014-B41459765C72}"/>
              </a:ext>
            </a:extLst>
          </p:cNvPr>
          <p:cNvSpPr/>
          <p:nvPr/>
        </p:nvSpPr>
        <p:spPr>
          <a:xfrm>
            <a:off x="191343" y="836712"/>
            <a:ext cx="11808569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588BC47-640D-9363-3650-03893ECFD75F}"/>
              </a:ext>
            </a:extLst>
          </p:cNvPr>
          <p:cNvSpPr/>
          <p:nvPr/>
        </p:nvSpPr>
        <p:spPr>
          <a:xfrm>
            <a:off x="191344" y="836712"/>
            <a:ext cx="1426752" cy="37594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8438A699-A4E6-5F42-DBBA-5BE91C070CA7}"/>
              </a:ext>
            </a:extLst>
          </p:cNvPr>
          <p:cNvSpPr/>
          <p:nvPr/>
        </p:nvSpPr>
        <p:spPr>
          <a:xfrm>
            <a:off x="3719736" y="4602937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통합관리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9ED26FC8-F552-3034-AC4B-5723A0695DFF}"/>
              </a:ext>
            </a:extLst>
          </p:cNvPr>
          <p:cNvSpPr/>
          <p:nvPr/>
        </p:nvSpPr>
        <p:spPr>
          <a:xfrm>
            <a:off x="7393674" y="3109795"/>
            <a:ext cx="997655" cy="37298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검색엔진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FD404FE4-B1ED-3295-9986-0A7325F1AE1B}"/>
              </a:ext>
            </a:extLst>
          </p:cNvPr>
          <p:cNvSpPr/>
          <p:nvPr/>
        </p:nvSpPr>
        <p:spPr>
          <a:xfrm>
            <a:off x="5565128" y="3002277"/>
            <a:ext cx="1028986" cy="651359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sz="6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KMS</a:t>
            </a:r>
            <a:endParaRPr lang="ko-KR" altLang="en-US" sz="6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6B85FE7A-63EE-0109-CA76-B6408AF62AE9}"/>
              </a:ext>
            </a:extLst>
          </p:cNvPr>
          <p:cNvSpPr/>
          <p:nvPr/>
        </p:nvSpPr>
        <p:spPr>
          <a:xfrm>
            <a:off x="5535468" y="2504328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0ECFF19-8282-083D-B10E-6CBBC93237CB}"/>
              </a:ext>
            </a:extLst>
          </p:cNvPr>
          <p:cNvSpPr/>
          <p:nvPr/>
        </p:nvSpPr>
        <p:spPr>
          <a:xfrm>
            <a:off x="6255001" y="2506291"/>
            <a:ext cx="46711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상위 컨텐츠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목록 전달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8453C1C9-0E47-13F0-040C-B9C17A724AE5}"/>
              </a:ext>
            </a:extLst>
          </p:cNvPr>
          <p:cNvGrpSpPr/>
          <p:nvPr/>
        </p:nvGrpSpPr>
        <p:grpSpPr>
          <a:xfrm>
            <a:off x="6064480" y="2428002"/>
            <a:ext cx="95261" cy="541826"/>
            <a:chOff x="3385049" y="3154500"/>
            <a:chExt cx="108012" cy="381464"/>
          </a:xfrm>
        </p:grpSpPr>
        <p:cxnSp>
          <p:nvCxnSpPr>
            <p:cNvPr id="9" name="직선 화살표 연결선 8">
              <a:extLst>
                <a:ext uri="{FF2B5EF4-FFF2-40B4-BE49-F238E27FC236}">
                  <a16:creationId xmlns:a16="http://schemas.microsoft.com/office/drawing/2014/main" id="{13E75B1E-FE32-3C2E-5031-8AAD6878B1A0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직선 화살표 연결선 9">
              <a:extLst>
                <a:ext uri="{FF2B5EF4-FFF2-40B4-BE49-F238E27FC236}">
                  <a16:creationId xmlns:a16="http://schemas.microsoft.com/office/drawing/2014/main" id="{D27FA597-69B4-7639-73BF-2C6432561D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사각형: 둥근 모서리 3">
            <a:extLst>
              <a:ext uri="{FF2B5EF4-FFF2-40B4-BE49-F238E27FC236}">
                <a16:creationId xmlns:a16="http://schemas.microsoft.com/office/drawing/2014/main" id="{95396CB5-5616-B3C4-4365-D00E00183FE6}"/>
              </a:ext>
            </a:extLst>
          </p:cNvPr>
          <p:cNvSpPr/>
          <p:nvPr/>
        </p:nvSpPr>
        <p:spPr>
          <a:xfrm>
            <a:off x="5579936" y="1916832"/>
            <a:ext cx="997655" cy="366216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en-US" altLang="ko-KR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AI </a:t>
            </a: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어드바이저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CB36D4-23E7-D8CD-8666-49957245CA88}"/>
              </a:ext>
            </a:extLst>
          </p:cNvPr>
          <p:cNvSpPr txBox="1"/>
          <p:nvPr/>
        </p:nvSpPr>
        <p:spPr>
          <a:xfrm>
            <a:off x="5136349" y="5004369"/>
            <a:ext cx="598141" cy="45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사용자</a:t>
            </a:r>
            <a:r>
              <a:rPr lang="en-US" altLang="ko-KR" sz="786" dirty="0"/>
              <a:t>,</a:t>
            </a:r>
          </a:p>
          <a:p>
            <a:r>
              <a:rPr lang="ko-KR" altLang="en-US" sz="786" dirty="0"/>
              <a:t>권한</a:t>
            </a:r>
            <a:r>
              <a:rPr lang="en-US" altLang="ko-KR" sz="786" dirty="0"/>
              <a:t>,</a:t>
            </a:r>
          </a:p>
          <a:p>
            <a:r>
              <a:rPr lang="ko-KR" altLang="en-US" sz="786" dirty="0"/>
              <a:t>분류체계</a:t>
            </a:r>
            <a:r>
              <a:rPr lang="en-US" altLang="ko-KR" sz="786" dirty="0"/>
              <a:t>,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F9289746-0DFC-1668-BABA-4EAF66C36D45}"/>
              </a:ext>
            </a:extLst>
          </p:cNvPr>
          <p:cNvGrpSpPr/>
          <p:nvPr/>
        </p:nvGrpSpPr>
        <p:grpSpPr>
          <a:xfrm>
            <a:off x="6032804" y="3698267"/>
            <a:ext cx="157828" cy="803323"/>
            <a:chOff x="3385049" y="3154500"/>
            <a:chExt cx="108012" cy="381464"/>
          </a:xfrm>
        </p:grpSpPr>
        <p:cxnSp>
          <p:nvCxnSpPr>
            <p:cNvPr id="14" name="직선 화살표 연결선 13">
              <a:extLst>
                <a:ext uri="{FF2B5EF4-FFF2-40B4-BE49-F238E27FC236}">
                  <a16:creationId xmlns:a16="http://schemas.microsoft.com/office/drawing/2014/main" id="{71725723-A80D-FBD3-325B-406CF7BB2436}"/>
                </a:ext>
              </a:extLst>
            </p:cNvPr>
            <p:cNvCxnSpPr>
              <a:cxnSpLocks/>
            </p:cNvCxnSpPr>
            <p:nvPr/>
          </p:nvCxnSpPr>
          <p:spPr>
            <a:xfrm>
              <a:off x="3385049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화살표 연결선 14">
              <a:extLst>
                <a:ext uri="{FF2B5EF4-FFF2-40B4-BE49-F238E27FC236}">
                  <a16:creationId xmlns:a16="http://schemas.microsoft.com/office/drawing/2014/main" id="{3B4B13F3-5D47-6C2D-CFCF-6E8C891856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93061" y="3154500"/>
              <a:ext cx="0" cy="381464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8E7C6EB-6F9A-3D9E-C627-7904051E508C}"/>
              </a:ext>
            </a:extLst>
          </p:cNvPr>
          <p:cNvSpPr/>
          <p:nvPr/>
        </p:nvSpPr>
        <p:spPr>
          <a:xfrm>
            <a:off x="6701644" y="3421726"/>
            <a:ext cx="502061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통합검색결과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089F3115-8D02-42E2-FABA-E98E9E705F28}"/>
              </a:ext>
            </a:extLst>
          </p:cNvPr>
          <p:cNvSpPr/>
          <p:nvPr/>
        </p:nvSpPr>
        <p:spPr>
          <a:xfrm>
            <a:off x="6701644" y="3050900"/>
            <a:ext cx="442750" cy="1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키워드 전달</a:t>
            </a:r>
          </a:p>
        </p:txBody>
      </p:sp>
      <p:sp>
        <p:nvSpPr>
          <p:cNvPr id="18" name="사각형: 둥근 모서리 67">
            <a:extLst>
              <a:ext uri="{FF2B5EF4-FFF2-40B4-BE49-F238E27FC236}">
                <a16:creationId xmlns:a16="http://schemas.microsoft.com/office/drawing/2014/main" id="{AA56DC28-AE26-08B8-C786-43F53475F5CC}"/>
              </a:ext>
            </a:extLst>
          </p:cNvPr>
          <p:cNvSpPr/>
          <p:nvPr/>
        </p:nvSpPr>
        <p:spPr>
          <a:xfrm flipH="1">
            <a:off x="5746804" y="4542487"/>
            <a:ext cx="663921" cy="498611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70" b="1" spc="-36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AP(KMS) DB </a:t>
            </a:r>
            <a:endParaRPr lang="ko-KR" altLang="en-US" sz="970" b="1" spc="-36" dirty="0">
              <a:ln>
                <a:solidFill>
                  <a:srgbClr val="62D1E4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4ADBCB0-8C10-2753-230A-201B433CF7DC}"/>
              </a:ext>
            </a:extLst>
          </p:cNvPr>
          <p:cNvGrpSpPr/>
          <p:nvPr/>
        </p:nvGrpSpPr>
        <p:grpSpPr>
          <a:xfrm rot="5400000">
            <a:off x="5338697" y="4602531"/>
            <a:ext cx="95262" cy="473786"/>
            <a:chOff x="4477207" y="4952772"/>
            <a:chExt cx="108013" cy="537205"/>
          </a:xfrm>
        </p:grpSpPr>
        <p:cxnSp>
          <p:nvCxnSpPr>
            <p:cNvPr id="20" name="직선 화살표 연결선 19">
              <a:extLst>
                <a:ext uri="{FF2B5EF4-FFF2-40B4-BE49-F238E27FC236}">
                  <a16:creationId xmlns:a16="http://schemas.microsoft.com/office/drawing/2014/main" id="{EABCB9D6-2590-DA65-9A11-747A692349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화살표 연결선 20">
              <a:extLst>
                <a:ext uri="{FF2B5EF4-FFF2-40B4-BE49-F238E27FC236}">
                  <a16:creationId xmlns:a16="http://schemas.microsoft.com/office/drawing/2014/main" id="{26405004-D9B2-8227-C703-F0694077ED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1776BB4-9E21-ECCD-236E-977C5CF59916}"/>
              </a:ext>
            </a:extLst>
          </p:cNvPr>
          <p:cNvGrpSpPr/>
          <p:nvPr/>
        </p:nvGrpSpPr>
        <p:grpSpPr>
          <a:xfrm rot="5400000">
            <a:off x="6946263" y="3084953"/>
            <a:ext cx="95262" cy="473786"/>
            <a:chOff x="4477207" y="4952772"/>
            <a:chExt cx="108013" cy="537205"/>
          </a:xfrm>
        </p:grpSpPr>
        <p:cxnSp>
          <p:nvCxnSpPr>
            <p:cNvPr id="23" name="직선 화살표 연결선 22">
              <a:extLst>
                <a:ext uri="{FF2B5EF4-FFF2-40B4-BE49-F238E27FC236}">
                  <a16:creationId xmlns:a16="http://schemas.microsoft.com/office/drawing/2014/main" id="{BE8557F0-3FA5-AA46-9DA4-968A1D364A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직선 화살표 연결선 23">
              <a:extLst>
                <a:ext uri="{FF2B5EF4-FFF2-40B4-BE49-F238E27FC236}">
                  <a16:creationId xmlns:a16="http://schemas.microsoft.com/office/drawing/2014/main" id="{3DF1CEDF-1DC4-0D37-6F6D-3526EC2DF0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85221A2-1BE2-B658-4AD9-D3B19C8291F4}"/>
              </a:ext>
            </a:extLst>
          </p:cNvPr>
          <p:cNvSpPr/>
          <p:nvPr/>
        </p:nvSpPr>
        <p:spPr>
          <a:xfrm>
            <a:off x="5760164" y="3855723"/>
            <a:ext cx="269786" cy="244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latinLnBrk="0">
              <a:buClr>
                <a:srgbClr val="808080"/>
              </a:buClr>
              <a:buSzPct val="100000"/>
            </a:pPr>
            <a:r>
              <a:rPr lang="ko-KR" altLang="en-US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ＤＢ </a:t>
            </a:r>
            <a:endParaRPr lang="en-US" altLang="ko-KR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  <a:p>
            <a:pPr latinLnBrk="0">
              <a:buClr>
                <a:srgbClr val="808080"/>
              </a:buClr>
              <a:buSzPct val="100000"/>
            </a:pPr>
            <a:r>
              <a:rPr lang="en-US" altLang="ko-KR" sz="794" spc="-35" dirty="0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API</a:t>
            </a:r>
            <a:endParaRPr lang="ko-KR" altLang="en-US" sz="794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sp>
        <p:nvSpPr>
          <p:cNvPr id="26" name="사각형: 둥근 모서리 2">
            <a:extLst>
              <a:ext uri="{FF2B5EF4-FFF2-40B4-BE49-F238E27FC236}">
                <a16:creationId xmlns:a16="http://schemas.microsoft.com/office/drawing/2014/main" id="{83A7930D-5422-31A4-551D-1D45CF149020}"/>
              </a:ext>
            </a:extLst>
          </p:cNvPr>
          <p:cNvSpPr/>
          <p:nvPr/>
        </p:nvSpPr>
        <p:spPr>
          <a:xfrm>
            <a:off x="7286145" y="4602935"/>
            <a:ext cx="1207163" cy="377712"/>
          </a:xfrm>
          <a:prstGeom prst="roundRect">
            <a:avLst>
              <a:gd name="adj" fmla="val 9973"/>
            </a:avLst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 latinLnBrk="0"/>
            <a:r>
              <a:rPr lang="ko-KR" altLang="en-US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</a:t>
            </a:r>
            <a:r>
              <a:rPr lang="en-US" altLang="ko-KR" sz="97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D7EB0606-CF82-27D8-EEF2-1E869D22D6F7}"/>
              </a:ext>
            </a:extLst>
          </p:cNvPr>
          <p:cNvGrpSpPr/>
          <p:nvPr/>
        </p:nvGrpSpPr>
        <p:grpSpPr>
          <a:xfrm rot="5400000">
            <a:off x="6783377" y="4554898"/>
            <a:ext cx="95262" cy="473786"/>
            <a:chOff x="4477207" y="4952772"/>
            <a:chExt cx="108013" cy="537205"/>
          </a:xfrm>
        </p:grpSpPr>
        <p:cxnSp>
          <p:nvCxnSpPr>
            <p:cNvPr id="28" name="직선 화살표 연결선 27">
              <a:extLst>
                <a:ext uri="{FF2B5EF4-FFF2-40B4-BE49-F238E27FC236}">
                  <a16:creationId xmlns:a16="http://schemas.microsoft.com/office/drawing/2014/main" id="{A7E0DFAD-9385-E68B-F3C8-21C1050DFF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77207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화살표 연결선 28">
              <a:extLst>
                <a:ext uri="{FF2B5EF4-FFF2-40B4-BE49-F238E27FC236}">
                  <a16:creationId xmlns:a16="http://schemas.microsoft.com/office/drawing/2014/main" id="{8A27AB6C-90F4-8EC6-9F2D-AF290D5DD2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85219" y="4952772"/>
              <a:ext cx="1" cy="537205"/>
            </a:xfrm>
            <a:prstGeom prst="straightConnector1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70C5170-088D-1E07-30F0-55180CCD1384}"/>
              </a:ext>
            </a:extLst>
          </p:cNvPr>
          <p:cNvSpPr txBox="1"/>
          <p:nvPr/>
        </p:nvSpPr>
        <p:spPr>
          <a:xfrm>
            <a:off x="6632488" y="4490855"/>
            <a:ext cx="598141" cy="21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86" dirty="0"/>
              <a:t>게시</a:t>
            </a:r>
            <a:endParaRPr lang="en-US" altLang="ko-KR" sz="786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E2ACF80-3C71-DC4E-EF4D-719B4F559A77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36" name="TextBox 35">
            <a:hlinkClick r:id="" action="ppaction://noaction"/>
            <a:extLst>
              <a:ext uri="{FF2B5EF4-FFF2-40B4-BE49-F238E27FC236}">
                <a16:creationId xmlns:a16="http://schemas.microsoft.com/office/drawing/2014/main" id="{0467BD5F-8BA7-49B2-5AF8-8948B268F25E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D0BA5B6-BC68-F9FE-8967-2488577C2D64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dirty="0">
                <a:solidFill>
                  <a:srgbClr val="7F7F7F"/>
                </a:solidFill>
              </a:rPr>
              <a:t>○ </a:t>
            </a:r>
            <a:r>
              <a:rPr lang="ko-KR" altLang="en-US" sz="1800" dirty="0" err="1">
                <a:solidFill>
                  <a:srgbClr val="7F7F7F"/>
                </a:solidFill>
              </a:rPr>
              <a:t>웹리포팅툴</a:t>
            </a:r>
            <a:r>
              <a:rPr lang="ko-KR" altLang="en-US" sz="1800" dirty="0">
                <a:solidFill>
                  <a:srgbClr val="7F7F7F"/>
                </a:solidFill>
              </a:rPr>
              <a:t> </a:t>
            </a:r>
            <a:r>
              <a:rPr lang="en-US" altLang="ko-KR" sz="1800" dirty="0">
                <a:solidFill>
                  <a:srgbClr val="7F7F7F"/>
                </a:solidFill>
              </a:rPr>
              <a:t>(1</a:t>
            </a:r>
            <a:r>
              <a:rPr lang="ko-KR" altLang="en-US" sz="1800" dirty="0">
                <a:solidFill>
                  <a:srgbClr val="7F7F7F"/>
                </a:solidFill>
              </a:rPr>
              <a:t>차 도입</a:t>
            </a:r>
            <a:r>
              <a:rPr lang="en-US" altLang="ko-KR" sz="1800" dirty="0">
                <a:solidFill>
                  <a:srgbClr val="7F7F7F"/>
                </a:solidFill>
              </a:rPr>
              <a:t>)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E2E3A6A6-C5EB-BA04-A75F-6C0B062A3FF3}"/>
              </a:ext>
            </a:extLst>
          </p:cNvPr>
          <p:cNvSpPr/>
          <p:nvPr/>
        </p:nvSpPr>
        <p:spPr>
          <a:xfrm>
            <a:off x="5813619" y="3440507"/>
            <a:ext cx="538609" cy="153888"/>
          </a:xfrm>
          <a:prstGeom prst="rect">
            <a:avLst/>
          </a:prstGeom>
          <a:solidFill>
            <a:srgbClr val="FFFFCC"/>
          </a:solidFill>
          <a:ln>
            <a:noFill/>
          </a:ln>
          <a:effectLst/>
        </p:spPr>
        <p:txBody>
          <a:bodyPr wrap="none" lIns="0" tIns="0" rIns="0" bIns="0" anchor="t">
            <a:spAutoFit/>
            <a:scene3d>
              <a:camera prst="orthographicFront"/>
              <a:lightRig rig="threePt" dir="t"/>
            </a:scene3d>
            <a:sp3d>
              <a:bevelT w="0" h="6350"/>
              <a:bevelB w="0" h="0"/>
            </a:sp3d>
          </a:bodyPr>
          <a:lstStyle/>
          <a:p>
            <a:pPr algn="ctr" latinLnBrk="0">
              <a:buClr>
                <a:srgbClr val="808080"/>
              </a:buClr>
              <a:buSzPct val="100000"/>
            </a:pPr>
            <a:r>
              <a:rPr lang="ko-KR" altLang="en-US" spc="-3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Arial" charset="0"/>
              </a:rPr>
              <a:t>웹리포팅툴</a:t>
            </a:r>
            <a:endParaRPr lang="ko-KR" altLang="en-US" sz="600" spc="-35" dirty="0">
              <a:solidFill>
                <a:schemeClr val="tx1">
                  <a:lumMod val="85000"/>
                  <a:lumOff val="15000"/>
                </a:schemeClr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Arial" charset="0"/>
            </a:endParaRP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CDE7B597-01C7-8B26-4EFF-11B339A1E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3128" y="1531046"/>
            <a:ext cx="2318694" cy="2324677"/>
          </a:xfrm>
          <a:prstGeom prst="rect">
            <a:avLst/>
          </a:prstGeom>
        </p:spPr>
      </p:pic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7FCC3AB9-3CB9-DBEA-1E18-3A8895EA929A}"/>
              </a:ext>
            </a:extLst>
          </p:cNvPr>
          <p:cNvCxnSpPr>
            <a:cxnSpLocks/>
            <a:stCxn id="34" idx="1"/>
          </p:cNvCxnSpPr>
          <p:nvPr/>
        </p:nvCxnSpPr>
        <p:spPr>
          <a:xfrm flipH="1" flipV="1">
            <a:off x="4511822" y="3050900"/>
            <a:ext cx="1301797" cy="466551"/>
          </a:xfrm>
          <a:prstGeom prst="straightConnector1">
            <a:avLst/>
          </a:prstGeom>
          <a:ln>
            <a:solidFill>
              <a:srgbClr val="FF9900">
                <a:alpha val="41000"/>
              </a:srgbClr>
            </a:solidFill>
            <a:headEnd type="none" w="med" len="med"/>
            <a:tailEnd type="triangle" w="med" len="med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6766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웹편집기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-</a:t>
            </a:r>
            <a:r>
              <a:rPr lang="ko-KR" altLang="en-US" dirty="0"/>
              <a:t>미사용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184CA3-0768-98B1-E1D8-7D215822008D}"/>
              </a:ext>
            </a:extLst>
          </p:cNvPr>
          <p:cNvSpPr txBox="1"/>
          <p:nvPr/>
        </p:nvSpPr>
        <p:spPr>
          <a:xfrm>
            <a:off x="347718" y="904217"/>
            <a:ext cx="9348682" cy="346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450" indent="-1714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웹편집기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(RAON K Editor)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는 웹 응용프로그램 內 라이브러리 형태로 동작되는 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S/W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로 웹 응용프로그램 서버 구성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pic>
        <p:nvPicPr>
          <p:cNvPr id="2049" name="_x669466280">
            <a:extLst>
              <a:ext uri="{FF2B5EF4-FFF2-40B4-BE49-F238E27FC236}">
                <a16:creationId xmlns:a16="http://schemas.microsoft.com/office/drawing/2014/main" id="{7C7794B3-DE1D-C3DB-F5D4-3E210118A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2060848"/>
            <a:ext cx="662473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3681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GPKI </a:t>
            </a:r>
            <a:r>
              <a:rPr lang="ko-KR" altLang="en-US" dirty="0"/>
              <a:t>및 </a:t>
            </a:r>
            <a:r>
              <a:rPr lang="en-US" altLang="ko-KR" dirty="0"/>
              <a:t>LDAP /</a:t>
            </a:r>
            <a:r>
              <a:rPr lang="ko-KR" altLang="en-US" dirty="0"/>
              <a:t> 행정표준코드</a:t>
            </a:r>
            <a:r>
              <a:rPr lang="en-US" altLang="ko-KR" dirty="0"/>
              <a:t> </a:t>
            </a:r>
            <a:r>
              <a:rPr lang="ko-KR" altLang="en-US" dirty="0"/>
              <a:t>연계 </a:t>
            </a:r>
          </a:p>
        </p:txBody>
      </p:sp>
      <p:grpSp>
        <p:nvGrpSpPr>
          <p:cNvPr id="3106" name="그룹 3105">
            <a:extLst>
              <a:ext uri="{FF2B5EF4-FFF2-40B4-BE49-F238E27FC236}">
                <a16:creationId xmlns:a16="http://schemas.microsoft.com/office/drawing/2014/main" id="{3CEE4BFB-AF52-F82A-B10D-77F97616B71C}"/>
              </a:ext>
            </a:extLst>
          </p:cNvPr>
          <p:cNvGrpSpPr/>
          <p:nvPr/>
        </p:nvGrpSpPr>
        <p:grpSpPr>
          <a:xfrm>
            <a:off x="1991544" y="836712"/>
            <a:ext cx="8261529" cy="5760939"/>
            <a:chOff x="1362863" y="112616"/>
            <a:chExt cx="9469897" cy="6541667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A4ADC559-9804-405C-E939-FF6A0A819246}"/>
                </a:ext>
              </a:extLst>
            </p:cNvPr>
            <p:cNvGrpSpPr/>
            <p:nvPr/>
          </p:nvGrpSpPr>
          <p:grpSpPr>
            <a:xfrm>
              <a:off x="2520997" y="5321951"/>
              <a:ext cx="1694330" cy="1214464"/>
              <a:chOff x="7310325" y="4428565"/>
              <a:chExt cx="1694330" cy="1317811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11A04338-CE1E-F248-8EDE-1F537C58C4ED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B71A03A7-A3EB-1C26-CE9F-2528AFA89982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b="1" dirty="0"/>
                  <a:t>GPKI </a:t>
                </a:r>
                <a:r>
                  <a:rPr lang="ko-KR" altLang="en-US" b="1" dirty="0"/>
                  <a:t>시스템</a:t>
                </a:r>
              </a:p>
            </p:txBody>
          </p:sp>
        </p:grpSp>
        <p:sp>
          <p:nvSpPr>
            <p:cNvPr id="8" name="순서도: 자기 디스크 7">
              <a:extLst>
                <a:ext uri="{FF2B5EF4-FFF2-40B4-BE49-F238E27FC236}">
                  <a16:creationId xmlns:a16="http://schemas.microsoft.com/office/drawing/2014/main" id="{2312C8BC-60DF-C820-3D5E-B1D0A869EE2F}"/>
                </a:ext>
              </a:extLst>
            </p:cNvPr>
            <p:cNvSpPr/>
            <p:nvPr/>
          </p:nvSpPr>
          <p:spPr>
            <a:xfrm>
              <a:off x="1583340" y="5729972"/>
              <a:ext cx="654425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연계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19A84B7B-CDBA-B700-B04D-FD7583CB693F}"/>
                </a:ext>
              </a:extLst>
            </p:cNvPr>
            <p:cNvGrpSpPr/>
            <p:nvPr/>
          </p:nvGrpSpPr>
          <p:grpSpPr>
            <a:xfrm>
              <a:off x="2156518" y="5870046"/>
              <a:ext cx="755004" cy="302558"/>
              <a:chOff x="0" y="4305012"/>
              <a:chExt cx="755004" cy="302558"/>
            </a:xfrm>
          </p:grpSpPr>
          <p:sp>
            <p:nvSpPr>
              <p:cNvPr id="10" name="타원 9">
                <a:extLst>
                  <a:ext uri="{FF2B5EF4-FFF2-40B4-BE49-F238E27FC236}">
                    <a16:creationId xmlns:a16="http://schemas.microsoft.com/office/drawing/2014/main" id="{45ACB438-026D-3694-B84F-9A759D84489E}"/>
                  </a:ext>
                </a:extLst>
              </p:cNvPr>
              <p:cNvSpPr/>
              <p:nvPr/>
            </p:nvSpPr>
            <p:spPr>
              <a:xfrm>
                <a:off x="8244" y="4305012"/>
                <a:ext cx="746760" cy="302558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11" name="원호 10">
                <a:extLst>
                  <a:ext uri="{FF2B5EF4-FFF2-40B4-BE49-F238E27FC236}">
                    <a16:creationId xmlns:a16="http://schemas.microsoft.com/office/drawing/2014/main" id="{953F8601-2BA4-F493-6DCA-81F7975A2DAB}"/>
                  </a:ext>
                </a:extLst>
              </p:cNvPr>
              <p:cNvSpPr/>
              <p:nvPr/>
            </p:nvSpPr>
            <p:spPr>
              <a:xfrm rot="11667643">
                <a:off x="0" y="4422709"/>
                <a:ext cx="419611" cy="168723"/>
              </a:xfrm>
              <a:prstGeom prst="arc">
                <a:avLst/>
              </a:prstGeom>
              <a:ln w="12700">
                <a:solidFill>
                  <a:schemeClr val="accent1">
                    <a:lumMod val="75000"/>
                  </a:schemeClr>
                </a:solidFill>
                <a:prstDash val="sysDot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3D0E0D13-24C3-7612-4D62-517F60C928FF}"/>
                </a:ext>
              </a:extLst>
            </p:cNvPr>
            <p:cNvGrpSpPr/>
            <p:nvPr/>
          </p:nvGrpSpPr>
          <p:grpSpPr>
            <a:xfrm>
              <a:off x="8160723" y="889761"/>
              <a:ext cx="1694330" cy="1317811"/>
              <a:chOff x="7310325" y="4428565"/>
              <a:chExt cx="1694330" cy="1317811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641919CF-A1E5-D6BC-1C2A-1A8F682C3254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14" name="직사각형 13">
                <a:extLst>
                  <a:ext uri="{FF2B5EF4-FFF2-40B4-BE49-F238E27FC236}">
                    <a16:creationId xmlns:a16="http://schemas.microsoft.com/office/drawing/2014/main" id="{4FB014A7-D13B-D26E-A5F3-EEBD17B71D20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통합관리시스템</a:t>
                </a:r>
              </a:p>
            </p:txBody>
          </p:sp>
        </p:grp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3BB8FDED-B197-07BA-B831-DAAEC1D42AAD}"/>
                </a:ext>
              </a:extLst>
            </p:cNvPr>
            <p:cNvSpPr/>
            <p:nvPr/>
          </p:nvSpPr>
          <p:spPr>
            <a:xfrm>
              <a:off x="1362863" y="112616"/>
              <a:ext cx="3003178" cy="4553018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947F9FEE-27C6-FA13-D6EE-28035BC4D9EC}"/>
                </a:ext>
              </a:extLst>
            </p:cNvPr>
            <p:cNvSpPr/>
            <p:nvPr/>
          </p:nvSpPr>
          <p:spPr>
            <a:xfrm>
              <a:off x="1362863" y="112617"/>
              <a:ext cx="3003178" cy="35858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/>
                <a:t>행정안전부</a:t>
              </a:r>
            </a:p>
          </p:txBody>
        </p:sp>
        <p:sp>
          <p:nvSpPr>
            <p:cNvPr id="17" name="순서도: 자기 디스크 16">
              <a:extLst>
                <a:ext uri="{FF2B5EF4-FFF2-40B4-BE49-F238E27FC236}">
                  <a16:creationId xmlns:a16="http://schemas.microsoft.com/office/drawing/2014/main" id="{E6A67F97-A507-68D1-861D-21FEF3004B1A}"/>
                </a:ext>
              </a:extLst>
            </p:cNvPr>
            <p:cNvSpPr/>
            <p:nvPr/>
          </p:nvSpPr>
          <p:spPr>
            <a:xfrm>
              <a:off x="1559958" y="1190638"/>
              <a:ext cx="654425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연계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AA0C0ED6-70A9-4947-E232-1E9BEF6540E7}"/>
                </a:ext>
              </a:extLst>
            </p:cNvPr>
            <p:cNvGrpSpPr/>
            <p:nvPr/>
          </p:nvGrpSpPr>
          <p:grpSpPr>
            <a:xfrm>
              <a:off x="7829582" y="112616"/>
              <a:ext cx="3003178" cy="6541666"/>
              <a:chOff x="7829583" y="186780"/>
              <a:chExt cx="3003178" cy="6541666"/>
            </a:xfrm>
          </p:grpSpPr>
          <p:sp>
            <p:nvSpPr>
              <p:cNvPr id="19" name="직사각형 18">
                <a:extLst>
                  <a:ext uri="{FF2B5EF4-FFF2-40B4-BE49-F238E27FC236}">
                    <a16:creationId xmlns:a16="http://schemas.microsoft.com/office/drawing/2014/main" id="{77C638DC-8E6A-9925-857C-7055480024E5}"/>
                  </a:ext>
                </a:extLst>
              </p:cNvPr>
              <p:cNvSpPr/>
              <p:nvPr/>
            </p:nvSpPr>
            <p:spPr>
              <a:xfrm>
                <a:off x="7829583" y="186780"/>
                <a:ext cx="3003178" cy="6541666"/>
              </a:xfrm>
              <a:prstGeom prst="rect">
                <a:avLst/>
              </a:prstGeom>
              <a:noFill/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20" name="직사각형 19">
                <a:extLst>
                  <a:ext uri="{FF2B5EF4-FFF2-40B4-BE49-F238E27FC236}">
                    <a16:creationId xmlns:a16="http://schemas.microsoft.com/office/drawing/2014/main" id="{1B3F107B-88BA-B15E-0412-0390B8535FB1}"/>
                  </a:ext>
                </a:extLst>
              </p:cNvPr>
              <p:cNvSpPr/>
              <p:nvPr/>
            </p:nvSpPr>
            <p:spPr>
              <a:xfrm>
                <a:off x="7829583" y="186781"/>
                <a:ext cx="3003178" cy="358589"/>
              </a:xfrm>
              <a:prstGeom prst="rect">
                <a:avLst/>
              </a:prstGeom>
              <a:solidFill>
                <a:schemeClr val="accent1"/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6">
                  <a:shade val="15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100" b="1" dirty="0"/>
                  <a:t>범정부</a:t>
                </a:r>
                <a:r>
                  <a:rPr lang="en-US" altLang="ko-KR" sz="1100" b="1" dirty="0"/>
                  <a:t>AI</a:t>
                </a:r>
                <a:r>
                  <a:rPr lang="ko-KR" altLang="en-US" sz="1100" b="1" dirty="0"/>
                  <a:t>기반 </a:t>
                </a:r>
                <a:r>
                  <a:rPr lang="ko-KR" altLang="en-US" sz="1100" b="1" dirty="0" err="1"/>
                  <a:t>통합콜센터</a:t>
                </a:r>
                <a:r>
                  <a:rPr lang="ko-KR" altLang="en-US" sz="1100" b="1" dirty="0"/>
                  <a:t> </a:t>
                </a:r>
              </a:p>
            </p:txBody>
          </p:sp>
        </p:grpSp>
        <p:sp>
          <p:nvSpPr>
            <p:cNvPr id="21" name="순서도: 자기 디스크 20">
              <a:extLst>
                <a:ext uri="{FF2B5EF4-FFF2-40B4-BE49-F238E27FC236}">
                  <a16:creationId xmlns:a16="http://schemas.microsoft.com/office/drawing/2014/main" id="{CEAE9144-5509-4B6B-0117-9568A781DBBF}"/>
                </a:ext>
              </a:extLst>
            </p:cNvPr>
            <p:cNvSpPr/>
            <p:nvPr/>
          </p:nvSpPr>
          <p:spPr>
            <a:xfrm>
              <a:off x="10066759" y="1573863"/>
              <a:ext cx="654425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사용자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BE2E9055-0330-6365-F028-619F15B8930D}"/>
                </a:ext>
              </a:extLst>
            </p:cNvPr>
            <p:cNvGrpSpPr/>
            <p:nvPr/>
          </p:nvGrpSpPr>
          <p:grpSpPr>
            <a:xfrm>
              <a:off x="2411478" y="713253"/>
              <a:ext cx="1829057" cy="1465729"/>
              <a:chOff x="1757082" y="4428565"/>
              <a:chExt cx="1694330" cy="1317811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7D440549-8952-72C7-0E6E-77A6A4A3B2A8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464EC5F4-9B3C-05F2-33B5-E314C1958DD3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정부디렉토리시스템</a:t>
                </a:r>
                <a:endParaRPr lang="ko-KR" altLang="en-US" b="1" dirty="0"/>
              </a:p>
            </p:txBody>
          </p:sp>
        </p:grp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779A33FA-1CE2-9B83-64B6-7CA278000C1A}"/>
                </a:ext>
              </a:extLst>
            </p:cNvPr>
            <p:cNvSpPr/>
            <p:nvPr/>
          </p:nvSpPr>
          <p:spPr>
            <a:xfrm>
              <a:off x="4594410" y="112616"/>
              <a:ext cx="3003178" cy="4554071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C4A5908A-E3BC-1A30-73C3-6E2E77F71B5C}"/>
                </a:ext>
              </a:extLst>
            </p:cNvPr>
            <p:cNvSpPr/>
            <p:nvPr/>
          </p:nvSpPr>
          <p:spPr>
            <a:xfrm>
              <a:off x="4594410" y="112617"/>
              <a:ext cx="3003178" cy="35858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/>
                <a:t>행정정보 공동이용센터</a:t>
              </a:r>
            </a:p>
          </p:txBody>
        </p:sp>
        <p:cxnSp>
          <p:nvCxnSpPr>
            <p:cNvPr id="27" name="연결선: 꺾임 26">
              <a:extLst>
                <a:ext uri="{FF2B5EF4-FFF2-40B4-BE49-F238E27FC236}">
                  <a16:creationId xmlns:a16="http://schemas.microsoft.com/office/drawing/2014/main" id="{433EE141-8FCC-034A-7A5A-3423EB9C20F0}"/>
                </a:ext>
              </a:extLst>
            </p:cNvPr>
            <p:cNvCxnSpPr>
              <a:cxnSpLocks/>
              <a:endCxn id="21" idx="1"/>
            </p:cNvCxnSpPr>
            <p:nvPr/>
          </p:nvCxnSpPr>
          <p:spPr>
            <a:xfrm>
              <a:off x="8969754" y="1439394"/>
              <a:ext cx="1424218" cy="134469"/>
            </a:xfrm>
            <a:prstGeom prst="bentConnector2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F87B6B65-57EB-1715-4A68-95ACCAC13D28}"/>
                </a:ext>
              </a:extLst>
            </p:cNvPr>
            <p:cNvSpPr/>
            <p:nvPr/>
          </p:nvSpPr>
          <p:spPr>
            <a:xfrm>
              <a:off x="9085751" y="1188382"/>
              <a:ext cx="749014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정보처리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6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27E4A393-07A9-C1CB-BBAB-3C034F4291DC}"/>
                </a:ext>
              </a:extLst>
            </p:cNvPr>
            <p:cNvGrpSpPr/>
            <p:nvPr/>
          </p:nvGrpSpPr>
          <p:grpSpPr>
            <a:xfrm>
              <a:off x="2102865" y="1311052"/>
              <a:ext cx="755004" cy="302558"/>
              <a:chOff x="0" y="4305012"/>
              <a:chExt cx="755004" cy="302558"/>
            </a:xfrm>
          </p:grpSpPr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0660B2FD-8B2A-F49E-C2E3-E4E755503F22}"/>
                  </a:ext>
                </a:extLst>
              </p:cNvPr>
              <p:cNvSpPr/>
              <p:nvPr/>
            </p:nvSpPr>
            <p:spPr>
              <a:xfrm>
                <a:off x="8244" y="4305012"/>
                <a:ext cx="746760" cy="302558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31" name="원호 30">
                <a:extLst>
                  <a:ext uri="{FF2B5EF4-FFF2-40B4-BE49-F238E27FC236}">
                    <a16:creationId xmlns:a16="http://schemas.microsoft.com/office/drawing/2014/main" id="{1A03A8AF-58BF-D859-9829-6489CFD70284}"/>
                  </a:ext>
                </a:extLst>
              </p:cNvPr>
              <p:cNvSpPr/>
              <p:nvPr/>
            </p:nvSpPr>
            <p:spPr>
              <a:xfrm rot="11667643">
                <a:off x="0" y="4422709"/>
                <a:ext cx="419611" cy="168723"/>
              </a:xfrm>
              <a:prstGeom prst="arc">
                <a:avLst/>
              </a:prstGeom>
              <a:ln w="12700">
                <a:solidFill>
                  <a:schemeClr val="accent1">
                    <a:lumMod val="75000"/>
                  </a:schemeClr>
                </a:solidFill>
                <a:prstDash val="sysDot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</p:grpSp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BB8710E0-C9C3-FAB4-AD0D-9257C986EEBD}"/>
                </a:ext>
              </a:extLst>
            </p:cNvPr>
            <p:cNvSpPr/>
            <p:nvPr/>
          </p:nvSpPr>
          <p:spPr>
            <a:xfrm>
              <a:off x="2659666" y="1242170"/>
              <a:ext cx="581620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+mn-ea"/>
                </a:rPr>
                <a:t>정보추출</a:t>
              </a:r>
              <a:endParaRPr lang="en-US" altLang="ko-KR" sz="6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5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8702C139-A102-EEB6-3812-F5F046125976}"/>
                </a:ext>
              </a:extLst>
            </p:cNvPr>
            <p:cNvSpPr/>
            <p:nvPr/>
          </p:nvSpPr>
          <p:spPr>
            <a:xfrm>
              <a:off x="8279935" y="1188382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ESB</a:t>
              </a:r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수신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Agent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3B311DC8-CD29-4C2C-D90B-F324393EB566}"/>
                </a:ext>
              </a:extLst>
            </p:cNvPr>
            <p:cNvGrpSpPr/>
            <p:nvPr/>
          </p:nvGrpSpPr>
          <p:grpSpPr>
            <a:xfrm>
              <a:off x="4822913" y="621365"/>
              <a:ext cx="2577126" cy="2031738"/>
              <a:chOff x="1957865" y="4428565"/>
              <a:chExt cx="1972879" cy="1317811"/>
            </a:xfrm>
          </p:grpSpPr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CDBA2627-74C7-493C-E5F1-DF6260C70DCF}"/>
                  </a:ext>
                </a:extLst>
              </p:cNvPr>
              <p:cNvSpPr/>
              <p:nvPr/>
            </p:nvSpPr>
            <p:spPr>
              <a:xfrm>
                <a:off x="1957868" y="4428565"/>
                <a:ext cx="1972876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8BEC8AE3-3BF9-3D8D-EA23-74CC74F44C3A}"/>
                  </a:ext>
                </a:extLst>
              </p:cNvPr>
              <p:cNvSpPr/>
              <p:nvPr/>
            </p:nvSpPr>
            <p:spPr>
              <a:xfrm>
                <a:off x="1957865" y="4428565"/>
                <a:ext cx="1972876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정보 유통 시스템</a:t>
                </a:r>
              </a:p>
            </p:txBody>
          </p:sp>
        </p:grp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4D2541FF-11A6-AC81-BB64-AE3D09D4A5DB}"/>
                </a:ext>
              </a:extLst>
            </p:cNvPr>
            <p:cNvSpPr/>
            <p:nvPr/>
          </p:nvSpPr>
          <p:spPr>
            <a:xfrm>
              <a:off x="5107950" y="1106121"/>
              <a:ext cx="1952516" cy="732691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대량정보유통서비스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ESB</a:t>
              </a:r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엔진 </a:t>
              </a:r>
            </a:p>
          </p:txBody>
        </p:sp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890715F3-6608-87A3-98C5-BCEF67036222}"/>
                </a:ext>
              </a:extLst>
            </p:cNvPr>
            <p:cNvSpPr/>
            <p:nvPr/>
          </p:nvSpPr>
          <p:spPr>
            <a:xfrm>
              <a:off x="5193848" y="1526800"/>
              <a:ext cx="561760" cy="2184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500" b="1" dirty="0" err="1">
                  <a:solidFill>
                    <a:schemeClr val="tx1"/>
                  </a:solidFill>
                  <a:latin typeface="+mn-ea"/>
                </a:rPr>
                <a:t>증적로그</a:t>
              </a:r>
              <a:endParaRPr lang="ko-KR" altLang="en-US" sz="4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id="{0FA8D451-8E11-5C6D-244D-E85E850D73E0}"/>
                </a:ext>
              </a:extLst>
            </p:cNvPr>
            <p:cNvSpPr/>
            <p:nvPr/>
          </p:nvSpPr>
          <p:spPr>
            <a:xfrm>
              <a:off x="5808246" y="1526800"/>
              <a:ext cx="561760" cy="2184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500" b="1" dirty="0">
                  <a:solidFill>
                    <a:schemeClr val="tx1"/>
                  </a:solidFill>
                  <a:latin typeface="+mn-ea"/>
                </a:rPr>
                <a:t>연계상태</a:t>
              </a:r>
              <a:endParaRPr lang="ko-KR" altLang="en-US" sz="4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5500BB84-BEC2-9D5C-3D08-D314EADF1E1B}"/>
                </a:ext>
              </a:extLst>
            </p:cNvPr>
            <p:cNvSpPr/>
            <p:nvPr/>
          </p:nvSpPr>
          <p:spPr>
            <a:xfrm>
              <a:off x="6429953" y="1522912"/>
              <a:ext cx="582763" cy="218444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500" b="1">
                  <a:solidFill>
                    <a:schemeClr val="tx1"/>
                  </a:solidFill>
                  <a:latin typeface="+mn-ea"/>
                </a:rPr>
                <a:t>모니터링</a:t>
              </a:r>
              <a:endParaRPr lang="ko-KR" altLang="en-US" sz="4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1" name="순서도: 문서 40">
              <a:extLst>
                <a:ext uri="{FF2B5EF4-FFF2-40B4-BE49-F238E27FC236}">
                  <a16:creationId xmlns:a16="http://schemas.microsoft.com/office/drawing/2014/main" id="{F38086CE-A78E-C21F-CE6E-4EA78CADC796}"/>
                </a:ext>
              </a:extLst>
            </p:cNvPr>
            <p:cNvSpPr/>
            <p:nvPr/>
          </p:nvSpPr>
          <p:spPr>
            <a:xfrm>
              <a:off x="5647539" y="1927978"/>
              <a:ext cx="616100" cy="386675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42" name="순서도: 문서 41">
              <a:extLst>
                <a:ext uri="{FF2B5EF4-FFF2-40B4-BE49-F238E27FC236}">
                  <a16:creationId xmlns:a16="http://schemas.microsoft.com/office/drawing/2014/main" id="{09010D7A-91EF-E92E-9490-CE6B095902B2}"/>
                </a:ext>
              </a:extLst>
            </p:cNvPr>
            <p:cNvSpPr/>
            <p:nvPr/>
          </p:nvSpPr>
          <p:spPr>
            <a:xfrm>
              <a:off x="5928927" y="2016696"/>
              <a:ext cx="563080" cy="386675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43" name="순서도: 문서 42">
              <a:extLst>
                <a:ext uri="{FF2B5EF4-FFF2-40B4-BE49-F238E27FC236}">
                  <a16:creationId xmlns:a16="http://schemas.microsoft.com/office/drawing/2014/main" id="{444E1EF7-C3AD-B0A3-2217-2B9E5A544C78}"/>
                </a:ext>
              </a:extLst>
            </p:cNvPr>
            <p:cNvSpPr/>
            <p:nvPr/>
          </p:nvSpPr>
          <p:spPr>
            <a:xfrm>
              <a:off x="6134880" y="2154561"/>
              <a:ext cx="646919" cy="386675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b="1" dirty="0">
                  <a:solidFill>
                    <a:schemeClr val="tx1"/>
                  </a:solidFill>
                </a:rPr>
                <a:t>대량정보</a:t>
              </a:r>
              <a:endParaRPr lang="en-US" altLang="ko-KR" sz="6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600" b="1" dirty="0">
                  <a:solidFill>
                    <a:schemeClr val="tx1"/>
                  </a:solidFill>
                </a:rPr>
                <a:t>유통파일</a:t>
              </a:r>
            </a:p>
          </p:txBody>
        </p:sp>
        <p:sp>
          <p:nvSpPr>
            <p:cNvPr id="44" name="순서도: 문서 43">
              <a:extLst>
                <a:ext uri="{FF2B5EF4-FFF2-40B4-BE49-F238E27FC236}">
                  <a16:creationId xmlns:a16="http://schemas.microsoft.com/office/drawing/2014/main" id="{F064B387-1FC1-B828-8A5E-43BB8A03BF37}"/>
                </a:ext>
              </a:extLst>
            </p:cNvPr>
            <p:cNvSpPr/>
            <p:nvPr/>
          </p:nvSpPr>
          <p:spPr>
            <a:xfrm>
              <a:off x="9993862" y="2641733"/>
              <a:ext cx="726604" cy="484095"/>
            </a:xfrm>
            <a:prstGeom prst="flowChartDocumen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</a:rPr>
                <a:t>연계</a:t>
              </a:r>
              <a:endParaRPr lang="en-US" altLang="ko-KR" sz="700" b="1" dirty="0">
                <a:solidFill>
                  <a:schemeClr val="tx1"/>
                </a:solidFill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</a:rPr>
                <a:t>시스템</a:t>
              </a:r>
            </a:p>
          </p:txBody>
        </p:sp>
        <p:cxnSp>
          <p:nvCxnSpPr>
            <p:cNvPr id="45" name="연결선: 꺾임 44">
              <a:extLst>
                <a:ext uri="{FF2B5EF4-FFF2-40B4-BE49-F238E27FC236}">
                  <a16:creationId xmlns:a16="http://schemas.microsoft.com/office/drawing/2014/main" id="{583A581C-AFE9-D524-7519-643B3AC6D892}"/>
                </a:ext>
              </a:extLst>
            </p:cNvPr>
            <p:cNvCxnSpPr>
              <a:cxnSpLocks/>
              <a:stCxn id="32" idx="3"/>
              <a:endCxn id="37" idx="1"/>
            </p:cNvCxnSpPr>
            <p:nvPr/>
          </p:nvCxnSpPr>
          <p:spPr>
            <a:xfrm>
              <a:off x="3241286" y="1468529"/>
              <a:ext cx="1866664" cy="3938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직사각형 45">
              <a:extLst>
                <a:ext uri="{FF2B5EF4-FFF2-40B4-BE49-F238E27FC236}">
                  <a16:creationId xmlns:a16="http://schemas.microsoft.com/office/drawing/2014/main" id="{916615F3-8464-7BDD-6667-3298DB688C9C}"/>
                </a:ext>
              </a:extLst>
            </p:cNvPr>
            <p:cNvSpPr/>
            <p:nvPr/>
          </p:nvSpPr>
          <p:spPr>
            <a:xfrm>
              <a:off x="3465482" y="1240455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ESB</a:t>
              </a:r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송신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Agent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7" name="순서도: 문서 46">
              <a:extLst>
                <a:ext uri="{FF2B5EF4-FFF2-40B4-BE49-F238E27FC236}">
                  <a16:creationId xmlns:a16="http://schemas.microsoft.com/office/drawing/2014/main" id="{FC32CBD7-BA60-2BDF-806E-9637CA605556}"/>
                </a:ext>
              </a:extLst>
            </p:cNvPr>
            <p:cNvSpPr/>
            <p:nvPr/>
          </p:nvSpPr>
          <p:spPr>
            <a:xfrm>
              <a:off x="3261119" y="1644019"/>
              <a:ext cx="393782" cy="323748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b="1">
                  <a:solidFill>
                    <a:schemeClr val="tx1"/>
                  </a:solidFill>
                </a:rPr>
                <a:t>파일</a:t>
              </a:r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cxnSp>
          <p:nvCxnSpPr>
            <p:cNvPr id="48" name="연결선: 꺾임 47">
              <a:extLst>
                <a:ext uri="{FF2B5EF4-FFF2-40B4-BE49-F238E27FC236}">
                  <a16:creationId xmlns:a16="http://schemas.microsoft.com/office/drawing/2014/main" id="{AF177EE9-13AC-805E-DC32-4B8A81CB4D03}"/>
                </a:ext>
              </a:extLst>
            </p:cNvPr>
            <p:cNvCxnSpPr>
              <a:cxnSpLocks/>
              <a:stCxn id="37" idx="3"/>
              <a:endCxn id="33" idx="1"/>
            </p:cNvCxnSpPr>
            <p:nvPr/>
          </p:nvCxnSpPr>
          <p:spPr>
            <a:xfrm flipV="1">
              <a:off x="7060466" y="1410258"/>
              <a:ext cx="1219469" cy="62209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연결선: 꺾임 48">
              <a:extLst>
                <a:ext uri="{FF2B5EF4-FFF2-40B4-BE49-F238E27FC236}">
                  <a16:creationId xmlns:a16="http://schemas.microsoft.com/office/drawing/2014/main" id="{1BDAA2F9-7B69-AF68-3F21-8CDF868059B7}"/>
                </a:ext>
              </a:extLst>
            </p:cNvPr>
            <p:cNvCxnSpPr>
              <a:cxnSpLocks/>
              <a:stCxn id="21" idx="3"/>
              <a:endCxn id="44" idx="0"/>
            </p:cNvCxnSpPr>
            <p:nvPr/>
          </p:nvCxnSpPr>
          <p:spPr>
            <a:xfrm rot="5400000">
              <a:off x="10132986" y="2380747"/>
              <a:ext cx="485164" cy="36808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순서도: 문서 49">
              <a:extLst>
                <a:ext uri="{FF2B5EF4-FFF2-40B4-BE49-F238E27FC236}">
                  <a16:creationId xmlns:a16="http://schemas.microsoft.com/office/drawing/2014/main" id="{572B3673-E333-7773-7D05-21D61B755397}"/>
                </a:ext>
              </a:extLst>
            </p:cNvPr>
            <p:cNvSpPr/>
            <p:nvPr/>
          </p:nvSpPr>
          <p:spPr>
            <a:xfrm>
              <a:off x="8224661" y="1596121"/>
              <a:ext cx="393782" cy="323748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b="1">
                  <a:solidFill>
                    <a:schemeClr val="tx1"/>
                  </a:solidFill>
                </a:rPr>
                <a:t>파일</a:t>
              </a:r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sp>
          <p:nvSpPr>
            <p:cNvPr id="51" name="순서도: 자기 디스크 50">
              <a:extLst>
                <a:ext uri="{FF2B5EF4-FFF2-40B4-BE49-F238E27FC236}">
                  <a16:creationId xmlns:a16="http://schemas.microsoft.com/office/drawing/2014/main" id="{D7352922-F000-3947-7191-EF8168D885D7}"/>
                </a:ext>
              </a:extLst>
            </p:cNvPr>
            <p:cNvSpPr/>
            <p:nvPr/>
          </p:nvSpPr>
          <p:spPr>
            <a:xfrm>
              <a:off x="1559958" y="3076011"/>
              <a:ext cx="654425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연계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3B3192B9-E71D-37D0-1BF4-D591C8D6651B}"/>
                </a:ext>
              </a:extLst>
            </p:cNvPr>
            <p:cNvGrpSpPr/>
            <p:nvPr/>
          </p:nvGrpSpPr>
          <p:grpSpPr>
            <a:xfrm>
              <a:off x="2411478" y="2598626"/>
              <a:ext cx="1829057" cy="1465729"/>
              <a:chOff x="1757082" y="4428565"/>
              <a:chExt cx="1694330" cy="1317811"/>
            </a:xfrm>
          </p:grpSpPr>
          <p:sp>
            <p:nvSpPr>
              <p:cNvPr id="53" name="직사각형 52">
                <a:extLst>
                  <a:ext uri="{FF2B5EF4-FFF2-40B4-BE49-F238E27FC236}">
                    <a16:creationId xmlns:a16="http://schemas.microsoft.com/office/drawing/2014/main" id="{2D2FAA32-805B-5836-213C-297FA42119A1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54" name="직사각형 53">
                <a:extLst>
                  <a:ext uri="{FF2B5EF4-FFF2-40B4-BE49-F238E27FC236}">
                    <a16:creationId xmlns:a16="http://schemas.microsoft.com/office/drawing/2014/main" id="{D709241E-DF4C-9B59-044C-F2AA0D8F6CAC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 err="1"/>
                  <a:t>행정표준코드관리시스템</a:t>
                </a:r>
                <a:endParaRPr lang="ko-KR" altLang="en-US" b="1" dirty="0"/>
              </a:p>
            </p:txBody>
          </p:sp>
        </p:grp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7660081A-DDE3-718B-E6EB-A10E7BF36447}"/>
                </a:ext>
              </a:extLst>
            </p:cNvPr>
            <p:cNvGrpSpPr/>
            <p:nvPr/>
          </p:nvGrpSpPr>
          <p:grpSpPr>
            <a:xfrm>
              <a:off x="2102865" y="3196425"/>
              <a:ext cx="755004" cy="302558"/>
              <a:chOff x="0" y="4305012"/>
              <a:chExt cx="755004" cy="302558"/>
            </a:xfrm>
          </p:grpSpPr>
          <p:sp>
            <p:nvSpPr>
              <p:cNvPr id="56" name="타원 55">
                <a:extLst>
                  <a:ext uri="{FF2B5EF4-FFF2-40B4-BE49-F238E27FC236}">
                    <a16:creationId xmlns:a16="http://schemas.microsoft.com/office/drawing/2014/main" id="{2C1C8537-E24A-1406-9B40-62E5AF75CAE7}"/>
                  </a:ext>
                </a:extLst>
              </p:cNvPr>
              <p:cNvSpPr/>
              <p:nvPr/>
            </p:nvSpPr>
            <p:spPr>
              <a:xfrm>
                <a:off x="8244" y="4305012"/>
                <a:ext cx="746760" cy="302558"/>
              </a:xfrm>
              <a:prstGeom prst="ellipse">
                <a:avLst/>
              </a:prstGeom>
              <a:noFill/>
              <a:ln>
                <a:solidFill>
                  <a:schemeClr val="accent1">
                    <a:lumMod val="75000"/>
                  </a:schemeClr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57" name="원호 56">
                <a:extLst>
                  <a:ext uri="{FF2B5EF4-FFF2-40B4-BE49-F238E27FC236}">
                    <a16:creationId xmlns:a16="http://schemas.microsoft.com/office/drawing/2014/main" id="{03AA9EAA-B9E9-90FD-AA14-45943110EC54}"/>
                  </a:ext>
                </a:extLst>
              </p:cNvPr>
              <p:cNvSpPr/>
              <p:nvPr/>
            </p:nvSpPr>
            <p:spPr>
              <a:xfrm rot="11667643">
                <a:off x="0" y="4422709"/>
                <a:ext cx="419611" cy="168723"/>
              </a:xfrm>
              <a:prstGeom prst="arc">
                <a:avLst/>
              </a:prstGeom>
              <a:ln w="12700">
                <a:solidFill>
                  <a:schemeClr val="accent1">
                    <a:lumMod val="75000"/>
                  </a:schemeClr>
                </a:solidFill>
                <a:prstDash val="sysDot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</p:grpSp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97B8BBC6-51DC-57CB-0E18-ED1BBA211E78}"/>
                </a:ext>
              </a:extLst>
            </p:cNvPr>
            <p:cNvSpPr/>
            <p:nvPr/>
          </p:nvSpPr>
          <p:spPr>
            <a:xfrm>
              <a:off x="2659666" y="3127543"/>
              <a:ext cx="581620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+mn-ea"/>
                </a:rPr>
                <a:t>정보추출</a:t>
              </a:r>
              <a:endParaRPr lang="en-US" altLang="ko-KR" sz="6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6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5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9" name="순서도: 문서 58">
              <a:extLst>
                <a:ext uri="{FF2B5EF4-FFF2-40B4-BE49-F238E27FC236}">
                  <a16:creationId xmlns:a16="http://schemas.microsoft.com/office/drawing/2014/main" id="{114C040B-AE50-6D7E-43E0-013329CE71AA}"/>
                </a:ext>
              </a:extLst>
            </p:cNvPr>
            <p:cNvSpPr/>
            <p:nvPr/>
          </p:nvSpPr>
          <p:spPr>
            <a:xfrm>
              <a:off x="3261119" y="3529392"/>
              <a:ext cx="393782" cy="323748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b="1">
                  <a:solidFill>
                    <a:schemeClr val="tx1"/>
                  </a:solidFill>
                </a:rPr>
                <a:t>파일</a:t>
              </a:r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cxnSp>
          <p:nvCxnSpPr>
            <p:cNvPr id="60" name="연결선: 꺾임 59">
              <a:extLst>
                <a:ext uri="{FF2B5EF4-FFF2-40B4-BE49-F238E27FC236}">
                  <a16:creationId xmlns:a16="http://schemas.microsoft.com/office/drawing/2014/main" id="{78C17DFC-5196-9E92-DE99-A009AF60CEBE}"/>
                </a:ext>
              </a:extLst>
            </p:cNvPr>
            <p:cNvCxnSpPr>
              <a:cxnSpLocks/>
              <a:stCxn id="58" idx="3"/>
            </p:cNvCxnSpPr>
            <p:nvPr/>
          </p:nvCxnSpPr>
          <p:spPr>
            <a:xfrm flipV="1">
              <a:off x="3241286" y="1684207"/>
              <a:ext cx="1892615" cy="1669695"/>
            </a:xfrm>
            <a:prstGeom prst="bentConnector3">
              <a:avLst>
                <a:gd name="adj1" fmla="val 57046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직사각형 60">
              <a:extLst>
                <a:ext uri="{FF2B5EF4-FFF2-40B4-BE49-F238E27FC236}">
                  <a16:creationId xmlns:a16="http://schemas.microsoft.com/office/drawing/2014/main" id="{CB445AAB-FB70-07C1-667F-96066A9BF0DB}"/>
                </a:ext>
              </a:extLst>
            </p:cNvPr>
            <p:cNvSpPr/>
            <p:nvPr/>
          </p:nvSpPr>
          <p:spPr>
            <a:xfrm>
              <a:off x="3465482" y="3125828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ESB</a:t>
              </a:r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송신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Agent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2" name="순서도: 자기 디스크 61">
              <a:extLst>
                <a:ext uri="{FF2B5EF4-FFF2-40B4-BE49-F238E27FC236}">
                  <a16:creationId xmlns:a16="http://schemas.microsoft.com/office/drawing/2014/main" id="{6CDBEB05-CECF-4B1B-6BD6-43CDCB3F6058}"/>
                </a:ext>
              </a:extLst>
            </p:cNvPr>
            <p:cNvSpPr/>
            <p:nvPr/>
          </p:nvSpPr>
          <p:spPr>
            <a:xfrm>
              <a:off x="10034996" y="3797228"/>
              <a:ext cx="717950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조직코드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FA48EC50-194D-ADA0-921B-C343D897D6ED}"/>
                </a:ext>
              </a:extLst>
            </p:cNvPr>
            <p:cNvGrpSpPr/>
            <p:nvPr/>
          </p:nvGrpSpPr>
          <p:grpSpPr>
            <a:xfrm>
              <a:off x="8166476" y="2897754"/>
              <a:ext cx="1694330" cy="1317811"/>
              <a:chOff x="7310325" y="4428565"/>
              <a:chExt cx="1694330" cy="1317811"/>
            </a:xfrm>
          </p:grpSpPr>
          <p:sp>
            <p:nvSpPr>
              <p:cNvPr id="3072" name="직사각형 3071">
                <a:extLst>
                  <a:ext uri="{FF2B5EF4-FFF2-40B4-BE49-F238E27FC236}">
                    <a16:creationId xmlns:a16="http://schemas.microsoft.com/office/drawing/2014/main" id="{1E64B19F-29A8-80BD-2AE7-0955FE3262F5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3074" name="직사각형 3073">
                <a:extLst>
                  <a:ext uri="{FF2B5EF4-FFF2-40B4-BE49-F238E27FC236}">
                    <a16:creationId xmlns:a16="http://schemas.microsoft.com/office/drawing/2014/main" id="{149189ED-4203-6EF0-0A00-11E6A21D4B7F}"/>
                  </a:ext>
                </a:extLst>
              </p:cNvPr>
              <p:cNvSpPr/>
              <p:nvPr/>
            </p:nvSpPr>
            <p:spPr>
              <a:xfrm>
                <a:off x="7310325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통합관리시스템</a:t>
                </a:r>
              </a:p>
            </p:txBody>
          </p:sp>
        </p:grpSp>
        <p:sp>
          <p:nvSpPr>
            <p:cNvPr id="3075" name="직사각형 3074">
              <a:extLst>
                <a:ext uri="{FF2B5EF4-FFF2-40B4-BE49-F238E27FC236}">
                  <a16:creationId xmlns:a16="http://schemas.microsoft.com/office/drawing/2014/main" id="{215FDFE5-53F9-198D-7A4C-F0F94144B663}"/>
                </a:ext>
              </a:extLst>
            </p:cNvPr>
            <p:cNvSpPr/>
            <p:nvPr/>
          </p:nvSpPr>
          <p:spPr>
            <a:xfrm>
              <a:off x="8279935" y="3372883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ESB</a:t>
              </a:r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수신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Agent</a:t>
              </a:r>
              <a:endParaRPr lang="ko-KR" altLang="en-US" sz="8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076" name="순서도: 문서 3075">
              <a:extLst>
                <a:ext uri="{FF2B5EF4-FFF2-40B4-BE49-F238E27FC236}">
                  <a16:creationId xmlns:a16="http://schemas.microsoft.com/office/drawing/2014/main" id="{7F9A6054-6851-F724-B987-BEC85CB2AC9A}"/>
                </a:ext>
              </a:extLst>
            </p:cNvPr>
            <p:cNvSpPr/>
            <p:nvPr/>
          </p:nvSpPr>
          <p:spPr>
            <a:xfrm>
              <a:off x="8224661" y="3780622"/>
              <a:ext cx="393782" cy="323748"/>
            </a:xfrm>
            <a:prstGeom prst="flowChartDocument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b="1">
                  <a:solidFill>
                    <a:schemeClr val="tx1"/>
                  </a:solidFill>
                </a:rPr>
                <a:t>파일</a:t>
              </a:r>
              <a:endParaRPr lang="ko-KR" altLang="en-US" sz="600" b="1" dirty="0">
                <a:solidFill>
                  <a:schemeClr val="tx1"/>
                </a:solidFill>
              </a:endParaRPr>
            </a:p>
          </p:txBody>
        </p:sp>
        <p:cxnSp>
          <p:nvCxnSpPr>
            <p:cNvPr id="3077" name="연결선: 꺾임 3076">
              <a:extLst>
                <a:ext uri="{FF2B5EF4-FFF2-40B4-BE49-F238E27FC236}">
                  <a16:creationId xmlns:a16="http://schemas.microsoft.com/office/drawing/2014/main" id="{FFC36B60-35AD-4413-86EF-B58F9DB8F08D}"/>
                </a:ext>
              </a:extLst>
            </p:cNvPr>
            <p:cNvCxnSpPr>
              <a:cxnSpLocks/>
              <a:stCxn id="37" idx="3"/>
              <a:endCxn id="3075" idx="1"/>
            </p:cNvCxnSpPr>
            <p:nvPr/>
          </p:nvCxnSpPr>
          <p:spPr>
            <a:xfrm>
              <a:off x="7060466" y="1472467"/>
              <a:ext cx="1219469" cy="2122292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8" name="연결선: 꺾임 3077">
              <a:extLst>
                <a:ext uri="{FF2B5EF4-FFF2-40B4-BE49-F238E27FC236}">
                  <a16:creationId xmlns:a16="http://schemas.microsoft.com/office/drawing/2014/main" id="{48365B14-84C1-727A-657F-FB632341C7A8}"/>
                </a:ext>
              </a:extLst>
            </p:cNvPr>
            <p:cNvCxnSpPr>
              <a:cxnSpLocks/>
              <a:stCxn id="3075" idx="3"/>
              <a:endCxn id="62" idx="1"/>
            </p:cNvCxnSpPr>
            <p:nvPr/>
          </p:nvCxnSpPr>
          <p:spPr>
            <a:xfrm>
              <a:off x="8943323" y="3594759"/>
              <a:ext cx="1450648" cy="202469"/>
            </a:xfrm>
            <a:prstGeom prst="bentConnector2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9" name="연결선: 꺾임 3078">
              <a:extLst>
                <a:ext uri="{FF2B5EF4-FFF2-40B4-BE49-F238E27FC236}">
                  <a16:creationId xmlns:a16="http://schemas.microsoft.com/office/drawing/2014/main" id="{C7AD7CA8-EF43-C305-6CDD-C5122460038D}"/>
                </a:ext>
              </a:extLst>
            </p:cNvPr>
            <p:cNvCxnSpPr>
              <a:cxnSpLocks/>
              <a:stCxn id="44" idx="2"/>
              <a:endCxn id="62" idx="1"/>
            </p:cNvCxnSpPr>
            <p:nvPr/>
          </p:nvCxnSpPr>
          <p:spPr>
            <a:xfrm rot="16200000" flipH="1">
              <a:off x="10023865" y="3427122"/>
              <a:ext cx="703404" cy="36807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0" name="사각형: 둥근 모서리 3079">
              <a:extLst>
                <a:ext uri="{FF2B5EF4-FFF2-40B4-BE49-F238E27FC236}">
                  <a16:creationId xmlns:a16="http://schemas.microsoft.com/office/drawing/2014/main" id="{82BA7B2E-8FDB-7E18-F8EB-DA802ADAE45E}"/>
                </a:ext>
              </a:extLst>
            </p:cNvPr>
            <p:cNvSpPr/>
            <p:nvPr/>
          </p:nvSpPr>
          <p:spPr>
            <a:xfrm>
              <a:off x="9085751" y="3372883"/>
              <a:ext cx="749014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정보처리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6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081" name="TextBox 3080">
              <a:extLst>
                <a:ext uri="{FF2B5EF4-FFF2-40B4-BE49-F238E27FC236}">
                  <a16:creationId xmlns:a16="http://schemas.microsoft.com/office/drawing/2014/main" id="{46EF7EA9-1B03-9A1E-65C8-FD563EE8A358}"/>
                </a:ext>
              </a:extLst>
            </p:cNvPr>
            <p:cNvSpPr txBox="1"/>
            <p:nvPr/>
          </p:nvSpPr>
          <p:spPr>
            <a:xfrm>
              <a:off x="2536895" y="4140512"/>
              <a:ext cx="1703639" cy="489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050" b="1" dirty="0"/>
                <a:t>민원정보분석시스템 </a:t>
              </a:r>
              <a:endParaRPr lang="en-US" altLang="ko-KR" sz="1050" b="1" dirty="0"/>
            </a:p>
            <a:p>
              <a:pPr algn="r"/>
              <a:r>
                <a:rPr lang="ko-KR" altLang="en-US" sz="1050" b="1" dirty="0"/>
                <a:t>기관 연계 협의 </a:t>
              </a:r>
            </a:p>
          </p:txBody>
        </p:sp>
        <p:sp>
          <p:nvSpPr>
            <p:cNvPr id="3082" name="직사각형 3081">
              <a:extLst>
                <a:ext uri="{FF2B5EF4-FFF2-40B4-BE49-F238E27FC236}">
                  <a16:creationId xmlns:a16="http://schemas.microsoft.com/office/drawing/2014/main" id="{2FF2E9A2-71EA-0336-3615-34AA049852A9}"/>
                </a:ext>
              </a:extLst>
            </p:cNvPr>
            <p:cNvSpPr/>
            <p:nvPr/>
          </p:nvSpPr>
          <p:spPr>
            <a:xfrm>
              <a:off x="1384155" y="4714563"/>
              <a:ext cx="3003178" cy="1939720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  <p:sp>
          <p:nvSpPr>
            <p:cNvPr id="3083" name="직사각형 3082">
              <a:extLst>
                <a:ext uri="{FF2B5EF4-FFF2-40B4-BE49-F238E27FC236}">
                  <a16:creationId xmlns:a16="http://schemas.microsoft.com/office/drawing/2014/main" id="{B80F4A6F-5B45-B687-BB87-85855AB24924}"/>
                </a:ext>
              </a:extLst>
            </p:cNvPr>
            <p:cNvSpPr/>
            <p:nvPr/>
          </p:nvSpPr>
          <p:spPr>
            <a:xfrm>
              <a:off x="1384155" y="4714561"/>
              <a:ext cx="3003178" cy="358589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/>
                <a:t>행정안전부</a:t>
              </a:r>
            </a:p>
          </p:txBody>
        </p:sp>
        <p:sp>
          <p:nvSpPr>
            <p:cNvPr id="3084" name="직사각형 3083">
              <a:extLst>
                <a:ext uri="{FF2B5EF4-FFF2-40B4-BE49-F238E27FC236}">
                  <a16:creationId xmlns:a16="http://schemas.microsoft.com/office/drawing/2014/main" id="{C071A59F-FAA3-DA30-5669-57C9A967C376}"/>
                </a:ext>
              </a:extLst>
            </p:cNvPr>
            <p:cNvSpPr/>
            <p:nvPr/>
          </p:nvSpPr>
          <p:spPr>
            <a:xfrm>
              <a:off x="4607987" y="4815204"/>
              <a:ext cx="3003178" cy="1833694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  <p:sp>
          <p:nvSpPr>
            <p:cNvPr id="3085" name="직사각형 3084">
              <a:extLst>
                <a:ext uri="{FF2B5EF4-FFF2-40B4-BE49-F238E27FC236}">
                  <a16:creationId xmlns:a16="http://schemas.microsoft.com/office/drawing/2014/main" id="{8DDABC16-59B2-B47E-202F-A64EEBD06D64}"/>
                </a:ext>
              </a:extLst>
            </p:cNvPr>
            <p:cNvSpPr/>
            <p:nvPr/>
          </p:nvSpPr>
          <p:spPr>
            <a:xfrm>
              <a:off x="4607987" y="4815204"/>
              <a:ext cx="3003178" cy="358589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100" b="1" dirty="0"/>
                <a:t>행정안전부 </a:t>
              </a:r>
              <a:r>
                <a:rPr lang="en-US" altLang="ko-KR" sz="1100" b="1" dirty="0"/>
                <a:t>API </a:t>
              </a:r>
              <a:r>
                <a:rPr lang="ko-KR" altLang="en-US" sz="1100" b="1" dirty="0"/>
                <a:t>게이트웨이</a:t>
              </a:r>
            </a:p>
          </p:txBody>
        </p:sp>
        <p:sp>
          <p:nvSpPr>
            <p:cNvPr id="3086" name="직사각형 3085">
              <a:extLst>
                <a:ext uri="{FF2B5EF4-FFF2-40B4-BE49-F238E27FC236}">
                  <a16:creationId xmlns:a16="http://schemas.microsoft.com/office/drawing/2014/main" id="{78D51B69-DF69-2C8D-8505-DD924CCB57BF}"/>
                </a:ext>
              </a:extLst>
            </p:cNvPr>
            <p:cNvSpPr/>
            <p:nvPr/>
          </p:nvSpPr>
          <p:spPr>
            <a:xfrm>
              <a:off x="3479943" y="5819071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API</a:t>
              </a:r>
            </a:p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서버</a:t>
              </a:r>
            </a:p>
          </p:txBody>
        </p:sp>
        <p:sp>
          <p:nvSpPr>
            <p:cNvPr id="3087" name="직사각형 3086">
              <a:extLst>
                <a:ext uri="{FF2B5EF4-FFF2-40B4-BE49-F238E27FC236}">
                  <a16:creationId xmlns:a16="http://schemas.microsoft.com/office/drawing/2014/main" id="{70C90938-1626-4E76-5870-A7A5D2EE8EA8}"/>
                </a:ext>
              </a:extLst>
            </p:cNvPr>
            <p:cNvSpPr/>
            <p:nvPr/>
          </p:nvSpPr>
          <p:spPr>
            <a:xfrm>
              <a:off x="5879271" y="5823982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API</a:t>
              </a:r>
            </a:p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서버</a:t>
              </a:r>
            </a:p>
          </p:txBody>
        </p:sp>
        <p:cxnSp>
          <p:nvCxnSpPr>
            <p:cNvPr id="3088" name="직선 화살표 연결선 3087">
              <a:extLst>
                <a:ext uri="{FF2B5EF4-FFF2-40B4-BE49-F238E27FC236}">
                  <a16:creationId xmlns:a16="http://schemas.microsoft.com/office/drawing/2014/main" id="{15C71D72-8C13-7337-BAD7-91FE69E2026B}"/>
                </a:ext>
              </a:extLst>
            </p:cNvPr>
            <p:cNvCxnSpPr>
              <a:cxnSpLocks/>
            </p:cNvCxnSpPr>
            <p:nvPr/>
          </p:nvCxnSpPr>
          <p:spPr>
            <a:xfrm>
              <a:off x="4327565" y="5911812"/>
              <a:ext cx="1416424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89" name="TextBox 3088">
              <a:extLst>
                <a:ext uri="{FF2B5EF4-FFF2-40B4-BE49-F238E27FC236}">
                  <a16:creationId xmlns:a16="http://schemas.microsoft.com/office/drawing/2014/main" id="{A4F43527-BBED-6786-3AE6-A942B382F796}"/>
                </a:ext>
              </a:extLst>
            </p:cNvPr>
            <p:cNvSpPr txBox="1"/>
            <p:nvPr/>
          </p:nvSpPr>
          <p:spPr>
            <a:xfrm>
              <a:off x="4540983" y="5580791"/>
              <a:ext cx="829683" cy="2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/>
                <a:t>Request</a:t>
              </a:r>
              <a:endParaRPr lang="ko-KR" altLang="en-US" sz="1050" dirty="0"/>
            </a:p>
          </p:txBody>
        </p:sp>
        <p:cxnSp>
          <p:nvCxnSpPr>
            <p:cNvPr id="3090" name="직선 화살표 연결선 3089">
              <a:extLst>
                <a:ext uri="{FF2B5EF4-FFF2-40B4-BE49-F238E27FC236}">
                  <a16:creationId xmlns:a16="http://schemas.microsoft.com/office/drawing/2014/main" id="{23D6E8B4-0DC4-33A9-965D-819E2B1D7B63}"/>
                </a:ext>
              </a:extLst>
            </p:cNvPr>
            <p:cNvCxnSpPr>
              <a:cxnSpLocks/>
            </p:cNvCxnSpPr>
            <p:nvPr/>
          </p:nvCxnSpPr>
          <p:spPr>
            <a:xfrm>
              <a:off x="4327565" y="6169547"/>
              <a:ext cx="1416424" cy="0"/>
            </a:xfrm>
            <a:prstGeom prst="straightConnector1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1" name="TextBox 3090">
              <a:extLst>
                <a:ext uri="{FF2B5EF4-FFF2-40B4-BE49-F238E27FC236}">
                  <a16:creationId xmlns:a16="http://schemas.microsoft.com/office/drawing/2014/main" id="{F9A6EDCB-9CB9-5E6B-BF21-0543F35C20D3}"/>
                </a:ext>
              </a:extLst>
            </p:cNvPr>
            <p:cNvSpPr txBox="1"/>
            <p:nvPr/>
          </p:nvSpPr>
          <p:spPr>
            <a:xfrm>
              <a:off x="4540983" y="6084126"/>
              <a:ext cx="937274" cy="2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/>
                <a:t>Response</a:t>
              </a:r>
              <a:endParaRPr lang="ko-KR" altLang="en-US" sz="1050" dirty="0"/>
            </a:p>
          </p:txBody>
        </p:sp>
        <p:cxnSp>
          <p:nvCxnSpPr>
            <p:cNvPr id="3092" name="직선 화살표 연결선 3091">
              <a:extLst>
                <a:ext uri="{FF2B5EF4-FFF2-40B4-BE49-F238E27FC236}">
                  <a16:creationId xmlns:a16="http://schemas.microsoft.com/office/drawing/2014/main" id="{28BC7D38-685C-C81F-A186-91D953C41342}"/>
                </a:ext>
              </a:extLst>
            </p:cNvPr>
            <p:cNvCxnSpPr>
              <a:cxnSpLocks/>
            </p:cNvCxnSpPr>
            <p:nvPr/>
          </p:nvCxnSpPr>
          <p:spPr>
            <a:xfrm>
              <a:off x="6716280" y="5896820"/>
              <a:ext cx="1416424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3" name="TextBox 3092">
              <a:extLst>
                <a:ext uri="{FF2B5EF4-FFF2-40B4-BE49-F238E27FC236}">
                  <a16:creationId xmlns:a16="http://schemas.microsoft.com/office/drawing/2014/main" id="{761E30E3-39CE-484A-716E-14366CC4B719}"/>
                </a:ext>
              </a:extLst>
            </p:cNvPr>
            <p:cNvSpPr txBox="1"/>
            <p:nvPr/>
          </p:nvSpPr>
          <p:spPr>
            <a:xfrm>
              <a:off x="6929697" y="5539588"/>
              <a:ext cx="829683" cy="2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/>
                <a:t>Request</a:t>
              </a:r>
              <a:endParaRPr lang="ko-KR" altLang="en-US" sz="1050" dirty="0"/>
            </a:p>
          </p:txBody>
        </p:sp>
        <p:cxnSp>
          <p:nvCxnSpPr>
            <p:cNvPr id="3094" name="직선 화살표 연결선 3093">
              <a:extLst>
                <a:ext uri="{FF2B5EF4-FFF2-40B4-BE49-F238E27FC236}">
                  <a16:creationId xmlns:a16="http://schemas.microsoft.com/office/drawing/2014/main" id="{F3B807B8-FDAB-0A30-79BB-8C08AEF67DF7}"/>
                </a:ext>
              </a:extLst>
            </p:cNvPr>
            <p:cNvCxnSpPr>
              <a:cxnSpLocks/>
            </p:cNvCxnSpPr>
            <p:nvPr/>
          </p:nvCxnSpPr>
          <p:spPr>
            <a:xfrm>
              <a:off x="6687903" y="6117280"/>
              <a:ext cx="1416424" cy="0"/>
            </a:xfrm>
            <a:prstGeom prst="straightConnector1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95" name="TextBox 3094">
              <a:extLst>
                <a:ext uri="{FF2B5EF4-FFF2-40B4-BE49-F238E27FC236}">
                  <a16:creationId xmlns:a16="http://schemas.microsoft.com/office/drawing/2014/main" id="{8893E352-3C8F-2E4E-AE27-9AC84CCC588A}"/>
                </a:ext>
              </a:extLst>
            </p:cNvPr>
            <p:cNvSpPr txBox="1"/>
            <p:nvPr/>
          </p:nvSpPr>
          <p:spPr>
            <a:xfrm>
              <a:off x="6974774" y="6128344"/>
              <a:ext cx="937274" cy="2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/>
                <a:t>Response</a:t>
              </a:r>
              <a:endParaRPr lang="ko-KR" altLang="en-US" sz="1050" dirty="0"/>
            </a:p>
          </p:txBody>
        </p:sp>
        <p:sp>
          <p:nvSpPr>
            <p:cNvPr id="3096" name="사각형: 둥근 모서리 3095">
              <a:extLst>
                <a:ext uri="{FF2B5EF4-FFF2-40B4-BE49-F238E27FC236}">
                  <a16:creationId xmlns:a16="http://schemas.microsoft.com/office/drawing/2014/main" id="{9AD5FA4D-FCB0-5392-FD64-9E906E990775}"/>
                </a:ext>
              </a:extLst>
            </p:cNvPr>
            <p:cNvSpPr/>
            <p:nvPr/>
          </p:nvSpPr>
          <p:spPr>
            <a:xfrm>
              <a:off x="2620432" y="5819071"/>
              <a:ext cx="749014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정보추출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600" b="1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3097" name="그룹 3096">
              <a:extLst>
                <a:ext uri="{FF2B5EF4-FFF2-40B4-BE49-F238E27FC236}">
                  <a16:creationId xmlns:a16="http://schemas.microsoft.com/office/drawing/2014/main" id="{23B1E699-77E1-B267-C039-D94D60F809B2}"/>
                </a:ext>
              </a:extLst>
            </p:cNvPr>
            <p:cNvGrpSpPr/>
            <p:nvPr/>
          </p:nvGrpSpPr>
          <p:grpSpPr>
            <a:xfrm>
              <a:off x="8210328" y="5005072"/>
              <a:ext cx="1694330" cy="1465729"/>
              <a:chOff x="1757082" y="4428565"/>
              <a:chExt cx="1694330" cy="1317811"/>
            </a:xfrm>
          </p:grpSpPr>
          <p:sp>
            <p:nvSpPr>
              <p:cNvPr id="3098" name="직사각형 3097">
                <a:extLst>
                  <a:ext uri="{FF2B5EF4-FFF2-40B4-BE49-F238E27FC236}">
                    <a16:creationId xmlns:a16="http://schemas.microsoft.com/office/drawing/2014/main" id="{8C8E6380-EC08-F115-CDC1-348D395CCA06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131781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800"/>
              </a:p>
            </p:txBody>
          </p:sp>
          <p:sp>
            <p:nvSpPr>
              <p:cNvPr id="3099" name="직사각형 3098">
                <a:extLst>
                  <a:ext uri="{FF2B5EF4-FFF2-40B4-BE49-F238E27FC236}">
                    <a16:creationId xmlns:a16="http://schemas.microsoft.com/office/drawing/2014/main" id="{9463A372-AE7A-ADD5-EBE8-3E731A355066}"/>
                  </a:ext>
                </a:extLst>
              </p:cNvPr>
              <p:cNvSpPr/>
              <p:nvPr/>
            </p:nvSpPr>
            <p:spPr>
              <a:xfrm>
                <a:off x="1757082" y="4428565"/>
                <a:ext cx="1694330" cy="268941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b="1" dirty="0"/>
                  <a:t>통합로그인</a:t>
                </a:r>
                <a:r>
                  <a:rPr lang="en-US" altLang="ko-KR" b="1" dirty="0"/>
                  <a:t>(SSO)</a:t>
                </a:r>
                <a:endParaRPr lang="ko-KR" altLang="en-US" b="1" dirty="0"/>
              </a:p>
            </p:txBody>
          </p:sp>
        </p:grpSp>
        <p:sp>
          <p:nvSpPr>
            <p:cNvPr id="3100" name="사각형: 둥근 모서리 3099">
              <a:extLst>
                <a:ext uri="{FF2B5EF4-FFF2-40B4-BE49-F238E27FC236}">
                  <a16:creationId xmlns:a16="http://schemas.microsoft.com/office/drawing/2014/main" id="{A7395C78-4F24-047F-2999-397999AD157A}"/>
                </a:ext>
              </a:extLst>
            </p:cNvPr>
            <p:cNvSpPr/>
            <p:nvPr/>
          </p:nvSpPr>
          <p:spPr>
            <a:xfrm>
              <a:off x="8359674" y="5929183"/>
              <a:ext cx="610080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b="1" dirty="0">
                  <a:solidFill>
                    <a:schemeClr val="tx1"/>
                  </a:solidFill>
                  <a:latin typeface="+mn-ea"/>
                </a:rPr>
                <a:t>API</a:t>
              </a: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스케줄</a:t>
              </a:r>
              <a:endParaRPr lang="ko-KR" altLang="en-US" sz="6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01" name="직사각형 3100">
              <a:extLst>
                <a:ext uri="{FF2B5EF4-FFF2-40B4-BE49-F238E27FC236}">
                  <a16:creationId xmlns:a16="http://schemas.microsoft.com/office/drawing/2014/main" id="{8057125D-1F13-3089-FEDF-209965E78D46}"/>
                </a:ext>
              </a:extLst>
            </p:cNvPr>
            <p:cNvSpPr/>
            <p:nvPr/>
          </p:nvSpPr>
          <p:spPr>
            <a:xfrm>
              <a:off x="8306366" y="5405067"/>
              <a:ext cx="663388" cy="443752"/>
            </a:xfrm>
            <a:prstGeom prst="rect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API</a:t>
              </a:r>
            </a:p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서버</a:t>
              </a:r>
            </a:p>
          </p:txBody>
        </p:sp>
        <p:sp>
          <p:nvSpPr>
            <p:cNvPr id="3102" name="순서도: 자기 디스크 3101">
              <a:extLst>
                <a:ext uri="{FF2B5EF4-FFF2-40B4-BE49-F238E27FC236}">
                  <a16:creationId xmlns:a16="http://schemas.microsoft.com/office/drawing/2014/main" id="{3F443CE6-4D9E-3099-6C63-6D8C2A8B479C}"/>
                </a:ext>
              </a:extLst>
            </p:cNvPr>
            <p:cNvSpPr/>
            <p:nvPr/>
          </p:nvSpPr>
          <p:spPr>
            <a:xfrm>
              <a:off x="10049902" y="5501420"/>
              <a:ext cx="654425" cy="582706"/>
            </a:xfrm>
            <a:prstGeom prst="flowChartMagneticDisk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b="1" dirty="0">
                  <a:solidFill>
                    <a:schemeClr val="tx1"/>
                  </a:solidFill>
                  <a:latin typeface="+mn-ea"/>
                </a:rPr>
                <a:t>사용자</a:t>
              </a:r>
              <a:endParaRPr lang="en-US" altLang="ko-KR" sz="8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DB</a:t>
              </a:r>
            </a:p>
            <a:p>
              <a:pPr algn="ctr"/>
              <a:r>
                <a:rPr lang="en-US" altLang="ko-KR" sz="800" b="1" dirty="0">
                  <a:solidFill>
                    <a:schemeClr val="tx1"/>
                  </a:solidFill>
                  <a:latin typeface="+mn-ea"/>
                </a:rPr>
                <a:t>(GPKI)</a:t>
              </a:r>
            </a:p>
          </p:txBody>
        </p:sp>
        <p:cxnSp>
          <p:nvCxnSpPr>
            <p:cNvPr id="3103" name="연결선: 꺾임 3102">
              <a:extLst>
                <a:ext uri="{FF2B5EF4-FFF2-40B4-BE49-F238E27FC236}">
                  <a16:creationId xmlns:a16="http://schemas.microsoft.com/office/drawing/2014/main" id="{79E44C37-7B4B-19C2-2E51-3278F750B5E0}"/>
                </a:ext>
              </a:extLst>
            </p:cNvPr>
            <p:cNvCxnSpPr>
              <a:cxnSpLocks/>
              <a:stCxn id="3101" idx="3"/>
              <a:endCxn id="3102" idx="2"/>
            </p:cNvCxnSpPr>
            <p:nvPr/>
          </p:nvCxnSpPr>
          <p:spPr>
            <a:xfrm>
              <a:off x="8969754" y="5626943"/>
              <a:ext cx="1080148" cy="165830"/>
            </a:xfrm>
            <a:prstGeom prst="bentConnector3">
              <a:avLst>
                <a:gd name="adj1" fmla="val 50000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04" name="사각형: 둥근 모서리 3103">
              <a:extLst>
                <a:ext uri="{FF2B5EF4-FFF2-40B4-BE49-F238E27FC236}">
                  <a16:creationId xmlns:a16="http://schemas.microsoft.com/office/drawing/2014/main" id="{3DA34E99-8066-7502-05F1-E5251CD2F2EB}"/>
                </a:ext>
              </a:extLst>
            </p:cNvPr>
            <p:cNvSpPr/>
            <p:nvPr/>
          </p:nvSpPr>
          <p:spPr>
            <a:xfrm>
              <a:off x="9085751" y="5572031"/>
              <a:ext cx="749014" cy="45271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정보처리</a:t>
              </a:r>
              <a:endParaRPr lang="en-US" altLang="ko-KR" sz="700" b="1" dirty="0">
                <a:solidFill>
                  <a:schemeClr val="tx1"/>
                </a:solidFill>
                <a:latin typeface="+mn-ea"/>
              </a:endParaRPr>
            </a:p>
            <a:p>
              <a:pPr algn="ctr"/>
              <a:r>
                <a:rPr lang="ko-KR" altLang="en-US" sz="700" b="1" dirty="0">
                  <a:solidFill>
                    <a:schemeClr val="tx1"/>
                  </a:solidFill>
                  <a:latin typeface="+mn-ea"/>
                </a:rPr>
                <a:t>프로세스</a:t>
              </a:r>
              <a:endParaRPr lang="ko-KR" altLang="en-US" sz="600" b="1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105" name="직사각형 3104">
              <a:extLst>
                <a:ext uri="{FF2B5EF4-FFF2-40B4-BE49-F238E27FC236}">
                  <a16:creationId xmlns:a16="http://schemas.microsoft.com/office/drawing/2014/main" id="{B281D1FD-2F21-22A3-F862-BD609F68EDAE}"/>
                </a:ext>
              </a:extLst>
            </p:cNvPr>
            <p:cNvSpPr/>
            <p:nvPr/>
          </p:nvSpPr>
          <p:spPr>
            <a:xfrm>
              <a:off x="1362863" y="471207"/>
              <a:ext cx="9466274" cy="420028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800"/>
            </a:p>
          </p:txBody>
        </p:sp>
      </p:grpSp>
    </p:spTree>
    <p:extLst>
      <p:ext uri="{BB962C8B-B14F-4D97-AF65-F5344CB8AC3E}">
        <p14:creationId xmlns:p14="http://schemas.microsoft.com/office/powerpoint/2010/main" val="34731885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이중화 솔루션 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5CC2DE-C22E-0407-D593-BFF9BB35ACDB}"/>
              </a:ext>
            </a:extLst>
          </p:cNvPr>
          <p:cNvSpPr txBox="1"/>
          <p:nvPr/>
        </p:nvSpPr>
        <p:spPr>
          <a:xfrm>
            <a:off x="347718" y="904217"/>
            <a:ext cx="11292898" cy="346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450" indent="-1714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장애가 발생한 서버를 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24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시간 모니터링하면서 장애가 발생시 이를 즉시 감지하여 대기하고 있는 다른 서버로 그 업무를 이전하여 업무의 지속성을 보장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pic>
        <p:nvPicPr>
          <p:cNvPr id="1026" name="Picture 2" descr="네트워크 스위치 | 주니퍼 네트웍스">
            <a:extLst>
              <a:ext uri="{FF2B5EF4-FFF2-40B4-BE49-F238E27FC236}">
                <a16:creationId xmlns:a16="http://schemas.microsoft.com/office/drawing/2014/main" id="{12EA809C-DB10-FD1B-6B9D-B9A9665B66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764" y="2060848"/>
            <a:ext cx="4248472" cy="80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622788A-B482-E56E-A4FD-B2BE784EF0A2}"/>
              </a:ext>
            </a:extLst>
          </p:cNvPr>
          <p:cNvSpPr/>
          <p:nvPr/>
        </p:nvSpPr>
        <p:spPr>
          <a:xfrm>
            <a:off x="2108301" y="3749712"/>
            <a:ext cx="1733351" cy="16955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8" name="Picture 4" descr="샤이니 네트워크 포트 아이콘. 소켓의 벡터 일러스트 레이 션 - 26310324">
            <a:extLst>
              <a:ext uri="{FF2B5EF4-FFF2-40B4-BE49-F238E27FC236}">
                <a16:creationId xmlns:a16="http://schemas.microsoft.com/office/drawing/2014/main" id="{D7292755-5059-15B4-377F-17012C8BC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4032153"/>
            <a:ext cx="444083" cy="43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168C96-56A8-7C60-BB76-3CAD15C82E27}"/>
              </a:ext>
            </a:extLst>
          </p:cNvPr>
          <p:cNvSpPr txBox="1"/>
          <p:nvPr/>
        </p:nvSpPr>
        <p:spPr>
          <a:xfrm>
            <a:off x="3167262" y="4517089"/>
            <a:ext cx="311579" cy="12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86" b="1" dirty="0"/>
              <a:t>NIC 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11435C-9459-DF94-297E-B6BBFCEDF3AC}"/>
              </a:ext>
            </a:extLst>
          </p:cNvPr>
          <p:cNvSpPr txBox="1"/>
          <p:nvPr/>
        </p:nvSpPr>
        <p:spPr>
          <a:xfrm>
            <a:off x="2183978" y="3900540"/>
            <a:ext cx="88768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b="1" dirty="0"/>
              <a:t>Active Server</a:t>
            </a:r>
          </a:p>
        </p:txBody>
      </p:sp>
      <p:pic>
        <p:nvPicPr>
          <p:cNvPr id="17" name="Picture 4" descr="샤이니 네트워크 포트 아이콘. 소켓의 벡터 일러스트 레이 션 - 26310324">
            <a:extLst>
              <a:ext uri="{FF2B5EF4-FFF2-40B4-BE49-F238E27FC236}">
                <a16:creationId xmlns:a16="http://schemas.microsoft.com/office/drawing/2014/main" id="{CBF3B013-77B7-77ED-1CD9-411869B6F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4692689"/>
            <a:ext cx="444083" cy="43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7399CD5-DBB0-278F-74AD-F92AD45A523E}"/>
              </a:ext>
            </a:extLst>
          </p:cNvPr>
          <p:cNvSpPr txBox="1"/>
          <p:nvPr/>
        </p:nvSpPr>
        <p:spPr>
          <a:xfrm>
            <a:off x="3167262" y="5177625"/>
            <a:ext cx="311579" cy="12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86" b="1" dirty="0"/>
              <a:t>NIC 1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4C428F33-AFB1-6E45-D689-37C907B3190F}"/>
              </a:ext>
            </a:extLst>
          </p:cNvPr>
          <p:cNvSpPr/>
          <p:nvPr/>
        </p:nvSpPr>
        <p:spPr>
          <a:xfrm>
            <a:off x="8112224" y="3749712"/>
            <a:ext cx="1733351" cy="1695512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" name="Picture 4" descr="샤이니 네트워크 포트 아이콘. 소켓의 벡터 일러스트 레이 션 - 26310324">
            <a:extLst>
              <a:ext uri="{FF2B5EF4-FFF2-40B4-BE49-F238E27FC236}">
                <a16:creationId xmlns:a16="http://schemas.microsoft.com/office/drawing/2014/main" id="{499F6EE7-60B3-E926-0227-FA9094F13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229" y="4032153"/>
            <a:ext cx="444083" cy="43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50D1C2C-76C9-4AF7-53D7-231A3684C09F}"/>
              </a:ext>
            </a:extLst>
          </p:cNvPr>
          <p:cNvSpPr txBox="1"/>
          <p:nvPr/>
        </p:nvSpPr>
        <p:spPr>
          <a:xfrm>
            <a:off x="8555827" y="4517089"/>
            <a:ext cx="311579" cy="12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86" b="1" dirty="0"/>
              <a:t>NIC 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B96E678-F2AC-D5FB-DF8F-5B2322BD00E0}"/>
              </a:ext>
            </a:extLst>
          </p:cNvPr>
          <p:cNvSpPr txBox="1"/>
          <p:nvPr/>
        </p:nvSpPr>
        <p:spPr>
          <a:xfrm>
            <a:off x="8864722" y="3898819"/>
            <a:ext cx="98085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b="1" dirty="0"/>
              <a:t>Standby Server</a:t>
            </a:r>
          </a:p>
        </p:txBody>
      </p:sp>
      <p:pic>
        <p:nvPicPr>
          <p:cNvPr id="23" name="Picture 4" descr="샤이니 네트워크 포트 아이콘. 소켓의 벡터 일러스트 레이 션 - 26310324">
            <a:extLst>
              <a:ext uri="{FF2B5EF4-FFF2-40B4-BE49-F238E27FC236}">
                <a16:creationId xmlns:a16="http://schemas.microsoft.com/office/drawing/2014/main" id="{235C52EF-5600-34D9-A8A6-BAE6A9878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229" y="4692689"/>
            <a:ext cx="444083" cy="43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0310CE5A-5D55-08E9-716B-6266589C1C5C}"/>
              </a:ext>
            </a:extLst>
          </p:cNvPr>
          <p:cNvSpPr txBox="1"/>
          <p:nvPr/>
        </p:nvSpPr>
        <p:spPr>
          <a:xfrm>
            <a:off x="8555827" y="5177625"/>
            <a:ext cx="311579" cy="1209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786" b="1" dirty="0"/>
              <a:t>NIC 1</a:t>
            </a:r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0DF61435-16DD-F580-3B5A-120260C9AC95}"/>
              </a:ext>
            </a:extLst>
          </p:cNvPr>
          <p:cNvCxnSpPr>
            <a:cxnSpLocks/>
            <a:stCxn id="17" idx="3"/>
            <a:endCxn id="23" idx="1"/>
          </p:cNvCxnSpPr>
          <p:nvPr/>
        </p:nvCxnSpPr>
        <p:spPr>
          <a:xfrm>
            <a:off x="3515747" y="4907823"/>
            <a:ext cx="4944482" cy="0"/>
          </a:xfrm>
          <a:prstGeom prst="line">
            <a:avLst/>
          </a:prstGeom>
          <a:ln w="15875">
            <a:solidFill>
              <a:srgbClr val="FF0000">
                <a:alpha val="59000"/>
              </a:srgbClr>
            </a:solidFill>
          </a:ln>
          <a:effectLst>
            <a:glow rad="635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84E8EA7-38F2-6A2B-EE34-6777366E4BD1}"/>
              </a:ext>
            </a:extLst>
          </p:cNvPr>
          <p:cNvSpPr txBox="1"/>
          <p:nvPr/>
        </p:nvSpPr>
        <p:spPr>
          <a:xfrm>
            <a:off x="5724165" y="4938446"/>
            <a:ext cx="659867" cy="153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b="1" dirty="0"/>
              <a:t>Heartbeat</a:t>
            </a:r>
          </a:p>
        </p:txBody>
      </p:sp>
      <p:cxnSp>
        <p:nvCxnSpPr>
          <p:cNvPr id="31" name="연결선: 꺾임 30">
            <a:extLst>
              <a:ext uri="{FF2B5EF4-FFF2-40B4-BE49-F238E27FC236}">
                <a16:creationId xmlns:a16="http://schemas.microsoft.com/office/drawing/2014/main" id="{ADD86FEF-9F44-BAC9-3AC5-0CD3D4A2F2D9}"/>
              </a:ext>
            </a:extLst>
          </p:cNvPr>
          <p:cNvCxnSpPr>
            <a:cxnSpLocks/>
            <a:stCxn id="1026" idx="1"/>
            <a:endCxn id="1028" idx="0"/>
          </p:cNvCxnSpPr>
          <p:nvPr/>
        </p:nvCxnSpPr>
        <p:spPr>
          <a:xfrm rot="10800000" flipV="1">
            <a:off x="3293706" y="2462807"/>
            <a:ext cx="678058" cy="1569345"/>
          </a:xfrm>
          <a:prstGeom prst="bentConnector2">
            <a:avLst/>
          </a:prstGeom>
          <a:ln w="15875"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B14379A3-3A00-ED62-4C80-AC435F09FCD7}"/>
              </a:ext>
            </a:extLst>
          </p:cNvPr>
          <p:cNvCxnSpPr>
            <a:cxnSpLocks/>
            <a:stCxn id="1026" idx="3"/>
            <a:endCxn id="20" idx="0"/>
          </p:cNvCxnSpPr>
          <p:nvPr/>
        </p:nvCxnSpPr>
        <p:spPr>
          <a:xfrm>
            <a:off x="8220236" y="2462808"/>
            <a:ext cx="462035" cy="1569345"/>
          </a:xfrm>
          <a:prstGeom prst="bentConnector2">
            <a:avLst/>
          </a:prstGeom>
          <a:ln w="15875"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5566531B-3A92-F652-7E27-48B39B5B8560}"/>
              </a:ext>
            </a:extLst>
          </p:cNvPr>
          <p:cNvSpPr txBox="1"/>
          <p:nvPr/>
        </p:nvSpPr>
        <p:spPr>
          <a:xfrm>
            <a:off x="5514038" y="2924944"/>
            <a:ext cx="1163923" cy="307777"/>
          </a:xfrm>
          <a:prstGeom prst="rect">
            <a:avLst/>
          </a:prstGeom>
          <a:solidFill>
            <a:srgbClr val="FFC000">
              <a:alpha val="42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/>
              <a:t>VIP</a:t>
            </a:r>
          </a:p>
          <a:p>
            <a:pPr algn="ctr"/>
            <a:r>
              <a:rPr lang="en-US" altLang="ko-KR" b="1" dirty="0"/>
              <a:t>(Service Network)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48E2866-2734-F58D-2533-F04FBD836139}"/>
              </a:ext>
            </a:extLst>
          </p:cNvPr>
          <p:cNvSpPr txBox="1"/>
          <p:nvPr/>
        </p:nvSpPr>
        <p:spPr>
          <a:xfrm>
            <a:off x="3167262" y="2269692"/>
            <a:ext cx="116392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/>
              <a:t>Service Network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1FCCDF0-6CCA-F9F3-82A6-A99C112588B4}"/>
              </a:ext>
            </a:extLst>
          </p:cNvPr>
          <p:cNvSpPr txBox="1"/>
          <p:nvPr/>
        </p:nvSpPr>
        <p:spPr>
          <a:xfrm>
            <a:off x="7814976" y="2269692"/>
            <a:ext cx="116392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/>
              <a:t>Service Network</a:t>
            </a:r>
          </a:p>
        </p:txBody>
      </p:sp>
    </p:spTree>
    <p:extLst>
      <p:ext uri="{BB962C8B-B14F-4D97-AF65-F5344CB8AC3E}">
        <p14:creationId xmlns:p14="http://schemas.microsoft.com/office/powerpoint/2010/main" val="10312401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6CAABB47-AF47-66F8-9056-9881B118352D}"/>
              </a:ext>
            </a:extLst>
          </p:cNvPr>
          <p:cNvSpPr/>
          <p:nvPr/>
        </p:nvSpPr>
        <p:spPr>
          <a:xfrm>
            <a:off x="161186" y="836613"/>
            <a:ext cx="2732182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48E7EE6-5BCE-8F03-F480-92EB4471A8D7}"/>
              </a:ext>
            </a:extLst>
          </p:cNvPr>
          <p:cNvSpPr/>
          <p:nvPr/>
        </p:nvSpPr>
        <p:spPr>
          <a:xfrm>
            <a:off x="209228" y="85068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사용자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4302075-E61E-E29B-95A7-D7EA8FC0C8B2}"/>
              </a:ext>
            </a:extLst>
          </p:cNvPr>
          <p:cNvSpPr/>
          <p:nvPr/>
        </p:nvSpPr>
        <p:spPr>
          <a:xfrm>
            <a:off x="2893367" y="836712"/>
            <a:ext cx="9072265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9338184-2E8A-C336-03CA-3D90B53A5AC4}"/>
              </a:ext>
            </a:extLst>
          </p:cNvPr>
          <p:cNvSpPr/>
          <p:nvPr/>
        </p:nvSpPr>
        <p:spPr>
          <a:xfrm>
            <a:off x="2927648" y="836712"/>
            <a:ext cx="1440160" cy="3801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암호화 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5CC2DE-C22E-0407-D593-BFF9BB35ACDB}"/>
              </a:ext>
            </a:extLst>
          </p:cNvPr>
          <p:cNvSpPr txBox="1"/>
          <p:nvPr/>
        </p:nvSpPr>
        <p:spPr>
          <a:xfrm>
            <a:off x="2893366" y="1215523"/>
            <a:ext cx="8662884" cy="642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450" indent="-1714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범정부 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AI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기반 </a:t>
            </a:r>
            <a:r>
              <a:rPr lang="ko-KR" altLang="en-US" sz="12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통합콜센터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서비스 구축 용역 프로젝트에서 </a:t>
            </a:r>
            <a:r>
              <a:rPr lang="ko-KR" altLang="en-US" sz="12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개인정보데이타를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암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/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복호화 할 시스템의 아키텍처를 정의하고 프로젝트에 참여한 이해관계자들이 이해하기 쉽도록 기술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690C05-8569-77D4-B9EF-2FB96DCC7DE0}"/>
              </a:ext>
            </a:extLst>
          </p:cNvPr>
          <p:cNvSpPr txBox="1"/>
          <p:nvPr/>
        </p:nvSpPr>
        <p:spPr>
          <a:xfrm>
            <a:off x="5037973" y="3878526"/>
            <a:ext cx="576064" cy="63568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2700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3000" b="1" kern="0" spc="0" dirty="0">
                <a:solidFill>
                  <a:srgbClr val="FF0000"/>
                </a:solidFill>
                <a:effectLst/>
                <a:latin typeface="함초롬바탕" panose="02030604000101010101" pitchFamily="18" charset="-127"/>
              </a:rPr>
              <a:t>⦸</a:t>
            </a:r>
          </a:p>
        </p:txBody>
      </p:sp>
      <p:pic>
        <p:nvPicPr>
          <p:cNvPr id="13" name="Picture 3" descr="D:\2016\2016_다이퀘스트 ci정비\#Diquest_Pictogram\Pictogram\PPT사용을 위한 PNG변환 픽토그램\사용자.png">
            <a:extLst>
              <a:ext uri="{FF2B5EF4-FFF2-40B4-BE49-F238E27FC236}">
                <a16:creationId xmlns:a16="http://schemas.microsoft.com/office/drawing/2014/main" id="{AF966DC6-E1F1-19B6-FCF1-53B765D59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68" y="2725497"/>
            <a:ext cx="581560" cy="49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C98E566-0CA2-98FD-C5A6-AC221B81317D}"/>
              </a:ext>
            </a:extLst>
          </p:cNvPr>
          <p:cNvSpPr txBox="1"/>
          <p:nvPr/>
        </p:nvSpPr>
        <p:spPr>
          <a:xfrm>
            <a:off x="1153664" y="3279321"/>
            <a:ext cx="55976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사용자</a:t>
            </a:r>
          </a:p>
        </p:txBody>
      </p:sp>
      <p:pic>
        <p:nvPicPr>
          <p:cNvPr id="15" name="Picture 3" descr="D:\2016\2016_다이퀘스트 ci정비\#Diquest_Pictogram\Pictogram\PPT사용을 위한 PNG변환 픽토그램\사용자.png">
            <a:extLst>
              <a:ext uri="{FF2B5EF4-FFF2-40B4-BE49-F238E27FC236}">
                <a16:creationId xmlns:a16="http://schemas.microsoft.com/office/drawing/2014/main" id="{D10C6243-259B-62D2-B404-ADE7C2990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68" y="4077072"/>
            <a:ext cx="581560" cy="49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96849AA-7DA4-B2AA-5DE3-72CF2B9287AC}"/>
              </a:ext>
            </a:extLst>
          </p:cNvPr>
          <p:cNvSpPr txBox="1"/>
          <p:nvPr/>
        </p:nvSpPr>
        <p:spPr>
          <a:xfrm>
            <a:off x="756656" y="4630896"/>
            <a:ext cx="1378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인가받지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않은 사용자</a:t>
            </a:r>
          </a:p>
        </p:txBody>
      </p:sp>
      <p:sp>
        <p:nvSpPr>
          <p:cNvPr id="17" name="모서리가 둥근 직사각형 141">
            <a:extLst>
              <a:ext uri="{FF2B5EF4-FFF2-40B4-BE49-F238E27FC236}">
                <a16:creationId xmlns:a16="http://schemas.microsoft.com/office/drawing/2014/main" id="{A95E104B-12E5-58A8-DAE4-2F26842601B1}"/>
              </a:ext>
            </a:extLst>
          </p:cNvPr>
          <p:cNvSpPr/>
          <p:nvPr/>
        </p:nvSpPr>
        <p:spPr>
          <a:xfrm>
            <a:off x="3670993" y="2204864"/>
            <a:ext cx="2183018" cy="15341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63933" algn="ctr" fontAlgn="ctr">
              <a:spcBef>
                <a:spcPts val="100"/>
              </a:spcBef>
              <a:spcAft>
                <a:spcPts val="100"/>
              </a:spcAft>
              <a:buClr>
                <a:prstClr val="white">
                  <a:lumMod val="65000"/>
                </a:prstClr>
              </a:buClr>
              <a:buSzPct val="80000"/>
              <a:tabLst>
                <a:tab pos="2045712" algn="l"/>
                <a:tab pos="4291652" algn="l"/>
              </a:tabLst>
            </a:pPr>
            <a:r>
              <a: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상담</a:t>
            </a:r>
            <a:r>
              <a:rPr lang="en-US" altLang="ko-KR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AP/VOP</a:t>
            </a:r>
            <a:endParaRPr lang="ko-KR" altLang="en-US" sz="1100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rgbClr val="0070C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01175350-A1B7-8431-3B2F-2B3F95E244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180" y="2459383"/>
            <a:ext cx="2072972" cy="1226761"/>
          </a:xfrm>
          <a:prstGeom prst="rect">
            <a:avLst/>
          </a:prstGeom>
        </p:spPr>
      </p:pic>
      <p:sp>
        <p:nvSpPr>
          <p:cNvPr id="19" name="모서리가 둥근 직사각형 141">
            <a:extLst>
              <a:ext uri="{FF2B5EF4-FFF2-40B4-BE49-F238E27FC236}">
                <a16:creationId xmlns:a16="http://schemas.microsoft.com/office/drawing/2014/main" id="{566A01F6-75BB-4E4C-528C-3021144B1A6D}"/>
              </a:ext>
            </a:extLst>
          </p:cNvPr>
          <p:cNvSpPr/>
          <p:nvPr/>
        </p:nvSpPr>
        <p:spPr>
          <a:xfrm>
            <a:off x="7429498" y="2281201"/>
            <a:ext cx="3347022" cy="3320424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63933" algn="ctr" fontAlgn="ctr">
              <a:spcBef>
                <a:spcPts val="100"/>
              </a:spcBef>
              <a:spcAft>
                <a:spcPts val="100"/>
              </a:spcAft>
              <a:buClr>
                <a:prstClr val="white">
                  <a:lumMod val="65000"/>
                </a:prstClr>
              </a:buClr>
              <a:buSzPct val="80000"/>
              <a:tabLst>
                <a:tab pos="2045712" algn="l"/>
                <a:tab pos="4291652" algn="l"/>
              </a:tabLst>
            </a:pPr>
            <a:r>
              <a:rPr lang="en-US" altLang="ko-KR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DBMS</a:t>
            </a:r>
            <a:endParaRPr lang="ko-KR" altLang="en-US" sz="1100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rgbClr val="0070C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0" name="모서리가 둥근 직사각형 141">
            <a:extLst>
              <a:ext uri="{FF2B5EF4-FFF2-40B4-BE49-F238E27FC236}">
                <a16:creationId xmlns:a16="http://schemas.microsoft.com/office/drawing/2014/main" id="{616BBB97-FCE4-C192-4586-CB817BA4BA50}"/>
              </a:ext>
            </a:extLst>
          </p:cNvPr>
          <p:cNvSpPr/>
          <p:nvPr/>
        </p:nvSpPr>
        <p:spPr>
          <a:xfrm>
            <a:off x="8568093" y="4526347"/>
            <a:ext cx="1202827" cy="84528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rgbClr val="0083C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63933" algn="ctr" fontAlgn="ctr">
              <a:spcBef>
                <a:spcPts val="100"/>
              </a:spcBef>
              <a:spcAft>
                <a:spcPts val="100"/>
              </a:spcAft>
              <a:buClr>
                <a:prstClr val="white">
                  <a:lumMod val="65000"/>
                </a:prstClr>
              </a:buClr>
              <a:buSzPct val="80000"/>
              <a:tabLst>
                <a:tab pos="2045712" algn="l"/>
                <a:tab pos="4291652" algn="l"/>
              </a:tabLst>
            </a:pPr>
            <a:r>
              <a:rPr lang="en-US" altLang="ko-KR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D Amo</a:t>
            </a:r>
            <a:endParaRPr lang="ko-KR" altLang="en-US" sz="1100" dirty="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solidFill>
                <a:srgbClr val="0070C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EB01D2E2-3CE2-A455-9DEE-9705706BB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6107" y="2962003"/>
            <a:ext cx="947736" cy="83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C862BA59-02B8-DE8F-A1C3-CE4574B6A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0546" y="2962003"/>
            <a:ext cx="947736" cy="83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31F66F48-7A03-203D-4108-216E5BA65411}"/>
              </a:ext>
            </a:extLst>
          </p:cNvPr>
          <p:cNvSpPr/>
          <p:nvPr/>
        </p:nvSpPr>
        <p:spPr>
          <a:xfrm>
            <a:off x="7906107" y="2852936"/>
            <a:ext cx="285327" cy="1008112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B49AD437-695A-5560-2991-92F17EA711F6}"/>
              </a:ext>
            </a:extLst>
          </p:cNvPr>
          <p:cNvSpPr/>
          <p:nvPr/>
        </p:nvSpPr>
        <p:spPr>
          <a:xfrm>
            <a:off x="9380545" y="2852936"/>
            <a:ext cx="285327" cy="1008112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2" name="Picture 4" descr="뷰어 이미지">
            <a:extLst>
              <a:ext uri="{FF2B5EF4-FFF2-40B4-BE49-F238E27FC236}">
                <a16:creationId xmlns:a16="http://schemas.microsoft.com/office/drawing/2014/main" id="{155C2F90-8B98-7535-2916-5D72713065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753" y="4846091"/>
            <a:ext cx="413202" cy="38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B8CB06D-21A9-9EBF-E289-6A798C21D798}"/>
              </a:ext>
            </a:extLst>
          </p:cNvPr>
          <p:cNvSpPr txBox="1"/>
          <p:nvPr/>
        </p:nvSpPr>
        <p:spPr>
          <a:xfrm>
            <a:off x="9034638" y="4797680"/>
            <a:ext cx="697627" cy="4821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en-US" altLang="ko-KR" b="1" dirty="0"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Security</a:t>
            </a:r>
          </a:p>
          <a:p>
            <a:r>
              <a:rPr lang="en-US" altLang="ko-KR" b="1" dirty="0"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Agent</a:t>
            </a:r>
            <a:endParaRPr lang="ko-KR" altLang="en-US" b="1" dirty="0">
              <a:solidFill>
                <a:srgbClr val="0070C0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27" name="말풍선: 사각형 26">
            <a:extLst>
              <a:ext uri="{FF2B5EF4-FFF2-40B4-BE49-F238E27FC236}">
                <a16:creationId xmlns:a16="http://schemas.microsoft.com/office/drawing/2014/main" id="{99F25FD7-8536-FCFE-2B49-B3196C9CBC0C}"/>
              </a:ext>
            </a:extLst>
          </p:cNvPr>
          <p:cNvSpPr/>
          <p:nvPr/>
        </p:nvSpPr>
        <p:spPr>
          <a:xfrm>
            <a:off x="9984432" y="4250531"/>
            <a:ext cx="792088" cy="858914"/>
          </a:xfrm>
          <a:prstGeom prst="wedgeRectCallout">
            <a:avLst>
              <a:gd name="adj1" fmla="val -113265"/>
              <a:gd name="adj2" fmla="val 4878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solidFill>
                  <a:schemeClr val="tx1"/>
                </a:solidFill>
              </a:rPr>
              <a:t>암복호화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접근제어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감사기능</a:t>
            </a:r>
            <a:r>
              <a:rPr lang="en-US" altLang="ko-KR" dirty="0">
                <a:solidFill>
                  <a:schemeClr val="tx1"/>
                </a:solidFill>
              </a:rPr>
              <a:t>,</a:t>
            </a:r>
            <a:r>
              <a:rPr lang="ko-KR" altLang="en-US" dirty="0">
                <a:solidFill>
                  <a:schemeClr val="tx1"/>
                </a:solidFill>
              </a:rPr>
              <a:t>로그저장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2872F61-01BB-258F-98F0-9BEE979AFB4F}"/>
              </a:ext>
            </a:extLst>
          </p:cNvPr>
          <p:cNvSpPr txBox="1"/>
          <p:nvPr/>
        </p:nvSpPr>
        <p:spPr>
          <a:xfrm>
            <a:off x="7757590" y="2420888"/>
            <a:ext cx="1290738" cy="4821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기존 </a:t>
            </a:r>
            <a:r>
              <a:rPr lang="en-US" altLang="ko-KR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Application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의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레퍼런스 테이블</a:t>
            </a:r>
          </a:p>
        </p:txBody>
      </p: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399429C6-8D32-008B-EA3B-ACFF8C665FAA}"/>
              </a:ext>
            </a:extLst>
          </p:cNvPr>
          <p:cNvCxnSpPr>
            <a:cxnSpLocks/>
            <a:stCxn id="17" idx="1"/>
            <a:endCxn id="13" idx="3"/>
          </p:cNvCxnSpPr>
          <p:nvPr/>
        </p:nvCxnSpPr>
        <p:spPr>
          <a:xfrm rot="10800000">
            <a:off x="1847529" y="2971472"/>
            <a:ext cx="1823465" cy="451"/>
          </a:xfrm>
          <a:prstGeom prst="bentConnector3">
            <a:avLst>
              <a:gd name="adj1" fmla="val 50000"/>
            </a:avLst>
          </a:prstGeom>
          <a:ln w="15875">
            <a:solidFill>
              <a:srgbClr val="0070C0"/>
            </a:solidFill>
            <a:headEnd type="triangle"/>
            <a:tail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연결선: 꺾임 35">
            <a:extLst>
              <a:ext uri="{FF2B5EF4-FFF2-40B4-BE49-F238E27FC236}">
                <a16:creationId xmlns:a16="http://schemas.microsoft.com/office/drawing/2014/main" id="{3FF5574D-054B-42D5-F419-1B901B152536}"/>
              </a:ext>
            </a:extLst>
          </p:cNvPr>
          <p:cNvCxnSpPr>
            <a:cxnSpLocks/>
          </p:cNvCxnSpPr>
          <p:nvPr/>
        </p:nvCxnSpPr>
        <p:spPr>
          <a:xfrm rot="10800000">
            <a:off x="5854012" y="2974703"/>
            <a:ext cx="1575487" cy="0"/>
          </a:xfrm>
          <a:prstGeom prst="bentConnector3">
            <a:avLst>
              <a:gd name="adj1" fmla="val 50000"/>
            </a:avLst>
          </a:prstGeom>
          <a:ln w="15875">
            <a:solidFill>
              <a:srgbClr val="0070C0"/>
            </a:solidFill>
            <a:headEnd type="triangle"/>
            <a:tail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A7C05719-168F-F48B-78E4-E405F91B1E7E}"/>
              </a:ext>
            </a:extLst>
          </p:cNvPr>
          <p:cNvSpPr txBox="1"/>
          <p:nvPr/>
        </p:nvSpPr>
        <p:spPr>
          <a:xfrm>
            <a:off x="2109020" y="2691157"/>
            <a:ext cx="11320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정보요청 및 전달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1C230AF-DBEF-3A3D-102E-EB1DA602A01F}"/>
              </a:ext>
            </a:extLst>
          </p:cNvPr>
          <p:cNvSpPr txBox="1"/>
          <p:nvPr/>
        </p:nvSpPr>
        <p:spPr>
          <a:xfrm>
            <a:off x="6059152" y="2691157"/>
            <a:ext cx="113204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정보요청 및 전달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AF64FF9-3189-5BAD-41AC-EDF36CC593A5}"/>
              </a:ext>
            </a:extLst>
          </p:cNvPr>
          <p:cNvSpPr txBox="1"/>
          <p:nvPr/>
        </p:nvSpPr>
        <p:spPr>
          <a:xfrm>
            <a:off x="9209045" y="2420888"/>
            <a:ext cx="966931" cy="4821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암호화된 원본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  <a:p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테이블</a:t>
            </a:r>
          </a:p>
        </p:txBody>
      </p:sp>
      <p:cxnSp>
        <p:nvCxnSpPr>
          <p:cNvPr id="42" name="연결선: 꺾임 41">
            <a:extLst>
              <a:ext uri="{FF2B5EF4-FFF2-40B4-BE49-F238E27FC236}">
                <a16:creationId xmlns:a16="http://schemas.microsoft.com/office/drawing/2014/main" id="{4D1AC2DB-0B81-8EA7-053E-A6C75455A5AD}"/>
              </a:ext>
            </a:extLst>
          </p:cNvPr>
          <p:cNvCxnSpPr>
            <a:cxnSpLocks/>
            <a:stCxn id="20" idx="1"/>
          </p:cNvCxnSpPr>
          <p:nvPr/>
        </p:nvCxnSpPr>
        <p:spPr>
          <a:xfrm rot="10800000">
            <a:off x="8048773" y="3861050"/>
            <a:ext cx="519321" cy="1087941"/>
          </a:xfrm>
          <a:prstGeom prst="bentConnector2">
            <a:avLst/>
          </a:prstGeom>
          <a:ln w="15875">
            <a:solidFill>
              <a:srgbClr val="0070C0"/>
            </a:solidFill>
            <a:headEnd type="triangle"/>
            <a:tail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연결선: 꺾임 44">
            <a:extLst>
              <a:ext uri="{FF2B5EF4-FFF2-40B4-BE49-F238E27FC236}">
                <a16:creationId xmlns:a16="http://schemas.microsoft.com/office/drawing/2014/main" id="{71D04975-2630-392D-5166-3E2E3C076EC3}"/>
              </a:ext>
            </a:extLst>
          </p:cNvPr>
          <p:cNvCxnSpPr>
            <a:cxnSpLocks/>
            <a:stCxn id="20" idx="0"/>
            <a:endCxn id="25" idx="2"/>
          </p:cNvCxnSpPr>
          <p:nvPr/>
        </p:nvCxnSpPr>
        <p:spPr>
          <a:xfrm rot="5400000" flipH="1" flipV="1">
            <a:off x="9013709" y="4016847"/>
            <a:ext cx="665299" cy="353702"/>
          </a:xfrm>
          <a:prstGeom prst="bentConnector3">
            <a:avLst>
              <a:gd name="adj1" fmla="val 50000"/>
            </a:avLst>
          </a:prstGeom>
          <a:ln w="15875">
            <a:solidFill>
              <a:srgbClr val="0070C0"/>
            </a:solidFill>
            <a:headEnd type="triangle"/>
            <a:tail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연결선: 꺾임 49">
            <a:extLst>
              <a:ext uri="{FF2B5EF4-FFF2-40B4-BE49-F238E27FC236}">
                <a16:creationId xmlns:a16="http://schemas.microsoft.com/office/drawing/2014/main" id="{B1CF4857-2EDD-40C9-1001-7343BA8A5525}"/>
              </a:ext>
            </a:extLst>
          </p:cNvPr>
          <p:cNvCxnSpPr>
            <a:cxnSpLocks/>
            <a:stCxn id="25" idx="1"/>
            <a:endCxn id="15" idx="3"/>
          </p:cNvCxnSpPr>
          <p:nvPr/>
        </p:nvCxnSpPr>
        <p:spPr>
          <a:xfrm rot="10800000" flipV="1">
            <a:off x="1847529" y="3356992"/>
            <a:ext cx="7533017" cy="966054"/>
          </a:xfrm>
          <a:prstGeom prst="bentConnector3">
            <a:avLst>
              <a:gd name="adj1" fmla="val 5685"/>
            </a:avLst>
          </a:prstGeom>
          <a:ln w="15875">
            <a:solidFill>
              <a:srgbClr val="FF0000"/>
            </a:solidFill>
            <a:headEnd type="triangle"/>
            <a:tailEnd type="triangle"/>
          </a:ln>
          <a:effectLst>
            <a:glow rad="25400">
              <a:srgbClr val="FFC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연결선: 꺾임 53">
            <a:extLst>
              <a:ext uri="{FF2B5EF4-FFF2-40B4-BE49-F238E27FC236}">
                <a16:creationId xmlns:a16="http://schemas.microsoft.com/office/drawing/2014/main" id="{F6476B31-00E7-C7FC-5F15-A5D5B281A236}"/>
              </a:ext>
            </a:extLst>
          </p:cNvPr>
          <p:cNvCxnSpPr>
            <a:cxnSpLocks/>
            <a:stCxn id="24" idx="1"/>
            <a:endCxn id="15" idx="3"/>
          </p:cNvCxnSpPr>
          <p:nvPr/>
        </p:nvCxnSpPr>
        <p:spPr>
          <a:xfrm rot="10800000" flipV="1">
            <a:off x="1847529" y="3356992"/>
            <a:ext cx="6058579" cy="966054"/>
          </a:xfrm>
          <a:prstGeom prst="bentConnector3">
            <a:avLst>
              <a:gd name="adj1" fmla="val 22929"/>
            </a:avLst>
          </a:prstGeom>
          <a:ln w="15875">
            <a:solidFill>
              <a:srgbClr val="FF0000"/>
            </a:solidFill>
            <a:headEnd type="triangle"/>
            <a:tailEnd type="triangle"/>
          </a:ln>
          <a:effectLst>
            <a:glow rad="25400">
              <a:srgbClr val="FFC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0" name="TextBox 5119">
            <a:extLst>
              <a:ext uri="{FF2B5EF4-FFF2-40B4-BE49-F238E27FC236}">
                <a16:creationId xmlns:a16="http://schemas.microsoft.com/office/drawing/2014/main" id="{13E9C6B3-BA0C-DBD7-56C1-E5A0004AE838}"/>
              </a:ext>
            </a:extLst>
          </p:cNvPr>
          <p:cNvSpPr txBox="1"/>
          <p:nvPr/>
        </p:nvSpPr>
        <p:spPr>
          <a:xfrm>
            <a:off x="2893366" y="4346053"/>
            <a:ext cx="14205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접근 및 복호화 불가능</a:t>
            </a:r>
          </a:p>
        </p:txBody>
      </p:sp>
      <p:grpSp>
        <p:nvGrpSpPr>
          <p:cNvPr id="5126" name="그룹 5125">
            <a:extLst>
              <a:ext uri="{FF2B5EF4-FFF2-40B4-BE49-F238E27FC236}">
                <a16:creationId xmlns:a16="http://schemas.microsoft.com/office/drawing/2014/main" id="{D4B531AE-D4B8-3E21-6272-B035EA0C7447}"/>
              </a:ext>
            </a:extLst>
          </p:cNvPr>
          <p:cNvGrpSpPr/>
          <p:nvPr/>
        </p:nvGrpSpPr>
        <p:grpSpPr>
          <a:xfrm>
            <a:off x="3647754" y="5642477"/>
            <a:ext cx="687868" cy="561537"/>
            <a:chOff x="2319358" y="5048710"/>
            <a:chExt cx="2183018" cy="1534115"/>
          </a:xfrm>
        </p:grpSpPr>
        <p:sp>
          <p:nvSpPr>
            <p:cNvPr id="5124" name="모서리가 둥근 직사각형 141">
              <a:extLst>
                <a:ext uri="{FF2B5EF4-FFF2-40B4-BE49-F238E27FC236}">
                  <a16:creationId xmlns:a16="http://schemas.microsoft.com/office/drawing/2014/main" id="{181BF12A-9C6D-AB25-19A0-9BBBC635237D}"/>
                </a:ext>
              </a:extLst>
            </p:cNvPr>
            <p:cNvSpPr/>
            <p:nvPr/>
          </p:nvSpPr>
          <p:spPr>
            <a:xfrm>
              <a:off x="2319358" y="5048710"/>
              <a:ext cx="2183018" cy="1534115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>
              <a:solidFill>
                <a:srgbClr val="0083C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indent="-63933" algn="ctr" fontAlgn="ctr">
                <a:spcBef>
                  <a:spcPts val="100"/>
                </a:spcBef>
                <a:spcAft>
                  <a:spcPts val="100"/>
                </a:spcAft>
                <a:buClr>
                  <a:prstClr val="white">
                    <a:lumMod val="65000"/>
                  </a:prstClr>
                </a:buClr>
                <a:buSzPct val="80000"/>
                <a:tabLst>
                  <a:tab pos="2045712" algn="l"/>
                  <a:tab pos="4291652" algn="l"/>
                </a:tabLst>
              </a:pPr>
              <a:endParaRPr lang="ko-KR" altLang="en-US" sz="1100" dirty="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solidFill>
                  <a:srgbClr val="0070C0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pic>
          <p:nvPicPr>
            <p:cNvPr id="5125" name="그림 5124">
              <a:extLst>
                <a:ext uri="{FF2B5EF4-FFF2-40B4-BE49-F238E27FC236}">
                  <a16:creationId xmlns:a16="http://schemas.microsoft.com/office/drawing/2014/main" id="{3416D43A-FB38-F360-5481-7D0283FCA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7545" y="5303229"/>
              <a:ext cx="2072972" cy="1226761"/>
            </a:xfrm>
            <a:prstGeom prst="rect">
              <a:avLst/>
            </a:prstGeom>
          </p:spPr>
        </p:pic>
      </p:grpSp>
      <p:sp>
        <p:nvSpPr>
          <p:cNvPr id="5127" name="TextBox 5126">
            <a:extLst>
              <a:ext uri="{FF2B5EF4-FFF2-40B4-BE49-F238E27FC236}">
                <a16:creationId xmlns:a16="http://schemas.microsoft.com/office/drawing/2014/main" id="{CC958255-779B-F800-6190-C7AA5E50D947}"/>
              </a:ext>
            </a:extLst>
          </p:cNvPr>
          <p:cNvSpPr txBox="1"/>
          <p:nvPr/>
        </p:nvSpPr>
        <p:spPr>
          <a:xfrm>
            <a:off x="3252275" y="6233161"/>
            <a:ext cx="158408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en-US" altLang="ko-KR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D’Amo</a:t>
            </a:r>
            <a:r>
              <a:rPr lang="en-US" altLang="ko-KR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Control Center</a:t>
            </a:r>
            <a:endParaRPr lang="ko-KR" altLang="en-US" b="1" dirty="0">
              <a:solidFill>
                <a:schemeClr val="tx1">
                  <a:lumMod val="95000"/>
                  <a:lumOff val="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5128" name="연결선: 꺾임 5127">
            <a:extLst>
              <a:ext uri="{FF2B5EF4-FFF2-40B4-BE49-F238E27FC236}">
                <a16:creationId xmlns:a16="http://schemas.microsoft.com/office/drawing/2014/main" id="{9E4315B9-A1A4-93EC-D5F5-32F72E9F1D59}"/>
              </a:ext>
            </a:extLst>
          </p:cNvPr>
          <p:cNvCxnSpPr>
            <a:cxnSpLocks/>
            <a:stCxn id="5125" idx="3"/>
            <a:endCxn id="20" idx="2"/>
          </p:cNvCxnSpPr>
          <p:nvPr/>
        </p:nvCxnSpPr>
        <p:spPr>
          <a:xfrm flipV="1">
            <a:off x="4316131" y="5371633"/>
            <a:ext cx="4853376" cy="588524"/>
          </a:xfrm>
          <a:prstGeom prst="bentConnector2">
            <a:avLst/>
          </a:prstGeom>
          <a:ln w="15875">
            <a:solidFill>
              <a:srgbClr val="0070C0"/>
            </a:solidFill>
            <a:headEnd type="triangle"/>
            <a:tailEnd type="triangle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1" name="TextBox 5130">
            <a:extLst>
              <a:ext uri="{FF2B5EF4-FFF2-40B4-BE49-F238E27FC236}">
                <a16:creationId xmlns:a16="http://schemas.microsoft.com/office/drawing/2014/main" id="{AD1D61D9-AA23-09D7-6632-CAAA2DD5382F}"/>
              </a:ext>
            </a:extLst>
          </p:cNvPr>
          <p:cNvSpPr txBox="1"/>
          <p:nvPr/>
        </p:nvSpPr>
        <p:spPr>
          <a:xfrm>
            <a:off x="5833128" y="5971551"/>
            <a:ext cx="29033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spcBef>
                <a:spcPts val="400"/>
              </a:spcBef>
              <a:defRPr sz="110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데이터 </a:t>
            </a:r>
            <a:r>
              <a:rPr lang="ko-KR" altLang="en-US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암복호화</a:t>
            </a:r>
            <a:r>
              <a:rPr lang="en-US" altLang="ko-KR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접근제어 설정</a:t>
            </a:r>
            <a:r>
              <a:rPr lang="en-US" altLang="ko-KR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,</a:t>
            </a:r>
            <a:r>
              <a:rPr lang="ko-KR" alt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로그 및 통계확인</a:t>
            </a:r>
          </a:p>
        </p:txBody>
      </p:sp>
    </p:spTree>
    <p:extLst>
      <p:ext uri="{BB962C8B-B14F-4D97-AF65-F5344CB8AC3E}">
        <p14:creationId xmlns:p14="http://schemas.microsoft.com/office/powerpoint/2010/main" val="37770912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17B34F9C-4FF8-C859-F20F-8527BF02136C}"/>
              </a:ext>
            </a:extLst>
          </p:cNvPr>
          <p:cNvSpPr/>
          <p:nvPr/>
        </p:nvSpPr>
        <p:spPr>
          <a:xfrm>
            <a:off x="6095999" y="836712"/>
            <a:ext cx="5900531" cy="5760938"/>
          </a:xfrm>
          <a:prstGeom prst="rect">
            <a:avLst/>
          </a:prstGeom>
          <a:solidFill>
            <a:srgbClr val="F5E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DB80EFE2-10D2-7DFD-D358-E9949793F6D4}"/>
              </a:ext>
            </a:extLst>
          </p:cNvPr>
          <p:cNvSpPr/>
          <p:nvPr/>
        </p:nvSpPr>
        <p:spPr>
          <a:xfrm>
            <a:off x="6097861" y="836712"/>
            <a:ext cx="1440160" cy="3662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과천청사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E86B1F1-3F96-F802-53A6-ACCA4ECDCDFC}"/>
              </a:ext>
            </a:extLst>
          </p:cNvPr>
          <p:cNvSpPr txBox="1"/>
          <p:nvPr/>
        </p:nvSpPr>
        <p:spPr>
          <a:xfrm>
            <a:off x="6240016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TMS </a:t>
            </a:r>
            <a:r>
              <a:rPr lang="ko-KR" altLang="en-US" dirty="0"/>
              <a:t>구성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pic>
        <p:nvPicPr>
          <p:cNvPr id="115" name="그림 114">
            <a:extLst>
              <a:ext uri="{FF2B5EF4-FFF2-40B4-BE49-F238E27FC236}">
                <a16:creationId xmlns:a16="http://schemas.microsoft.com/office/drawing/2014/main" id="{0C6CCBE0-2326-6E0C-C235-33EBDE6B9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141" y="3354517"/>
            <a:ext cx="885949" cy="196222"/>
          </a:xfrm>
          <a:prstGeom prst="rect">
            <a:avLst/>
          </a:prstGeom>
        </p:spPr>
      </p:pic>
      <p:sp>
        <p:nvSpPr>
          <p:cNvPr id="116" name="직사각형 58">
            <a:extLst>
              <a:ext uri="{FF2B5EF4-FFF2-40B4-BE49-F238E27FC236}">
                <a16:creationId xmlns:a16="http://schemas.microsoft.com/office/drawing/2014/main" id="{269441DA-FB52-F4C4-31B3-A31CC5E2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669" y="2809810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#1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7" name="그림 42">
            <a:extLst>
              <a:ext uri="{FF2B5EF4-FFF2-40B4-BE49-F238E27FC236}">
                <a16:creationId xmlns:a16="http://schemas.microsoft.com/office/drawing/2014/main" id="{49E1F9A8-D7B4-6141-EA28-A95510F7C3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072" y="2431051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직사각형 58">
            <a:extLst>
              <a:ext uri="{FF2B5EF4-FFF2-40B4-BE49-F238E27FC236}">
                <a16:creationId xmlns:a16="http://schemas.microsoft.com/office/drawing/2014/main" id="{0192FF54-33EE-761D-1BB3-644E58616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44669" y="4190049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#2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9" name="그림 42">
            <a:extLst>
              <a:ext uri="{FF2B5EF4-FFF2-40B4-BE49-F238E27FC236}">
                <a16:creationId xmlns:a16="http://schemas.microsoft.com/office/drawing/2014/main" id="{4CAD1C6F-107F-2644-2E2A-669F058327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1072" y="3811290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B1DAF848-8227-7F17-1681-CC08C4DDEA4E}"/>
              </a:ext>
            </a:extLst>
          </p:cNvPr>
          <p:cNvSpPr/>
          <p:nvPr/>
        </p:nvSpPr>
        <p:spPr>
          <a:xfrm>
            <a:off x="7525079" y="3236659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TMS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cxnSp>
        <p:nvCxnSpPr>
          <p:cNvPr id="121" name="연결선: 꺾임 120">
            <a:extLst>
              <a:ext uri="{FF2B5EF4-FFF2-40B4-BE49-F238E27FC236}">
                <a16:creationId xmlns:a16="http://schemas.microsoft.com/office/drawing/2014/main" id="{30A39B1D-C850-6FF4-E75E-C04BB3001A67}"/>
              </a:ext>
            </a:extLst>
          </p:cNvPr>
          <p:cNvCxnSpPr>
            <a:cxnSpLocks/>
            <a:stCxn id="115" idx="3"/>
            <a:endCxn id="117" idx="1"/>
          </p:cNvCxnSpPr>
          <p:nvPr/>
        </p:nvCxnSpPr>
        <p:spPr>
          <a:xfrm flipV="1">
            <a:off x="8292090" y="2628376"/>
            <a:ext cx="1408982" cy="824252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연결선: 꺾임 121">
            <a:extLst>
              <a:ext uri="{FF2B5EF4-FFF2-40B4-BE49-F238E27FC236}">
                <a16:creationId xmlns:a16="http://schemas.microsoft.com/office/drawing/2014/main" id="{1B14B036-7551-1894-629C-8985F8CAAEF0}"/>
              </a:ext>
            </a:extLst>
          </p:cNvPr>
          <p:cNvCxnSpPr>
            <a:cxnSpLocks/>
            <a:stCxn id="115" idx="3"/>
            <a:endCxn id="119" idx="1"/>
          </p:cNvCxnSpPr>
          <p:nvPr/>
        </p:nvCxnSpPr>
        <p:spPr>
          <a:xfrm>
            <a:off x="8292090" y="3452628"/>
            <a:ext cx="1408982" cy="555987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직사각형 122">
            <a:extLst>
              <a:ext uri="{FF2B5EF4-FFF2-40B4-BE49-F238E27FC236}">
                <a16:creationId xmlns:a16="http://schemas.microsoft.com/office/drawing/2014/main" id="{4A467725-BC00-A5FE-6A05-9AFA4FE1BA20}"/>
              </a:ext>
            </a:extLst>
          </p:cNvPr>
          <p:cNvSpPr/>
          <p:nvPr/>
        </p:nvSpPr>
        <p:spPr>
          <a:xfrm>
            <a:off x="8874799" y="409536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35E59212-62F5-8678-405E-89C937BCAAC9}"/>
              </a:ext>
            </a:extLst>
          </p:cNvPr>
          <p:cNvSpPr/>
          <p:nvPr/>
        </p:nvSpPr>
        <p:spPr>
          <a:xfrm>
            <a:off x="8874799" y="2495395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pic>
        <p:nvPicPr>
          <p:cNvPr id="125" name="_x680162264">
            <a:extLst>
              <a:ext uri="{FF2B5EF4-FFF2-40B4-BE49-F238E27FC236}">
                <a16:creationId xmlns:a16="http://schemas.microsoft.com/office/drawing/2014/main" id="{AAA7AB5A-4016-160D-2DAB-E735E6A39B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5216890"/>
            <a:ext cx="5900527" cy="138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6" name="직선 연결선 125">
            <a:extLst>
              <a:ext uri="{FF2B5EF4-FFF2-40B4-BE49-F238E27FC236}">
                <a16:creationId xmlns:a16="http://schemas.microsoft.com/office/drawing/2014/main" id="{442F00F2-36FC-7E44-87BE-87962C2EEC8A}"/>
              </a:ext>
            </a:extLst>
          </p:cNvPr>
          <p:cNvCxnSpPr>
            <a:cxnSpLocks/>
          </p:cNvCxnSpPr>
          <p:nvPr/>
        </p:nvCxnSpPr>
        <p:spPr>
          <a:xfrm>
            <a:off x="6096000" y="83661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7" name="직사각형 126">
            <a:extLst>
              <a:ext uri="{FF2B5EF4-FFF2-40B4-BE49-F238E27FC236}">
                <a16:creationId xmlns:a16="http://schemas.microsoft.com/office/drawing/2014/main" id="{2B0C4B9F-A1EB-3EB6-93A2-4AEF6C4A0BB7}"/>
              </a:ext>
            </a:extLst>
          </p:cNvPr>
          <p:cNvSpPr/>
          <p:nvPr/>
        </p:nvSpPr>
        <p:spPr>
          <a:xfrm>
            <a:off x="1989684" y="840535"/>
            <a:ext cx="4104456" cy="57609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28" name="직사각형 127">
            <a:extLst>
              <a:ext uri="{FF2B5EF4-FFF2-40B4-BE49-F238E27FC236}">
                <a16:creationId xmlns:a16="http://schemas.microsoft.com/office/drawing/2014/main" id="{48090B9E-73D1-C529-3950-DA56410EE982}"/>
              </a:ext>
            </a:extLst>
          </p:cNvPr>
          <p:cNvSpPr/>
          <p:nvPr/>
        </p:nvSpPr>
        <p:spPr>
          <a:xfrm>
            <a:off x="195466" y="836712"/>
            <a:ext cx="1796078" cy="5764463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29" name="직사각형 128">
            <a:extLst>
              <a:ext uri="{FF2B5EF4-FFF2-40B4-BE49-F238E27FC236}">
                <a16:creationId xmlns:a16="http://schemas.microsoft.com/office/drawing/2014/main" id="{FD0ACAA8-A114-F1AE-F974-755D5756BADA}"/>
              </a:ext>
            </a:extLst>
          </p:cNvPr>
          <p:cNvSpPr/>
          <p:nvPr/>
        </p:nvSpPr>
        <p:spPr>
          <a:xfrm>
            <a:off x="191344" y="854503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내부사용자</a:t>
            </a:r>
          </a:p>
        </p:txBody>
      </p:sp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3CFFA7A7-034E-4A60-A6B4-60B98C88F03E}"/>
              </a:ext>
            </a:extLst>
          </p:cNvPr>
          <p:cNvSpPr/>
          <p:nvPr/>
        </p:nvSpPr>
        <p:spPr>
          <a:xfrm>
            <a:off x="1991545" y="840535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131" name="사각형: 둥근 모서리 3">
            <a:extLst>
              <a:ext uri="{FF2B5EF4-FFF2-40B4-BE49-F238E27FC236}">
                <a16:creationId xmlns:a16="http://schemas.microsoft.com/office/drawing/2014/main" id="{F07BEFF5-9B00-1B72-6EEE-AF383A04BF84}"/>
              </a:ext>
            </a:extLst>
          </p:cNvPr>
          <p:cNvSpPr/>
          <p:nvPr/>
        </p:nvSpPr>
        <p:spPr>
          <a:xfrm>
            <a:off x="573520" y="3177073"/>
            <a:ext cx="997655" cy="443122"/>
          </a:xfrm>
          <a:prstGeom prst="roundRect">
            <a:avLst/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ctr"/>
          <a:lstStyle/>
          <a:p>
            <a:pPr algn="ctr" defTabSz="844762">
              <a:buSzPct val="80000"/>
            </a:pPr>
            <a:r>
              <a:rPr lang="ko-KR" altLang="en-US" sz="97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관리자</a:t>
            </a:r>
            <a:endParaRPr lang="ko-KR" altLang="en-US" sz="970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34" name="직사각형 133">
            <a:extLst>
              <a:ext uri="{FF2B5EF4-FFF2-40B4-BE49-F238E27FC236}">
                <a16:creationId xmlns:a16="http://schemas.microsoft.com/office/drawing/2014/main" id="{8DEEDED1-5870-0B91-77B1-EE9B29C87EA9}"/>
              </a:ext>
            </a:extLst>
          </p:cNvPr>
          <p:cNvSpPr/>
          <p:nvPr/>
        </p:nvSpPr>
        <p:spPr>
          <a:xfrm>
            <a:off x="2351584" y="3187581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EMS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A25B9EE-D09D-01E9-968D-E357E13BA548}"/>
              </a:ext>
            </a:extLst>
          </p:cNvPr>
          <p:cNvGrpSpPr/>
          <p:nvPr/>
        </p:nvGrpSpPr>
        <p:grpSpPr>
          <a:xfrm>
            <a:off x="2285726" y="3288807"/>
            <a:ext cx="785938" cy="219655"/>
            <a:chOff x="1469989" y="4450875"/>
            <a:chExt cx="530198" cy="180000"/>
          </a:xfrm>
        </p:grpSpPr>
        <p:sp>
          <p:nvSpPr>
            <p:cNvPr id="136" name="직사각형 135">
              <a:extLst>
                <a:ext uri="{FF2B5EF4-FFF2-40B4-BE49-F238E27FC236}">
                  <a16:creationId xmlns:a16="http://schemas.microsoft.com/office/drawing/2014/main" id="{CB8DFCF6-413B-C94C-9DA5-D7DCC7A0288B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138" name="그림 137">
              <a:extLst>
                <a:ext uri="{FF2B5EF4-FFF2-40B4-BE49-F238E27FC236}">
                  <a16:creationId xmlns:a16="http://schemas.microsoft.com/office/drawing/2014/main" id="{62BD72A7-0EFC-E5F9-6326-FFB29EFB9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098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40" name="직사각형 139">
            <a:extLst>
              <a:ext uri="{FF2B5EF4-FFF2-40B4-BE49-F238E27FC236}">
                <a16:creationId xmlns:a16="http://schemas.microsoft.com/office/drawing/2014/main" id="{35D66E97-6C2F-43DA-2315-C0712EB49994}"/>
              </a:ext>
            </a:extLst>
          </p:cNvPr>
          <p:cNvSpPr/>
          <p:nvPr/>
        </p:nvSpPr>
        <p:spPr>
          <a:xfrm>
            <a:off x="4439816" y="184482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SBS#1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41" name="그룹 140">
            <a:extLst>
              <a:ext uri="{FF2B5EF4-FFF2-40B4-BE49-F238E27FC236}">
                <a16:creationId xmlns:a16="http://schemas.microsoft.com/office/drawing/2014/main" id="{E14C5147-4184-13BC-D963-3B8F74704BC1}"/>
              </a:ext>
            </a:extLst>
          </p:cNvPr>
          <p:cNvGrpSpPr/>
          <p:nvPr/>
        </p:nvGrpSpPr>
        <p:grpSpPr>
          <a:xfrm>
            <a:off x="4367808" y="1556792"/>
            <a:ext cx="785938" cy="219655"/>
            <a:chOff x="1469989" y="4450875"/>
            <a:chExt cx="530198" cy="180000"/>
          </a:xfrm>
        </p:grpSpPr>
        <p:sp>
          <p:nvSpPr>
            <p:cNvPr id="142" name="직사각형 141">
              <a:extLst>
                <a:ext uri="{FF2B5EF4-FFF2-40B4-BE49-F238E27FC236}">
                  <a16:creationId xmlns:a16="http://schemas.microsoft.com/office/drawing/2014/main" id="{ED3CBF63-6BFE-98E2-B2BB-1D89CAC22A50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143" name="왼쪽/오른쪽 화살표 414">
              <a:extLst>
                <a:ext uri="{FF2B5EF4-FFF2-40B4-BE49-F238E27FC236}">
                  <a16:creationId xmlns:a16="http://schemas.microsoft.com/office/drawing/2014/main" id="{ADF1731D-9152-F3AF-7D62-F029C06C603D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144" name="그림 143">
              <a:extLst>
                <a:ext uri="{FF2B5EF4-FFF2-40B4-BE49-F238E27FC236}">
                  <a16:creationId xmlns:a16="http://schemas.microsoft.com/office/drawing/2014/main" id="{F48EF026-AED4-41A0-D803-46194F09D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145" name="그림 144">
              <a:extLst>
                <a:ext uri="{FF2B5EF4-FFF2-40B4-BE49-F238E27FC236}">
                  <a16:creationId xmlns:a16="http://schemas.microsoft.com/office/drawing/2014/main" id="{39B34200-1C93-6058-127C-5AE0A814A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146" name="그룹 145">
            <a:extLst>
              <a:ext uri="{FF2B5EF4-FFF2-40B4-BE49-F238E27FC236}">
                <a16:creationId xmlns:a16="http://schemas.microsoft.com/office/drawing/2014/main" id="{AE9D082B-22E0-A2E8-40FE-B9E994FBB289}"/>
              </a:ext>
            </a:extLst>
          </p:cNvPr>
          <p:cNvGrpSpPr/>
          <p:nvPr/>
        </p:nvGrpSpPr>
        <p:grpSpPr>
          <a:xfrm>
            <a:off x="4367808" y="2223424"/>
            <a:ext cx="785938" cy="219655"/>
            <a:chOff x="1469989" y="4450875"/>
            <a:chExt cx="530198" cy="180000"/>
          </a:xfrm>
        </p:grpSpPr>
        <p:sp>
          <p:nvSpPr>
            <p:cNvPr id="147" name="직사각형 146">
              <a:extLst>
                <a:ext uri="{FF2B5EF4-FFF2-40B4-BE49-F238E27FC236}">
                  <a16:creationId xmlns:a16="http://schemas.microsoft.com/office/drawing/2014/main" id="{FAB541A1-68BD-911D-2186-DC7B7EE79CCB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148" name="왼쪽/오른쪽 화살표 414">
              <a:extLst>
                <a:ext uri="{FF2B5EF4-FFF2-40B4-BE49-F238E27FC236}">
                  <a16:creationId xmlns:a16="http://schemas.microsoft.com/office/drawing/2014/main" id="{46946F61-147F-8169-F2E5-7E25B9DE485E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149" name="그림 148">
              <a:extLst>
                <a:ext uri="{FF2B5EF4-FFF2-40B4-BE49-F238E27FC236}">
                  <a16:creationId xmlns:a16="http://schemas.microsoft.com/office/drawing/2014/main" id="{F61B0DD4-9382-2D26-B6DD-1C7CBAADD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150" name="그림 149">
              <a:extLst>
                <a:ext uri="{FF2B5EF4-FFF2-40B4-BE49-F238E27FC236}">
                  <a16:creationId xmlns:a16="http://schemas.microsoft.com/office/drawing/2014/main" id="{1345B432-D79C-C640-FA65-0169AE0291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E9F31B45-1714-A662-0250-74E18DFBC6AC}"/>
              </a:ext>
            </a:extLst>
          </p:cNvPr>
          <p:cNvGrpSpPr/>
          <p:nvPr/>
        </p:nvGrpSpPr>
        <p:grpSpPr>
          <a:xfrm>
            <a:off x="4367808" y="2849305"/>
            <a:ext cx="785938" cy="219655"/>
            <a:chOff x="1469989" y="4450875"/>
            <a:chExt cx="530198" cy="180000"/>
          </a:xfrm>
        </p:grpSpPr>
        <p:sp>
          <p:nvSpPr>
            <p:cNvPr id="152" name="직사각형 151">
              <a:extLst>
                <a:ext uri="{FF2B5EF4-FFF2-40B4-BE49-F238E27FC236}">
                  <a16:creationId xmlns:a16="http://schemas.microsoft.com/office/drawing/2014/main" id="{0E8A6F33-14B9-B95A-E816-414D45288F9D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153" name="왼쪽/오른쪽 화살표 414">
              <a:extLst>
                <a:ext uri="{FF2B5EF4-FFF2-40B4-BE49-F238E27FC236}">
                  <a16:creationId xmlns:a16="http://schemas.microsoft.com/office/drawing/2014/main" id="{908EA296-3C4F-0911-783A-574DEA1CAA03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154" name="그림 153">
              <a:extLst>
                <a:ext uri="{FF2B5EF4-FFF2-40B4-BE49-F238E27FC236}">
                  <a16:creationId xmlns:a16="http://schemas.microsoft.com/office/drawing/2014/main" id="{D5A6C631-94F9-2194-C1CB-03EF3566D72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155" name="그림 154">
              <a:extLst>
                <a:ext uri="{FF2B5EF4-FFF2-40B4-BE49-F238E27FC236}">
                  <a16:creationId xmlns:a16="http://schemas.microsoft.com/office/drawing/2014/main" id="{7C19AC32-6090-36C7-294A-29657AA60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156" name="그룹 155">
            <a:extLst>
              <a:ext uri="{FF2B5EF4-FFF2-40B4-BE49-F238E27FC236}">
                <a16:creationId xmlns:a16="http://schemas.microsoft.com/office/drawing/2014/main" id="{B19A5C08-B8EE-689D-E84F-237BCEF672D6}"/>
              </a:ext>
            </a:extLst>
          </p:cNvPr>
          <p:cNvGrpSpPr/>
          <p:nvPr/>
        </p:nvGrpSpPr>
        <p:grpSpPr>
          <a:xfrm>
            <a:off x="4367808" y="3462734"/>
            <a:ext cx="785938" cy="219655"/>
            <a:chOff x="1469989" y="4450875"/>
            <a:chExt cx="530198" cy="180000"/>
          </a:xfrm>
        </p:grpSpPr>
        <p:sp>
          <p:nvSpPr>
            <p:cNvPr id="157" name="직사각형 156">
              <a:extLst>
                <a:ext uri="{FF2B5EF4-FFF2-40B4-BE49-F238E27FC236}">
                  <a16:creationId xmlns:a16="http://schemas.microsoft.com/office/drawing/2014/main" id="{1CE9C9FE-2115-DB65-F82A-1068063C8BA8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158" name="왼쪽/오른쪽 화살표 414">
              <a:extLst>
                <a:ext uri="{FF2B5EF4-FFF2-40B4-BE49-F238E27FC236}">
                  <a16:creationId xmlns:a16="http://schemas.microsoft.com/office/drawing/2014/main" id="{A8245972-CACC-82BF-137C-7CFC9BFC3734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159" name="그림 158">
              <a:extLst>
                <a:ext uri="{FF2B5EF4-FFF2-40B4-BE49-F238E27FC236}">
                  <a16:creationId xmlns:a16="http://schemas.microsoft.com/office/drawing/2014/main" id="{1C1EEDFE-8F66-0DD4-2AC5-AA09D3250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160" name="그림 159">
              <a:extLst>
                <a:ext uri="{FF2B5EF4-FFF2-40B4-BE49-F238E27FC236}">
                  <a16:creationId xmlns:a16="http://schemas.microsoft.com/office/drawing/2014/main" id="{E64B8062-21EC-AE88-0CC1-1F5C914C9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61" name="직사각형 160">
            <a:extLst>
              <a:ext uri="{FF2B5EF4-FFF2-40B4-BE49-F238E27FC236}">
                <a16:creationId xmlns:a16="http://schemas.microsoft.com/office/drawing/2014/main" id="{FA19CF79-0B4D-7FF0-17E2-1FCF4B0FD916}"/>
              </a:ext>
            </a:extLst>
          </p:cNvPr>
          <p:cNvSpPr/>
          <p:nvPr/>
        </p:nvSpPr>
        <p:spPr>
          <a:xfrm>
            <a:off x="4439816" y="2504739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SBC#2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62" name="직사각형 161">
            <a:extLst>
              <a:ext uri="{FF2B5EF4-FFF2-40B4-BE49-F238E27FC236}">
                <a16:creationId xmlns:a16="http://schemas.microsoft.com/office/drawing/2014/main" id="{4854AFE6-419D-958D-7F35-88373A66D686}"/>
              </a:ext>
            </a:extLst>
          </p:cNvPr>
          <p:cNvSpPr/>
          <p:nvPr/>
        </p:nvSpPr>
        <p:spPr>
          <a:xfrm>
            <a:off x="4439816" y="3141197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CM#1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BCA2440C-60B4-25C7-7D26-66E9D5705ABB}"/>
              </a:ext>
            </a:extLst>
          </p:cNvPr>
          <p:cNvSpPr/>
          <p:nvPr/>
        </p:nvSpPr>
        <p:spPr>
          <a:xfrm>
            <a:off x="4439816" y="3742611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SM#1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164" name="연결선: 꺾임 163">
            <a:extLst>
              <a:ext uri="{FF2B5EF4-FFF2-40B4-BE49-F238E27FC236}">
                <a16:creationId xmlns:a16="http://schemas.microsoft.com/office/drawing/2014/main" id="{089BC6FA-94F1-E691-0E64-C4BD2D374512}"/>
              </a:ext>
            </a:extLst>
          </p:cNvPr>
          <p:cNvCxnSpPr>
            <a:cxnSpLocks/>
            <a:stCxn id="131" idx="3"/>
            <a:endCxn id="136" idx="1"/>
          </p:cNvCxnSpPr>
          <p:nvPr/>
        </p:nvCxnSpPr>
        <p:spPr>
          <a:xfrm>
            <a:off x="1571175" y="3398634"/>
            <a:ext cx="714551" cy="1"/>
          </a:xfrm>
          <a:prstGeom prst="bentConnector3">
            <a:avLst/>
          </a:prstGeom>
          <a:ln>
            <a:solidFill>
              <a:srgbClr val="FF3300"/>
            </a:solidFill>
            <a:prstDash val="sysDash"/>
            <a:tailEnd type="triangle"/>
          </a:ln>
          <a:effectLst>
            <a:glow rad="25400">
              <a:srgbClr val="FF000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연결선: 꺾임 166">
            <a:extLst>
              <a:ext uri="{FF2B5EF4-FFF2-40B4-BE49-F238E27FC236}">
                <a16:creationId xmlns:a16="http://schemas.microsoft.com/office/drawing/2014/main" id="{AF842AF0-41CB-71C3-FF91-CE1F0F3D515F}"/>
              </a:ext>
            </a:extLst>
          </p:cNvPr>
          <p:cNvCxnSpPr>
            <a:cxnSpLocks/>
            <a:stCxn id="136" idx="3"/>
            <a:endCxn id="142" idx="1"/>
          </p:cNvCxnSpPr>
          <p:nvPr/>
        </p:nvCxnSpPr>
        <p:spPr>
          <a:xfrm flipV="1">
            <a:off x="3071664" y="1666620"/>
            <a:ext cx="1296144" cy="1732015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연결선: 꺾임 167">
            <a:extLst>
              <a:ext uri="{FF2B5EF4-FFF2-40B4-BE49-F238E27FC236}">
                <a16:creationId xmlns:a16="http://schemas.microsoft.com/office/drawing/2014/main" id="{EB258451-E999-FAA6-F581-E99F227ACE96}"/>
              </a:ext>
            </a:extLst>
          </p:cNvPr>
          <p:cNvCxnSpPr>
            <a:cxnSpLocks/>
            <a:stCxn id="136" idx="3"/>
            <a:endCxn id="147" idx="1"/>
          </p:cNvCxnSpPr>
          <p:nvPr/>
        </p:nvCxnSpPr>
        <p:spPr>
          <a:xfrm flipV="1">
            <a:off x="3071664" y="2333252"/>
            <a:ext cx="1296144" cy="1065383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연결선: 꺾임 168">
            <a:extLst>
              <a:ext uri="{FF2B5EF4-FFF2-40B4-BE49-F238E27FC236}">
                <a16:creationId xmlns:a16="http://schemas.microsoft.com/office/drawing/2014/main" id="{A35ED17E-BC1B-C3FF-3DFE-ACED1967BE6E}"/>
              </a:ext>
            </a:extLst>
          </p:cNvPr>
          <p:cNvCxnSpPr>
            <a:cxnSpLocks/>
            <a:stCxn id="136" idx="3"/>
            <a:endCxn id="152" idx="1"/>
          </p:cNvCxnSpPr>
          <p:nvPr/>
        </p:nvCxnSpPr>
        <p:spPr>
          <a:xfrm flipV="1">
            <a:off x="3071664" y="2959133"/>
            <a:ext cx="1296144" cy="439502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연결선: 꺾임 169">
            <a:extLst>
              <a:ext uri="{FF2B5EF4-FFF2-40B4-BE49-F238E27FC236}">
                <a16:creationId xmlns:a16="http://schemas.microsoft.com/office/drawing/2014/main" id="{670AF6C0-AF48-F6A7-3CEB-DED9A442268C}"/>
              </a:ext>
            </a:extLst>
          </p:cNvPr>
          <p:cNvCxnSpPr>
            <a:cxnSpLocks/>
            <a:stCxn id="136" idx="3"/>
            <a:endCxn id="157" idx="1"/>
          </p:cNvCxnSpPr>
          <p:nvPr/>
        </p:nvCxnSpPr>
        <p:spPr>
          <a:xfrm>
            <a:off x="3071664" y="3398635"/>
            <a:ext cx="1296144" cy="173927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직선 연결선 170">
            <a:extLst>
              <a:ext uri="{FF2B5EF4-FFF2-40B4-BE49-F238E27FC236}">
                <a16:creationId xmlns:a16="http://schemas.microsoft.com/office/drawing/2014/main" id="{9665BBAE-8EA8-8A04-F921-16CFAB2B673D}"/>
              </a:ext>
            </a:extLst>
          </p:cNvPr>
          <p:cNvCxnSpPr>
            <a:cxnSpLocks/>
          </p:cNvCxnSpPr>
          <p:nvPr/>
        </p:nvCxnSpPr>
        <p:spPr>
          <a:xfrm>
            <a:off x="6096000" y="840436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A5AABA71-88BB-1B9B-48DC-B56022F492F6}"/>
              </a:ext>
            </a:extLst>
          </p:cNvPr>
          <p:cNvSpPr txBox="1"/>
          <p:nvPr/>
        </p:nvSpPr>
        <p:spPr>
          <a:xfrm>
            <a:off x="336105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EMS </a:t>
            </a:r>
            <a:r>
              <a:rPr lang="ko-KR" altLang="en-US" dirty="0"/>
              <a:t>구성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sp>
        <p:nvSpPr>
          <p:cNvPr id="225" name="직사각형 224">
            <a:extLst>
              <a:ext uri="{FF2B5EF4-FFF2-40B4-BE49-F238E27FC236}">
                <a16:creationId xmlns:a16="http://schemas.microsoft.com/office/drawing/2014/main" id="{055476C3-B740-BF79-8489-1AEDBF5BA209}"/>
              </a:ext>
            </a:extLst>
          </p:cNvPr>
          <p:cNvSpPr/>
          <p:nvPr/>
        </p:nvSpPr>
        <p:spPr>
          <a:xfrm>
            <a:off x="4439816" y="4318481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AMS#1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C1618CDB-ACD1-B8E6-FD7F-1283701DC3B6}"/>
              </a:ext>
            </a:extLst>
          </p:cNvPr>
          <p:cNvGrpSpPr/>
          <p:nvPr/>
        </p:nvGrpSpPr>
        <p:grpSpPr>
          <a:xfrm>
            <a:off x="4367808" y="4030449"/>
            <a:ext cx="785938" cy="219655"/>
            <a:chOff x="1469989" y="4450875"/>
            <a:chExt cx="530198" cy="180000"/>
          </a:xfrm>
        </p:grpSpPr>
        <p:sp>
          <p:nvSpPr>
            <p:cNvPr id="227" name="직사각형 226">
              <a:extLst>
                <a:ext uri="{FF2B5EF4-FFF2-40B4-BE49-F238E27FC236}">
                  <a16:creationId xmlns:a16="http://schemas.microsoft.com/office/drawing/2014/main" id="{DD700278-2BF7-B9E4-6253-B3335D322D4F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28" name="왼쪽/오른쪽 화살표 414">
              <a:extLst>
                <a:ext uri="{FF2B5EF4-FFF2-40B4-BE49-F238E27FC236}">
                  <a16:creationId xmlns:a16="http://schemas.microsoft.com/office/drawing/2014/main" id="{7F43B870-952F-8BAB-F9AA-0015AACE8EDB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29" name="그림 228">
              <a:extLst>
                <a:ext uri="{FF2B5EF4-FFF2-40B4-BE49-F238E27FC236}">
                  <a16:creationId xmlns:a16="http://schemas.microsoft.com/office/drawing/2014/main" id="{95556BF6-4565-0BB2-D698-E93D7769D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30" name="그림 229">
              <a:extLst>
                <a:ext uri="{FF2B5EF4-FFF2-40B4-BE49-F238E27FC236}">
                  <a16:creationId xmlns:a16="http://schemas.microsoft.com/office/drawing/2014/main" id="{9E5E82D9-CA64-EDC5-B548-1AC5BCE76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231" name="그룹 230">
            <a:extLst>
              <a:ext uri="{FF2B5EF4-FFF2-40B4-BE49-F238E27FC236}">
                <a16:creationId xmlns:a16="http://schemas.microsoft.com/office/drawing/2014/main" id="{4F23B65F-36EB-995D-33A5-EC7F62A884C2}"/>
              </a:ext>
            </a:extLst>
          </p:cNvPr>
          <p:cNvGrpSpPr/>
          <p:nvPr/>
        </p:nvGrpSpPr>
        <p:grpSpPr>
          <a:xfrm>
            <a:off x="4367808" y="4697081"/>
            <a:ext cx="785938" cy="219655"/>
            <a:chOff x="1469989" y="4450875"/>
            <a:chExt cx="530198" cy="180000"/>
          </a:xfrm>
        </p:grpSpPr>
        <p:sp>
          <p:nvSpPr>
            <p:cNvPr id="232" name="직사각형 231">
              <a:extLst>
                <a:ext uri="{FF2B5EF4-FFF2-40B4-BE49-F238E27FC236}">
                  <a16:creationId xmlns:a16="http://schemas.microsoft.com/office/drawing/2014/main" id="{555D1607-6D98-8CD9-069D-20FC652E0FD8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33" name="왼쪽/오른쪽 화살표 414">
              <a:extLst>
                <a:ext uri="{FF2B5EF4-FFF2-40B4-BE49-F238E27FC236}">
                  <a16:creationId xmlns:a16="http://schemas.microsoft.com/office/drawing/2014/main" id="{6D6CAA51-37ED-F5E9-C4F0-6C0703154282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34" name="그림 233">
              <a:extLst>
                <a:ext uri="{FF2B5EF4-FFF2-40B4-BE49-F238E27FC236}">
                  <a16:creationId xmlns:a16="http://schemas.microsoft.com/office/drawing/2014/main" id="{1B1B087A-BA39-20A4-3566-E581907FD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35" name="그림 234">
              <a:extLst>
                <a:ext uri="{FF2B5EF4-FFF2-40B4-BE49-F238E27FC236}">
                  <a16:creationId xmlns:a16="http://schemas.microsoft.com/office/drawing/2014/main" id="{2DD26C6D-12E5-8B70-F9A9-8906E474A1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236" name="그룹 235">
            <a:extLst>
              <a:ext uri="{FF2B5EF4-FFF2-40B4-BE49-F238E27FC236}">
                <a16:creationId xmlns:a16="http://schemas.microsoft.com/office/drawing/2014/main" id="{725C5174-D061-D89B-8E46-8DC12F372A82}"/>
              </a:ext>
            </a:extLst>
          </p:cNvPr>
          <p:cNvGrpSpPr/>
          <p:nvPr/>
        </p:nvGrpSpPr>
        <p:grpSpPr>
          <a:xfrm>
            <a:off x="4367808" y="5322962"/>
            <a:ext cx="785938" cy="219655"/>
            <a:chOff x="1469989" y="4450875"/>
            <a:chExt cx="530198" cy="180000"/>
          </a:xfrm>
        </p:grpSpPr>
        <p:sp>
          <p:nvSpPr>
            <p:cNvPr id="237" name="직사각형 236">
              <a:extLst>
                <a:ext uri="{FF2B5EF4-FFF2-40B4-BE49-F238E27FC236}">
                  <a16:creationId xmlns:a16="http://schemas.microsoft.com/office/drawing/2014/main" id="{7A73FE6E-496C-E76D-C453-D42F08703826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38" name="왼쪽/오른쪽 화살표 414">
              <a:extLst>
                <a:ext uri="{FF2B5EF4-FFF2-40B4-BE49-F238E27FC236}">
                  <a16:creationId xmlns:a16="http://schemas.microsoft.com/office/drawing/2014/main" id="{34AA7F0C-2E52-A40A-50FA-BDB1B2D237C9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39" name="그림 238">
              <a:extLst>
                <a:ext uri="{FF2B5EF4-FFF2-40B4-BE49-F238E27FC236}">
                  <a16:creationId xmlns:a16="http://schemas.microsoft.com/office/drawing/2014/main" id="{0D889FA6-E8A6-48E0-0DAF-C2FD954AD9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40" name="그림 239">
              <a:extLst>
                <a:ext uri="{FF2B5EF4-FFF2-40B4-BE49-F238E27FC236}">
                  <a16:creationId xmlns:a16="http://schemas.microsoft.com/office/drawing/2014/main" id="{ECCBA344-C6C0-3FBB-689F-82DCBB745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241" name="그룹 240">
            <a:extLst>
              <a:ext uri="{FF2B5EF4-FFF2-40B4-BE49-F238E27FC236}">
                <a16:creationId xmlns:a16="http://schemas.microsoft.com/office/drawing/2014/main" id="{82A88FBE-34DA-D624-8BD4-FD05EFAC1B19}"/>
              </a:ext>
            </a:extLst>
          </p:cNvPr>
          <p:cNvGrpSpPr/>
          <p:nvPr/>
        </p:nvGrpSpPr>
        <p:grpSpPr>
          <a:xfrm>
            <a:off x="4367811" y="5936391"/>
            <a:ext cx="785939" cy="219655"/>
            <a:chOff x="1469989" y="4450875"/>
            <a:chExt cx="530198" cy="180000"/>
          </a:xfrm>
        </p:grpSpPr>
        <p:sp>
          <p:nvSpPr>
            <p:cNvPr id="242" name="직사각형 241">
              <a:extLst>
                <a:ext uri="{FF2B5EF4-FFF2-40B4-BE49-F238E27FC236}">
                  <a16:creationId xmlns:a16="http://schemas.microsoft.com/office/drawing/2014/main" id="{66217BD0-0432-69A0-1BBF-74564CDBA7FB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43" name="왼쪽/오른쪽 화살표 414">
              <a:extLst>
                <a:ext uri="{FF2B5EF4-FFF2-40B4-BE49-F238E27FC236}">
                  <a16:creationId xmlns:a16="http://schemas.microsoft.com/office/drawing/2014/main" id="{257A4A9A-B5F5-0696-1998-30D891BA246A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44" name="그림 243">
              <a:extLst>
                <a:ext uri="{FF2B5EF4-FFF2-40B4-BE49-F238E27FC236}">
                  <a16:creationId xmlns:a16="http://schemas.microsoft.com/office/drawing/2014/main" id="{66524BC5-6F54-46F9-42B0-2BB647532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45" name="그림 244">
              <a:extLst>
                <a:ext uri="{FF2B5EF4-FFF2-40B4-BE49-F238E27FC236}">
                  <a16:creationId xmlns:a16="http://schemas.microsoft.com/office/drawing/2014/main" id="{DFF57D92-E062-6F61-90E9-7A5A41AF9D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246" name="직사각형 245">
            <a:extLst>
              <a:ext uri="{FF2B5EF4-FFF2-40B4-BE49-F238E27FC236}">
                <a16:creationId xmlns:a16="http://schemas.microsoft.com/office/drawing/2014/main" id="{3AE7AEE1-A9EB-C23C-F7BE-3D49DDE8BB85}"/>
              </a:ext>
            </a:extLst>
          </p:cNvPr>
          <p:cNvSpPr/>
          <p:nvPr/>
        </p:nvSpPr>
        <p:spPr>
          <a:xfrm>
            <a:off x="4439816" y="4978396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SBC#1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47" name="직사각형 246">
            <a:extLst>
              <a:ext uri="{FF2B5EF4-FFF2-40B4-BE49-F238E27FC236}">
                <a16:creationId xmlns:a16="http://schemas.microsoft.com/office/drawing/2014/main" id="{7835C956-7AE5-DA92-2129-D8E3C2EE9A11}"/>
              </a:ext>
            </a:extLst>
          </p:cNvPr>
          <p:cNvSpPr/>
          <p:nvPr/>
        </p:nvSpPr>
        <p:spPr>
          <a:xfrm>
            <a:off x="4439816" y="561485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48" name="직사각형 247">
            <a:extLst>
              <a:ext uri="{FF2B5EF4-FFF2-40B4-BE49-F238E27FC236}">
                <a16:creationId xmlns:a16="http://schemas.microsoft.com/office/drawing/2014/main" id="{ED6FFD73-4A8A-75F0-EA18-4619B7828DC3}"/>
              </a:ext>
            </a:extLst>
          </p:cNvPr>
          <p:cNvSpPr/>
          <p:nvPr/>
        </p:nvSpPr>
        <p:spPr>
          <a:xfrm>
            <a:off x="4439816" y="6216268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CTI#1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59" name="그룹 258">
            <a:extLst>
              <a:ext uri="{FF2B5EF4-FFF2-40B4-BE49-F238E27FC236}">
                <a16:creationId xmlns:a16="http://schemas.microsoft.com/office/drawing/2014/main" id="{DB36C301-DE1B-C760-312B-57D2BFCDE379}"/>
              </a:ext>
            </a:extLst>
          </p:cNvPr>
          <p:cNvGrpSpPr/>
          <p:nvPr/>
        </p:nvGrpSpPr>
        <p:grpSpPr>
          <a:xfrm>
            <a:off x="5225208" y="2849305"/>
            <a:ext cx="785938" cy="219655"/>
            <a:chOff x="1469989" y="4450875"/>
            <a:chExt cx="530198" cy="180000"/>
          </a:xfrm>
        </p:grpSpPr>
        <p:sp>
          <p:nvSpPr>
            <p:cNvPr id="260" name="직사각형 259">
              <a:extLst>
                <a:ext uri="{FF2B5EF4-FFF2-40B4-BE49-F238E27FC236}">
                  <a16:creationId xmlns:a16="http://schemas.microsoft.com/office/drawing/2014/main" id="{5FAF95E4-E412-24ED-662E-025D3C4BBC68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61" name="왼쪽/오른쪽 화살표 414">
              <a:extLst>
                <a:ext uri="{FF2B5EF4-FFF2-40B4-BE49-F238E27FC236}">
                  <a16:creationId xmlns:a16="http://schemas.microsoft.com/office/drawing/2014/main" id="{22F3EC3F-0574-EAD9-34D1-0816F588C0ED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62" name="그림 261">
              <a:extLst>
                <a:ext uri="{FF2B5EF4-FFF2-40B4-BE49-F238E27FC236}">
                  <a16:creationId xmlns:a16="http://schemas.microsoft.com/office/drawing/2014/main" id="{8E669634-93B4-32B2-CC71-B78D3D429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63" name="그림 262">
              <a:extLst>
                <a:ext uri="{FF2B5EF4-FFF2-40B4-BE49-F238E27FC236}">
                  <a16:creationId xmlns:a16="http://schemas.microsoft.com/office/drawing/2014/main" id="{FCED61B8-F760-6C76-AA6A-73A55DD06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264" name="그룹 263">
            <a:extLst>
              <a:ext uri="{FF2B5EF4-FFF2-40B4-BE49-F238E27FC236}">
                <a16:creationId xmlns:a16="http://schemas.microsoft.com/office/drawing/2014/main" id="{977F7BD7-72DB-5750-1A50-40FD4566B8F7}"/>
              </a:ext>
            </a:extLst>
          </p:cNvPr>
          <p:cNvGrpSpPr/>
          <p:nvPr/>
        </p:nvGrpSpPr>
        <p:grpSpPr>
          <a:xfrm>
            <a:off x="5225208" y="3460834"/>
            <a:ext cx="785938" cy="219655"/>
            <a:chOff x="1469989" y="4450875"/>
            <a:chExt cx="530198" cy="180000"/>
          </a:xfrm>
        </p:grpSpPr>
        <p:sp>
          <p:nvSpPr>
            <p:cNvPr id="265" name="직사각형 264">
              <a:extLst>
                <a:ext uri="{FF2B5EF4-FFF2-40B4-BE49-F238E27FC236}">
                  <a16:creationId xmlns:a16="http://schemas.microsoft.com/office/drawing/2014/main" id="{46193968-8C2E-94BE-9AF2-2C9933F6027D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66" name="왼쪽/오른쪽 화살표 414">
              <a:extLst>
                <a:ext uri="{FF2B5EF4-FFF2-40B4-BE49-F238E27FC236}">
                  <a16:creationId xmlns:a16="http://schemas.microsoft.com/office/drawing/2014/main" id="{DA658B8B-5FD1-3565-22B1-90AECBD93308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67" name="그림 266">
              <a:extLst>
                <a:ext uri="{FF2B5EF4-FFF2-40B4-BE49-F238E27FC236}">
                  <a16:creationId xmlns:a16="http://schemas.microsoft.com/office/drawing/2014/main" id="{D3C6AEE4-3EAD-49E7-A44E-FD736E9A72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68" name="그림 267">
              <a:extLst>
                <a:ext uri="{FF2B5EF4-FFF2-40B4-BE49-F238E27FC236}">
                  <a16:creationId xmlns:a16="http://schemas.microsoft.com/office/drawing/2014/main" id="{8F3F412E-2854-471B-4869-DD23718C34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269" name="그룹 268">
            <a:extLst>
              <a:ext uri="{FF2B5EF4-FFF2-40B4-BE49-F238E27FC236}">
                <a16:creationId xmlns:a16="http://schemas.microsoft.com/office/drawing/2014/main" id="{AF8EAFDD-E3BB-DA26-EB87-AC890A1B4BDC}"/>
              </a:ext>
            </a:extLst>
          </p:cNvPr>
          <p:cNvGrpSpPr/>
          <p:nvPr/>
        </p:nvGrpSpPr>
        <p:grpSpPr>
          <a:xfrm>
            <a:off x="5225208" y="4030449"/>
            <a:ext cx="785938" cy="219655"/>
            <a:chOff x="1469989" y="4450875"/>
            <a:chExt cx="530198" cy="180000"/>
          </a:xfrm>
        </p:grpSpPr>
        <p:sp>
          <p:nvSpPr>
            <p:cNvPr id="270" name="직사각형 269">
              <a:extLst>
                <a:ext uri="{FF2B5EF4-FFF2-40B4-BE49-F238E27FC236}">
                  <a16:creationId xmlns:a16="http://schemas.microsoft.com/office/drawing/2014/main" id="{18039D15-A8FA-19E4-0BC9-423DCC899C2F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71" name="왼쪽/오른쪽 화살표 414">
              <a:extLst>
                <a:ext uri="{FF2B5EF4-FFF2-40B4-BE49-F238E27FC236}">
                  <a16:creationId xmlns:a16="http://schemas.microsoft.com/office/drawing/2014/main" id="{B56BF1CD-3DE4-D822-E2AF-C468FBBFE0FC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72" name="그림 271">
              <a:extLst>
                <a:ext uri="{FF2B5EF4-FFF2-40B4-BE49-F238E27FC236}">
                  <a16:creationId xmlns:a16="http://schemas.microsoft.com/office/drawing/2014/main" id="{A464DDF6-8098-9FFF-40FB-48E684FEF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73" name="그림 272">
              <a:extLst>
                <a:ext uri="{FF2B5EF4-FFF2-40B4-BE49-F238E27FC236}">
                  <a16:creationId xmlns:a16="http://schemas.microsoft.com/office/drawing/2014/main" id="{DCCEAB11-CE80-BA6E-49BC-D59087ECF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274" name="직사각형 273">
            <a:extLst>
              <a:ext uri="{FF2B5EF4-FFF2-40B4-BE49-F238E27FC236}">
                <a16:creationId xmlns:a16="http://schemas.microsoft.com/office/drawing/2014/main" id="{EAF82CB3-06F0-0EB7-3C57-9371D1F41DB7}"/>
              </a:ext>
            </a:extLst>
          </p:cNvPr>
          <p:cNvSpPr/>
          <p:nvPr/>
        </p:nvSpPr>
        <p:spPr>
          <a:xfrm>
            <a:off x="5303912" y="3141197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CM#2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75" name="직사각형 274">
            <a:extLst>
              <a:ext uri="{FF2B5EF4-FFF2-40B4-BE49-F238E27FC236}">
                <a16:creationId xmlns:a16="http://schemas.microsoft.com/office/drawing/2014/main" id="{A4EFCDE5-1595-2122-3EC0-34779EC7F525}"/>
              </a:ext>
            </a:extLst>
          </p:cNvPr>
          <p:cNvSpPr/>
          <p:nvPr/>
        </p:nvSpPr>
        <p:spPr>
          <a:xfrm>
            <a:off x="5294141" y="3742611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SM#2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76" name="직사각형 275">
            <a:extLst>
              <a:ext uri="{FF2B5EF4-FFF2-40B4-BE49-F238E27FC236}">
                <a16:creationId xmlns:a16="http://schemas.microsoft.com/office/drawing/2014/main" id="{4AB813A7-AE9A-C9EA-AA2D-3FCCC27F041E}"/>
              </a:ext>
            </a:extLst>
          </p:cNvPr>
          <p:cNvSpPr/>
          <p:nvPr/>
        </p:nvSpPr>
        <p:spPr>
          <a:xfrm>
            <a:off x="5295576" y="4318481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AMS#2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77" name="그룹 276">
            <a:extLst>
              <a:ext uri="{FF2B5EF4-FFF2-40B4-BE49-F238E27FC236}">
                <a16:creationId xmlns:a16="http://schemas.microsoft.com/office/drawing/2014/main" id="{564511FD-D60F-6F8E-E516-4781DCFFAF09}"/>
              </a:ext>
            </a:extLst>
          </p:cNvPr>
          <p:cNvGrpSpPr/>
          <p:nvPr/>
        </p:nvGrpSpPr>
        <p:grpSpPr>
          <a:xfrm>
            <a:off x="5225208" y="4697081"/>
            <a:ext cx="785938" cy="219655"/>
            <a:chOff x="1469989" y="4450875"/>
            <a:chExt cx="530198" cy="180000"/>
          </a:xfrm>
        </p:grpSpPr>
        <p:sp>
          <p:nvSpPr>
            <p:cNvPr id="278" name="직사각형 277">
              <a:extLst>
                <a:ext uri="{FF2B5EF4-FFF2-40B4-BE49-F238E27FC236}">
                  <a16:creationId xmlns:a16="http://schemas.microsoft.com/office/drawing/2014/main" id="{5772ABA5-D44D-B8CF-A2E4-69BE33C5A44D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2D050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79" name="왼쪽/오른쪽 화살표 414">
              <a:extLst>
                <a:ext uri="{FF2B5EF4-FFF2-40B4-BE49-F238E27FC236}">
                  <a16:creationId xmlns:a16="http://schemas.microsoft.com/office/drawing/2014/main" id="{06856AF3-12D3-2729-A433-5D18A7D575FE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80" name="그림 279">
              <a:extLst>
                <a:ext uri="{FF2B5EF4-FFF2-40B4-BE49-F238E27FC236}">
                  <a16:creationId xmlns:a16="http://schemas.microsoft.com/office/drawing/2014/main" id="{18641115-3BC5-1D3B-B36F-F295669E9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81" name="그림 280">
              <a:extLst>
                <a:ext uri="{FF2B5EF4-FFF2-40B4-BE49-F238E27FC236}">
                  <a16:creationId xmlns:a16="http://schemas.microsoft.com/office/drawing/2014/main" id="{FD2D5D26-F6A9-487B-0FD8-33F48B4BA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282" name="직사각형 281">
            <a:extLst>
              <a:ext uri="{FF2B5EF4-FFF2-40B4-BE49-F238E27FC236}">
                <a16:creationId xmlns:a16="http://schemas.microsoft.com/office/drawing/2014/main" id="{CFB6B7AE-3EE3-39B3-6D84-A48AB19E8F4A}"/>
              </a:ext>
            </a:extLst>
          </p:cNvPr>
          <p:cNvSpPr/>
          <p:nvPr/>
        </p:nvSpPr>
        <p:spPr>
          <a:xfrm>
            <a:off x="5303912" y="4978396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SBC#2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83" name="그룹 282">
            <a:extLst>
              <a:ext uri="{FF2B5EF4-FFF2-40B4-BE49-F238E27FC236}">
                <a16:creationId xmlns:a16="http://schemas.microsoft.com/office/drawing/2014/main" id="{5C2CF3E8-D8B6-6808-ABE9-472417589B1D}"/>
              </a:ext>
            </a:extLst>
          </p:cNvPr>
          <p:cNvGrpSpPr/>
          <p:nvPr/>
        </p:nvGrpSpPr>
        <p:grpSpPr>
          <a:xfrm>
            <a:off x="5225211" y="5322914"/>
            <a:ext cx="785939" cy="219653"/>
            <a:chOff x="1469989" y="4450875"/>
            <a:chExt cx="530198" cy="180000"/>
          </a:xfrm>
        </p:grpSpPr>
        <p:sp>
          <p:nvSpPr>
            <p:cNvPr id="284" name="직사각형 283">
              <a:extLst>
                <a:ext uri="{FF2B5EF4-FFF2-40B4-BE49-F238E27FC236}">
                  <a16:creationId xmlns:a16="http://schemas.microsoft.com/office/drawing/2014/main" id="{35C9B412-8478-2119-B9B1-2BE2AB058FE6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85" name="왼쪽/오른쪽 화살표 414">
              <a:extLst>
                <a:ext uri="{FF2B5EF4-FFF2-40B4-BE49-F238E27FC236}">
                  <a16:creationId xmlns:a16="http://schemas.microsoft.com/office/drawing/2014/main" id="{153DB681-F973-5240-1024-894FE47D386B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286" name="그림 285">
              <a:extLst>
                <a:ext uri="{FF2B5EF4-FFF2-40B4-BE49-F238E27FC236}">
                  <a16:creationId xmlns:a16="http://schemas.microsoft.com/office/drawing/2014/main" id="{D16888CA-89BE-740C-8A6A-D34228C6F2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287" name="그림 286">
              <a:extLst>
                <a:ext uri="{FF2B5EF4-FFF2-40B4-BE49-F238E27FC236}">
                  <a16:creationId xmlns:a16="http://schemas.microsoft.com/office/drawing/2014/main" id="{A6F85DF0-42CE-7EEE-2083-53E9EC0A0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288" name="직사각형 287">
            <a:extLst>
              <a:ext uri="{FF2B5EF4-FFF2-40B4-BE49-F238E27FC236}">
                <a16:creationId xmlns:a16="http://schemas.microsoft.com/office/drawing/2014/main" id="{DB78A444-652D-FAED-8B94-37BD619B617E}"/>
              </a:ext>
            </a:extLst>
          </p:cNvPr>
          <p:cNvSpPr/>
          <p:nvPr/>
        </p:nvSpPr>
        <p:spPr>
          <a:xfrm>
            <a:off x="5297216" y="561485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305" name="그룹 304">
            <a:extLst>
              <a:ext uri="{FF2B5EF4-FFF2-40B4-BE49-F238E27FC236}">
                <a16:creationId xmlns:a16="http://schemas.microsoft.com/office/drawing/2014/main" id="{2E478180-8690-1E1E-9796-FE0EABB11B22}"/>
              </a:ext>
            </a:extLst>
          </p:cNvPr>
          <p:cNvGrpSpPr/>
          <p:nvPr/>
        </p:nvGrpSpPr>
        <p:grpSpPr>
          <a:xfrm>
            <a:off x="5225207" y="5936391"/>
            <a:ext cx="785939" cy="219655"/>
            <a:chOff x="1469989" y="4450875"/>
            <a:chExt cx="530198" cy="180000"/>
          </a:xfrm>
        </p:grpSpPr>
        <p:sp>
          <p:nvSpPr>
            <p:cNvPr id="306" name="직사각형 305">
              <a:extLst>
                <a:ext uri="{FF2B5EF4-FFF2-40B4-BE49-F238E27FC236}">
                  <a16:creationId xmlns:a16="http://schemas.microsoft.com/office/drawing/2014/main" id="{ADEBBB1C-D933-437E-263B-510E49AE80C6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07" name="왼쪽/오른쪽 화살표 414">
              <a:extLst>
                <a:ext uri="{FF2B5EF4-FFF2-40B4-BE49-F238E27FC236}">
                  <a16:creationId xmlns:a16="http://schemas.microsoft.com/office/drawing/2014/main" id="{CA061399-1A61-8244-CC24-8F67E3122644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308" name="그림 307">
              <a:extLst>
                <a:ext uri="{FF2B5EF4-FFF2-40B4-BE49-F238E27FC236}">
                  <a16:creationId xmlns:a16="http://schemas.microsoft.com/office/drawing/2014/main" id="{159A27AE-344C-A988-F063-A7EA44770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309" name="그림 308">
              <a:extLst>
                <a:ext uri="{FF2B5EF4-FFF2-40B4-BE49-F238E27FC236}">
                  <a16:creationId xmlns:a16="http://schemas.microsoft.com/office/drawing/2014/main" id="{67F9DD15-6553-3105-CE66-855F81A9B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310" name="직사각형 309">
            <a:extLst>
              <a:ext uri="{FF2B5EF4-FFF2-40B4-BE49-F238E27FC236}">
                <a16:creationId xmlns:a16="http://schemas.microsoft.com/office/drawing/2014/main" id="{10C12F88-FA87-22F5-8724-A49A0CC935CD}"/>
              </a:ext>
            </a:extLst>
          </p:cNvPr>
          <p:cNvSpPr/>
          <p:nvPr/>
        </p:nvSpPr>
        <p:spPr>
          <a:xfrm>
            <a:off x="5294914" y="6216268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CTI#2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cxnSp>
        <p:nvCxnSpPr>
          <p:cNvPr id="311" name="연결선: 꺾임 310">
            <a:extLst>
              <a:ext uri="{FF2B5EF4-FFF2-40B4-BE49-F238E27FC236}">
                <a16:creationId xmlns:a16="http://schemas.microsoft.com/office/drawing/2014/main" id="{4B9B1CC3-0E47-D49E-1EBA-E0D195B15185}"/>
              </a:ext>
            </a:extLst>
          </p:cNvPr>
          <p:cNvCxnSpPr>
            <a:cxnSpLocks/>
            <a:stCxn id="136" idx="3"/>
            <a:endCxn id="227" idx="1"/>
          </p:cNvCxnSpPr>
          <p:nvPr/>
        </p:nvCxnSpPr>
        <p:spPr>
          <a:xfrm>
            <a:off x="3071664" y="3398635"/>
            <a:ext cx="1296144" cy="741642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" name="연결선: 꺾임 313">
            <a:extLst>
              <a:ext uri="{FF2B5EF4-FFF2-40B4-BE49-F238E27FC236}">
                <a16:creationId xmlns:a16="http://schemas.microsoft.com/office/drawing/2014/main" id="{D292055F-AE3F-5355-5CD5-BCC72CCD06CF}"/>
              </a:ext>
            </a:extLst>
          </p:cNvPr>
          <p:cNvCxnSpPr>
            <a:cxnSpLocks/>
            <a:stCxn id="136" idx="3"/>
            <a:endCxn id="232" idx="1"/>
          </p:cNvCxnSpPr>
          <p:nvPr/>
        </p:nvCxnSpPr>
        <p:spPr>
          <a:xfrm>
            <a:off x="3071664" y="3398635"/>
            <a:ext cx="1296144" cy="1408274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연결선: 꺾임 316">
            <a:extLst>
              <a:ext uri="{FF2B5EF4-FFF2-40B4-BE49-F238E27FC236}">
                <a16:creationId xmlns:a16="http://schemas.microsoft.com/office/drawing/2014/main" id="{E71A6A4B-6D6E-FAF9-F7D4-60767C631B02}"/>
              </a:ext>
            </a:extLst>
          </p:cNvPr>
          <p:cNvCxnSpPr>
            <a:cxnSpLocks/>
            <a:stCxn id="136" idx="3"/>
            <a:endCxn id="237" idx="1"/>
          </p:cNvCxnSpPr>
          <p:nvPr/>
        </p:nvCxnSpPr>
        <p:spPr>
          <a:xfrm>
            <a:off x="3071664" y="3398635"/>
            <a:ext cx="1296144" cy="2034155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0" name="연결선: 꺾임 319">
            <a:extLst>
              <a:ext uri="{FF2B5EF4-FFF2-40B4-BE49-F238E27FC236}">
                <a16:creationId xmlns:a16="http://schemas.microsoft.com/office/drawing/2014/main" id="{9A4584AE-8E59-3967-09AD-E09BEDD01349}"/>
              </a:ext>
            </a:extLst>
          </p:cNvPr>
          <p:cNvCxnSpPr>
            <a:cxnSpLocks/>
            <a:stCxn id="136" idx="3"/>
            <a:endCxn id="242" idx="1"/>
          </p:cNvCxnSpPr>
          <p:nvPr/>
        </p:nvCxnSpPr>
        <p:spPr>
          <a:xfrm>
            <a:off x="3071664" y="3398635"/>
            <a:ext cx="1296147" cy="2647584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1058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5BD19F70-3866-B01A-AB0B-A6D74FB29E66}"/>
              </a:ext>
            </a:extLst>
          </p:cNvPr>
          <p:cNvSpPr/>
          <p:nvPr/>
        </p:nvSpPr>
        <p:spPr>
          <a:xfrm>
            <a:off x="6099383" y="836712"/>
            <a:ext cx="5900531" cy="5760938"/>
          </a:xfrm>
          <a:prstGeom prst="rect">
            <a:avLst/>
          </a:prstGeom>
          <a:solidFill>
            <a:srgbClr val="F5E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6234774" y="47071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 err="1"/>
              <a:t>망연계</a:t>
            </a:r>
            <a:r>
              <a:rPr lang="ko-KR" altLang="en-US" dirty="0"/>
              <a:t> 솔루션 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17B34F9C-4FF8-C859-F20F-8527BF02136C}"/>
              </a:ext>
            </a:extLst>
          </p:cNvPr>
          <p:cNvSpPr/>
          <p:nvPr/>
        </p:nvSpPr>
        <p:spPr>
          <a:xfrm>
            <a:off x="192088" y="836712"/>
            <a:ext cx="5900531" cy="5760938"/>
          </a:xfrm>
          <a:prstGeom prst="rect">
            <a:avLst/>
          </a:prstGeom>
          <a:solidFill>
            <a:srgbClr val="F5E8C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13" name="직사각형 112">
            <a:extLst>
              <a:ext uri="{FF2B5EF4-FFF2-40B4-BE49-F238E27FC236}">
                <a16:creationId xmlns:a16="http://schemas.microsoft.com/office/drawing/2014/main" id="{DB80EFE2-10D2-7DFD-D358-E9949793F6D4}"/>
              </a:ext>
            </a:extLst>
          </p:cNvPr>
          <p:cNvSpPr/>
          <p:nvPr/>
        </p:nvSpPr>
        <p:spPr>
          <a:xfrm>
            <a:off x="193950" y="836712"/>
            <a:ext cx="1440160" cy="36621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과천청사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DE86B1F1-3F96-F802-53A6-ACCA4ECDCDFC}"/>
              </a:ext>
            </a:extLst>
          </p:cNvPr>
          <p:cNvSpPr txBox="1"/>
          <p:nvPr/>
        </p:nvSpPr>
        <p:spPr>
          <a:xfrm>
            <a:off x="336105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EMS </a:t>
            </a:r>
            <a:r>
              <a:rPr lang="ko-KR" altLang="en-US" dirty="0"/>
              <a:t>구성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pic>
        <p:nvPicPr>
          <p:cNvPr id="115" name="그림 114">
            <a:extLst>
              <a:ext uri="{FF2B5EF4-FFF2-40B4-BE49-F238E27FC236}">
                <a16:creationId xmlns:a16="http://schemas.microsoft.com/office/drawing/2014/main" id="{0C6CCBE0-2326-6E0C-C235-33EBDE6B9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2230" y="3354517"/>
            <a:ext cx="885949" cy="196222"/>
          </a:xfrm>
          <a:prstGeom prst="rect">
            <a:avLst/>
          </a:prstGeom>
        </p:spPr>
      </p:pic>
      <p:sp>
        <p:nvSpPr>
          <p:cNvPr id="116" name="직사각형 58">
            <a:extLst>
              <a:ext uri="{FF2B5EF4-FFF2-40B4-BE49-F238E27FC236}">
                <a16:creationId xmlns:a16="http://schemas.microsoft.com/office/drawing/2014/main" id="{269441DA-FB52-F4C4-31B3-A31CC5E2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758" y="2809810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#1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7" name="그림 42">
            <a:extLst>
              <a:ext uri="{FF2B5EF4-FFF2-40B4-BE49-F238E27FC236}">
                <a16:creationId xmlns:a16="http://schemas.microsoft.com/office/drawing/2014/main" id="{49E1F9A8-D7B4-6141-EA28-A95510F7C3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161" y="2431051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직사각형 58">
            <a:extLst>
              <a:ext uri="{FF2B5EF4-FFF2-40B4-BE49-F238E27FC236}">
                <a16:creationId xmlns:a16="http://schemas.microsoft.com/office/drawing/2014/main" id="{0192FF54-33EE-761D-1BB3-644E58616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0758" y="4190049"/>
            <a:ext cx="1071811" cy="281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415" tIns="34208" rIns="68415" bIns="34208" anchor="ctr"/>
          <a:lstStyle/>
          <a:p>
            <a:pPr algn="ctr" defTabSz="957263">
              <a:spcBef>
                <a:spcPct val="0"/>
              </a:spcBef>
            </a:pPr>
            <a:r>
              <a:rPr kumimoji="1" lang="ko-KR" altLang="en-US" sz="700" b="1" dirty="0">
                <a:latin typeface="굴림" pitchFamily="50" charset="-127"/>
                <a:ea typeface="굴림" pitchFamily="50" charset="-127"/>
              </a:rPr>
              <a:t>과천</a:t>
            </a: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DC</a:t>
            </a:r>
          </a:p>
          <a:p>
            <a:pPr algn="ctr" defTabSz="957263">
              <a:spcBef>
                <a:spcPct val="0"/>
              </a:spcBef>
            </a:pPr>
            <a:r>
              <a:rPr kumimoji="1" lang="en-US" altLang="ko-KR" sz="700" b="1" dirty="0">
                <a:latin typeface="굴림" pitchFamily="50" charset="-127"/>
                <a:ea typeface="굴림" pitchFamily="50" charset="-127"/>
              </a:rPr>
              <a:t>Center VPN  #2</a:t>
            </a:r>
            <a:endParaRPr kumimoji="1" lang="ko-KR" altLang="en-US" sz="700" b="1" dirty="0">
              <a:latin typeface="굴림" pitchFamily="50" charset="-127"/>
              <a:ea typeface="굴림" pitchFamily="50" charset="-127"/>
            </a:endParaRPr>
          </a:p>
        </p:txBody>
      </p:sp>
      <p:pic>
        <p:nvPicPr>
          <p:cNvPr id="119" name="그림 42">
            <a:extLst>
              <a:ext uri="{FF2B5EF4-FFF2-40B4-BE49-F238E27FC236}">
                <a16:creationId xmlns:a16="http://schemas.microsoft.com/office/drawing/2014/main" id="{4CAD1C6F-107F-2644-2E2A-669F058327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161" y="3811290"/>
            <a:ext cx="396000" cy="39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B1DAF848-8227-7F17-1681-CC08C4DDEA4E}"/>
              </a:ext>
            </a:extLst>
          </p:cNvPr>
          <p:cNvSpPr/>
          <p:nvPr/>
        </p:nvSpPr>
        <p:spPr>
          <a:xfrm>
            <a:off x="1621168" y="3236659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TMS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cxnSp>
        <p:nvCxnSpPr>
          <p:cNvPr id="121" name="연결선: 꺾임 120">
            <a:extLst>
              <a:ext uri="{FF2B5EF4-FFF2-40B4-BE49-F238E27FC236}">
                <a16:creationId xmlns:a16="http://schemas.microsoft.com/office/drawing/2014/main" id="{30A39B1D-C850-6FF4-E75E-C04BB3001A67}"/>
              </a:ext>
            </a:extLst>
          </p:cNvPr>
          <p:cNvCxnSpPr>
            <a:cxnSpLocks/>
            <a:stCxn id="115" idx="3"/>
            <a:endCxn id="117" idx="1"/>
          </p:cNvCxnSpPr>
          <p:nvPr/>
        </p:nvCxnSpPr>
        <p:spPr>
          <a:xfrm flipV="1">
            <a:off x="2388179" y="2628376"/>
            <a:ext cx="1408982" cy="824252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연결선: 꺾임 121">
            <a:extLst>
              <a:ext uri="{FF2B5EF4-FFF2-40B4-BE49-F238E27FC236}">
                <a16:creationId xmlns:a16="http://schemas.microsoft.com/office/drawing/2014/main" id="{1B14B036-7551-1894-629C-8985F8CAAEF0}"/>
              </a:ext>
            </a:extLst>
          </p:cNvPr>
          <p:cNvCxnSpPr>
            <a:cxnSpLocks/>
            <a:stCxn id="115" idx="3"/>
            <a:endCxn id="119" idx="1"/>
          </p:cNvCxnSpPr>
          <p:nvPr/>
        </p:nvCxnSpPr>
        <p:spPr>
          <a:xfrm>
            <a:off x="2388179" y="3452628"/>
            <a:ext cx="1408982" cy="555987"/>
          </a:xfrm>
          <a:prstGeom prst="bentConnector3">
            <a:avLst>
              <a:gd name="adj1" fmla="val 50000"/>
            </a:avLst>
          </a:prstGeom>
          <a:ln>
            <a:solidFill>
              <a:srgbClr val="0070C0"/>
            </a:solidFill>
            <a:prstDash val="sysDash"/>
            <a:tailEnd type="triangle"/>
          </a:ln>
          <a:effectLst>
            <a:glow rad="25400">
              <a:srgbClr val="002060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직사각형 122">
            <a:extLst>
              <a:ext uri="{FF2B5EF4-FFF2-40B4-BE49-F238E27FC236}">
                <a16:creationId xmlns:a16="http://schemas.microsoft.com/office/drawing/2014/main" id="{4A467725-BC00-A5FE-6A05-9AFA4FE1BA20}"/>
              </a:ext>
            </a:extLst>
          </p:cNvPr>
          <p:cNvSpPr/>
          <p:nvPr/>
        </p:nvSpPr>
        <p:spPr>
          <a:xfrm>
            <a:off x="2970888" y="4095364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35E59212-62F5-8678-405E-89C937BCAAC9}"/>
              </a:ext>
            </a:extLst>
          </p:cNvPr>
          <p:cNvSpPr/>
          <p:nvPr/>
        </p:nvSpPr>
        <p:spPr>
          <a:xfrm>
            <a:off x="2970888" y="2495395"/>
            <a:ext cx="648072" cy="831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Bold" pitchFamily="18" charset="-127"/>
                <a:ea typeface="KoPub돋움체 Bold" pitchFamily="18" charset="-127"/>
              </a:rPr>
              <a:t>등록 관리</a:t>
            </a:r>
          </a:p>
        </p:txBody>
      </p:sp>
      <p:cxnSp>
        <p:nvCxnSpPr>
          <p:cNvPr id="126" name="직선 연결선 125">
            <a:extLst>
              <a:ext uri="{FF2B5EF4-FFF2-40B4-BE49-F238E27FC236}">
                <a16:creationId xmlns:a16="http://schemas.microsoft.com/office/drawing/2014/main" id="{442F00F2-36FC-7E44-87BE-87962C2EEC8A}"/>
              </a:ext>
            </a:extLst>
          </p:cNvPr>
          <p:cNvCxnSpPr>
            <a:cxnSpLocks/>
          </p:cNvCxnSpPr>
          <p:nvPr/>
        </p:nvCxnSpPr>
        <p:spPr>
          <a:xfrm>
            <a:off x="-51621" y="83994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D82F7F9D-80BA-42FC-A819-9267E0688A96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9CCC3509-F8DE-E8EB-891E-915FB59DBA29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5D822C00-D1C0-4261-8155-D53E62F2706B}"/>
              </a:ext>
            </a:extLst>
          </p:cNvPr>
          <p:cNvCxnSpPr>
            <a:cxnSpLocks/>
          </p:cNvCxnSpPr>
          <p:nvPr/>
        </p:nvCxnSpPr>
        <p:spPr>
          <a:xfrm>
            <a:off x="6096000" y="836613"/>
            <a:ext cx="0" cy="576103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 Box 249">
            <a:extLst>
              <a:ext uri="{FF2B5EF4-FFF2-40B4-BE49-F238E27FC236}">
                <a16:creationId xmlns:a16="http://schemas.microsoft.com/office/drawing/2014/main" id="{158FC250-311E-4F20-375A-FDB23B2E8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8760" y="5332675"/>
            <a:ext cx="1488289" cy="4005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76669" tIns="38334" rIns="76669" bIns="38334">
            <a:spAutoFit/>
          </a:bodyPr>
          <a:lstStyle/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50" b="1" dirty="0">
                <a:latin typeface="+mj-ea"/>
                <a:ea typeface="+mj-ea"/>
              </a:rPr>
              <a:t>긴급신고</a:t>
            </a:r>
            <a:endParaRPr kumimoji="1" lang="en-US" altLang="ko-KR" sz="1050" b="1" dirty="0">
              <a:latin typeface="+mj-ea"/>
              <a:ea typeface="+mj-ea"/>
            </a:endParaRPr>
          </a:p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50" b="1" dirty="0" err="1">
                <a:latin typeface="+mj-ea"/>
                <a:ea typeface="+mj-ea"/>
              </a:rPr>
              <a:t>망연계</a:t>
            </a:r>
            <a:endParaRPr kumimoji="1" lang="en-US" altLang="ko-KR" sz="1050" b="1" dirty="0">
              <a:latin typeface="+mj-ea"/>
              <a:ea typeface="+mj-ea"/>
            </a:endParaRPr>
          </a:p>
        </p:txBody>
      </p:sp>
      <p:sp>
        <p:nvSpPr>
          <p:cNvPr id="12" name="Text Box 249">
            <a:extLst>
              <a:ext uri="{FF2B5EF4-FFF2-40B4-BE49-F238E27FC236}">
                <a16:creationId xmlns:a16="http://schemas.microsoft.com/office/drawing/2014/main" id="{4F3F587B-6CC0-9E3F-497D-E4AABC183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48911" y="3581131"/>
            <a:ext cx="1488289" cy="40058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76669" tIns="38334" rIns="76669" bIns="38334">
            <a:spAutoFit/>
          </a:bodyPr>
          <a:lstStyle/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50" b="1" dirty="0">
                <a:latin typeface="+mj-ea"/>
                <a:ea typeface="+mj-ea"/>
              </a:rPr>
              <a:t>내부망</a:t>
            </a:r>
            <a:endParaRPr kumimoji="1" lang="en-US" altLang="ko-KR" sz="1050" b="1" dirty="0">
              <a:latin typeface="+mj-ea"/>
              <a:ea typeface="+mj-ea"/>
            </a:endParaRPr>
          </a:p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050" b="1" dirty="0" err="1">
                <a:latin typeface="+mj-ea"/>
                <a:ea typeface="+mj-ea"/>
              </a:rPr>
              <a:t>망연계</a:t>
            </a:r>
            <a:endParaRPr kumimoji="1" lang="en-US" altLang="ko-KR" sz="1050" b="1" dirty="0">
              <a:latin typeface="+mj-ea"/>
              <a:ea typeface="+mj-ea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4C6D827-0A14-571E-6C85-4197FFB04CFB}"/>
              </a:ext>
            </a:extLst>
          </p:cNvPr>
          <p:cNvGrpSpPr/>
          <p:nvPr/>
        </p:nvGrpSpPr>
        <p:grpSpPr>
          <a:xfrm>
            <a:off x="8633307" y="3964422"/>
            <a:ext cx="1139764" cy="667455"/>
            <a:chOff x="6660232" y="3373379"/>
            <a:chExt cx="413762" cy="401132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1F2E858-D981-7D0D-0451-F98DF1062D1D}"/>
                </a:ext>
              </a:extLst>
            </p:cNvPr>
            <p:cNvGrpSpPr/>
            <p:nvPr/>
          </p:nvGrpSpPr>
          <p:grpSpPr>
            <a:xfrm>
              <a:off x="6660232" y="3373379"/>
              <a:ext cx="402064" cy="267582"/>
              <a:chOff x="5219282" y="4220444"/>
              <a:chExt cx="581406" cy="367290"/>
            </a:xfrm>
          </p:grpSpPr>
          <p:sp>
            <p:nvSpPr>
              <p:cNvPr id="24" name="타원 23">
                <a:extLst>
                  <a:ext uri="{FF2B5EF4-FFF2-40B4-BE49-F238E27FC236}">
                    <a16:creationId xmlns:a16="http://schemas.microsoft.com/office/drawing/2014/main" id="{567F90ED-FFC7-9966-F067-6CD2608045AA}"/>
                  </a:ext>
                </a:extLst>
              </p:cNvPr>
              <p:cNvSpPr/>
              <p:nvPr/>
            </p:nvSpPr>
            <p:spPr>
              <a:xfrm>
                <a:off x="5219282" y="4262064"/>
                <a:ext cx="575875" cy="325670"/>
              </a:xfrm>
              <a:prstGeom prst="ellipse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  <p:grpSp>
            <p:nvGrpSpPr>
              <p:cNvPr id="25" name="그룹 450">
                <a:extLst>
                  <a:ext uri="{FF2B5EF4-FFF2-40B4-BE49-F238E27FC236}">
                    <a16:creationId xmlns:a16="http://schemas.microsoft.com/office/drawing/2014/main" id="{A0BB5F9B-CA17-C80B-C354-FB617520FE30}"/>
                  </a:ext>
                </a:extLst>
              </p:cNvPr>
              <p:cNvGrpSpPr/>
              <p:nvPr/>
            </p:nvGrpSpPr>
            <p:grpSpPr>
              <a:xfrm>
                <a:off x="5224849" y="4220444"/>
                <a:ext cx="272725" cy="364792"/>
                <a:chOff x="8144002" y="4893008"/>
                <a:chExt cx="375686" cy="364792"/>
              </a:xfrm>
            </p:grpSpPr>
            <p:pic>
              <p:nvPicPr>
                <p:cNvPr id="30" name="Object 214">
                  <a:extLst>
                    <a:ext uri="{FF2B5EF4-FFF2-40B4-BE49-F238E27FC236}">
                      <a16:creationId xmlns:a16="http://schemas.microsoft.com/office/drawing/2014/main" id="{1F798946-619E-71D5-5EA4-0AE9496AB95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44002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31" name="직사각형 30">
                  <a:extLst>
                    <a:ext uri="{FF2B5EF4-FFF2-40B4-BE49-F238E27FC236}">
                      <a16:creationId xmlns:a16="http://schemas.microsoft.com/office/drawing/2014/main" id="{5264AB84-2DA8-5927-256E-D23D6028CD96}"/>
                    </a:ext>
                  </a:extLst>
                </p:cNvPr>
                <p:cNvSpPr/>
                <p:nvPr/>
              </p:nvSpPr>
              <p:spPr>
                <a:xfrm>
                  <a:off x="8177673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e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grpSp>
            <p:nvGrpSpPr>
              <p:cNvPr id="26" name="그룹 451">
                <a:extLst>
                  <a:ext uri="{FF2B5EF4-FFF2-40B4-BE49-F238E27FC236}">
                    <a16:creationId xmlns:a16="http://schemas.microsoft.com/office/drawing/2014/main" id="{AF565158-F4AB-C49B-DD2B-6FEE41EF9957}"/>
                  </a:ext>
                </a:extLst>
              </p:cNvPr>
              <p:cNvGrpSpPr/>
              <p:nvPr/>
            </p:nvGrpSpPr>
            <p:grpSpPr>
              <a:xfrm>
                <a:off x="5527963" y="4220444"/>
                <a:ext cx="272725" cy="364792"/>
                <a:chOff x="8168946" y="4893008"/>
                <a:chExt cx="375686" cy="364792"/>
              </a:xfrm>
            </p:grpSpPr>
            <p:pic>
              <p:nvPicPr>
                <p:cNvPr id="28" name="Object 214">
                  <a:extLst>
                    <a:ext uri="{FF2B5EF4-FFF2-40B4-BE49-F238E27FC236}">
                      <a16:creationId xmlns:a16="http://schemas.microsoft.com/office/drawing/2014/main" id="{36FC5C05-96E1-942D-DF28-7EE0BA1006F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68946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9" name="직사각형 28">
                  <a:extLst>
                    <a:ext uri="{FF2B5EF4-FFF2-40B4-BE49-F238E27FC236}">
                      <a16:creationId xmlns:a16="http://schemas.microsoft.com/office/drawing/2014/main" id="{32FAD5FB-8E8F-A5FA-78DA-40C151F9EC33}"/>
                    </a:ext>
                  </a:extLst>
                </p:cNvPr>
                <p:cNvSpPr/>
                <p:nvPr/>
              </p:nvSpPr>
              <p:spPr>
                <a:xfrm>
                  <a:off x="8207901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is</a:t>
                  </a:r>
                </a:p>
              </p:txBody>
            </p:sp>
          </p:grpSp>
          <p:cxnSp>
            <p:nvCxnSpPr>
              <p:cNvPr id="27" name="직선 연결선 26">
                <a:extLst>
                  <a:ext uri="{FF2B5EF4-FFF2-40B4-BE49-F238E27FC236}">
                    <a16:creationId xmlns:a16="http://schemas.microsoft.com/office/drawing/2014/main" id="{F84752FD-C984-30AB-0B29-1892803BB102}"/>
                  </a:ext>
                </a:extLst>
              </p:cNvPr>
              <p:cNvCxnSpPr/>
              <p:nvPr/>
            </p:nvCxnSpPr>
            <p:spPr>
              <a:xfrm flipH="1">
                <a:off x="5459124" y="4400737"/>
                <a:ext cx="108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ED6AA59F-05AE-5958-E4C2-C7457BCF9D3E}"/>
                </a:ext>
              </a:extLst>
            </p:cNvPr>
            <p:cNvGrpSpPr/>
            <p:nvPr/>
          </p:nvGrpSpPr>
          <p:grpSpPr>
            <a:xfrm>
              <a:off x="6671930" y="3506929"/>
              <a:ext cx="402064" cy="267582"/>
              <a:chOff x="5219282" y="4220444"/>
              <a:chExt cx="581406" cy="367290"/>
            </a:xfrm>
          </p:grpSpPr>
          <p:sp>
            <p:nvSpPr>
              <p:cNvPr id="16" name="타원 15">
                <a:extLst>
                  <a:ext uri="{FF2B5EF4-FFF2-40B4-BE49-F238E27FC236}">
                    <a16:creationId xmlns:a16="http://schemas.microsoft.com/office/drawing/2014/main" id="{A15C46FE-68B3-7C28-99B0-482B0C272444}"/>
                  </a:ext>
                </a:extLst>
              </p:cNvPr>
              <p:cNvSpPr/>
              <p:nvPr/>
            </p:nvSpPr>
            <p:spPr>
              <a:xfrm>
                <a:off x="5219282" y="4262064"/>
                <a:ext cx="575875" cy="325670"/>
              </a:xfrm>
              <a:prstGeom prst="ellipse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  <p:grpSp>
            <p:nvGrpSpPr>
              <p:cNvPr id="17" name="그룹 450">
                <a:extLst>
                  <a:ext uri="{FF2B5EF4-FFF2-40B4-BE49-F238E27FC236}">
                    <a16:creationId xmlns:a16="http://schemas.microsoft.com/office/drawing/2014/main" id="{6358711B-FE8E-48DF-750D-4C4FEFC1D552}"/>
                  </a:ext>
                </a:extLst>
              </p:cNvPr>
              <p:cNvGrpSpPr/>
              <p:nvPr/>
            </p:nvGrpSpPr>
            <p:grpSpPr>
              <a:xfrm>
                <a:off x="5224849" y="4220444"/>
                <a:ext cx="272725" cy="364792"/>
                <a:chOff x="8144002" y="4893008"/>
                <a:chExt cx="375686" cy="364792"/>
              </a:xfrm>
            </p:grpSpPr>
            <p:pic>
              <p:nvPicPr>
                <p:cNvPr id="22" name="Object 214">
                  <a:extLst>
                    <a:ext uri="{FF2B5EF4-FFF2-40B4-BE49-F238E27FC236}">
                      <a16:creationId xmlns:a16="http://schemas.microsoft.com/office/drawing/2014/main" id="{EB7551EE-D5B2-8802-ABD5-6FE64498989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44002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3" name="직사각형 22">
                  <a:extLst>
                    <a:ext uri="{FF2B5EF4-FFF2-40B4-BE49-F238E27FC236}">
                      <a16:creationId xmlns:a16="http://schemas.microsoft.com/office/drawing/2014/main" id="{A5FB145C-EF79-FF0C-D461-6A3B5C73C807}"/>
                    </a:ext>
                  </a:extLst>
                </p:cNvPr>
                <p:cNvSpPr/>
                <p:nvPr/>
              </p:nvSpPr>
              <p:spPr>
                <a:xfrm>
                  <a:off x="8177673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e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grpSp>
            <p:nvGrpSpPr>
              <p:cNvPr id="18" name="그룹 451">
                <a:extLst>
                  <a:ext uri="{FF2B5EF4-FFF2-40B4-BE49-F238E27FC236}">
                    <a16:creationId xmlns:a16="http://schemas.microsoft.com/office/drawing/2014/main" id="{65EC3C8B-6F27-20BC-392C-2D812FF1FF23}"/>
                  </a:ext>
                </a:extLst>
              </p:cNvPr>
              <p:cNvGrpSpPr/>
              <p:nvPr/>
            </p:nvGrpSpPr>
            <p:grpSpPr>
              <a:xfrm>
                <a:off x="5527963" y="4220444"/>
                <a:ext cx="272725" cy="364792"/>
                <a:chOff x="8168946" y="4893008"/>
                <a:chExt cx="375686" cy="364792"/>
              </a:xfrm>
            </p:grpSpPr>
            <p:pic>
              <p:nvPicPr>
                <p:cNvPr id="20" name="Object 214">
                  <a:extLst>
                    <a:ext uri="{FF2B5EF4-FFF2-40B4-BE49-F238E27FC236}">
                      <a16:creationId xmlns:a16="http://schemas.microsoft.com/office/drawing/2014/main" id="{ADC0E6F6-145C-7D6F-6E78-5072746B3E2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68946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21" name="직사각형 20">
                  <a:extLst>
                    <a:ext uri="{FF2B5EF4-FFF2-40B4-BE49-F238E27FC236}">
                      <a16:creationId xmlns:a16="http://schemas.microsoft.com/office/drawing/2014/main" id="{68D0AB7E-9FED-89EC-4789-33CE4638B5F4}"/>
                    </a:ext>
                  </a:extLst>
                </p:cNvPr>
                <p:cNvSpPr/>
                <p:nvPr/>
              </p:nvSpPr>
              <p:spPr>
                <a:xfrm>
                  <a:off x="8207901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i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cxnSp>
            <p:nvCxnSpPr>
              <p:cNvPr id="19" name="직선 연결선 18">
                <a:extLst>
                  <a:ext uri="{FF2B5EF4-FFF2-40B4-BE49-F238E27FC236}">
                    <a16:creationId xmlns:a16="http://schemas.microsoft.com/office/drawing/2014/main" id="{312384E3-B2D6-B2AF-EDC3-3EF421EADBE7}"/>
                  </a:ext>
                </a:extLst>
              </p:cNvPr>
              <p:cNvCxnSpPr/>
              <p:nvPr/>
            </p:nvCxnSpPr>
            <p:spPr>
              <a:xfrm flipH="1">
                <a:off x="5459124" y="4400737"/>
                <a:ext cx="108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70F2050D-4CF2-F31F-A643-B11A7C74DC88}"/>
              </a:ext>
            </a:extLst>
          </p:cNvPr>
          <p:cNvGrpSpPr/>
          <p:nvPr/>
        </p:nvGrpSpPr>
        <p:grpSpPr>
          <a:xfrm>
            <a:off x="8633307" y="4631949"/>
            <a:ext cx="1139764" cy="667455"/>
            <a:chOff x="6660232" y="3373379"/>
            <a:chExt cx="413762" cy="401132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CC25089F-D9D6-912A-002A-50410029A02F}"/>
                </a:ext>
              </a:extLst>
            </p:cNvPr>
            <p:cNvGrpSpPr/>
            <p:nvPr/>
          </p:nvGrpSpPr>
          <p:grpSpPr>
            <a:xfrm>
              <a:off x="6660232" y="3373379"/>
              <a:ext cx="402064" cy="267582"/>
              <a:chOff x="5219282" y="4220444"/>
              <a:chExt cx="581406" cy="367290"/>
            </a:xfrm>
          </p:grpSpPr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414C2184-8774-3CA5-EFBF-63062F0DC0A9}"/>
                  </a:ext>
                </a:extLst>
              </p:cNvPr>
              <p:cNvSpPr/>
              <p:nvPr/>
            </p:nvSpPr>
            <p:spPr>
              <a:xfrm>
                <a:off x="5219282" y="4262064"/>
                <a:ext cx="575875" cy="325670"/>
              </a:xfrm>
              <a:prstGeom prst="ellipse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  <p:grpSp>
            <p:nvGrpSpPr>
              <p:cNvPr id="44" name="그룹 450">
                <a:extLst>
                  <a:ext uri="{FF2B5EF4-FFF2-40B4-BE49-F238E27FC236}">
                    <a16:creationId xmlns:a16="http://schemas.microsoft.com/office/drawing/2014/main" id="{09C41E79-D01D-7879-9F9F-5E2ECDE81AC7}"/>
                  </a:ext>
                </a:extLst>
              </p:cNvPr>
              <p:cNvGrpSpPr/>
              <p:nvPr/>
            </p:nvGrpSpPr>
            <p:grpSpPr>
              <a:xfrm>
                <a:off x="5224849" y="4220444"/>
                <a:ext cx="272725" cy="364792"/>
                <a:chOff x="8144002" y="4893008"/>
                <a:chExt cx="375686" cy="364792"/>
              </a:xfrm>
            </p:grpSpPr>
            <p:pic>
              <p:nvPicPr>
                <p:cNvPr id="49" name="Object 214">
                  <a:extLst>
                    <a:ext uri="{FF2B5EF4-FFF2-40B4-BE49-F238E27FC236}">
                      <a16:creationId xmlns:a16="http://schemas.microsoft.com/office/drawing/2014/main" id="{F7E4AA5E-8DD4-2FD4-18B1-EA637269BBD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44002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50" name="직사각형 49">
                  <a:extLst>
                    <a:ext uri="{FF2B5EF4-FFF2-40B4-BE49-F238E27FC236}">
                      <a16:creationId xmlns:a16="http://schemas.microsoft.com/office/drawing/2014/main" id="{1FEFC565-97F2-E864-E766-3956FFA826E2}"/>
                    </a:ext>
                  </a:extLst>
                </p:cNvPr>
                <p:cNvSpPr/>
                <p:nvPr/>
              </p:nvSpPr>
              <p:spPr>
                <a:xfrm>
                  <a:off x="8177673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e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grpSp>
            <p:nvGrpSpPr>
              <p:cNvPr id="45" name="그룹 451">
                <a:extLst>
                  <a:ext uri="{FF2B5EF4-FFF2-40B4-BE49-F238E27FC236}">
                    <a16:creationId xmlns:a16="http://schemas.microsoft.com/office/drawing/2014/main" id="{3DD6BC67-F8AB-17A3-3422-803BC28E966F}"/>
                  </a:ext>
                </a:extLst>
              </p:cNvPr>
              <p:cNvGrpSpPr/>
              <p:nvPr/>
            </p:nvGrpSpPr>
            <p:grpSpPr>
              <a:xfrm>
                <a:off x="5527963" y="4220444"/>
                <a:ext cx="272725" cy="364792"/>
                <a:chOff x="8168946" y="4893008"/>
                <a:chExt cx="375686" cy="364792"/>
              </a:xfrm>
            </p:grpSpPr>
            <p:pic>
              <p:nvPicPr>
                <p:cNvPr id="47" name="Object 214">
                  <a:extLst>
                    <a:ext uri="{FF2B5EF4-FFF2-40B4-BE49-F238E27FC236}">
                      <a16:creationId xmlns:a16="http://schemas.microsoft.com/office/drawing/2014/main" id="{4AD82F56-2670-3833-39C2-31B7B014BAF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68946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8" name="직사각형 47">
                  <a:extLst>
                    <a:ext uri="{FF2B5EF4-FFF2-40B4-BE49-F238E27FC236}">
                      <a16:creationId xmlns:a16="http://schemas.microsoft.com/office/drawing/2014/main" id="{F050C01B-495A-2A91-EE27-E0E45F41A08D}"/>
                    </a:ext>
                  </a:extLst>
                </p:cNvPr>
                <p:cNvSpPr/>
                <p:nvPr/>
              </p:nvSpPr>
              <p:spPr>
                <a:xfrm>
                  <a:off x="8207901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is</a:t>
                  </a:r>
                </a:p>
              </p:txBody>
            </p:sp>
          </p:grpSp>
          <p:cxnSp>
            <p:nvCxnSpPr>
              <p:cNvPr id="46" name="직선 연결선 45">
                <a:extLst>
                  <a:ext uri="{FF2B5EF4-FFF2-40B4-BE49-F238E27FC236}">
                    <a16:creationId xmlns:a16="http://schemas.microsoft.com/office/drawing/2014/main" id="{DAA77F85-0316-7DEE-D52F-03773C289CBF}"/>
                  </a:ext>
                </a:extLst>
              </p:cNvPr>
              <p:cNvCxnSpPr/>
              <p:nvPr/>
            </p:nvCxnSpPr>
            <p:spPr>
              <a:xfrm flipH="1">
                <a:off x="5459124" y="4400737"/>
                <a:ext cx="108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B8940850-5344-FCDB-F674-388132A2294B}"/>
                </a:ext>
              </a:extLst>
            </p:cNvPr>
            <p:cNvGrpSpPr/>
            <p:nvPr/>
          </p:nvGrpSpPr>
          <p:grpSpPr>
            <a:xfrm>
              <a:off x="6671930" y="3506929"/>
              <a:ext cx="402064" cy="267582"/>
              <a:chOff x="5219282" y="4220444"/>
              <a:chExt cx="581406" cy="367290"/>
            </a:xfrm>
          </p:grpSpPr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1D47B99E-41E0-A0EE-1D86-AACCAB440EDD}"/>
                  </a:ext>
                </a:extLst>
              </p:cNvPr>
              <p:cNvSpPr/>
              <p:nvPr/>
            </p:nvSpPr>
            <p:spPr>
              <a:xfrm>
                <a:off x="5219282" y="4262064"/>
                <a:ext cx="575875" cy="325670"/>
              </a:xfrm>
              <a:prstGeom prst="ellipse">
                <a:avLst/>
              </a:prstGeom>
              <a:solidFill>
                <a:srgbClr val="92D050"/>
              </a:solidFill>
              <a:ln w="25400" cap="flat" cmpd="sng" algn="ctr">
                <a:solidFill>
                  <a:srgbClr val="92D05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050" b="0" i="0" u="none" strike="noStrike" kern="0" cap="none" spc="0" normalizeH="0" baseline="0" noProof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  <p:grpSp>
            <p:nvGrpSpPr>
              <p:cNvPr id="36" name="그룹 450">
                <a:extLst>
                  <a:ext uri="{FF2B5EF4-FFF2-40B4-BE49-F238E27FC236}">
                    <a16:creationId xmlns:a16="http://schemas.microsoft.com/office/drawing/2014/main" id="{F0AAFD1F-CAB9-160D-0517-B1BFBD289DCD}"/>
                  </a:ext>
                </a:extLst>
              </p:cNvPr>
              <p:cNvGrpSpPr/>
              <p:nvPr/>
            </p:nvGrpSpPr>
            <p:grpSpPr>
              <a:xfrm>
                <a:off x="5224849" y="4220444"/>
                <a:ext cx="272725" cy="364792"/>
                <a:chOff x="8144002" y="4893008"/>
                <a:chExt cx="375686" cy="364792"/>
              </a:xfrm>
            </p:grpSpPr>
            <p:pic>
              <p:nvPicPr>
                <p:cNvPr id="41" name="Object 214">
                  <a:extLst>
                    <a:ext uri="{FF2B5EF4-FFF2-40B4-BE49-F238E27FC236}">
                      <a16:creationId xmlns:a16="http://schemas.microsoft.com/office/drawing/2014/main" id="{DBE1E21F-DFEF-A9A8-F7F1-7D0B5C0BD0B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44002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2" name="직사각형 41">
                  <a:extLst>
                    <a:ext uri="{FF2B5EF4-FFF2-40B4-BE49-F238E27FC236}">
                      <a16:creationId xmlns:a16="http://schemas.microsoft.com/office/drawing/2014/main" id="{D8C7F9F1-2B93-F8CB-1607-8B4B7AE1D4D4}"/>
                    </a:ext>
                  </a:extLst>
                </p:cNvPr>
                <p:cNvSpPr/>
                <p:nvPr/>
              </p:nvSpPr>
              <p:spPr>
                <a:xfrm>
                  <a:off x="8177673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e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grpSp>
            <p:nvGrpSpPr>
              <p:cNvPr id="37" name="그룹 451">
                <a:extLst>
                  <a:ext uri="{FF2B5EF4-FFF2-40B4-BE49-F238E27FC236}">
                    <a16:creationId xmlns:a16="http://schemas.microsoft.com/office/drawing/2014/main" id="{83A93EF8-8E11-EDB0-58EA-26C12B9BC5E3}"/>
                  </a:ext>
                </a:extLst>
              </p:cNvPr>
              <p:cNvGrpSpPr/>
              <p:nvPr/>
            </p:nvGrpSpPr>
            <p:grpSpPr>
              <a:xfrm>
                <a:off x="5527963" y="4220444"/>
                <a:ext cx="272725" cy="364792"/>
                <a:chOff x="8168946" y="4893008"/>
                <a:chExt cx="375686" cy="364792"/>
              </a:xfrm>
            </p:grpSpPr>
            <p:pic>
              <p:nvPicPr>
                <p:cNvPr id="39" name="Object 214">
                  <a:extLst>
                    <a:ext uri="{FF2B5EF4-FFF2-40B4-BE49-F238E27FC236}">
                      <a16:creationId xmlns:a16="http://schemas.microsoft.com/office/drawing/2014/main" id="{CC9BC984-2D8B-9871-CC6D-EB14143B90A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8168946" y="4924425"/>
                  <a:ext cx="375686" cy="3333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0" name="직사각형 39">
                  <a:extLst>
                    <a:ext uri="{FF2B5EF4-FFF2-40B4-BE49-F238E27FC236}">
                      <a16:creationId xmlns:a16="http://schemas.microsoft.com/office/drawing/2014/main" id="{C73F1A8C-2521-7030-EA2B-F26209233734}"/>
                    </a:ext>
                  </a:extLst>
                </p:cNvPr>
                <p:cNvSpPr/>
                <p:nvPr/>
              </p:nvSpPr>
              <p:spPr>
                <a:xfrm>
                  <a:off x="8207901" y="4893008"/>
                  <a:ext cx="297778" cy="1332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altLang="ko-KR" sz="1050" b="1" kern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</a:rPr>
                    <a:t>i</a:t>
                  </a:r>
                  <a:r>
                    <a:rPr kumimoji="0" lang="en-US" altLang="ko-KR" sz="1050" b="1" i="0" u="none" strike="noStrike" kern="0" cap="none" spc="0" normalizeH="0" baseline="0" noProof="0" dirty="0">
                      <a:ln w="1905"/>
                      <a:effectLst>
                        <a:innerShdw blurRad="69850" dist="43180" dir="5400000">
                          <a:srgbClr val="000000">
                            <a:alpha val="65000"/>
                          </a:srgbClr>
                        </a:innerShdw>
                      </a:effectLst>
                      <a:uLnTx/>
                      <a:uFillTx/>
                    </a:rPr>
                    <a:t>s</a:t>
                  </a:r>
                </a:p>
              </p:txBody>
            </p:sp>
          </p:grpSp>
          <p:cxnSp>
            <p:nvCxnSpPr>
              <p:cNvPr id="38" name="직선 연결선 37">
                <a:extLst>
                  <a:ext uri="{FF2B5EF4-FFF2-40B4-BE49-F238E27FC236}">
                    <a16:creationId xmlns:a16="http://schemas.microsoft.com/office/drawing/2014/main" id="{B4FB6E30-DF2F-7DF6-1C66-4A877F9FE671}"/>
                  </a:ext>
                </a:extLst>
              </p:cNvPr>
              <p:cNvCxnSpPr/>
              <p:nvPr/>
            </p:nvCxnSpPr>
            <p:spPr>
              <a:xfrm flipH="1">
                <a:off x="5459124" y="4400737"/>
                <a:ext cx="108000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EAA768B5-F852-C58F-6926-BB7234C6DDCC}"/>
              </a:ext>
            </a:extLst>
          </p:cNvPr>
          <p:cNvGrpSpPr/>
          <p:nvPr/>
        </p:nvGrpSpPr>
        <p:grpSpPr>
          <a:xfrm>
            <a:off x="10236695" y="4363194"/>
            <a:ext cx="595718" cy="316830"/>
            <a:chOff x="4672924" y="2389509"/>
            <a:chExt cx="284835" cy="170886"/>
          </a:xfrm>
        </p:grpSpPr>
        <p:pic>
          <p:nvPicPr>
            <p:cNvPr id="52" name="Picture 35" descr="Application Control Engine">
              <a:extLst>
                <a:ext uri="{FF2B5EF4-FFF2-40B4-BE49-F238E27FC236}">
                  <a16:creationId xmlns:a16="http://schemas.microsoft.com/office/drawing/2014/main" id="{1AE9D0B4-66D5-775D-E96F-AD0EF44ECE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2924" y="2389509"/>
              <a:ext cx="171604" cy="11392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3" name="Picture 35" descr="Application Control Engine">
              <a:extLst>
                <a:ext uri="{FF2B5EF4-FFF2-40B4-BE49-F238E27FC236}">
                  <a16:creationId xmlns:a16="http://schemas.microsoft.com/office/drawing/2014/main" id="{FEE5E212-216F-C775-4087-4FE0A49F94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6155" y="2446471"/>
              <a:ext cx="171604" cy="11392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0D0AB7AE-3B54-F627-1790-70B40076526F}"/>
              </a:ext>
            </a:extLst>
          </p:cNvPr>
          <p:cNvGrpSpPr/>
          <p:nvPr/>
        </p:nvGrpSpPr>
        <p:grpSpPr>
          <a:xfrm>
            <a:off x="7586510" y="4385114"/>
            <a:ext cx="483123" cy="343172"/>
            <a:chOff x="4672924" y="2389509"/>
            <a:chExt cx="230999" cy="185094"/>
          </a:xfrm>
        </p:grpSpPr>
        <p:pic>
          <p:nvPicPr>
            <p:cNvPr id="55" name="Picture 35" descr="Application Control Engine">
              <a:extLst>
                <a:ext uri="{FF2B5EF4-FFF2-40B4-BE49-F238E27FC236}">
                  <a16:creationId xmlns:a16="http://schemas.microsoft.com/office/drawing/2014/main" id="{BB15867E-8BFA-4C80-79F2-4F55FFB7FD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2924" y="2389509"/>
              <a:ext cx="171604" cy="11392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6" name="Picture 35" descr="Application Control Engine">
              <a:extLst>
                <a:ext uri="{FF2B5EF4-FFF2-40B4-BE49-F238E27FC236}">
                  <a16:creationId xmlns:a16="http://schemas.microsoft.com/office/drawing/2014/main" id="{0E89B4E7-7BD5-9F8D-052A-5C791F8398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2319" y="2460679"/>
              <a:ext cx="171604" cy="11392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7" name="꺾인 연결선 514">
            <a:extLst>
              <a:ext uri="{FF2B5EF4-FFF2-40B4-BE49-F238E27FC236}">
                <a16:creationId xmlns:a16="http://schemas.microsoft.com/office/drawing/2014/main" id="{B0256B5D-9191-E910-FAB0-2340E23FE342}"/>
              </a:ext>
            </a:extLst>
          </p:cNvPr>
          <p:cNvCxnSpPr>
            <a:stCxn id="30" idx="1"/>
            <a:endCxn id="55" idx="3"/>
          </p:cNvCxnSpPr>
          <p:nvPr/>
        </p:nvCxnSpPr>
        <p:spPr>
          <a:xfrm rot="10800000" flipV="1">
            <a:off x="7945411" y="4204568"/>
            <a:ext cx="698506" cy="286157"/>
          </a:xfrm>
          <a:prstGeom prst="bentConnector3">
            <a:avLst/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꺾인 연결선 516">
            <a:extLst>
              <a:ext uri="{FF2B5EF4-FFF2-40B4-BE49-F238E27FC236}">
                <a16:creationId xmlns:a16="http://schemas.microsoft.com/office/drawing/2014/main" id="{448761EE-DF35-C6D2-A852-76E143B155C5}"/>
              </a:ext>
            </a:extLst>
          </p:cNvPr>
          <p:cNvCxnSpPr>
            <a:endCxn id="56" idx="3"/>
          </p:cNvCxnSpPr>
          <p:nvPr/>
        </p:nvCxnSpPr>
        <p:spPr>
          <a:xfrm rot="10800000">
            <a:off x="8069635" y="4622675"/>
            <a:ext cx="547651" cy="295937"/>
          </a:xfrm>
          <a:prstGeom prst="bentConnector3">
            <a:avLst>
              <a:gd name="adj1" fmla="val 57055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꺾인 연결선 520">
            <a:extLst>
              <a:ext uri="{FF2B5EF4-FFF2-40B4-BE49-F238E27FC236}">
                <a16:creationId xmlns:a16="http://schemas.microsoft.com/office/drawing/2014/main" id="{3E778908-A4B3-1C22-48F0-4CBAA4A8F85E}"/>
              </a:ext>
            </a:extLst>
          </p:cNvPr>
          <p:cNvCxnSpPr>
            <a:cxnSpLocks/>
            <a:stCxn id="28" idx="3"/>
            <a:endCxn id="52" idx="1"/>
          </p:cNvCxnSpPr>
          <p:nvPr/>
        </p:nvCxnSpPr>
        <p:spPr>
          <a:xfrm>
            <a:off x="9740847" y="4204569"/>
            <a:ext cx="495848" cy="264235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꺾인 연결선 527">
            <a:extLst>
              <a:ext uri="{FF2B5EF4-FFF2-40B4-BE49-F238E27FC236}">
                <a16:creationId xmlns:a16="http://schemas.microsoft.com/office/drawing/2014/main" id="{A1724060-1B62-0AE6-A0DD-4AB06EC373E0}"/>
              </a:ext>
            </a:extLst>
          </p:cNvPr>
          <p:cNvCxnSpPr>
            <a:cxnSpLocks/>
            <a:stCxn id="53" idx="1"/>
          </p:cNvCxnSpPr>
          <p:nvPr/>
        </p:nvCxnSpPr>
        <p:spPr>
          <a:xfrm rot="10800000" flipV="1">
            <a:off x="9480230" y="4574413"/>
            <a:ext cx="993282" cy="424737"/>
          </a:xfrm>
          <a:prstGeom prst="bentConnector3">
            <a:avLst>
              <a:gd name="adj1" fmla="val 47443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249">
            <a:extLst>
              <a:ext uri="{FF2B5EF4-FFF2-40B4-BE49-F238E27FC236}">
                <a16:creationId xmlns:a16="http://schemas.microsoft.com/office/drawing/2014/main" id="{B58A3419-DB3B-2D37-CD76-A6CF682C84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2541" y="4671453"/>
            <a:ext cx="932195" cy="23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76669" tIns="38334" rIns="76669" bIns="38334">
            <a:spAutoFit/>
          </a:bodyPr>
          <a:lstStyle/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50" b="1" dirty="0">
                <a:latin typeface="+mj-ea"/>
                <a:ea typeface="+mj-ea"/>
              </a:rPr>
              <a:t>L4 </a:t>
            </a:r>
            <a:r>
              <a:rPr kumimoji="1" lang="ko-KR" altLang="en-US" sz="1050" b="1" dirty="0">
                <a:latin typeface="+mj-ea"/>
                <a:ea typeface="+mj-ea"/>
              </a:rPr>
              <a:t>스위치</a:t>
            </a:r>
            <a:endParaRPr kumimoji="1" lang="en-US" altLang="ko-KR" sz="1050" b="1" dirty="0">
              <a:latin typeface="+mj-ea"/>
              <a:ea typeface="+mj-ea"/>
            </a:endParaRPr>
          </a:p>
        </p:txBody>
      </p:sp>
      <p:sp>
        <p:nvSpPr>
          <p:cNvPr id="62" name="Text Box 249">
            <a:extLst>
              <a:ext uri="{FF2B5EF4-FFF2-40B4-BE49-F238E27FC236}">
                <a16:creationId xmlns:a16="http://schemas.microsoft.com/office/drawing/2014/main" id="{2D277B1E-C2EA-1B13-A153-C7DDADA808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4152" y="4701946"/>
            <a:ext cx="932195" cy="23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76669" tIns="38334" rIns="76669" bIns="38334">
            <a:spAutoFit/>
          </a:bodyPr>
          <a:lstStyle/>
          <a:p>
            <a:pPr algn="ctr" defTabSz="766923" fontAlgn="base" latinLnBrk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sz="1050" b="1" dirty="0">
                <a:latin typeface="+mj-ea"/>
                <a:ea typeface="+mj-ea"/>
              </a:rPr>
              <a:t>L4 </a:t>
            </a:r>
            <a:r>
              <a:rPr kumimoji="1" lang="ko-KR" altLang="en-US" sz="1050" b="1" dirty="0">
                <a:latin typeface="+mj-ea"/>
                <a:ea typeface="+mj-ea"/>
              </a:rPr>
              <a:t>스위치</a:t>
            </a:r>
            <a:endParaRPr kumimoji="1" lang="en-US" altLang="ko-KR" sz="1050" b="1" dirty="0">
              <a:latin typeface="+mj-ea"/>
              <a:ea typeface="+mj-ea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9657FA00-E237-E781-50A6-230ED88EC71A}"/>
              </a:ext>
            </a:extLst>
          </p:cNvPr>
          <p:cNvSpPr/>
          <p:nvPr/>
        </p:nvSpPr>
        <p:spPr>
          <a:xfrm>
            <a:off x="7343191" y="836712"/>
            <a:ext cx="1440160" cy="38018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과천청사</a:t>
            </a:r>
          </a:p>
        </p:txBody>
      </p: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FDB41505-B3E3-BBFC-731F-19575A9A5686}"/>
              </a:ext>
            </a:extLst>
          </p:cNvPr>
          <p:cNvGrpSpPr/>
          <p:nvPr/>
        </p:nvGrpSpPr>
        <p:grpSpPr>
          <a:xfrm>
            <a:off x="11305454" y="4320031"/>
            <a:ext cx="649892" cy="408255"/>
            <a:chOff x="1434601" y="3366089"/>
            <a:chExt cx="551210" cy="312041"/>
          </a:xfrm>
        </p:grpSpPr>
        <p:pic>
          <p:nvPicPr>
            <p:cNvPr id="94" name="Picture 510">
              <a:extLst>
                <a:ext uri="{FF2B5EF4-FFF2-40B4-BE49-F238E27FC236}">
                  <a16:creationId xmlns:a16="http://schemas.microsoft.com/office/drawing/2014/main" id="{8B4052AF-D44F-7F89-E796-850AB6FA7D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34601" y="3366089"/>
              <a:ext cx="551210" cy="2696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8A3E628C-8625-F35A-86E6-F9DB5D7130D6}"/>
                </a:ext>
              </a:extLst>
            </p:cNvPr>
            <p:cNvSpPr txBox="1"/>
            <p:nvPr/>
          </p:nvSpPr>
          <p:spPr>
            <a:xfrm>
              <a:off x="1457098" y="3370353"/>
              <a:ext cx="501100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국통망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내부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</p:grpSp>
      <p:cxnSp>
        <p:nvCxnSpPr>
          <p:cNvPr id="96" name="꺾인 연결선 527">
            <a:extLst>
              <a:ext uri="{FF2B5EF4-FFF2-40B4-BE49-F238E27FC236}">
                <a16:creationId xmlns:a16="http://schemas.microsoft.com/office/drawing/2014/main" id="{F025259F-6E1E-E538-A6E5-0A8234355AF0}"/>
              </a:ext>
            </a:extLst>
          </p:cNvPr>
          <p:cNvCxnSpPr>
            <a:cxnSpLocks/>
            <a:stCxn id="95" idx="1"/>
            <a:endCxn id="53" idx="3"/>
          </p:cNvCxnSpPr>
          <p:nvPr/>
        </p:nvCxnSpPr>
        <p:spPr>
          <a:xfrm rot="10800000" flipV="1">
            <a:off x="10832413" y="4526948"/>
            <a:ext cx="499566" cy="47466"/>
          </a:xfrm>
          <a:prstGeom prst="bentConnector3">
            <a:avLst>
              <a:gd name="adj1" fmla="val 50000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꺾인 연결선 527">
            <a:extLst>
              <a:ext uri="{FF2B5EF4-FFF2-40B4-BE49-F238E27FC236}">
                <a16:creationId xmlns:a16="http://schemas.microsoft.com/office/drawing/2014/main" id="{4E266F8E-B63C-C862-ADE6-5B17709AD94D}"/>
              </a:ext>
            </a:extLst>
          </p:cNvPr>
          <p:cNvCxnSpPr>
            <a:cxnSpLocks/>
            <a:stCxn id="95" idx="1"/>
            <a:endCxn id="52" idx="3"/>
          </p:cNvCxnSpPr>
          <p:nvPr/>
        </p:nvCxnSpPr>
        <p:spPr>
          <a:xfrm rot="10800000">
            <a:off x="10595597" y="4468804"/>
            <a:ext cx="736383" cy="58144"/>
          </a:xfrm>
          <a:prstGeom prst="bentConnector3">
            <a:avLst>
              <a:gd name="adj1" fmla="val 33832"/>
            </a:avLst>
          </a:prstGeom>
          <a:ln w="127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B5D99676-02A1-A962-494D-B0879F6F9E49}"/>
              </a:ext>
            </a:extLst>
          </p:cNvPr>
          <p:cNvSpPr/>
          <p:nvPr/>
        </p:nvSpPr>
        <p:spPr>
          <a:xfrm>
            <a:off x="6112924" y="836613"/>
            <a:ext cx="1258667" cy="57644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2C50263F-D887-4C6F-97D5-35CE42C92F31}"/>
              </a:ext>
            </a:extLst>
          </p:cNvPr>
          <p:cNvSpPr/>
          <p:nvPr/>
        </p:nvSpPr>
        <p:spPr>
          <a:xfrm>
            <a:off x="6108802" y="850680"/>
            <a:ext cx="1262789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111" name="직사각형 110">
            <a:extLst>
              <a:ext uri="{FF2B5EF4-FFF2-40B4-BE49-F238E27FC236}">
                <a16:creationId xmlns:a16="http://schemas.microsoft.com/office/drawing/2014/main" id="{65AA0EE6-ADEB-3363-F901-6DC3EE9D7685}"/>
              </a:ext>
            </a:extLst>
          </p:cNvPr>
          <p:cNvSpPr/>
          <p:nvPr/>
        </p:nvSpPr>
        <p:spPr>
          <a:xfrm>
            <a:off x="7498374" y="3545337"/>
            <a:ext cx="537313" cy="387719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L3</a:t>
            </a:r>
          </a:p>
        </p:txBody>
      </p:sp>
      <p:cxnSp>
        <p:nvCxnSpPr>
          <p:cNvPr id="127" name="직선 연결선 126">
            <a:extLst>
              <a:ext uri="{FF2B5EF4-FFF2-40B4-BE49-F238E27FC236}">
                <a16:creationId xmlns:a16="http://schemas.microsoft.com/office/drawing/2014/main" id="{F35119A1-3846-242C-3799-4DCA47915FE2}"/>
              </a:ext>
            </a:extLst>
          </p:cNvPr>
          <p:cNvCxnSpPr>
            <a:cxnSpLocks/>
            <a:stCxn id="111" idx="0"/>
            <a:endCxn id="128" idx="2"/>
          </p:cNvCxnSpPr>
          <p:nvPr/>
        </p:nvCxnSpPr>
        <p:spPr>
          <a:xfrm flipV="1">
            <a:off x="7767031" y="1988840"/>
            <a:ext cx="4529" cy="155649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직사각형 127">
            <a:extLst>
              <a:ext uri="{FF2B5EF4-FFF2-40B4-BE49-F238E27FC236}">
                <a16:creationId xmlns:a16="http://schemas.microsoft.com/office/drawing/2014/main" id="{AD99A825-B5FD-686F-80F3-F3E4562FB950}"/>
              </a:ext>
            </a:extLst>
          </p:cNvPr>
          <p:cNvSpPr/>
          <p:nvPr/>
        </p:nvSpPr>
        <p:spPr>
          <a:xfrm>
            <a:off x="7502903" y="1697544"/>
            <a:ext cx="537313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L3</a:t>
            </a:r>
          </a:p>
          <a:p>
            <a:pPr algn="ctr"/>
            <a:r>
              <a: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스위치</a:t>
            </a:r>
          </a:p>
        </p:txBody>
      </p:sp>
      <p:sp>
        <p:nvSpPr>
          <p:cNvPr id="129" name="직사각형 128">
            <a:extLst>
              <a:ext uri="{FF2B5EF4-FFF2-40B4-BE49-F238E27FC236}">
                <a16:creationId xmlns:a16="http://schemas.microsoft.com/office/drawing/2014/main" id="{F785F009-A4C0-0BA5-9DF0-883DA219506D}"/>
              </a:ext>
            </a:extLst>
          </p:cNvPr>
          <p:cNvSpPr/>
          <p:nvPr/>
        </p:nvSpPr>
        <p:spPr>
          <a:xfrm>
            <a:off x="7502903" y="2132756"/>
            <a:ext cx="537313" cy="291296"/>
          </a:xfrm>
          <a:prstGeom prst="rect">
            <a:avLst/>
          </a:prstGeom>
          <a:solidFill>
            <a:srgbClr val="FFC000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/>
              </a:rPr>
              <a:t>FW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ea typeface="Rix고딕 B" panose="02020603020101020101"/>
            </a:endParaRPr>
          </a:p>
        </p:txBody>
      </p:sp>
      <p:sp>
        <p:nvSpPr>
          <p:cNvPr id="130" name="직사각형 129">
            <a:extLst>
              <a:ext uri="{FF2B5EF4-FFF2-40B4-BE49-F238E27FC236}">
                <a16:creationId xmlns:a16="http://schemas.microsoft.com/office/drawing/2014/main" id="{1E5532A2-4B54-2767-1A28-9DF9F777B52B}"/>
              </a:ext>
            </a:extLst>
          </p:cNvPr>
          <p:cNvSpPr/>
          <p:nvPr/>
        </p:nvSpPr>
        <p:spPr>
          <a:xfrm>
            <a:off x="7502903" y="2570277"/>
            <a:ext cx="537313" cy="291296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rPr>
              <a:t>IPS</a:t>
            </a:r>
            <a:endParaRPr lang="ko-KR" altLang="en-US" sz="700" b="1" dirty="0">
              <a:ln>
                <a:solidFill>
                  <a:srgbClr val="002060">
                    <a:alpha val="0"/>
                  </a:srgbClr>
                </a:solidFill>
              </a:ln>
              <a:solidFill>
                <a:schemeClr val="tx1"/>
              </a:solidFill>
              <a:latin typeface="Rix고딕 B" panose="02020603020101020101" pitchFamily="18" charset="-127"/>
              <a:ea typeface="Rix고딕 B" panose="02020603020101020101" pitchFamily="18" charset="-127"/>
            </a:endParaRPr>
          </a:p>
        </p:txBody>
      </p:sp>
      <p:cxnSp>
        <p:nvCxnSpPr>
          <p:cNvPr id="131" name="직선 연결선 130">
            <a:extLst>
              <a:ext uri="{FF2B5EF4-FFF2-40B4-BE49-F238E27FC236}">
                <a16:creationId xmlns:a16="http://schemas.microsoft.com/office/drawing/2014/main" id="{E9B6B79A-281B-1A6F-95B5-709D906C8CFB}"/>
              </a:ext>
            </a:extLst>
          </p:cNvPr>
          <p:cNvCxnSpPr>
            <a:cxnSpLocks/>
            <a:stCxn id="55" idx="0"/>
            <a:endCxn id="111" idx="2"/>
          </p:cNvCxnSpPr>
          <p:nvPr/>
        </p:nvCxnSpPr>
        <p:spPr>
          <a:xfrm flipV="1">
            <a:off x="7765961" y="3933056"/>
            <a:ext cx="1070" cy="46800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AF1C471E-22FD-B8DB-E900-612F13D38B83}"/>
              </a:ext>
            </a:extLst>
          </p:cNvPr>
          <p:cNvGrpSpPr/>
          <p:nvPr/>
        </p:nvGrpSpPr>
        <p:grpSpPr>
          <a:xfrm>
            <a:off x="6234774" y="1664049"/>
            <a:ext cx="1018757" cy="356610"/>
            <a:chOff x="8700952" y="2130265"/>
            <a:chExt cx="976502" cy="477633"/>
          </a:xfrm>
        </p:grpSpPr>
        <p:pic>
          <p:nvPicPr>
            <p:cNvPr id="135" name="Picture 510">
              <a:extLst>
                <a:ext uri="{FF2B5EF4-FFF2-40B4-BE49-F238E27FC236}">
                  <a16:creationId xmlns:a16="http://schemas.microsoft.com/office/drawing/2014/main" id="{006809F5-D337-3781-ECF9-C457F5DC71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00952" y="2130265"/>
              <a:ext cx="976502" cy="4776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7F7F7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708688"/>
                    </a:outerShdw>
                  </a:effectLst>
                </a14:hiddenEffects>
              </a:ext>
            </a:extLst>
          </p:spPr>
        </p:pic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BF2537E8-1343-ADB9-77A1-CEBFD5A69B0E}"/>
                </a:ext>
              </a:extLst>
            </p:cNvPr>
            <p:cNvSpPr txBox="1"/>
            <p:nvPr/>
          </p:nvSpPr>
          <p:spPr>
            <a:xfrm>
              <a:off x="8894363" y="2249786"/>
              <a:ext cx="606331" cy="28528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클라우드</a:t>
              </a:r>
            </a:p>
          </p:txBody>
        </p:sp>
      </p:grpSp>
      <p:cxnSp>
        <p:nvCxnSpPr>
          <p:cNvPr id="137" name="직선 연결선 136">
            <a:extLst>
              <a:ext uri="{FF2B5EF4-FFF2-40B4-BE49-F238E27FC236}">
                <a16:creationId xmlns:a16="http://schemas.microsoft.com/office/drawing/2014/main" id="{A5EA30AB-4D61-6F46-9622-B8692613F2C2}"/>
              </a:ext>
            </a:extLst>
          </p:cNvPr>
          <p:cNvCxnSpPr>
            <a:cxnSpLocks/>
            <a:stCxn id="128" idx="1"/>
            <a:endCxn id="135" idx="3"/>
          </p:cNvCxnSpPr>
          <p:nvPr/>
        </p:nvCxnSpPr>
        <p:spPr>
          <a:xfrm flipH="1" flipV="1">
            <a:off x="7253531" y="1842354"/>
            <a:ext cx="249372" cy="83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1523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EMS</a:t>
            </a:r>
            <a:r>
              <a:rPr lang="ko-KR" altLang="en-US" dirty="0"/>
              <a:t>솔루션 </a:t>
            </a:r>
            <a:r>
              <a:rPr lang="en-US" altLang="ko-KR" dirty="0"/>
              <a:t>(1</a:t>
            </a:r>
            <a:r>
              <a:rPr lang="ko-KR" altLang="en-US" dirty="0"/>
              <a:t>차 도입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5CC2DE-C22E-0407-D593-BFF9BB35ACDB}"/>
              </a:ext>
            </a:extLst>
          </p:cNvPr>
          <p:cNvSpPr txBox="1"/>
          <p:nvPr/>
        </p:nvSpPr>
        <p:spPr>
          <a:xfrm>
            <a:off x="347718" y="904217"/>
            <a:ext cx="11508922" cy="3466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450" indent="-17145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EMS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는 </a:t>
            </a:r>
            <a:r>
              <a:rPr lang="ko-KR" altLang="en-US" sz="1200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통합콜센터에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구축 운영되는 주요 서버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/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네트워크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/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콜 장비들에 대한 구성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/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성능</a:t>
            </a:r>
            <a:r>
              <a:rPr lang="en-US" altLang="ko-KR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/</a:t>
            </a:r>
            <a:r>
              <a:rPr lang="ko-KR" altLang="en-US" sz="1200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장애 정보를 모니터링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pic>
        <p:nvPicPr>
          <p:cNvPr id="8193" name="_x676153360">
            <a:extLst>
              <a:ext uri="{FF2B5EF4-FFF2-40B4-BE49-F238E27FC236}">
                <a16:creationId xmlns:a16="http://schemas.microsoft.com/office/drawing/2014/main" id="{2613CE74-12D0-EC78-EC69-BB443EB67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4" y="1830797"/>
            <a:ext cx="8856984" cy="4122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470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8" name="그룹 707">
            <a:extLst>
              <a:ext uri="{FF2B5EF4-FFF2-40B4-BE49-F238E27FC236}">
                <a16:creationId xmlns:a16="http://schemas.microsoft.com/office/drawing/2014/main" id="{005058E2-E408-DC49-7CCB-E009ABE162EC}"/>
              </a:ext>
            </a:extLst>
          </p:cNvPr>
          <p:cNvGrpSpPr/>
          <p:nvPr/>
        </p:nvGrpSpPr>
        <p:grpSpPr>
          <a:xfrm>
            <a:off x="263351" y="765175"/>
            <a:ext cx="11736561" cy="5832475"/>
            <a:chOff x="338727" y="904299"/>
            <a:chExt cx="11875973" cy="7450561"/>
          </a:xfrm>
        </p:grpSpPr>
        <p:sp>
          <p:nvSpPr>
            <p:cNvPr id="533" name="직사각형 532">
              <a:extLst>
                <a:ext uri="{FF2B5EF4-FFF2-40B4-BE49-F238E27FC236}">
                  <a16:creationId xmlns:a16="http://schemas.microsoft.com/office/drawing/2014/main" id="{EF8C1D94-48DB-2F53-FFBD-5FC0CBD551E8}"/>
                </a:ext>
              </a:extLst>
            </p:cNvPr>
            <p:cNvSpPr/>
            <p:nvPr/>
          </p:nvSpPr>
          <p:spPr>
            <a:xfrm>
              <a:off x="338727" y="1833185"/>
              <a:ext cx="11875973" cy="65216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/>
            <a:p>
              <a:pPr marL="317451"/>
              <a:endParaRPr lang="ko-KR" altLang="en-US" sz="617" spc="-35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34" name="직사각형 533">
              <a:extLst>
                <a:ext uri="{FF2B5EF4-FFF2-40B4-BE49-F238E27FC236}">
                  <a16:creationId xmlns:a16="http://schemas.microsoft.com/office/drawing/2014/main" id="{4FDCE26B-4616-B534-E2B8-4A6BAAD59AE0}"/>
                </a:ext>
              </a:extLst>
            </p:cNvPr>
            <p:cNvSpPr/>
            <p:nvPr/>
          </p:nvSpPr>
          <p:spPr>
            <a:xfrm>
              <a:off x="485084" y="2617266"/>
              <a:ext cx="11693420" cy="5634233"/>
            </a:xfrm>
            <a:prstGeom prst="rect">
              <a:avLst/>
            </a:prstGeom>
            <a:solidFill>
              <a:schemeClr val="bg1"/>
            </a:solidFill>
            <a:ln w="3175">
              <a:noFill/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7761" tIns="53880" rIns="107761" bIns="53880" rtlCol="0" anchor="ctr"/>
            <a:lstStyle/>
            <a:p>
              <a:pPr algn="ctr"/>
              <a:endParaRPr lang="ko-KR" altLang="en-US" sz="353" b="1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535" name="직사각형 534">
              <a:extLst>
                <a:ext uri="{FF2B5EF4-FFF2-40B4-BE49-F238E27FC236}">
                  <a16:creationId xmlns:a16="http://schemas.microsoft.com/office/drawing/2014/main" id="{5D4B4D9A-6CD8-6EFF-B995-D34756CBA69A}"/>
                </a:ext>
              </a:extLst>
            </p:cNvPr>
            <p:cNvSpPr/>
            <p:nvPr/>
          </p:nvSpPr>
          <p:spPr>
            <a:xfrm>
              <a:off x="6646832" y="2878753"/>
              <a:ext cx="2825445" cy="5144451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15875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ko-KR" altLang="en-US" sz="706" b="1">
                <a:solidFill>
                  <a:schemeClr val="tx1"/>
                </a:solidFill>
              </a:endParaRPr>
            </a:p>
          </p:txBody>
        </p:sp>
        <p:sp>
          <p:nvSpPr>
            <p:cNvPr id="536" name="직사각형 535">
              <a:extLst>
                <a:ext uri="{FF2B5EF4-FFF2-40B4-BE49-F238E27FC236}">
                  <a16:creationId xmlns:a16="http://schemas.microsoft.com/office/drawing/2014/main" id="{7AF68F30-429B-420C-9DDE-2FE4E6D8329A}"/>
                </a:ext>
              </a:extLst>
            </p:cNvPr>
            <p:cNvSpPr>
              <a:spLocks/>
            </p:cNvSpPr>
            <p:nvPr/>
          </p:nvSpPr>
          <p:spPr>
            <a:xfrm>
              <a:off x="490340" y="2606702"/>
              <a:ext cx="282794" cy="253389"/>
            </a:xfrm>
            <a:prstGeom prst="rect">
              <a:avLst/>
            </a:prstGeom>
            <a:solidFill>
              <a:srgbClr val="787C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617" spc="-35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37" name="그림 536">
              <a:extLst>
                <a:ext uri="{FF2B5EF4-FFF2-40B4-BE49-F238E27FC236}">
                  <a16:creationId xmlns:a16="http://schemas.microsoft.com/office/drawing/2014/main" id="{EADD3F30-09BE-7DAA-F20D-152EFCEDA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797" y="2621659"/>
              <a:ext cx="240999" cy="238433"/>
            </a:xfrm>
            <a:prstGeom prst="rect">
              <a:avLst/>
            </a:prstGeom>
          </p:spPr>
        </p:pic>
        <p:sp>
          <p:nvSpPr>
            <p:cNvPr id="538" name="직사각형 537">
              <a:extLst>
                <a:ext uri="{FF2B5EF4-FFF2-40B4-BE49-F238E27FC236}">
                  <a16:creationId xmlns:a16="http://schemas.microsoft.com/office/drawing/2014/main" id="{8F82015E-7ACA-054B-DDB5-6BBE5C591C26}"/>
                </a:ext>
              </a:extLst>
            </p:cNvPr>
            <p:cNvSpPr/>
            <p:nvPr/>
          </p:nvSpPr>
          <p:spPr>
            <a:xfrm>
              <a:off x="887555" y="2891164"/>
              <a:ext cx="1693628" cy="5158128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15875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ko-KR" altLang="en-US" sz="706" b="1">
                <a:solidFill>
                  <a:schemeClr val="tx1"/>
                </a:solidFill>
              </a:endParaRPr>
            </a:p>
          </p:txBody>
        </p:sp>
        <p:sp>
          <p:nvSpPr>
            <p:cNvPr id="539" name="직사각형 538">
              <a:extLst>
                <a:ext uri="{FF2B5EF4-FFF2-40B4-BE49-F238E27FC236}">
                  <a16:creationId xmlns:a16="http://schemas.microsoft.com/office/drawing/2014/main" id="{F446D9CD-1E3C-E9BF-6D1C-C3373E1CD905}"/>
                </a:ext>
              </a:extLst>
            </p:cNvPr>
            <p:cNvSpPr/>
            <p:nvPr/>
          </p:nvSpPr>
          <p:spPr>
            <a:xfrm>
              <a:off x="2653814" y="2886447"/>
              <a:ext cx="3891871" cy="518093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158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ko-KR" altLang="en-US" sz="706" b="1">
                <a:solidFill>
                  <a:schemeClr val="tx1"/>
                </a:solidFill>
              </a:endParaRPr>
            </a:p>
          </p:txBody>
        </p:sp>
        <p:sp>
          <p:nvSpPr>
            <p:cNvPr id="540" name="직사각형 539">
              <a:extLst>
                <a:ext uri="{FF2B5EF4-FFF2-40B4-BE49-F238E27FC236}">
                  <a16:creationId xmlns:a16="http://schemas.microsoft.com/office/drawing/2014/main" id="{711285AE-2E28-FF52-100C-2BD2E8C64ADF}"/>
                </a:ext>
              </a:extLst>
            </p:cNvPr>
            <p:cNvSpPr/>
            <p:nvPr/>
          </p:nvSpPr>
          <p:spPr>
            <a:xfrm>
              <a:off x="9553660" y="2860091"/>
              <a:ext cx="2268474" cy="515812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158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ko-KR" altLang="en-US" sz="706" b="1">
                <a:solidFill>
                  <a:schemeClr val="tx1"/>
                </a:solidFill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10250FA-4130-761F-1B19-499D530083A3}"/>
                </a:ext>
              </a:extLst>
            </p:cNvPr>
            <p:cNvSpPr txBox="1"/>
            <p:nvPr/>
          </p:nvSpPr>
          <p:spPr>
            <a:xfrm>
              <a:off x="875670" y="2640701"/>
              <a:ext cx="231368" cy="14516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706" spc="-9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VPC </a:t>
              </a:r>
              <a:endParaRPr lang="ko-KR" altLang="en-US" sz="706" spc="-9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611" name="그룹 610">
              <a:extLst>
                <a:ext uri="{FF2B5EF4-FFF2-40B4-BE49-F238E27FC236}">
                  <a16:creationId xmlns:a16="http://schemas.microsoft.com/office/drawing/2014/main" id="{D9440DE6-7D50-43C4-76F9-B2CD93F1DCFE}"/>
                </a:ext>
              </a:extLst>
            </p:cNvPr>
            <p:cNvGrpSpPr/>
            <p:nvPr/>
          </p:nvGrpSpPr>
          <p:grpSpPr>
            <a:xfrm>
              <a:off x="566469" y="2942209"/>
              <a:ext cx="10658256" cy="644261"/>
              <a:chOff x="505705" y="2773922"/>
              <a:chExt cx="9008532" cy="532308"/>
            </a:xfrm>
          </p:grpSpPr>
          <p:sp>
            <p:nvSpPr>
              <p:cNvPr id="616" name="직사각형 615">
                <a:extLst>
                  <a:ext uri="{FF2B5EF4-FFF2-40B4-BE49-F238E27FC236}">
                    <a16:creationId xmlns:a16="http://schemas.microsoft.com/office/drawing/2014/main" id="{63465ACD-F81B-3D04-D84B-7B2686B98396}"/>
                  </a:ext>
                </a:extLst>
              </p:cNvPr>
              <p:cNvSpPr/>
              <p:nvPr userDrawn="1"/>
            </p:nvSpPr>
            <p:spPr>
              <a:xfrm>
                <a:off x="505705" y="2773922"/>
                <a:ext cx="9008532" cy="532308"/>
              </a:xfrm>
              <a:prstGeom prst="rect">
                <a:avLst/>
              </a:prstGeom>
              <a:solidFill>
                <a:srgbClr val="F2F2F2">
                  <a:alpha val="80000"/>
                </a:srgb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marL="317451"/>
                <a:endParaRPr lang="ko-KR" altLang="en-US" sz="617" spc="-35" dirty="0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617" name="직사각형 616">
                <a:extLst>
                  <a:ext uri="{FF2B5EF4-FFF2-40B4-BE49-F238E27FC236}">
                    <a16:creationId xmlns:a16="http://schemas.microsoft.com/office/drawing/2014/main" id="{C90CDA46-85DD-0C84-5C5B-086C49740F97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509737" y="2775001"/>
                <a:ext cx="203748" cy="168797"/>
              </a:xfrm>
              <a:prstGeom prst="rect">
                <a:avLst/>
              </a:prstGeom>
              <a:solidFill>
                <a:srgbClr val="787C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617" spc="-35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618" name="그림 617">
                <a:extLst>
                  <a:ext uri="{FF2B5EF4-FFF2-40B4-BE49-F238E27FC236}">
                    <a16:creationId xmlns:a16="http://schemas.microsoft.com/office/drawing/2014/main" id="{995A7A24-428B-89B1-8CD6-1D70A0E6947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219" y="2784965"/>
                <a:ext cx="162742" cy="148870"/>
              </a:xfrm>
              <a:prstGeom prst="rect">
                <a:avLst/>
              </a:prstGeom>
            </p:spPr>
          </p:pic>
          <p:sp>
            <p:nvSpPr>
              <p:cNvPr id="619" name="TextBox 618">
                <a:extLst>
                  <a:ext uri="{FF2B5EF4-FFF2-40B4-BE49-F238E27FC236}">
                    <a16:creationId xmlns:a16="http://schemas.microsoft.com/office/drawing/2014/main" id="{9D01B417-4F51-356C-D226-F7176F4731A3}"/>
                  </a:ext>
                </a:extLst>
              </p:cNvPr>
              <p:cNvSpPr txBox="1"/>
              <p:nvPr userDrawn="1"/>
            </p:nvSpPr>
            <p:spPr>
              <a:xfrm>
                <a:off x="755368" y="2789275"/>
                <a:ext cx="977060" cy="119938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706" spc="-9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Public subnet (DMZ)</a:t>
                </a:r>
                <a:endParaRPr lang="ko-KR" altLang="en-US" sz="706" spc="-9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</p:grpSp>
        <p:grpSp>
          <p:nvGrpSpPr>
            <p:cNvPr id="620" name="그룹 619">
              <a:extLst>
                <a:ext uri="{FF2B5EF4-FFF2-40B4-BE49-F238E27FC236}">
                  <a16:creationId xmlns:a16="http://schemas.microsoft.com/office/drawing/2014/main" id="{F0CA0AD1-AB85-0FB2-81CC-96E2F90A3AC1}"/>
                </a:ext>
              </a:extLst>
            </p:cNvPr>
            <p:cNvGrpSpPr/>
            <p:nvPr/>
          </p:nvGrpSpPr>
          <p:grpSpPr>
            <a:xfrm>
              <a:off x="586231" y="6860448"/>
              <a:ext cx="10608574" cy="1050562"/>
              <a:chOff x="518042" y="6190052"/>
              <a:chExt cx="8756569" cy="601532"/>
            </a:xfrm>
          </p:grpSpPr>
          <p:sp>
            <p:nvSpPr>
              <p:cNvPr id="621" name="직사각형 620">
                <a:extLst>
                  <a:ext uri="{FF2B5EF4-FFF2-40B4-BE49-F238E27FC236}">
                    <a16:creationId xmlns:a16="http://schemas.microsoft.com/office/drawing/2014/main" id="{F24F293E-B616-FA02-1E11-E8ADDFA1B33F}"/>
                  </a:ext>
                </a:extLst>
              </p:cNvPr>
              <p:cNvSpPr/>
              <p:nvPr userDrawn="1"/>
            </p:nvSpPr>
            <p:spPr>
              <a:xfrm>
                <a:off x="518042" y="6190053"/>
                <a:ext cx="8756569" cy="601531"/>
              </a:xfrm>
              <a:prstGeom prst="rect">
                <a:avLst/>
              </a:prstGeom>
              <a:solidFill>
                <a:srgbClr val="F2F2F2">
                  <a:alpha val="80000"/>
                </a:srgb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marL="317451"/>
                <a:r>
                  <a:rPr lang="en-US" altLang="ko-KR" sz="617" spc="-35" dirty="0">
                    <a:solidFill>
                      <a:schemeClr val="tx1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helvetica" panose="020B0604020202020204" pitchFamily="34" charset="0"/>
                  </a:rPr>
                  <a:t>    </a:t>
                </a:r>
                <a:endParaRPr lang="ko-KR" altLang="en-US" sz="617" spc="-35" dirty="0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622" name="직사각형 621">
                <a:extLst>
                  <a:ext uri="{FF2B5EF4-FFF2-40B4-BE49-F238E27FC236}">
                    <a16:creationId xmlns:a16="http://schemas.microsoft.com/office/drawing/2014/main" id="{5C51A35F-0650-315C-AD6E-5D098014E25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518042" y="6190052"/>
                <a:ext cx="215778" cy="182317"/>
              </a:xfrm>
              <a:prstGeom prst="rect">
                <a:avLst/>
              </a:prstGeom>
              <a:solidFill>
                <a:srgbClr val="787C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617" spc="-35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623" name="그림 622">
                <a:extLst>
                  <a:ext uri="{FF2B5EF4-FFF2-40B4-BE49-F238E27FC236}">
                    <a16:creationId xmlns:a16="http://schemas.microsoft.com/office/drawing/2014/main" id="{A8962704-DD8B-D405-EB77-2EE40B589FB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1787" y="6200814"/>
                <a:ext cx="172351" cy="160793"/>
              </a:xfrm>
              <a:prstGeom prst="rect">
                <a:avLst/>
              </a:prstGeom>
            </p:spPr>
          </p:pic>
          <p:sp>
            <p:nvSpPr>
              <p:cNvPr id="624" name="TextBox 623">
                <a:extLst>
                  <a:ext uri="{FF2B5EF4-FFF2-40B4-BE49-F238E27FC236}">
                    <a16:creationId xmlns:a16="http://schemas.microsoft.com/office/drawing/2014/main" id="{9A081A4A-9522-4487-A7EE-88586A6423AC}"/>
                  </a:ext>
                </a:extLst>
              </p:cNvPr>
              <p:cNvSpPr txBox="1"/>
              <p:nvPr userDrawn="1"/>
            </p:nvSpPr>
            <p:spPr>
              <a:xfrm>
                <a:off x="777284" y="6231269"/>
                <a:ext cx="773510" cy="83118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>
                  <a:defRPr sz="800" spc="-1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</a:lstStyle>
              <a:p>
                <a:r>
                  <a:rPr lang="en-US" altLang="ko-KR" sz="706" dirty="0"/>
                  <a:t>Private subnet</a:t>
                </a:r>
                <a:endParaRPr lang="ko-KR" altLang="en-US" sz="706" dirty="0"/>
              </a:p>
            </p:txBody>
          </p:sp>
        </p:grpSp>
        <p:grpSp>
          <p:nvGrpSpPr>
            <p:cNvPr id="625" name="그룹 624">
              <a:extLst>
                <a:ext uri="{FF2B5EF4-FFF2-40B4-BE49-F238E27FC236}">
                  <a16:creationId xmlns:a16="http://schemas.microsoft.com/office/drawing/2014/main" id="{E9FB8E24-D208-2D49-6562-FA7DFDBF6843}"/>
                </a:ext>
              </a:extLst>
            </p:cNvPr>
            <p:cNvGrpSpPr/>
            <p:nvPr/>
          </p:nvGrpSpPr>
          <p:grpSpPr>
            <a:xfrm>
              <a:off x="555512" y="3698464"/>
              <a:ext cx="10647351" cy="3049788"/>
              <a:chOff x="521958" y="3797067"/>
              <a:chExt cx="8999315" cy="2752859"/>
            </a:xfrm>
          </p:grpSpPr>
          <p:sp>
            <p:nvSpPr>
              <p:cNvPr id="626" name="직사각형 625">
                <a:extLst>
                  <a:ext uri="{FF2B5EF4-FFF2-40B4-BE49-F238E27FC236}">
                    <a16:creationId xmlns:a16="http://schemas.microsoft.com/office/drawing/2014/main" id="{813D8050-4BA7-34EA-823A-7AE6DC64D60B}"/>
                  </a:ext>
                </a:extLst>
              </p:cNvPr>
              <p:cNvSpPr/>
              <p:nvPr userDrawn="1"/>
            </p:nvSpPr>
            <p:spPr>
              <a:xfrm>
                <a:off x="531219" y="3797067"/>
                <a:ext cx="8990054" cy="2752859"/>
              </a:xfrm>
              <a:prstGeom prst="rect">
                <a:avLst/>
              </a:prstGeom>
              <a:solidFill>
                <a:srgbClr val="F2F2F2">
                  <a:alpha val="80000"/>
                </a:srgb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marL="317451"/>
                <a:endParaRPr lang="ko-KR" altLang="en-US" sz="617" spc="-35" dirty="0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627" name="직사각형 626">
                <a:extLst>
                  <a:ext uri="{FF2B5EF4-FFF2-40B4-BE49-F238E27FC236}">
                    <a16:creationId xmlns:a16="http://schemas.microsoft.com/office/drawing/2014/main" id="{BD16A8A4-B045-A267-E49F-71DA853341B8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521958" y="3797069"/>
                <a:ext cx="188761" cy="168294"/>
              </a:xfrm>
              <a:prstGeom prst="rect">
                <a:avLst/>
              </a:prstGeom>
              <a:solidFill>
                <a:srgbClr val="787C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617" spc="-35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628" name="그림 627">
                <a:extLst>
                  <a:ext uri="{FF2B5EF4-FFF2-40B4-BE49-F238E27FC236}">
                    <a16:creationId xmlns:a16="http://schemas.microsoft.com/office/drawing/2014/main" id="{847C944B-BDEF-0FE2-4CC8-BD6B8CA9610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6831" y="3807003"/>
                <a:ext cx="153278" cy="148425"/>
              </a:xfrm>
              <a:prstGeom prst="rect">
                <a:avLst/>
              </a:prstGeom>
            </p:spPr>
          </p:pic>
          <p:sp>
            <p:nvSpPr>
              <p:cNvPr id="629" name="TextBox 628">
                <a:extLst>
                  <a:ext uri="{FF2B5EF4-FFF2-40B4-BE49-F238E27FC236}">
                    <a16:creationId xmlns:a16="http://schemas.microsoft.com/office/drawing/2014/main" id="{9B286E94-15A8-2433-A152-80DACFC482B1}"/>
                  </a:ext>
                </a:extLst>
              </p:cNvPr>
              <p:cNvSpPr txBox="1"/>
              <p:nvPr userDrawn="1"/>
            </p:nvSpPr>
            <p:spPr>
              <a:xfrm>
                <a:off x="762379" y="3824534"/>
                <a:ext cx="825737" cy="131030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>
                  <a:defRPr sz="800" spc="-1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</a:lstStyle>
              <a:p>
                <a:r>
                  <a:rPr lang="en-US" altLang="ko-KR" sz="706" dirty="0"/>
                  <a:t>Application subnet</a:t>
                </a:r>
                <a:endParaRPr lang="ko-KR" altLang="en-US" sz="706" dirty="0"/>
              </a:p>
            </p:txBody>
          </p:sp>
        </p:grpSp>
        <p:sp>
          <p:nvSpPr>
            <p:cNvPr id="630" name="직사각형 629">
              <a:extLst>
                <a:ext uri="{FF2B5EF4-FFF2-40B4-BE49-F238E27FC236}">
                  <a16:creationId xmlns:a16="http://schemas.microsoft.com/office/drawing/2014/main" id="{C1FF744E-0C5F-9DE9-93B9-EC169329C81C}"/>
                </a:ext>
              </a:extLst>
            </p:cNvPr>
            <p:cNvSpPr/>
            <p:nvPr/>
          </p:nvSpPr>
          <p:spPr>
            <a:xfrm>
              <a:off x="5498407" y="1768215"/>
              <a:ext cx="1898352" cy="73705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A5A7A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/>
            <a:p>
              <a:pPr marL="317451"/>
              <a:endParaRPr lang="ko-KR" altLang="en-US" sz="617" spc="-35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631" name="직사각형 630">
              <a:extLst>
                <a:ext uri="{FF2B5EF4-FFF2-40B4-BE49-F238E27FC236}">
                  <a16:creationId xmlns:a16="http://schemas.microsoft.com/office/drawing/2014/main" id="{689A8967-B329-DC2D-5383-15AB03A13C9C}"/>
                </a:ext>
              </a:extLst>
            </p:cNvPr>
            <p:cNvSpPr>
              <a:spLocks/>
            </p:cNvSpPr>
            <p:nvPr/>
          </p:nvSpPr>
          <p:spPr>
            <a:xfrm>
              <a:off x="408915" y="1846714"/>
              <a:ext cx="304450" cy="312700"/>
            </a:xfrm>
            <a:prstGeom prst="rect">
              <a:avLst/>
            </a:prstGeom>
            <a:solidFill>
              <a:srgbClr val="0867BE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617" spc="-35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632" name="그림 631">
              <a:extLst>
                <a:ext uri="{FF2B5EF4-FFF2-40B4-BE49-F238E27FC236}">
                  <a16:creationId xmlns:a16="http://schemas.microsoft.com/office/drawing/2014/main" id="{D8F7F904-1AE9-C05F-E92E-E2AD42FA4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699" y="1835196"/>
              <a:ext cx="243034" cy="300131"/>
            </a:xfrm>
            <a:prstGeom prst="rect">
              <a:avLst/>
            </a:prstGeom>
          </p:spPr>
        </p:pic>
        <p:cxnSp>
          <p:nvCxnSpPr>
            <p:cNvPr id="633" name="꺾인 연결선 867">
              <a:extLst>
                <a:ext uri="{FF2B5EF4-FFF2-40B4-BE49-F238E27FC236}">
                  <a16:creationId xmlns:a16="http://schemas.microsoft.com/office/drawing/2014/main" id="{FBECCA6D-4974-8340-83D8-A7C93D813F00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6459530" y="1192402"/>
              <a:ext cx="479273" cy="525849"/>
            </a:xfrm>
            <a:prstGeom prst="bentConnector2">
              <a:avLst/>
            </a:prstGeom>
            <a:ln w="1270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4" name="TextBox 633">
              <a:extLst>
                <a:ext uri="{FF2B5EF4-FFF2-40B4-BE49-F238E27FC236}">
                  <a16:creationId xmlns:a16="http://schemas.microsoft.com/office/drawing/2014/main" id="{0A4F6529-1A9D-4464-00BC-73143ED1FFEF}"/>
                </a:ext>
              </a:extLst>
            </p:cNvPr>
            <p:cNvSpPr txBox="1"/>
            <p:nvPr/>
          </p:nvSpPr>
          <p:spPr>
            <a:xfrm>
              <a:off x="3584478" y="1306522"/>
              <a:ext cx="471098" cy="25382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Direct</a:t>
              </a:r>
            </a:p>
            <a:p>
              <a:r>
                <a:rPr lang="en-US" altLang="ko-KR" sz="617" dirty="0"/>
                <a:t>Connect</a:t>
              </a:r>
            </a:p>
          </p:txBody>
        </p:sp>
        <p:sp>
          <p:nvSpPr>
            <p:cNvPr id="635" name="TextBox 634">
              <a:extLst>
                <a:ext uri="{FF2B5EF4-FFF2-40B4-BE49-F238E27FC236}">
                  <a16:creationId xmlns:a16="http://schemas.microsoft.com/office/drawing/2014/main" id="{26457837-1DC4-D063-B007-F2C3B66A213E}"/>
                </a:ext>
              </a:extLst>
            </p:cNvPr>
            <p:cNvSpPr txBox="1"/>
            <p:nvPr/>
          </p:nvSpPr>
          <p:spPr>
            <a:xfrm>
              <a:off x="6833395" y="2221845"/>
              <a:ext cx="570988" cy="25382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/>
                <a:t>DDoS</a:t>
              </a:r>
            </a:p>
            <a:p>
              <a:r>
                <a:rPr lang="en-US" altLang="ko-KR" sz="617"/>
                <a:t>Protection</a:t>
              </a:r>
            </a:p>
          </p:txBody>
        </p:sp>
        <p:pic>
          <p:nvPicPr>
            <p:cNvPr id="636" name="그림 635">
              <a:extLst>
                <a:ext uri="{FF2B5EF4-FFF2-40B4-BE49-F238E27FC236}">
                  <a16:creationId xmlns:a16="http://schemas.microsoft.com/office/drawing/2014/main" id="{53680122-B8CA-6C2F-C496-D7EE421A2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6797" y="1972603"/>
              <a:ext cx="204454" cy="228773"/>
            </a:xfrm>
            <a:prstGeom prst="rect">
              <a:avLst/>
            </a:prstGeom>
          </p:spPr>
        </p:pic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7AFB21B2-98E7-B2EE-3C74-83CBE2FB1702}"/>
                </a:ext>
              </a:extLst>
            </p:cNvPr>
            <p:cNvSpPr txBox="1"/>
            <p:nvPr/>
          </p:nvSpPr>
          <p:spPr>
            <a:xfrm>
              <a:off x="6433987" y="2220190"/>
              <a:ext cx="430220" cy="25382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/>
                <a:t>Secured Firewall</a:t>
              </a:r>
            </a:p>
          </p:txBody>
        </p:sp>
        <p:pic>
          <p:nvPicPr>
            <p:cNvPr id="638" name="그림 637">
              <a:extLst>
                <a:ext uri="{FF2B5EF4-FFF2-40B4-BE49-F238E27FC236}">
                  <a16:creationId xmlns:a16="http://schemas.microsoft.com/office/drawing/2014/main" id="{1B1A5027-6344-E3C1-BB9B-8F14C5491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685" y="1961949"/>
              <a:ext cx="236978" cy="265165"/>
            </a:xfrm>
            <a:prstGeom prst="rect">
              <a:avLst/>
            </a:prstGeom>
          </p:spPr>
        </p:pic>
        <p:sp>
          <p:nvSpPr>
            <p:cNvPr id="639" name="TextBox 638">
              <a:extLst>
                <a:ext uri="{FF2B5EF4-FFF2-40B4-BE49-F238E27FC236}">
                  <a16:creationId xmlns:a16="http://schemas.microsoft.com/office/drawing/2014/main" id="{A834B7ED-4855-57E4-5E33-85639C0D2B14}"/>
                </a:ext>
              </a:extLst>
            </p:cNvPr>
            <p:cNvSpPr txBox="1"/>
            <p:nvPr/>
          </p:nvSpPr>
          <p:spPr>
            <a:xfrm>
              <a:off x="6119438" y="2228948"/>
              <a:ext cx="212357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/>
                <a:t>IPS</a:t>
              </a:r>
            </a:p>
          </p:txBody>
        </p:sp>
        <p:pic>
          <p:nvPicPr>
            <p:cNvPr id="640" name="그림 639">
              <a:extLst>
                <a:ext uri="{FF2B5EF4-FFF2-40B4-BE49-F238E27FC236}">
                  <a16:creationId xmlns:a16="http://schemas.microsoft.com/office/drawing/2014/main" id="{563889C0-AF92-BD6E-A045-D92CEFF14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0707" y="1979560"/>
              <a:ext cx="212356" cy="237615"/>
            </a:xfrm>
            <a:prstGeom prst="rect">
              <a:avLst/>
            </a:prstGeom>
          </p:spPr>
        </p:pic>
        <p:sp>
          <p:nvSpPr>
            <p:cNvPr id="641" name="직사각형 640">
              <a:extLst>
                <a:ext uri="{FF2B5EF4-FFF2-40B4-BE49-F238E27FC236}">
                  <a16:creationId xmlns:a16="http://schemas.microsoft.com/office/drawing/2014/main" id="{3A345141-45A6-EB14-CF6D-AC4502C82614}"/>
                </a:ext>
              </a:extLst>
            </p:cNvPr>
            <p:cNvSpPr>
              <a:spLocks/>
            </p:cNvSpPr>
            <p:nvPr/>
          </p:nvSpPr>
          <p:spPr>
            <a:xfrm>
              <a:off x="5501164" y="1766995"/>
              <a:ext cx="197863" cy="239494"/>
            </a:xfrm>
            <a:prstGeom prst="rect">
              <a:avLst/>
            </a:prstGeom>
            <a:solidFill>
              <a:srgbClr val="A5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617" spc="-35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642" name="그림 641">
              <a:extLst>
                <a:ext uri="{FF2B5EF4-FFF2-40B4-BE49-F238E27FC236}">
                  <a16:creationId xmlns:a16="http://schemas.microsoft.com/office/drawing/2014/main" id="{FB46948D-9773-7904-2106-5930BECA9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253" y="1767676"/>
              <a:ext cx="191792" cy="215543"/>
            </a:xfrm>
            <a:prstGeom prst="rect">
              <a:avLst/>
            </a:prstGeom>
          </p:spPr>
        </p:pic>
        <p:cxnSp>
          <p:nvCxnSpPr>
            <p:cNvPr id="643" name="꺾인 연결선 899">
              <a:extLst>
                <a:ext uri="{FF2B5EF4-FFF2-40B4-BE49-F238E27FC236}">
                  <a16:creationId xmlns:a16="http://schemas.microsoft.com/office/drawing/2014/main" id="{0EEA71EA-71C6-D28B-E4C1-8C2A9EA0BE94}"/>
                </a:ext>
              </a:extLst>
            </p:cNvPr>
            <p:cNvCxnSpPr>
              <a:cxnSpLocks/>
              <a:stCxn id="658" idx="1"/>
              <a:endCxn id="656" idx="3"/>
            </p:cNvCxnSpPr>
            <p:nvPr/>
          </p:nvCxnSpPr>
          <p:spPr>
            <a:xfrm rot="10800000">
              <a:off x="3418623" y="2140660"/>
              <a:ext cx="405933" cy="869"/>
            </a:xfrm>
            <a:prstGeom prst="bentConnector3">
              <a:avLst>
                <a:gd name="adj1" fmla="val 50000"/>
              </a:avLst>
            </a:prstGeom>
            <a:ln w="15875">
              <a:solidFill>
                <a:srgbClr val="FF0000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4" name="TextBox 643">
              <a:extLst>
                <a:ext uri="{FF2B5EF4-FFF2-40B4-BE49-F238E27FC236}">
                  <a16:creationId xmlns:a16="http://schemas.microsoft.com/office/drawing/2014/main" id="{CDCDBC8A-E09A-6AD1-B408-D59C70FFB077}"/>
                </a:ext>
              </a:extLst>
            </p:cNvPr>
            <p:cNvSpPr txBox="1"/>
            <p:nvPr/>
          </p:nvSpPr>
          <p:spPr>
            <a:xfrm>
              <a:off x="4842065" y="1843153"/>
              <a:ext cx="517437" cy="25382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Internet </a:t>
              </a:r>
            </a:p>
            <a:p>
              <a:r>
                <a:rPr lang="en-US" altLang="ko-KR" sz="617" dirty="0"/>
                <a:t>Gateway</a:t>
              </a:r>
            </a:p>
          </p:txBody>
        </p:sp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D59F56FA-AE7C-096F-CACB-1B3E10D9140D}"/>
                </a:ext>
              </a:extLst>
            </p:cNvPr>
            <p:cNvSpPr txBox="1"/>
            <p:nvPr/>
          </p:nvSpPr>
          <p:spPr>
            <a:xfrm>
              <a:off x="757634" y="1914725"/>
              <a:ext cx="2023782" cy="14516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706" spc="-9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Samsung Cloud Platform</a:t>
              </a:r>
              <a:endParaRPr lang="ko-KR" altLang="en-US" sz="706" spc="-9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pic>
          <p:nvPicPr>
            <p:cNvPr id="646" name="그림 645">
              <a:extLst>
                <a:ext uri="{FF2B5EF4-FFF2-40B4-BE49-F238E27FC236}">
                  <a16:creationId xmlns:a16="http://schemas.microsoft.com/office/drawing/2014/main" id="{0DCED3C3-D752-4BBD-E911-567450FE9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0231" y="1904394"/>
              <a:ext cx="234418" cy="323757"/>
            </a:xfrm>
            <a:prstGeom prst="rect">
              <a:avLst/>
            </a:prstGeom>
          </p:spPr>
        </p:pic>
        <p:sp>
          <p:nvSpPr>
            <p:cNvPr id="647" name="TextBox 646">
              <a:extLst>
                <a:ext uri="{FF2B5EF4-FFF2-40B4-BE49-F238E27FC236}">
                  <a16:creationId xmlns:a16="http://schemas.microsoft.com/office/drawing/2014/main" id="{5B0A88BD-0FD5-BA20-449C-FA70068C7C44}"/>
                </a:ext>
              </a:extLst>
            </p:cNvPr>
            <p:cNvSpPr txBox="1"/>
            <p:nvPr/>
          </p:nvSpPr>
          <p:spPr>
            <a:xfrm>
              <a:off x="5535580" y="2224853"/>
              <a:ext cx="589836" cy="25382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/>
                <a:t>SSL</a:t>
              </a:r>
              <a:r>
                <a:rPr lang="ko-KR" altLang="en-US" sz="617"/>
                <a:t>가시화</a:t>
              </a:r>
              <a:endParaRPr lang="en-US" altLang="ko-KR" sz="617"/>
            </a:p>
            <a:p>
              <a:r>
                <a:rPr lang="en-US" altLang="ko-KR" sz="617"/>
                <a:t>TMS</a:t>
              </a:r>
            </a:p>
          </p:txBody>
        </p:sp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41CBB0DF-AB7D-B8F6-E767-3F8592B92594}"/>
                </a:ext>
              </a:extLst>
            </p:cNvPr>
            <p:cNvSpPr txBox="1"/>
            <p:nvPr/>
          </p:nvSpPr>
          <p:spPr>
            <a:xfrm>
              <a:off x="6108139" y="1786066"/>
              <a:ext cx="656205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ko-KR" altLang="en-US" sz="617"/>
                <a:t>공공 보안존</a:t>
              </a:r>
            </a:p>
          </p:txBody>
        </p:sp>
        <p:cxnSp>
          <p:nvCxnSpPr>
            <p:cNvPr id="649" name="꺾인 연결선 867">
              <a:extLst>
                <a:ext uri="{FF2B5EF4-FFF2-40B4-BE49-F238E27FC236}">
                  <a16:creationId xmlns:a16="http://schemas.microsoft.com/office/drawing/2014/main" id="{5A1D7608-1FC3-A87E-DC89-443D0C23D7BD}"/>
                </a:ext>
              </a:extLst>
            </p:cNvPr>
            <p:cNvCxnSpPr>
              <a:cxnSpLocks/>
              <a:stCxn id="654" idx="3"/>
              <a:endCxn id="630" idx="1"/>
            </p:cNvCxnSpPr>
            <p:nvPr/>
          </p:nvCxnSpPr>
          <p:spPr>
            <a:xfrm flipV="1">
              <a:off x="5230482" y="2136744"/>
              <a:ext cx="267925" cy="103360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0" name="직선 연결선 995">
              <a:extLst>
                <a:ext uri="{FF2B5EF4-FFF2-40B4-BE49-F238E27FC236}">
                  <a16:creationId xmlns:a16="http://schemas.microsoft.com/office/drawing/2014/main" id="{5F3CCF28-4C15-5203-612A-81E8FEC7822E}"/>
                </a:ext>
              </a:extLst>
            </p:cNvPr>
            <p:cNvCxnSpPr>
              <a:cxnSpLocks/>
              <a:stCxn id="700" idx="3"/>
              <a:endCxn id="540" idx="0"/>
            </p:cNvCxnSpPr>
            <p:nvPr/>
          </p:nvCxnSpPr>
          <p:spPr>
            <a:xfrm>
              <a:off x="5330528" y="2688893"/>
              <a:ext cx="5357369" cy="171198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1" name="연결선: 꺾임 650">
              <a:extLst>
                <a:ext uri="{FF2B5EF4-FFF2-40B4-BE49-F238E27FC236}">
                  <a16:creationId xmlns:a16="http://schemas.microsoft.com/office/drawing/2014/main" id="{929B057A-FA85-FE55-ECC9-8F91AB183B4A}"/>
                </a:ext>
              </a:extLst>
            </p:cNvPr>
            <p:cNvCxnSpPr>
              <a:cxnSpLocks/>
              <a:stCxn id="700" idx="3"/>
              <a:endCxn id="539" idx="0"/>
            </p:cNvCxnSpPr>
            <p:nvPr/>
          </p:nvCxnSpPr>
          <p:spPr>
            <a:xfrm flipH="1">
              <a:off x="4599750" y="2688893"/>
              <a:ext cx="730779" cy="197554"/>
            </a:xfrm>
            <a:prstGeom prst="bentConnector4">
              <a:avLst>
                <a:gd name="adj1" fmla="val -37010"/>
                <a:gd name="adj2" fmla="val 7986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2" name="연결선: 꺾임 651">
              <a:extLst>
                <a:ext uri="{FF2B5EF4-FFF2-40B4-BE49-F238E27FC236}">
                  <a16:creationId xmlns:a16="http://schemas.microsoft.com/office/drawing/2014/main" id="{8E6572CA-7C3E-E1EF-F666-7EAE34269759}"/>
                </a:ext>
              </a:extLst>
            </p:cNvPr>
            <p:cNvCxnSpPr>
              <a:cxnSpLocks/>
              <a:stCxn id="700" idx="1"/>
              <a:endCxn id="538" idx="0"/>
            </p:cNvCxnSpPr>
            <p:nvPr/>
          </p:nvCxnSpPr>
          <p:spPr>
            <a:xfrm rot="10800000" flipV="1">
              <a:off x="1734369" y="2688892"/>
              <a:ext cx="3316017" cy="202271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3" name="연결선: 꺾임 652">
              <a:extLst>
                <a:ext uri="{FF2B5EF4-FFF2-40B4-BE49-F238E27FC236}">
                  <a16:creationId xmlns:a16="http://schemas.microsoft.com/office/drawing/2014/main" id="{98446369-766D-919D-E172-D9A81ECB0B70}"/>
                </a:ext>
              </a:extLst>
            </p:cNvPr>
            <p:cNvCxnSpPr>
              <a:cxnSpLocks/>
              <a:stCxn id="700" idx="3"/>
              <a:endCxn id="539" idx="0"/>
            </p:cNvCxnSpPr>
            <p:nvPr/>
          </p:nvCxnSpPr>
          <p:spPr>
            <a:xfrm flipH="1">
              <a:off x="4599750" y="2688893"/>
              <a:ext cx="730779" cy="197554"/>
            </a:xfrm>
            <a:prstGeom prst="bentConnector4">
              <a:avLst>
                <a:gd name="adj1" fmla="val -37010"/>
                <a:gd name="adj2" fmla="val 7986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54" name="그림 653">
              <a:extLst>
                <a:ext uri="{FF2B5EF4-FFF2-40B4-BE49-F238E27FC236}">
                  <a16:creationId xmlns:a16="http://schemas.microsoft.com/office/drawing/2014/main" id="{7F08C288-A660-A71C-C5D0-8A3C91DD0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2177" y="2095016"/>
              <a:ext cx="278305" cy="290175"/>
            </a:xfrm>
            <a:prstGeom prst="rect">
              <a:avLst/>
            </a:prstGeom>
          </p:spPr>
        </p:pic>
        <p:cxnSp>
          <p:nvCxnSpPr>
            <p:cNvPr id="655" name="꺾인 연결선 867">
              <a:extLst>
                <a:ext uri="{FF2B5EF4-FFF2-40B4-BE49-F238E27FC236}">
                  <a16:creationId xmlns:a16="http://schemas.microsoft.com/office/drawing/2014/main" id="{019561FC-845B-582B-F7A0-D437A0239CDE}"/>
                </a:ext>
              </a:extLst>
            </p:cNvPr>
            <p:cNvCxnSpPr>
              <a:cxnSpLocks/>
              <a:stCxn id="670" idx="3"/>
              <a:endCxn id="654" idx="1"/>
            </p:cNvCxnSpPr>
            <p:nvPr/>
          </p:nvCxnSpPr>
          <p:spPr>
            <a:xfrm>
              <a:off x="4694510" y="2141555"/>
              <a:ext cx="257667" cy="98548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56" name="그림 655">
              <a:extLst>
                <a:ext uri="{FF2B5EF4-FFF2-40B4-BE49-F238E27FC236}">
                  <a16:creationId xmlns:a16="http://schemas.microsoft.com/office/drawing/2014/main" id="{9284EE9E-5BA9-7D68-6CE2-3FF183730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7319" y="2019475"/>
              <a:ext cx="241303" cy="242371"/>
            </a:xfrm>
            <a:prstGeom prst="rect">
              <a:avLst/>
            </a:prstGeom>
          </p:spPr>
        </p:pic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795D3528-594A-802F-262B-7C1E8A459615}"/>
                </a:ext>
              </a:extLst>
            </p:cNvPr>
            <p:cNvSpPr txBox="1"/>
            <p:nvPr/>
          </p:nvSpPr>
          <p:spPr>
            <a:xfrm>
              <a:off x="3774779" y="1836855"/>
              <a:ext cx="410591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/>
                <a:t>Gateway</a:t>
              </a:r>
            </a:p>
          </p:txBody>
        </p:sp>
        <p:pic>
          <p:nvPicPr>
            <p:cNvPr id="658" name="그림 657">
              <a:extLst>
                <a:ext uri="{FF2B5EF4-FFF2-40B4-BE49-F238E27FC236}">
                  <a16:creationId xmlns:a16="http://schemas.microsoft.com/office/drawing/2014/main" id="{9646FA7F-9D4D-E381-CC2F-9E4F193DD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4554" y="1990764"/>
              <a:ext cx="300078" cy="301530"/>
            </a:xfrm>
            <a:prstGeom prst="rect">
              <a:avLst/>
            </a:prstGeom>
          </p:spPr>
        </p:pic>
        <p:sp>
          <p:nvSpPr>
            <p:cNvPr id="659" name="직사각형 658">
              <a:extLst>
                <a:ext uri="{FF2B5EF4-FFF2-40B4-BE49-F238E27FC236}">
                  <a16:creationId xmlns:a16="http://schemas.microsoft.com/office/drawing/2014/main" id="{252B4F54-D51B-2126-029F-5637A525F730}"/>
                </a:ext>
              </a:extLst>
            </p:cNvPr>
            <p:cNvSpPr/>
            <p:nvPr/>
          </p:nvSpPr>
          <p:spPr>
            <a:xfrm>
              <a:off x="1108470" y="904299"/>
              <a:ext cx="1701829" cy="7819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/>
            <a:p>
              <a:pPr marL="317451"/>
              <a:endParaRPr lang="ko-KR" altLang="en-US" sz="617" spc="-35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660" name="TextBox 659">
              <a:extLst>
                <a:ext uri="{FF2B5EF4-FFF2-40B4-BE49-F238E27FC236}">
                  <a16:creationId xmlns:a16="http://schemas.microsoft.com/office/drawing/2014/main" id="{6522FF8A-A898-61C1-9D54-7D92BF197231}"/>
                </a:ext>
              </a:extLst>
            </p:cNvPr>
            <p:cNvSpPr txBox="1"/>
            <p:nvPr/>
          </p:nvSpPr>
          <p:spPr>
            <a:xfrm>
              <a:off x="1458237" y="1503469"/>
              <a:ext cx="569140" cy="14516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706" spc="-9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과천 청사</a:t>
              </a:r>
            </a:p>
          </p:txBody>
        </p:sp>
        <p:pic>
          <p:nvPicPr>
            <p:cNvPr id="661" name="그림 660">
              <a:extLst>
                <a:ext uri="{FF2B5EF4-FFF2-40B4-BE49-F238E27FC236}">
                  <a16:creationId xmlns:a16="http://schemas.microsoft.com/office/drawing/2014/main" id="{89660639-BD39-91F3-F9F9-BEB1D40A2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43" y="1454160"/>
              <a:ext cx="262378" cy="230881"/>
            </a:xfrm>
            <a:prstGeom prst="rect">
              <a:avLst/>
            </a:prstGeom>
            <a:solidFill>
              <a:srgbClr val="4B505B"/>
            </a:solidFill>
            <a:ln w="25400" cap="flat" cmpd="sng" algn="ctr">
              <a:noFill/>
              <a:prstDash val="solid"/>
            </a:ln>
            <a:effectLst/>
          </p:spPr>
        </p:pic>
        <p:sp>
          <p:nvSpPr>
            <p:cNvPr id="662" name="직사각형 661">
              <a:extLst>
                <a:ext uri="{FF2B5EF4-FFF2-40B4-BE49-F238E27FC236}">
                  <a16:creationId xmlns:a16="http://schemas.microsoft.com/office/drawing/2014/main" id="{A58DFBC6-5CBA-4EE8-06FE-9B2584FE6A3A}"/>
                </a:ext>
              </a:extLst>
            </p:cNvPr>
            <p:cNvSpPr/>
            <p:nvPr/>
          </p:nvSpPr>
          <p:spPr>
            <a:xfrm>
              <a:off x="2183067" y="943514"/>
              <a:ext cx="575728" cy="36852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A5A7A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/>
            <a:lstStyle/>
            <a:p>
              <a:pPr algn="ctr"/>
              <a:r>
                <a:rPr lang="ko-KR" altLang="en-US" sz="706" spc="-9" dirty="0" err="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외부망</a:t>
              </a:r>
              <a:endParaRPr lang="ko-KR" altLang="en-US" sz="706" spc="-9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cxnSp>
          <p:nvCxnSpPr>
            <p:cNvPr id="663" name="직선 화살표 연결선 224">
              <a:extLst>
                <a:ext uri="{FF2B5EF4-FFF2-40B4-BE49-F238E27FC236}">
                  <a16:creationId xmlns:a16="http://schemas.microsoft.com/office/drawing/2014/main" id="{FDABB882-EEC9-B9F0-182F-3C55AAF60555}"/>
                </a:ext>
              </a:extLst>
            </p:cNvPr>
            <p:cNvCxnSpPr>
              <a:cxnSpLocks/>
              <a:stCxn id="675" idx="0"/>
              <a:endCxn id="688" idx="3"/>
            </p:cNvCxnSpPr>
            <p:nvPr/>
          </p:nvCxnSpPr>
          <p:spPr>
            <a:xfrm rot="16200000" flipV="1">
              <a:off x="3792107" y="941812"/>
              <a:ext cx="204457" cy="574564"/>
            </a:xfrm>
            <a:prstGeom prst="bentConnector2">
              <a:avLst/>
            </a:prstGeom>
            <a:ln w="15875">
              <a:solidFill>
                <a:srgbClr val="FF0000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4" name="직사각형 663">
              <a:extLst>
                <a:ext uri="{FF2B5EF4-FFF2-40B4-BE49-F238E27FC236}">
                  <a16:creationId xmlns:a16="http://schemas.microsoft.com/office/drawing/2014/main" id="{782632A0-547C-2C43-47C9-6AAAF234C8D5}"/>
                </a:ext>
              </a:extLst>
            </p:cNvPr>
            <p:cNvSpPr/>
            <p:nvPr/>
          </p:nvSpPr>
          <p:spPr>
            <a:xfrm>
              <a:off x="1181387" y="954492"/>
              <a:ext cx="575728" cy="3499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A5A7A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/>
            <a:lstStyle/>
            <a:p>
              <a:pPr algn="ctr"/>
              <a:r>
                <a:rPr lang="ko-KR" altLang="en-US" sz="706" spc="-9" dirty="0" err="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내부망</a:t>
              </a:r>
              <a:endParaRPr lang="ko-KR" altLang="en-US" sz="706" spc="-9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cxnSp>
          <p:nvCxnSpPr>
            <p:cNvPr id="665" name="꺾인 연결선 867">
              <a:extLst>
                <a:ext uri="{FF2B5EF4-FFF2-40B4-BE49-F238E27FC236}">
                  <a16:creationId xmlns:a16="http://schemas.microsoft.com/office/drawing/2014/main" id="{1EB4CF7D-2C8A-4CA4-C409-C8A5A8F31991}"/>
                </a:ext>
              </a:extLst>
            </p:cNvPr>
            <p:cNvCxnSpPr>
              <a:cxnSpLocks/>
              <a:stCxn id="662" idx="1"/>
              <a:endCxn id="664" idx="3"/>
            </p:cNvCxnSpPr>
            <p:nvPr/>
          </p:nvCxnSpPr>
          <p:spPr>
            <a:xfrm rot="10800000" flipV="1">
              <a:off x="1757114" y="1127774"/>
              <a:ext cx="425951" cy="1703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6" name="TextBox 665">
              <a:extLst>
                <a:ext uri="{FF2B5EF4-FFF2-40B4-BE49-F238E27FC236}">
                  <a16:creationId xmlns:a16="http://schemas.microsoft.com/office/drawing/2014/main" id="{35FE674D-A026-8A6B-F193-4F537ECABFE9}"/>
                </a:ext>
              </a:extLst>
            </p:cNvPr>
            <p:cNvSpPr txBox="1"/>
            <p:nvPr/>
          </p:nvSpPr>
          <p:spPr>
            <a:xfrm>
              <a:off x="1799710" y="1141317"/>
              <a:ext cx="389337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ko-KR" altLang="en-US" sz="617" dirty="0" err="1"/>
                <a:t>망연계</a:t>
              </a:r>
              <a:endParaRPr lang="en-US" altLang="ko-KR" sz="617" dirty="0"/>
            </a:p>
          </p:txBody>
        </p:sp>
        <p:pic>
          <p:nvPicPr>
            <p:cNvPr id="667" name="Picture 18" descr="C:\Users\Owner\Desktop\images\vcf43_21.png">
              <a:extLst>
                <a:ext uri="{FF2B5EF4-FFF2-40B4-BE49-F238E27FC236}">
                  <a16:creationId xmlns:a16="http://schemas.microsoft.com/office/drawing/2014/main" id="{34731C51-3F3F-FBC5-69E6-3809E0E67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160" y="1077000"/>
              <a:ext cx="267701" cy="434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68" name="꺾인 연결선 867">
              <a:extLst>
                <a:ext uri="{FF2B5EF4-FFF2-40B4-BE49-F238E27FC236}">
                  <a16:creationId xmlns:a16="http://schemas.microsoft.com/office/drawing/2014/main" id="{D8F2E43E-B473-464A-AC89-C73A6845576E}"/>
                </a:ext>
              </a:extLst>
            </p:cNvPr>
            <p:cNvCxnSpPr>
              <a:cxnSpLocks/>
              <a:stCxn id="688" idx="1"/>
              <a:endCxn id="662" idx="3"/>
            </p:cNvCxnSpPr>
            <p:nvPr/>
          </p:nvCxnSpPr>
          <p:spPr>
            <a:xfrm rot="10800000" flipV="1">
              <a:off x="2758795" y="1126864"/>
              <a:ext cx="259858" cy="913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9" name="TextBox 668">
              <a:extLst>
                <a:ext uri="{FF2B5EF4-FFF2-40B4-BE49-F238E27FC236}">
                  <a16:creationId xmlns:a16="http://schemas.microsoft.com/office/drawing/2014/main" id="{FD3B3634-99B9-EE56-06F2-767BF188F44F}"/>
                </a:ext>
              </a:extLst>
            </p:cNvPr>
            <p:cNvSpPr txBox="1"/>
            <p:nvPr/>
          </p:nvSpPr>
          <p:spPr>
            <a:xfrm>
              <a:off x="511690" y="1498017"/>
              <a:ext cx="458646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17</a:t>
              </a:r>
              <a:r>
                <a:rPr lang="ko-KR" altLang="en-US" sz="617" dirty="0"/>
                <a:t>개 기관 </a:t>
              </a:r>
              <a:endParaRPr lang="en-US" altLang="ko-KR" sz="617" dirty="0"/>
            </a:p>
          </p:txBody>
        </p:sp>
        <p:pic>
          <p:nvPicPr>
            <p:cNvPr id="670" name="그림 669">
              <a:extLst>
                <a:ext uri="{FF2B5EF4-FFF2-40B4-BE49-F238E27FC236}">
                  <a16:creationId xmlns:a16="http://schemas.microsoft.com/office/drawing/2014/main" id="{0C23F4F1-E57F-1581-9E68-EE12D3D97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1307" y="1994305"/>
              <a:ext cx="293203" cy="294500"/>
            </a:xfrm>
            <a:prstGeom prst="rect">
              <a:avLst/>
            </a:prstGeom>
          </p:spPr>
        </p:pic>
        <p:cxnSp>
          <p:nvCxnSpPr>
            <p:cNvPr id="671" name="꺾인 연결선 867">
              <a:extLst>
                <a:ext uri="{FF2B5EF4-FFF2-40B4-BE49-F238E27FC236}">
                  <a16:creationId xmlns:a16="http://schemas.microsoft.com/office/drawing/2014/main" id="{5F575AF5-0590-FEFD-2FAC-E7CD9DB22D3F}"/>
                </a:ext>
              </a:extLst>
            </p:cNvPr>
            <p:cNvCxnSpPr>
              <a:cxnSpLocks/>
              <a:stCxn id="658" idx="3"/>
              <a:endCxn id="670" idx="1"/>
            </p:cNvCxnSpPr>
            <p:nvPr/>
          </p:nvCxnSpPr>
          <p:spPr>
            <a:xfrm>
              <a:off x="4124632" y="2141529"/>
              <a:ext cx="276675" cy="26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2" name="꺾인 연결선 867">
              <a:extLst>
                <a:ext uri="{FF2B5EF4-FFF2-40B4-BE49-F238E27FC236}">
                  <a16:creationId xmlns:a16="http://schemas.microsoft.com/office/drawing/2014/main" id="{D658D59E-328B-29B0-0B61-B3F82FB652E9}"/>
                </a:ext>
              </a:extLst>
            </p:cNvPr>
            <p:cNvCxnSpPr>
              <a:cxnSpLocks/>
              <a:stCxn id="700" idx="0"/>
              <a:endCxn id="658" idx="2"/>
            </p:cNvCxnSpPr>
            <p:nvPr/>
          </p:nvCxnSpPr>
          <p:spPr>
            <a:xfrm rot="16200000" flipV="1">
              <a:off x="4443224" y="1823665"/>
              <a:ext cx="278605" cy="1215864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3" name="TextBox 672">
              <a:extLst>
                <a:ext uri="{FF2B5EF4-FFF2-40B4-BE49-F238E27FC236}">
                  <a16:creationId xmlns:a16="http://schemas.microsoft.com/office/drawing/2014/main" id="{B9786F47-7DDC-4C6D-02C6-889F4502C61F}"/>
                </a:ext>
              </a:extLst>
            </p:cNvPr>
            <p:cNvSpPr txBox="1"/>
            <p:nvPr/>
          </p:nvSpPr>
          <p:spPr>
            <a:xfrm>
              <a:off x="3040672" y="2353262"/>
              <a:ext cx="491822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Firewall</a:t>
              </a:r>
            </a:p>
          </p:txBody>
        </p:sp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65C03021-A9FF-648D-0028-783406F84902}"/>
                </a:ext>
              </a:extLst>
            </p:cNvPr>
            <p:cNvSpPr txBox="1"/>
            <p:nvPr/>
          </p:nvSpPr>
          <p:spPr>
            <a:xfrm>
              <a:off x="4301442" y="1875054"/>
              <a:ext cx="491822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Firewall</a:t>
              </a:r>
            </a:p>
          </p:txBody>
        </p:sp>
        <p:pic>
          <p:nvPicPr>
            <p:cNvPr id="675" name="그림 674">
              <a:extLst>
                <a:ext uri="{FF2B5EF4-FFF2-40B4-BE49-F238E27FC236}">
                  <a16:creationId xmlns:a16="http://schemas.microsoft.com/office/drawing/2014/main" id="{11F59D5F-0FC4-FCB6-486A-B76F5B42B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341" y="1331322"/>
              <a:ext cx="232550" cy="238063"/>
            </a:xfrm>
            <a:prstGeom prst="rect">
              <a:avLst/>
            </a:prstGeom>
          </p:spPr>
        </p:pic>
        <p:grpSp>
          <p:nvGrpSpPr>
            <p:cNvPr id="676" name="그룹 675">
              <a:extLst>
                <a:ext uri="{FF2B5EF4-FFF2-40B4-BE49-F238E27FC236}">
                  <a16:creationId xmlns:a16="http://schemas.microsoft.com/office/drawing/2014/main" id="{4B0978C1-E48F-FD1E-106C-BF0562C870AC}"/>
                </a:ext>
              </a:extLst>
            </p:cNvPr>
            <p:cNvGrpSpPr/>
            <p:nvPr/>
          </p:nvGrpSpPr>
          <p:grpSpPr>
            <a:xfrm>
              <a:off x="9354192" y="2036632"/>
              <a:ext cx="524941" cy="447789"/>
              <a:chOff x="7661571" y="1828934"/>
              <a:chExt cx="443689" cy="377266"/>
            </a:xfrm>
          </p:grpSpPr>
          <p:pic>
            <p:nvPicPr>
              <p:cNvPr id="677" name="그림 676">
                <a:extLst>
                  <a:ext uri="{FF2B5EF4-FFF2-40B4-BE49-F238E27FC236}">
                    <a16:creationId xmlns:a16="http://schemas.microsoft.com/office/drawing/2014/main" id="{F4456C55-DFE5-E49B-C56D-54C6FD64B54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61378" y="1828934"/>
                <a:ext cx="206588" cy="213143"/>
              </a:xfrm>
              <a:prstGeom prst="rect">
                <a:avLst/>
              </a:prstGeom>
            </p:spPr>
          </p:pic>
          <p:sp>
            <p:nvSpPr>
              <p:cNvPr id="678" name="TextBox 677">
                <a:extLst>
                  <a:ext uri="{FF2B5EF4-FFF2-40B4-BE49-F238E27FC236}">
                    <a16:creationId xmlns:a16="http://schemas.microsoft.com/office/drawing/2014/main" id="{47F3B92D-2F14-EECA-60AD-3931BCD95D0A}"/>
                  </a:ext>
                </a:extLst>
              </p:cNvPr>
              <p:cNvSpPr txBox="1"/>
              <p:nvPr userDrawn="1"/>
            </p:nvSpPr>
            <p:spPr>
              <a:xfrm>
                <a:off x="7661571" y="2099276"/>
                <a:ext cx="443689" cy="10692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ctr">
                  <a:defRPr sz="700" spc="-1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</a:lstStyle>
              <a:p>
                <a:r>
                  <a:rPr lang="ko-KR" altLang="en-US" sz="617" dirty="0"/>
                  <a:t>백업</a:t>
                </a:r>
                <a:r>
                  <a:rPr lang="en-US" altLang="ko-KR" sz="617" dirty="0"/>
                  <a:t>(</a:t>
                </a:r>
                <a:r>
                  <a:rPr lang="ko-KR" altLang="en-US" sz="617" dirty="0"/>
                  <a:t>소산</a:t>
                </a:r>
                <a:r>
                  <a:rPr lang="en-US" altLang="ko-KR" sz="617" dirty="0"/>
                  <a:t>)</a:t>
                </a:r>
                <a:endParaRPr lang="ko-KR" altLang="en-US" sz="617" dirty="0"/>
              </a:p>
            </p:txBody>
          </p:sp>
        </p:grpSp>
        <p:grpSp>
          <p:nvGrpSpPr>
            <p:cNvPr id="679" name="그룹 678">
              <a:extLst>
                <a:ext uri="{FF2B5EF4-FFF2-40B4-BE49-F238E27FC236}">
                  <a16:creationId xmlns:a16="http://schemas.microsoft.com/office/drawing/2014/main" id="{C9BBF3ED-B5DA-65FD-DCFA-2BF4CD317980}"/>
                </a:ext>
              </a:extLst>
            </p:cNvPr>
            <p:cNvGrpSpPr/>
            <p:nvPr/>
          </p:nvGrpSpPr>
          <p:grpSpPr>
            <a:xfrm>
              <a:off x="11372138" y="1997159"/>
              <a:ext cx="751829" cy="505643"/>
              <a:chOff x="9663929" y="1817539"/>
              <a:chExt cx="635458" cy="426009"/>
            </a:xfrm>
          </p:grpSpPr>
          <p:sp>
            <p:nvSpPr>
              <p:cNvPr id="680" name="직사각형 679">
                <a:extLst>
                  <a:ext uri="{FF2B5EF4-FFF2-40B4-BE49-F238E27FC236}">
                    <a16:creationId xmlns:a16="http://schemas.microsoft.com/office/drawing/2014/main" id="{E0CBB786-0497-E039-F431-4731676F0D87}"/>
                  </a:ext>
                </a:extLst>
              </p:cNvPr>
              <p:cNvSpPr/>
              <p:nvPr userDrawn="1"/>
            </p:nvSpPr>
            <p:spPr>
              <a:xfrm>
                <a:off x="9668806" y="1824455"/>
                <a:ext cx="630581" cy="41909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1F25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marL="317451"/>
                <a:endParaRPr lang="ko-KR" altLang="en-US" sz="706" spc="-35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681" name="직사각형 680">
                <a:extLst>
                  <a:ext uri="{FF2B5EF4-FFF2-40B4-BE49-F238E27FC236}">
                    <a16:creationId xmlns:a16="http://schemas.microsoft.com/office/drawing/2014/main" id="{2C566341-0188-46E1-743B-8EDFBBA7D48C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9663929" y="1817539"/>
                <a:ext cx="169149" cy="191014"/>
              </a:xfrm>
              <a:prstGeom prst="rect">
                <a:avLst/>
              </a:prstGeom>
              <a:solidFill>
                <a:srgbClr val="1F25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706" spc="-35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682" name="그림 681">
                <a:extLst>
                  <a:ext uri="{FF2B5EF4-FFF2-40B4-BE49-F238E27FC236}">
                    <a16:creationId xmlns:a16="http://schemas.microsoft.com/office/drawing/2014/main" id="{C5D7134C-CEFC-2BB3-21FD-D0249499BE0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80951" y="1828814"/>
                <a:ext cx="135107" cy="168464"/>
              </a:xfrm>
              <a:prstGeom prst="rect">
                <a:avLst/>
              </a:prstGeom>
            </p:spPr>
          </p:pic>
          <p:pic>
            <p:nvPicPr>
              <p:cNvPr id="683" name="그림 682">
                <a:extLst>
                  <a:ext uri="{FF2B5EF4-FFF2-40B4-BE49-F238E27FC236}">
                    <a16:creationId xmlns:a16="http://schemas.microsoft.com/office/drawing/2014/main" id="{F802B027-528C-CE60-D213-39B77585B06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78555" y="1970576"/>
                <a:ext cx="263687" cy="272054"/>
              </a:xfrm>
              <a:prstGeom prst="rect">
                <a:avLst/>
              </a:prstGeom>
            </p:spPr>
          </p:pic>
          <p:sp>
            <p:nvSpPr>
              <p:cNvPr id="684" name="TextBox 683">
                <a:extLst>
                  <a:ext uri="{FF2B5EF4-FFF2-40B4-BE49-F238E27FC236}">
                    <a16:creationId xmlns:a16="http://schemas.microsoft.com/office/drawing/2014/main" id="{5EB1AC82-129C-CCA9-A1E8-3FB5A958C65B}"/>
                  </a:ext>
                </a:extLst>
              </p:cNvPr>
              <p:cNvSpPr txBox="1"/>
              <p:nvPr userDrawn="1"/>
            </p:nvSpPr>
            <p:spPr>
              <a:xfrm>
                <a:off x="9838583" y="1841656"/>
                <a:ext cx="391305" cy="10692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ctr">
                  <a:defRPr sz="700" spc="-1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</a:lstStyle>
              <a:p>
                <a:r>
                  <a:rPr lang="en-US" altLang="ko-KR" sz="617"/>
                  <a:t>SCP </a:t>
                </a:r>
                <a:r>
                  <a:rPr lang="ko-KR" altLang="en-US" sz="617"/>
                  <a:t>춘천</a:t>
                </a:r>
              </a:p>
            </p:txBody>
          </p:sp>
        </p:grpSp>
        <p:grpSp>
          <p:nvGrpSpPr>
            <p:cNvPr id="685" name="그룹 684">
              <a:extLst>
                <a:ext uri="{FF2B5EF4-FFF2-40B4-BE49-F238E27FC236}">
                  <a16:creationId xmlns:a16="http://schemas.microsoft.com/office/drawing/2014/main" id="{063A2B33-329B-5808-B78D-A4780699AE77}"/>
                </a:ext>
              </a:extLst>
            </p:cNvPr>
            <p:cNvGrpSpPr/>
            <p:nvPr/>
          </p:nvGrpSpPr>
          <p:grpSpPr>
            <a:xfrm>
              <a:off x="6687400" y="960316"/>
              <a:ext cx="588400" cy="357441"/>
              <a:chOff x="4975021" y="1965235"/>
              <a:chExt cx="497350" cy="301162"/>
            </a:xfrm>
          </p:grpSpPr>
          <p:pic>
            <p:nvPicPr>
              <p:cNvPr id="686" name="Picture 2" descr="C:\Users\우팀\Desktop\Untitled-1.png">
                <a:extLst>
                  <a:ext uri="{FF2B5EF4-FFF2-40B4-BE49-F238E27FC236}">
                    <a16:creationId xmlns:a16="http://schemas.microsoft.com/office/drawing/2014/main" id="{3E0878C7-A6AD-B2E0-2444-A3D0509410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colorTemperature colorTemp="47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75021" y="1965235"/>
                <a:ext cx="497350" cy="301162"/>
              </a:xfrm>
              <a:prstGeom prst="rect">
                <a:avLst/>
              </a:prstGeom>
              <a:noFill/>
            </p:spPr>
          </p:pic>
          <p:sp>
            <p:nvSpPr>
              <p:cNvPr id="687" name="Rectangle 915">
                <a:extLst>
                  <a:ext uri="{FF2B5EF4-FFF2-40B4-BE49-F238E27FC236}">
                    <a16:creationId xmlns:a16="http://schemas.microsoft.com/office/drawing/2014/main" id="{BF31B13D-1A22-33D2-5B34-3F9B9B7D3B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13570" y="2073075"/>
                <a:ext cx="220253" cy="1069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617" b="1" spc="-35" dirty="0">
                    <a:gradFill>
                      <a:gsLst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65000"/>
                            <a:lumOff val="35000"/>
                          </a:schemeClr>
                        </a:gs>
                      </a:gsLst>
                      <a:lin ang="0" scaled="0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인터넷</a:t>
                </a:r>
              </a:p>
            </p:txBody>
          </p:sp>
        </p:grpSp>
        <p:pic>
          <p:nvPicPr>
            <p:cNvPr id="688" name="Picture 2" descr="C:\Users\우팀\Desktop\Untitled-1.png">
              <a:extLst>
                <a:ext uri="{FF2B5EF4-FFF2-40B4-BE49-F238E27FC236}">
                  <a16:creationId xmlns:a16="http://schemas.microsoft.com/office/drawing/2014/main" id="{2AF72CC7-E33D-CFE5-DDDE-C73541DB18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8653" y="948144"/>
              <a:ext cx="588400" cy="357441"/>
            </a:xfrm>
            <a:prstGeom prst="rect">
              <a:avLst/>
            </a:prstGeom>
            <a:noFill/>
          </p:spPr>
        </p:pic>
        <p:sp>
          <p:nvSpPr>
            <p:cNvPr id="689" name="Rectangle 915">
              <a:extLst>
                <a:ext uri="{FF2B5EF4-FFF2-40B4-BE49-F238E27FC236}">
                  <a16:creationId xmlns:a16="http://schemas.microsoft.com/office/drawing/2014/main" id="{B44CFFD8-92C4-F62D-B019-BBEC82966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2566" y="1076136"/>
              <a:ext cx="260575" cy="126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617" b="1" spc="-35" dirty="0">
                  <a:gradFill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65000"/>
                          <a:lumOff val="35000"/>
                        </a:schemeClr>
                      </a:gs>
                    </a:gsLst>
                    <a:lin ang="0" scaled="0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전용선</a:t>
              </a:r>
            </a:p>
          </p:txBody>
        </p:sp>
        <p:grpSp>
          <p:nvGrpSpPr>
            <p:cNvPr id="690" name="그룹 689">
              <a:extLst>
                <a:ext uri="{FF2B5EF4-FFF2-40B4-BE49-F238E27FC236}">
                  <a16:creationId xmlns:a16="http://schemas.microsoft.com/office/drawing/2014/main" id="{41E15BC5-F993-6621-975D-321016561015}"/>
                </a:ext>
              </a:extLst>
            </p:cNvPr>
            <p:cNvGrpSpPr/>
            <p:nvPr/>
          </p:nvGrpSpPr>
          <p:grpSpPr>
            <a:xfrm>
              <a:off x="10773294" y="2119788"/>
              <a:ext cx="534908" cy="268551"/>
              <a:chOff x="8990930" y="1920775"/>
              <a:chExt cx="452113" cy="226257"/>
            </a:xfrm>
          </p:grpSpPr>
          <p:pic>
            <p:nvPicPr>
              <p:cNvPr id="691" name="Picture 2" descr="C:\Users\우팀\Desktop\Untitled-1.png">
                <a:extLst>
                  <a:ext uri="{FF2B5EF4-FFF2-40B4-BE49-F238E27FC236}">
                    <a16:creationId xmlns:a16="http://schemas.microsoft.com/office/drawing/2014/main" id="{5526FAB5-8F95-50CF-6CEA-FE815CD3EB44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0" cstate="print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colorTemperature colorTemp="47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0930" y="1920775"/>
                <a:ext cx="452113" cy="226257"/>
              </a:xfrm>
              <a:prstGeom prst="rect">
                <a:avLst/>
              </a:prstGeom>
              <a:noFill/>
            </p:spPr>
          </p:pic>
          <p:sp>
            <p:nvSpPr>
              <p:cNvPr id="692" name="Rectangle 915">
                <a:extLst>
                  <a:ext uri="{FF2B5EF4-FFF2-40B4-BE49-F238E27FC236}">
                    <a16:creationId xmlns:a16="http://schemas.microsoft.com/office/drawing/2014/main" id="{61C5CF56-4171-69B0-31AE-DC840B35DA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9087517" y="1999649"/>
                <a:ext cx="266492" cy="106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617" b="1" spc="-35" dirty="0" err="1">
                    <a:gradFill>
                      <a:gsLst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65000"/>
                            <a:lumOff val="35000"/>
                          </a:schemeClr>
                        </a:gs>
                      </a:gsLst>
                      <a:lin ang="0" scaled="0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복제망</a:t>
                </a:r>
                <a:endParaRPr lang="ko-KR" altLang="en-US" sz="617" b="1" spc="-35" dirty="0">
                  <a:gradFill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65000"/>
                          <a:lumOff val="35000"/>
                        </a:schemeClr>
                      </a:gs>
                    </a:gsLst>
                    <a:lin ang="0" scaled="0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  <p:grpSp>
          <p:nvGrpSpPr>
            <p:cNvPr id="693" name="그룹 692">
              <a:extLst>
                <a:ext uri="{FF2B5EF4-FFF2-40B4-BE49-F238E27FC236}">
                  <a16:creationId xmlns:a16="http://schemas.microsoft.com/office/drawing/2014/main" id="{4BE13ED7-4774-88A4-4E3B-F60A69DED5F1}"/>
                </a:ext>
              </a:extLst>
            </p:cNvPr>
            <p:cNvGrpSpPr/>
            <p:nvPr/>
          </p:nvGrpSpPr>
          <p:grpSpPr>
            <a:xfrm>
              <a:off x="9945967" y="1997159"/>
              <a:ext cx="751830" cy="505644"/>
              <a:chOff x="8374840" y="1817289"/>
              <a:chExt cx="635459" cy="426010"/>
            </a:xfrm>
          </p:grpSpPr>
          <p:sp>
            <p:nvSpPr>
              <p:cNvPr id="694" name="직사각형 693">
                <a:extLst>
                  <a:ext uri="{FF2B5EF4-FFF2-40B4-BE49-F238E27FC236}">
                    <a16:creationId xmlns:a16="http://schemas.microsoft.com/office/drawing/2014/main" id="{09161310-52C7-4063-A0CE-0FF441ECB771}"/>
                  </a:ext>
                </a:extLst>
              </p:cNvPr>
              <p:cNvSpPr/>
              <p:nvPr userDrawn="1"/>
            </p:nvSpPr>
            <p:spPr>
              <a:xfrm>
                <a:off x="8379718" y="1824206"/>
                <a:ext cx="630581" cy="41909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1F25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marL="317451"/>
                <a:endParaRPr lang="ko-KR" altLang="en-US" sz="706" spc="-35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695" name="직사각형 694">
                <a:extLst>
                  <a:ext uri="{FF2B5EF4-FFF2-40B4-BE49-F238E27FC236}">
                    <a16:creationId xmlns:a16="http://schemas.microsoft.com/office/drawing/2014/main" id="{B43871EF-166E-6003-6A66-B1F71517FD52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8374840" y="1817289"/>
                <a:ext cx="169149" cy="191014"/>
              </a:xfrm>
              <a:prstGeom prst="rect">
                <a:avLst/>
              </a:prstGeom>
              <a:solidFill>
                <a:srgbClr val="1F25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706" spc="-35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696" name="그림 695">
                <a:extLst>
                  <a:ext uri="{FF2B5EF4-FFF2-40B4-BE49-F238E27FC236}">
                    <a16:creationId xmlns:a16="http://schemas.microsoft.com/office/drawing/2014/main" id="{E43450A0-6517-3C01-D833-96F970970D7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1862" y="1828564"/>
                <a:ext cx="135107" cy="168464"/>
              </a:xfrm>
              <a:prstGeom prst="rect">
                <a:avLst/>
              </a:prstGeom>
            </p:spPr>
          </p:pic>
          <p:sp>
            <p:nvSpPr>
              <p:cNvPr id="697" name="TextBox 696">
                <a:extLst>
                  <a:ext uri="{FF2B5EF4-FFF2-40B4-BE49-F238E27FC236}">
                    <a16:creationId xmlns:a16="http://schemas.microsoft.com/office/drawing/2014/main" id="{8EA6902F-AA2F-0975-76CA-39A1877A8049}"/>
                  </a:ext>
                </a:extLst>
              </p:cNvPr>
              <p:cNvSpPr txBox="1"/>
              <p:nvPr userDrawn="1"/>
            </p:nvSpPr>
            <p:spPr>
              <a:xfrm>
                <a:off x="8551055" y="1841406"/>
                <a:ext cx="391305" cy="10692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ctr">
                  <a:defRPr sz="700" spc="-1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</a:lstStyle>
              <a:p>
                <a:r>
                  <a:rPr lang="en-US" altLang="ko-KR" sz="617" dirty="0"/>
                  <a:t>SCP </a:t>
                </a:r>
                <a:r>
                  <a:rPr lang="ko-KR" altLang="en-US" sz="617" dirty="0"/>
                  <a:t>상암</a:t>
                </a:r>
              </a:p>
            </p:txBody>
          </p:sp>
          <p:sp>
            <p:nvSpPr>
              <p:cNvPr id="698" name="직사각형 697">
                <a:extLst>
                  <a:ext uri="{FF2B5EF4-FFF2-40B4-BE49-F238E27FC236}">
                    <a16:creationId xmlns:a16="http://schemas.microsoft.com/office/drawing/2014/main" id="{694E12B1-C438-FA5F-EFF7-EC8C1C69330E}"/>
                  </a:ext>
                </a:extLst>
              </p:cNvPr>
              <p:cNvSpPr/>
              <p:nvPr userDrawn="1"/>
            </p:nvSpPr>
            <p:spPr>
              <a:xfrm>
                <a:off x="8633354" y="1967412"/>
                <a:ext cx="195915" cy="193837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87"/>
              </a:p>
            </p:txBody>
          </p:sp>
          <p:pic>
            <p:nvPicPr>
              <p:cNvPr id="699" name="그림 698">
                <a:extLst>
                  <a:ext uri="{FF2B5EF4-FFF2-40B4-BE49-F238E27FC236}">
                    <a16:creationId xmlns:a16="http://schemas.microsoft.com/office/drawing/2014/main" id="{EF2D0AF9-6501-A568-EBE1-5F4161F466E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2" cstate="print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41202" y="1966392"/>
                <a:ext cx="180221" cy="194623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700" name="그림 699">
              <a:extLst>
                <a:ext uri="{FF2B5EF4-FFF2-40B4-BE49-F238E27FC236}">
                  <a16:creationId xmlns:a16="http://schemas.microsoft.com/office/drawing/2014/main" id="{25978B82-E38A-CCB6-F100-0E790C391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386" y="2570899"/>
              <a:ext cx="280142" cy="235987"/>
            </a:xfrm>
            <a:prstGeom prst="rect">
              <a:avLst/>
            </a:prstGeom>
          </p:spPr>
        </p:pic>
        <p:cxnSp>
          <p:nvCxnSpPr>
            <p:cNvPr id="701" name="꺾인 연결선 867">
              <a:extLst>
                <a:ext uri="{FF2B5EF4-FFF2-40B4-BE49-F238E27FC236}">
                  <a16:creationId xmlns:a16="http://schemas.microsoft.com/office/drawing/2014/main" id="{293B6E45-687A-8C34-D41F-35798E2FBC30}"/>
                </a:ext>
              </a:extLst>
            </p:cNvPr>
            <p:cNvCxnSpPr>
              <a:cxnSpLocks/>
              <a:stCxn id="659" idx="1"/>
              <a:endCxn id="667" idx="3"/>
            </p:cNvCxnSpPr>
            <p:nvPr/>
          </p:nvCxnSpPr>
          <p:spPr>
            <a:xfrm rot="10800000">
              <a:off x="874861" y="1294406"/>
              <a:ext cx="233609" cy="882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2" name="직선 화살표 연결선 224">
              <a:extLst>
                <a:ext uri="{FF2B5EF4-FFF2-40B4-BE49-F238E27FC236}">
                  <a16:creationId xmlns:a16="http://schemas.microsoft.com/office/drawing/2014/main" id="{DEBAED6C-4749-79F4-34AE-E28D817AAFF4}"/>
                </a:ext>
              </a:extLst>
            </p:cNvPr>
            <p:cNvCxnSpPr>
              <a:cxnSpLocks/>
              <a:stCxn id="656" idx="0"/>
              <a:endCxn id="675" idx="2"/>
            </p:cNvCxnSpPr>
            <p:nvPr/>
          </p:nvCxnSpPr>
          <p:spPr>
            <a:xfrm rot="5400000" flipH="1" flipV="1">
              <a:off x="3514749" y="1352607"/>
              <a:ext cx="450090" cy="883646"/>
            </a:xfrm>
            <a:prstGeom prst="bentConnector3">
              <a:avLst>
                <a:gd name="adj1" fmla="val 50000"/>
              </a:avLst>
            </a:prstGeom>
            <a:ln w="15875">
              <a:solidFill>
                <a:srgbClr val="FF0000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3" name="직선 연결선 995">
              <a:extLst>
                <a:ext uri="{FF2B5EF4-FFF2-40B4-BE49-F238E27FC236}">
                  <a16:creationId xmlns:a16="http://schemas.microsoft.com/office/drawing/2014/main" id="{FF43B223-21BA-92E8-159B-A0100B74F277}"/>
                </a:ext>
              </a:extLst>
            </p:cNvPr>
            <p:cNvCxnSpPr>
              <a:cxnSpLocks/>
              <a:stCxn id="700" idx="3"/>
              <a:endCxn id="535" idx="0"/>
            </p:cNvCxnSpPr>
            <p:nvPr/>
          </p:nvCxnSpPr>
          <p:spPr>
            <a:xfrm>
              <a:off x="5330528" y="2688893"/>
              <a:ext cx="2729026" cy="189860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4" name="Redo">
              <a:extLst>
                <a:ext uri="{FF2B5EF4-FFF2-40B4-BE49-F238E27FC236}">
                  <a16:creationId xmlns:a16="http://schemas.microsoft.com/office/drawing/2014/main" id="{529E55A4-B2D6-9742-E1E2-0073F401279E}"/>
                </a:ext>
              </a:extLst>
            </p:cNvPr>
            <p:cNvSpPr>
              <a:spLocks noChangeAspect="1"/>
            </p:cNvSpPr>
            <p:nvPr/>
          </p:nvSpPr>
          <p:spPr bwMode="auto">
            <a:xfrm rot="1354218">
              <a:off x="10462562" y="2158029"/>
              <a:ext cx="411567" cy="150103"/>
            </a:xfrm>
            <a:custGeom>
              <a:avLst/>
              <a:gdLst>
                <a:gd name="T0" fmla="*/ 970 w 1563"/>
                <a:gd name="T1" fmla="*/ 45 h 1238"/>
                <a:gd name="T2" fmla="*/ 970 w 1563"/>
                <a:gd name="T3" fmla="*/ 286 h 1238"/>
                <a:gd name="T4" fmla="*/ 229 w 1563"/>
                <a:gd name="T5" fmla="*/ 1238 h 1238"/>
                <a:gd name="T6" fmla="*/ 970 w 1563"/>
                <a:gd name="T7" fmla="*/ 601 h 1238"/>
                <a:gd name="T8" fmla="*/ 970 w 1563"/>
                <a:gd name="T9" fmla="*/ 837 h 1238"/>
                <a:gd name="T10" fmla="*/ 995 w 1563"/>
                <a:gd name="T11" fmla="*/ 876 h 1238"/>
                <a:gd name="T12" fmla="*/ 1011 w 1563"/>
                <a:gd name="T13" fmla="*/ 879 h 1238"/>
                <a:gd name="T14" fmla="*/ 1041 w 1563"/>
                <a:gd name="T15" fmla="*/ 867 h 1238"/>
                <a:gd name="T16" fmla="*/ 1546 w 1563"/>
                <a:gd name="T17" fmla="*/ 472 h 1238"/>
                <a:gd name="T18" fmla="*/ 1546 w 1563"/>
                <a:gd name="T19" fmla="*/ 412 h 1238"/>
                <a:gd name="T20" fmla="*/ 1041 w 1563"/>
                <a:gd name="T21" fmla="*/ 15 h 1238"/>
                <a:gd name="T22" fmla="*/ 995 w 1563"/>
                <a:gd name="T23" fmla="*/ 6 h 1238"/>
                <a:gd name="T24" fmla="*/ 970 w 1563"/>
                <a:gd name="T25" fmla="*/ 45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3" h="1238">
                  <a:moveTo>
                    <a:pt x="970" y="45"/>
                  </a:moveTo>
                  <a:lnTo>
                    <a:pt x="970" y="286"/>
                  </a:lnTo>
                  <a:cubicBezTo>
                    <a:pt x="439" y="286"/>
                    <a:pt x="0" y="462"/>
                    <a:pt x="229" y="1238"/>
                  </a:cubicBezTo>
                  <a:cubicBezTo>
                    <a:pt x="193" y="753"/>
                    <a:pt x="429" y="601"/>
                    <a:pt x="970" y="601"/>
                  </a:cubicBezTo>
                  <a:lnTo>
                    <a:pt x="970" y="837"/>
                  </a:lnTo>
                  <a:cubicBezTo>
                    <a:pt x="970" y="854"/>
                    <a:pt x="979" y="870"/>
                    <a:pt x="995" y="876"/>
                  </a:cubicBezTo>
                  <a:cubicBezTo>
                    <a:pt x="1000" y="878"/>
                    <a:pt x="1006" y="879"/>
                    <a:pt x="1011" y="879"/>
                  </a:cubicBezTo>
                  <a:cubicBezTo>
                    <a:pt x="1022" y="879"/>
                    <a:pt x="1033" y="875"/>
                    <a:pt x="1041" y="867"/>
                  </a:cubicBezTo>
                  <a:lnTo>
                    <a:pt x="1546" y="472"/>
                  </a:lnTo>
                  <a:cubicBezTo>
                    <a:pt x="1563" y="455"/>
                    <a:pt x="1563" y="429"/>
                    <a:pt x="1546" y="412"/>
                  </a:cubicBezTo>
                  <a:lnTo>
                    <a:pt x="1041" y="15"/>
                  </a:lnTo>
                  <a:cubicBezTo>
                    <a:pt x="1029" y="3"/>
                    <a:pt x="1011" y="0"/>
                    <a:pt x="995" y="6"/>
                  </a:cubicBezTo>
                  <a:cubicBezTo>
                    <a:pt x="979" y="13"/>
                    <a:pt x="970" y="28"/>
                    <a:pt x="970" y="45"/>
                  </a:cubicBezTo>
                  <a:close/>
                </a:path>
              </a:pathLst>
            </a:custGeom>
            <a:solidFill>
              <a:srgbClr val="FF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80645" tIns="40323" rIns="80645" bIns="40323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94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05" name="Redo">
              <a:extLst>
                <a:ext uri="{FF2B5EF4-FFF2-40B4-BE49-F238E27FC236}">
                  <a16:creationId xmlns:a16="http://schemas.microsoft.com/office/drawing/2014/main" id="{AB2D4B9D-3070-7DC7-DDB5-4AEAD646C19B}"/>
                </a:ext>
              </a:extLst>
            </p:cNvPr>
            <p:cNvSpPr>
              <a:spLocks noChangeAspect="1"/>
            </p:cNvSpPr>
            <p:nvPr/>
          </p:nvSpPr>
          <p:spPr bwMode="auto">
            <a:xfrm rot="21271949" flipV="1">
              <a:off x="11181522" y="2284973"/>
              <a:ext cx="411567" cy="150103"/>
            </a:xfrm>
            <a:custGeom>
              <a:avLst/>
              <a:gdLst>
                <a:gd name="T0" fmla="*/ 970 w 1563"/>
                <a:gd name="T1" fmla="*/ 45 h 1238"/>
                <a:gd name="T2" fmla="*/ 970 w 1563"/>
                <a:gd name="T3" fmla="*/ 286 h 1238"/>
                <a:gd name="T4" fmla="*/ 229 w 1563"/>
                <a:gd name="T5" fmla="*/ 1238 h 1238"/>
                <a:gd name="T6" fmla="*/ 970 w 1563"/>
                <a:gd name="T7" fmla="*/ 601 h 1238"/>
                <a:gd name="T8" fmla="*/ 970 w 1563"/>
                <a:gd name="T9" fmla="*/ 837 h 1238"/>
                <a:gd name="T10" fmla="*/ 995 w 1563"/>
                <a:gd name="T11" fmla="*/ 876 h 1238"/>
                <a:gd name="T12" fmla="*/ 1011 w 1563"/>
                <a:gd name="T13" fmla="*/ 879 h 1238"/>
                <a:gd name="T14" fmla="*/ 1041 w 1563"/>
                <a:gd name="T15" fmla="*/ 867 h 1238"/>
                <a:gd name="T16" fmla="*/ 1546 w 1563"/>
                <a:gd name="T17" fmla="*/ 472 h 1238"/>
                <a:gd name="T18" fmla="*/ 1546 w 1563"/>
                <a:gd name="T19" fmla="*/ 412 h 1238"/>
                <a:gd name="T20" fmla="*/ 1041 w 1563"/>
                <a:gd name="T21" fmla="*/ 15 h 1238"/>
                <a:gd name="T22" fmla="*/ 995 w 1563"/>
                <a:gd name="T23" fmla="*/ 6 h 1238"/>
                <a:gd name="T24" fmla="*/ 970 w 1563"/>
                <a:gd name="T25" fmla="*/ 45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3" h="1238">
                  <a:moveTo>
                    <a:pt x="970" y="45"/>
                  </a:moveTo>
                  <a:lnTo>
                    <a:pt x="970" y="286"/>
                  </a:lnTo>
                  <a:cubicBezTo>
                    <a:pt x="439" y="286"/>
                    <a:pt x="0" y="462"/>
                    <a:pt x="229" y="1238"/>
                  </a:cubicBezTo>
                  <a:cubicBezTo>
                    <a:pt x="193" y="753"/>
                    <a:pt x="429" y="601"/>
                    <a:pt x="970" y="601"/>
                  </a:cubicBezTo>
                  <a:lnTo>
                    <a:pt x="970" y="837"/>
                  </a:lnTo>
                  <a:cubicBezTo>
                    <a:pt x="970" y="854"/>
                    <a:pt x="979" y="870"/>
                    <a:pt x="995" y="876"/>
                  </a:cubicBezTo>
                  <a:cubicBezTo>
                    <a:pt x="1000" y="878"/>
                    <a:pt x="1006" y="879"/>
                    <a:pt x="1011" y="879"/>
                  </a:cubicBezTo>
                  <a:cubicBezTo>
                    <a:pt x="1022" y="879"/>
                    <a:pt x="1033" y="875"/>
                    <a:pt x="1041" y="867"/>
                  </a:cubicBezTo>
                  <a:lnTo>
                    <a:pt x="1546" y="472"/>
                  </a:lnTo>
                  <a:cubicBezTo>
                    <a:pt x="1563" y="455"/>
                    <a:pt x="1563" y="429"/>
                    <a:pt x="1546" y="412"/>
                  </a:cubicBezTo>
                  <a:lnTo>
                    <a:pt x="1041" y="15"/>
                  </a:lnTo>
                  <a:cubicBezTo>
                    <a:pt x="1029" y="3"/>
                    <a:pt x="1011" y="0"/>
                    <a:pt x="995" y="6"/>
                  </a:cubicBezTo>
                  <a:cubicBezTo>
                    <a:pt x="979" y="13"/>
                    <a:pt x="970" y="28"/>
                    <a:pt x="970" y="45"/>
                  </a:cubicBezTo>
                  <a:close/>
                </a:path>
              </a:pathLst>
            </a:custGeom>
            <a:solidFill>
              <a:srgbClr val="FF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80645" tIns="40323" rIns="80645" bIns="40323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94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06926710-5670-3401-4EA9-04BC4A38F02F}"/>
                </a:ext>
              </a:extLst>
            </p:cNvPr>
            <p:cNvSpPr txBox="1"/>
            <p:nvPr/>
          </p:nvSpPr>
          <p:spPr>
            <a:xfrm>
              <a:off x="4664698" y="2519976"/>
              <a:ext cx="517437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WAF</a:t>
              </a:r>
            </a:p>
          </p:txBody>
        </p:sp>
      </p:grpSp>
      <p:sp>
        <p:nvSpPr>
          <p:cNvPr id="709" name="직사각형 708">
            <a:extLst>
              <a:ext uri="{FF2B5EF4-FFF2-40B4-BE49-F238E27FC236}">
                <a16:creationId xmlns:a16="http://schemas.microsoft.com/office/drawing/2014/main" id="{22D0E61E-3BFE-ABC7-29CF-4BEA7726234E}"/>
              </a:ext>
            </a:extLst>
          </p:cNvPr>
          <p:cNvSpPr/>
          <p:nvPr/>
        </p:nvSpPr>
        <p:spPr>
          <a:xfrm>
            <a:off x="4879353" y="5306161"/>
            <a:ext cx="1353210" cy="674990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158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ko-KR" altLang="en-US" sz="706" b="1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E2C7717-C0E2-BA47-23FC-9C7922A782E9}"/>
              </a:ext>
            </a:extLst>
          </p:cNvPr>
          <p:cNvSpPr/>
          <p:nvPr/>
        </p:nvSpPr>
        <p:spPr>
          <a:xfrm>
            <a:off x="7749765" y="3872022"/>
            <a:ext cx="546513" cy="388010"/>
          </a:xfrm>
          <a:prstGeom prst="rect">
            <a:avLst/>
          </a:prstGeom>
          <a:solidFill>
            <a:srgbClr val="DADCFA"/>
          </a:solidFill>
          <a:ln w="9525">
            <a:solidFill>
              <a:srgbClr val="E3C3F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9893DBBD-BFB8-9522-4B14-67C146FC1CEA}"/>
              </a:ext>
            </a:extLst>
          </p:cNvPr>
          <p:cNvGrpSpPr/>
          <p:nvPr/>
        </p:nvGrpSpPr>
        <p:grpSpPr>
          <a:xfrm>
            <a:off x="9270894" y="1124744"/>
            <a:ext cx="2346993" cy="273469"/>
            <a:chOff x="-6284464" y="6873201"/>
            <a:chExt cx="2115527" cy="325391"/>
          </a:xfrm>
        </p:grpSpPr>
        <p:sp>
          <p:nvSpPr>
            <p:cNvPr id="608" name="왼쪽/오른쪽 화살표 398">
              <a:extLst>
                <a:ext uri="{FF2B5EF4-FFF2-40B4-BE49-F238E27FC236}">
                  <a16:creationId xmlns:a16="http://schemas.microsoft.com/office/drawing/2014/main" id="{96989C28-023D-1B28-4B53-4CDA33B3909E}"/>
                </a:ext>
              </a:extLst>
            </p:cNvPr>
            <p:cNvSpPr/>
            <p:nvPr/>
          </p:nvSpPr>
          <p:spPr>
            <a:xfrm>
              <a:off x="-5397103" y="6961918"/>
              <a:ext cx="360905" cy="138718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09" name="직사각형 608">
              <a:extLst>
                <a:ext uri="{FF2B5EF4-FFF2-40B4-BE49-F238E27FC236}">
                  <a16:creationId xmlns:a16="http://schemas.microsoft.com/office/drawing/2014/main" id="{FE8881D8-96D7-1B80-7B76-B76653F50EA0}"/>
                </a:ext>
              </a:extLst>
            </p:cNvPr>
            <p:cNvSpPr/>
            <p:nvPr/>
          </p:nvSpPr>
          <p:spPr>
            <a:xfrm>
              <a:off x="-6284464" y="6873201"/>
              <a:ext cx="788361" cy="32539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ko-KR" altLang="en-US" sz="621" b="1" spc="-31" dirty="0">
                  <a:ln w="11430">
                    <a:solidFill>
                      <a:schemeClr val="tx1">
                        <a:lumMod val="65000"/>
                        <a:lumOff val="35000"/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anose="020B0604020202020204" pitchFamily="50" charset="-127"/>
                </a:rPr>
                <a:t>범례 </a:t>
              </a:r>
            </a:p>
          </p:txBody>
        </p:sp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6391AF2C-73E6-6237-1D43-49524BA4A474}"/>
                </a:ext>
              </a:extLst>
            </p:cNvPr>
            <p:cNvSpPr txBox="1"/>
            <p:nvPr/>
          </p:nvSpPr>
          <p:spPr>
            <a:xfrm>
              <a:off x="-4984540" y="6947134"/>
              <a:ext cx="815603" cy="183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b="1" dirty="0">
                  <a:ln>
                    <a:solidFill>
                      <a:schemeClr val="tx1">
                        <a:lumMod val="65000"/>
                        <a:lumOff val="35000"/>
                        <a:alpha val="0"/>
                      </a:schemeClr>
                    </a:solidFill>
                  </a:ln>
                  <a:latin typeface="KoPub돋움체 Medium" pitchFamily="18" charset="-127"/>
                  <a:ea typeface="KoPub돋움체 Medium" pitchFamily="18" charset="-127"/>
                </a:rPr>
                <a:t>이중화 장비</a:t>
              </a:r>
            </a:p>
          </p:txBody>
        </p:sp>
      </p:grpSp>
      <p:sp>
        <p:nvSpPr>
          <p:cNvPr id="9" name="직사각형 8">
            <a:extLst>
              <a:ext uri="{FF2B5EF4-FFF2-40B4-BE49-F238E27FC236}">
                <a16:creationId xmlns:a16="http://schemas.microsoft.com/office/drawing/2014/main" id="{659ACDBD-3FEF-FA76-35CF-C8728DE4B7E2}"/>
              </a:ext>
            </a:extLst>
          </p:cNvPr>
          <p:cNvSpPr/>
          <p:nvPr/>
        </p:nvSpPr>
        <p:spPr>
          <a:xfrm>
            <a:off x="6523492" y="3879925"/>
            <a:ext cx="1158713" cy="380106"/>
          </a:xfrm>
          <a:prstGeom prst="rect">
            <a:avLst/>
          </a:prstGeom>
          <a:solidFill>
            <a:srgbClr val="DADCFA"/>
          </a:solidFill>
          <a:ln w="9525">
            <a:solidFill>
              <a:srgbClr val="E3C3F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CE2A870-287B-92B5-A2F4-328DAB0FBD62}"/>
              </a:ext>
            </a:extLst>
          </p:cNvPr>
          <p:cNvSpPr/>
          <p:nvPr/>
        </p:nvSpPr>
        <p:spPr>
          <a:xfrm>
            <a:off x="6688355" y="3773634"/>
            <a:ext cx="78045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STT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서비스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A9BCDA6-346F-7286-1106-83BDE672401A}"/>
              </a:ext>
            </a:extLst>
          </p:cNvPr>
          <p:cNvSpPr/>
          <p:nvPr/>
        </p:nvSpPr>
        <p:spPr>
          <a:xfrm>
            <a:off x="6566512" y="3151880"/>
            <a:ext cx="741733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8D6D00A-7675-E41C-9FA5-6BC230D06F24}"/>
              </a:ext>
            </a:extLst>
          </p:cNvPr>
          <p:cNvSpPr/>
          <p:nvPr/>
        </p:nvSpPr>
        <p:spPr>
          <a:xfrm>
            <a:off x="6688356" y="3034603"/>
            <a:ext cx="53511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AI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엔진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4FC2C4E-B59D-A75D-920A-5EFBFFD846A1}"/>
              </a:ext>
            </a:extLst>
          </p:cNvPr>
          <p:cNvSpPr/>
          <p:nvPr/>
        </p:nvSpPr>
        <p:spPr>
          <a:xfrm>
            <a:off x="7422533" y="3155451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1CA405F-A816-66A7-57A1-194D24A51009}"/>
              </a:ext>
            </a:extLst>
          </p:cNvPr>
          <p:cNvSpPr/>
          <p:nvPr/>
        </p:nvSpPr>
        <p:spPr>
          <a:xfrm>
            <a:off x="7397517" y="3052512"/>
            <a:ext cx="6275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Adv 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AA0C3A9-B15F-7CD5-72DC-A70F632FBF67}"/>
              </a:ext>
            </a:extLst>
          </p:cNvPr>
          <p:cNvSpPr/>
          <p:nvPr/>
        </p:nvSpPr>
        <p:spPr>
          <a:xfrm>
            <a:off x="1131091" y="4252128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ESB Agt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6A67934-0C11-9BE8-53F5-D2B0EA750904}"/>
              </a:ext>
            </a:extLst>
          </p:cNvPr>
          <p:cNvSpPr/>
          <p:nvPr/>
        </p:nvSpPr>
        <p:spPr>
          <a:xfrm>
            <a:off x="1171168" y="5701068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ESB DB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B2B919D-6136-61A8-3EAA-308BAEFDEBEF}"/>
              </a:ext>
            </a:extLst>
          </p:cNvPr>
          <p:cNvSpPr/>
          <p:nvPr/>
        </p:nvSpPr>
        <p:spPr>
          <a:xfrm>
            <a:off x="1128682" y="4599986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웹 리포팅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D357CFD-4DD2-5A39-5EC6-7D74B368D7C9}"/>
              </a:ext>
            </a:extLst>
          </p:cNvPr>
          <p:cNvSpPr/>
          <p:nvPr/>
        </p:nvSpPr>
        <p:spPr>
          <a:xfrm>
            <a:off x="4888035" y="3826424"/>
            <a:ext cx="546513" cy="151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BA816B9-16C5-30FC-70C6-FB85A0DDCA1C}"/>
              </a:ext>
            </a:extLst>
          </p:cNvPr>
          <p:cNvSpPr/>
          <p:nvPr/>
        </p:nvSpPr>
        <p:spPr>
          <a:xfrm>
            <a:off x="4911237" y="3732332"/>
            <a:ext cx="51188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SMGR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931E76E-74D8-7508-3D45-9FC64A10B49F}"/>
              </a:ext>
            </a:extLst>
          </p:cNvPr>
          <p:cNvSpPr/>
          <p:nvPr/>
        </p:nvSpPr>
        <p:spPr>
          <a:xfrm>
            <a:off x="4840367" y="2759024"/>
            <a:ext cx="587103" cy="1512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54B4B5E-7A40-2357-65E2-9C67A98B4ACF}"/>
              </a:ext>
            </a:extLst>
          </p:cNvPr>
          <p:cNvSpPr/>
          <p:nvPr/>
        </p:nvSpPr>
        <p:spPr>
          <a:xfrm>
            <a:off x="4890409" y="4088842"/>
            <a:ext cx="546514" cy="151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6856D77-C6A6-9928-4D6B-918B0F83493E}"/>
              </a:ext>
            </a:extLst>
          </p:cNvPr>
          <p:cNvSpPr/>
          <p:nvPr/>
        </p:nvSpPr>
        <p:spPr>
          <a:xfrm>
            <a:off x="4935561" y="3997358"/>
            <a:ext cx="463238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AMS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05E3C23-1B7D-2337-5944-AA0BC7983B1D}"/>
              </a:ext>
            </a:extLst>
          </p:cNvPr>
          <p:cNvSpPr/>
          <p:nvPr/>
        </p:nvSpPr>
        <p:spPr>
          <a:xfrm>
            <a:off x="4883648" y="4702415"/>
            <a:ext cx="546513" cy="151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E5E3CCD-78E8-BA69-0C22-5AAE438BA79A}"/>
              </a:ext>
            </a:extLst>
          </p:cNvPr>
          <p:cNvSpPr/>
          <p:nvPr/>
        </p:nvSpPr>
        <p:spPr>
          <a:xfrm>
            <a:off x="4938915" y="4593579"/>
            <a:ext cx="45653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PBX Util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31831D2-5A0B-97D6-1F1C-BD9DCF2332B0}"/>
              </a:ext>
            </a:extLst>
          </p:cNvPr>
          <p:cNvSpPr/>
          <p:nvPr/>
        </p:nvSpPr>
        <p:spPr>
          <a:xfrm>
            <a:off x="4887295" y="4384572"/>
            <a:ext cx="546513" cy="151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75FEEAE-F5CE-C821-AAA5-7BA0389BF794}"/>
              </a:ext>
            </a:extLst>
          </p:cNvPr>
          <p:cNvSpPr/>
          <p:nvPr/>
        </p:nvSpPr>
        <p:spPr>
          <a:xfrm>
            <a:off x="4885646" y="4281094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AES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2681BCD-424D-68D6-B667-C9930B1073E0}"/>
              </a:ext>
            </a:extLst>
          </p:cNvPr>
          <p:cNvSpPr/>
          <p:nvPr/>
        </p:nvSpPr>
        <p:spPr>
          <a:xfrm>
            <a:off x="4887292" y="3288067"/>
            <a:ext cx="546513" cy="151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C8C9151-8959-B83E-49C8-AA4EE8795F37}"/>
              </a:ext>
            </a:extLst>
          </p:cNvPr>
          <p:cNvSpPr/>
          <p:nvPr/>
        </p:nvSpPr>
        <p:spPr>
          <a:xfrm>
            <a:off x="4934506" y="3193502"/>
            <a:ext cx="46535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PBX CM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69213B7-46A2-BA71-F1F4-827745B4CE4C}"/>
              </a:ext>
            </a:extLst>
          </p:cNvPr>
          <p:cNvSpPr/>
          <p:nvPr/>
        </p:nvSpPr>
        <p:spPr>
          <a:xfrm>
            <a:off x="4890405" y="3546595"/>
            <a:ext cx="546513" cy="151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2BCAFD4-2DC4-E4EC-4D12-780E8C0D1B3E}"/>
              </a:ext>
            </a:extLst>
          </p:cNvPr>
          <p:cNvSpPr/>
          <p:nvPr/>
        </p:nvSpPr>
        <p:spPr>
          <a:xfrm>
            <a:off x="4992366" y="3462121"/>
            <a:ext cx="349623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SM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7F48B0-56A8-CA3F-57BF-B38049A0653A}"/>
              </a:ext>
            </a:extLst>
          </p:cNvPr>
          <p:cNvSpPr txBox="1"/>
          <p:nvPr/>
        </p:nvSpPr>
        <p:spPr>
          <a:xfrm>
            <a:off x="5019840" y="2641567"/>
            <a:ext cx="199882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725"/>
              <a:t>SBC</a:t>
            </a:r>
            <a:endParaRPr lang="ko-KR" altLang="en-US" sz="725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4F3BFB5-3655-86C6-7DA3-3E06CD715E5C}"/>
              </a:ext>
            </a:extLst>
          </p:cNvPr>
          <p:cNvSpPr/>
          <p:nvPr/>
        </p:nvSpPr>
        <p:spPr>
          <a:xfrm>
            <a:off x="3493575" y="3188317"/>
            <a:ext cx="650169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SNS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3287ED8-DF43-9B35-CBF7-37D189310702}"/>
              </a:ext>
            </a:extLst>
          </p:cNvPr>
          <p:cNvSpPr/>
          <p:nvPr/>
        </p:nvSpPr>
        <p:spPr>
          <a:xfrm>
            <a:off x="9446164" y="5540372"/>
            <a:ext cx="488789" cy="147588"/>
          </a:xfrm>
          <a:prstGeom prst="rect">
            <a:avLst/>
          </a:prstGeom>
          <a:solidFill>
            <a:srgbClr val="D1AFBB"/>
          </a:solidFill>
          <a:ln w="9525">
            <a:solidFill>
              <a:srgbClr val="AE90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algn="ctr"/>
            <a:endParaRPr lang="ko-KR" altLang="en-US" sz="828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1C0D504-7E11-3E9A-1228-4318896851E9}"/>
              </a:ext>
            </a:extLst>
          </p:cNvPr>
          <p:cNvSpPr/>
          <p:nvPr/>
        </p:nvSpPr>
        <p:spPr>
          <a:xfrm>
            <a:off x="9252638" y="5335619"/>
            <a:ext cx="1001349" cy="19300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통합상담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</a:p>
          <a:p>
            <a:pPr algn="ctr"/>
            <a:r>
              <a:rPr lang="en-US" altLang="ko-KR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(KMS,</a:t>
            </a:r>
            <a:r>
              <a:rPr lang="ko-KR" altLang="en-US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APP,</a:t>
            </a:r>
            <a:r>
              <a:rPr lang="ko-KR" altLang="en-US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통합통계</a:t>
            </a:r>
            <a:r>
              <a:rPr lang="en-US" altLang="ko-KR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,</a:t>
            </a:r>
            <a:r>
              <a:rPr lang="ko-KR" altLang="en-US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통합관리</a:t>
            </a:r>
            <a:r>
              <a:rPr lang="en-US" altLang="ko-KR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529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4499AC7-8BBA-D7C8-5781-68772F5DADEA}"/>
              </a:ext>
            </a:extLst>
          </p:cNvPr>
          <p:cNvSpPr/>
          <p:nvPr/>
        </p:nvSpPr>
        <p:spPr>
          <a:xfrm>
            <a:off x="9257602" y="3040064"/>
            <a:ext cx="1037694" cy="13177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AE90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7575FD9-7D5F-8B1D-8595-34F1CBD377DC}"/>
              </a:ext>
            </a:extLst>
          </p:cNvPr>
          <p:cNvSpPr/>
          <p:nvPr/>
        </p:nvSpPr>
        <p:spPr>
          <a:xfrm>
            <a:off x="9587573" y="2803689"/>
            <a:ext cx="503815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K8s Engine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A1EF9954-373A-A74F-4A89-003458E7916B}"/>
              </a:ext>
            </a:extLst>
          </p:cNvPr>
          <p:cNvSpPr/>
          <p:nvPr/>
        </p:nvSpPr>
        <p:spPr>
          <a:xfrm>
            <a:off x="9410925" y="4203394"/>
            <a:ext cx="405573" cy="15940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518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518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</a:t>
            </a:r>
          </a:p>
          <a:p>
            <a:pPr algn="ctr"/>
            <a:r>
              <a:rPr lang="ko-KR" altLang="en-US" sz="518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컨테이너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6C3057AF-5729-7E95-B220-A29F803CCD2E}"/>
              </a:ext>
            </a:extLst>
          </p:cNvPr>
          <p:cNvSpPr/>
          <p:nvPr/>
        </p:nvSpPr>
        <p:spPr>
          <a:xfrm>
            <a:off x="9452396" y="4042601"/>
            <a:ext cx="311659" cy="147114"/>
          </a:xfrm>
          <a:prstGeom prst="rect">
            <a:avLst/>
          </a:prstGeom>
          <a:solidFill>
            <a:srgbClr val="EBF1DE"/>
          </a:solidFill>
          <a:ln w="9525">
            <a:solidFill>
              <a:srgbClr val="C3D69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72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EE0B6AF-66C5-37F3-1B77-5C3740BCFD41}"/>
              </a:ext>
            </a:extLst>
          </p:cNvPr>
          <p:cNvSpPr txBox="1"/>
          <p:nvPr/>
        </p:nvSpPr>
        <p:spPr>
          <a:xfrm>
            <a:off x="9270894" y="3263328"/>
            <a:ext cx="257180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Node01</a:t>
            </a:r>
          </a:p>
        </p:txBody>
      </p:sp>
      <p:pic>
        <p:nvPicPr>
          <p:cNvPr id="40" name="그림 39">
            <a:extLst>
              <a:ext uri="{FF2B5EF4-FFF2-40B4-BE49-F238E27FC236}">
                <a16:creationId xmlns:a16="http://schemas.microsoft.com/office/drawing/2014/main" id="{20E87EF3-E878-0CB1-6AEA-5A4382BC83DB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250" y="3093408"/>
            <a:ext cx="171406" cy="158791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D2B72B2-84B8-F94E-5467-267FFC05D5F6}"/>
              </a:ext>
            </a:extLst>
          </p:cNvPr>
          <p:cNvSpPr txBox="1"/>
          <p:nvPr/>
        </p:nvSpPr>
        <p:spPr>
          <a:xfrm>
            <a:off x="9497610" y="3266385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/>
              <a:t>Node02</a:t>
            </a:r>
          </a:p>
        </p:txBody>
      </p:sp>
      <p:pic>
        <p:nvPicPr>
          <p:cNvPr id="42" name="그림 41">
            <a:extLst>
              <a:ext uri="{FF2B5EF4-FFF2-40B4-BE49-F238E27FC236}">
                <a16:creationId xmlns:a16="http://schemas.microsoft.com/office/drawing/2014/main" id="{CC170582-3A28-25F4-440E-0497C5AADF1C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418" y="3090398"/>
            <a:ext cx="195701" cy="181301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730FB257-D041-CE9C-9D2A-03E64BD34400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7405" y="3089026"/>
            <a:ext cx="195701" cy="181301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60E7EEED-CB9D-2B39-9E5D-4D4319B4FC92}"/>
              </a:ext>
            </a:extLst>
          </p:cNvPr>
          <p:cNvSpPr txBox="1"/>
          <p:nvPr/>
        </p:nvSpPr>
        <p:spPr>
          <a:xfrm>
            <a:off x="9749333" y="3266393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18D7856-A58D-2E78-E30C-58FF3BB1B1C4}"/>
              </a:ext>
            </a:extLst>
          </p:cNvPr>
          <p:cNvSpPr txBox="1"/>
          <p:nvPr/>
        </p:nvSpPr>
        <p:spPr>
          <a:xfrm>
            <a:off x="9562389" y="5100666"/>
            <a:ext cx="457267" cy="2231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725"/>
              <a:t>DevOps Service</a:t>
            </a: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58130C06-EAEA-DE78-E44C-3C70FF45749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208" y="5120103"/>
            <a:ext cx="202050" cy="157918"/>
          </a:xfrm>
          <a:prstGeom prst="rect">
            <a:avLst/>
          </a:prstGeom>
        </p:spPr>
      </p:pic>
      <p:pic>
        <p:nvPicPr>
          <p:cNvPr id="47" name="그림 46">
            <a:extLst>
              <a:ext uri="{FF2B5EF4-FFF2-40B4-BE49-F238E27FC236}">
                <a16:creationId xmlns:a16="http://schemas.microsoft.com/office/drawing/2014/main" id="{E0491F8C-0E3E-EB8D-17AA-45576475D59B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0770" y="2743176"/>
            <a:ext cx="210785" cy="164745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7C76A262-713E-63E7-7F0D-310EB0D0EF63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188" y="5565592"/>
            <a:ext cx="110899" cy="102766"/>
          </a:xfrm>
          <a:prstGeom prst="rect">
            <a:avLst/>
          </a:prstGeom>
        </p:spPr>
      </p:pic>
      <p:sp>
        <p:nvSpPr>
          <p:cNvPr id="49" name="왼쪽/오른쪽 화살표 395">
            <a:extLst>
              <a:ext uri="{FF2B5EF4-FFF2-40B4-BE49-F238E27FC236}">
                <a16:creationId xmlns:a16="http://schemas.microsoft.com/office/drawing/2014/main" id="{CD8B700A-0912-CC9D-D8A8-7A812D174D98}"/>
              </a:ext>
            </a:extLst>
          </p:cNvPr>
          <p:cNvSpPr/>
          <p:nvPr/>
        </p:nvSpPr>
        <p:spPr>
          <a:xfrm>
            <a:off x="9601352" y="5582193"/>
            <a:ext cx="151760" cy="72609"/>
          </a:xfrm>
          <a:prstGeom prst="leftRightArrow">
            <a:avLst/>
          </a:prstGeom>
          <a:solidFill>
            <a:srgbClr val="FFE38B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467AD95-804A-3503-09C1-34FA4009A69C}"/>
              </a:ext>
            </a:extLst>
          </p:cNvPr>
          <p:cNvSpPr txBox="1"/>
          <p:nvPr/>
        </p:nvSpPr>
        <p:spPr>
          <a:xfrm>
            <a:off x="10654605" y="2470943"/>
            <a:ext cx="531095" cy="1274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828" dirty="0"/>
              <a:t>상담시스템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42EB235-0FF6-715C-3A91-640FC5953ACB}"/>
              </a:ext>
            </a:extLst>
          </p:cNvPr>
          <p:cNvSpPr txBox="1"/>
          <p:nvPr/>
        </p:nvSpPr>
        <p:spPr>
          <a:xfrm>
            <a:off x="5818868" y="2432190"/>
            <a:ext cx="531095" cy="1274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828" dirty="0"/>
              <a:t>콜 인프라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4840B08-0277-7A87-3B33-B0597FEC9651}"/>
              </a:ext>
            </a:extLst>
          </p:cNvPr>
          <p:cNvSpPr txBox="1"/>
          <p:nvPr/>
        </p:nvSpPr>
        <p:spPr>
          <a:xfrm>
            <a:off x="8508146" y="2457084"/>
            <a:ext cx="531095" cy="1274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828" dirty="0"/>
              <a:t>AI</a:t>
            </a:r>
            <a:r>
              <a:rPr lang="ko-KR" altLang="en-US" sz="828" dirty="0"/>
              <a:t>시스템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DECED75A-E8D0-3BA3-7A0A-B199FFC883F2}"/>
              </a:ext>
            </a:extLst>
          </p:cNvPr>
          <p:cNvSpPr/>
          <p:nvPr/>
        </p:nvSpPr>
        <p:spPr>
          <a:xfrm>
            <a:off x="9409181" y="2952834"/>
            <a:ext cx="736364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상담시스템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Node 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F35469D4-D8B6-AA7A-F9B5-E8D8FC2CE882}"/>
              </a:ext>
            </a:extLst>
          </p:cNvPr>
          <p:cNvSpPr/>
          <p:nvPr/>
        </p:nvSpPr>
        <p:spPr>
          <a:xfrm>
            <a:off x="9362789" y="3952622"/>
            <a:ext cx="811146" cy="955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621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노드당 컨테이너 구성 </a:t>
            </a: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EDAC8DD1-0D40-37A3-0654-6F836E122931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369" y="4043750"/>
            <a:ext cx="181714" cy="137656"/>
          </a:xfrm>
          <a:prstGeom prst="rect">
            <a:avLst/>
          </a:prstGeom>
        </p:spPr>
      </p:pic>
      <p:sp>
        <p:nvSpPr>
          <p:cNvPr id="57" name="직사각형 56">
            <a:extLst>
              <a:ext uri="{FF2B5EF4-FFF2-40B4-BE49-F238E27FC236}">
                <a16:creationId xmlns:a16="http://schemas.microsoft.com/office/drawing/2014/main" id="{B9D50F7A-D6DC-FACC-9BD3-9A2A204028D0}"/>
              </a:ext>
            </a:extLst>
          </p:cNvPr>
          <p:cNvSpPr/>
          <p:nvPr/>
        </p:nvSpPr>
        <p:spPr>
          <a:xfrm>
            <a:off x="9787010" y="4040119"/>
            <a:ext cx="311659" cy="147114"/>
          </a:xfrm>
          <a:prstGeom prst="rect">
            <a:avLst/>
          </a:prstGeom>
          <a:solidFill>
            <a:srgbClr val="EBF1DE"/>
          </a:solidFill>
          <a:ln w="9525">
            <a:solidFill>
              <a:srgbClr val="C3D69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72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3026F474-826D-F55B-FA57-D4D5176F729E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1983" y="4043750"/>
            <a:ext cx="181714" cy="137656"/>
          </a:xfrm>
          <a:prstGeom prst="rect">
            <a:avLst/>
          </a:prstGeom>
        </p:spPr>
      </p:pic>
      <p:sp>
        <p:nvSpPr>
          <p:cNvPr id="59" name="직사각형 58">
            <a:extLst>
              <a:ext uri="{FF2B5EF4-FFF2-40B4-BE49-F238E27FC236}">
                <a16:creationId xmlns:a16="http://schemas.microsoft.com/office/drawing/2014/main" id="{CF7705B9-31CD-0408-4D78-B813D175A4B2}"/>
              </a:ext>
            </a:extLst>
          </p:cNvPr>
          <p:cNvSpPr/>
          <p:nvPr/>
        </p:nvSpPr>
        <p:spPr>
          <a:xfrm>
            <a:off x="9741800" y="4194785"/>
            <a:ext cx="418204" cy="15940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518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KMS </a:t>
            </a:r>
          </a:p>
          <a:p>
            <a:pPr algn="ctr"/>
            <a:r>
              <a:rPr lang="ko-KR" altLang="en-US" sz="518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컨테이너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7ACC788A-5009-F196-2CBE-5DCA68699707}"/>
              </a:ext>
            </a:extLst>
          </p:cNvPr>
          <p:cNvSpPr/>
          <p:nvPr/>
        </p:nvSpPr>
        <p:spPr>
          <a:xfrm>
            <a:off x="6993871" y="390810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4DA29D8E-0D2C-6895-A682-9B46A80E7735}"/>
              </a:ext>
            </a:extLst>
          </p:cNvPr>
          <p:cNvSpPr/>
          <p:nvPr/>
        </p:nvSpPr>
        <p:spPr>
          <a:xfrm>
            <a:off x="7217937" y="390810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F9E5A943-029B-CAFA-9476-7259EAF129E7}"/>
              </a:ext>
            </a:extLst>
          </p:cNvPr>
          <p:cNvSpPr/>
          <p:nvPr/>
        </p:nvSpPr>
        <p:spPr>
          <a:xfrm>
            <a:off x="7442001" y="390810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3E1CBE97-E78C-6F9C-EB7C-E2D64AF574DC}"/>
              </a:ext>
            </a:extLst>
          </p:cNvPr>
          <p:cNvSpPr/>
          <p:nvPr/>
        </p:nvSpPr>
        <p:spPr>
          <a:xfrm>
            <a:off x="6993871" y="408202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00CD0C7A-2E34-48E8-FA2E-BD2F5F3A7AC7}"/>
              </a:ext>
            </a:extLst>
          </p:cNvPr>
          <p:cNvSpPr/>
          <p:nvPr/>
        </p:nvSpPr>
        <p:spPr>
          <a:xfrm>
            <a:off x="7217937" y="408202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4960579A-EA0C-4883-5ADF-F7B1341A8DB1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606" y="3908107"/>
            <a:ext cx="165240" cy="148698"/>
          </a:xfrm>
          <a:prstGeom prst="rect">
            <a:avLst/>
          </a:prstGeom>
        </p:spPr>
      </p:pic>
      <p:sp>
        <p:nvSpPr>
          <p:cNvPr id="66" name="직사각형 65">
            <a:extLst>
              <a:ext uri="{FF2B5EF4-FFF2-40B4-BE49-F238E27FC236}">
                <a16:creationId xmlns:a16="http://schemas.microsoft.com/office/drawing/2014/main" id="{EAB9FF29-CB01-09A0-DC68-3AB8DECB2029}"/>
              </a:ext>
            </a:extLst>
          </p:cNvPr>
          <p:cNvSpPr/>
          <p:nvPr/>
        </p:nvSpPr>
        <p:spPr>
          <a:xfrm>
            <a:off x="6769806" y="390810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DB3C1DF2-E5D9-DC00-634A-467553D73B5F}"/>
              </a:ext>
            </a:extLst>
          </p:cNvPr>
          <p:cNvSpPr/>
          <p:nvPr/>
        </p:nvSpPr>
        <p:spPr>
          <a:xfrm>
            <a:off x="6769806" y="408202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FA43747A-9624-8D9C-D792-6502EB19C829}"/>
              </a:ext>
            </a:extLst>
          </p:cNvPr>
          <p:cNvSpPr/>
          <p:nvPr/>
        </p:nvSpPr>
        <p:spPr>
          <a:xfrm>
            <a:off x="6554408" y="408202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5E0D3131-F0EA-8F8F-8FD9-798641B40CFF}"/>
              </a:ext>
            </a:extLst>
          </p:cNvPr>
          <p:cNvSpPr/>
          <p:nvPr/>
        </p:nvSpPr>
        <p:spPr>
          <a:xfrm>
            <a:off x="11492005" y="138353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A058DE8-76D4-1B89-16F8-91C25B73F007}"/>
              </a:ext>
            </a:extLst>
          </p:cNvPr>
          <p:cNvSpPr txBox="1"/>
          <p:nvPr/>
        </p:nvSpPr>
        <p:spPr>
          <a:xfrm>
            <a:off x="10679419" y="1383515"/>
            <a:ext cx="843272" cy="167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87" kern="0" spc="-52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r>
              <a:rPr lang="ko-KR" altLang="en-US" sz="1087" kern="0" spc="-52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차사업</a:t>
            </a:r>
            <a:r>
              <a:rPr lang="ko-KR" altLang="en-US" sz="1087" kern="0" spc="-52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구성</a:t>
            </a:r>
          </a:p>
        </p:txBody>
      </p:sp>
      <p:pic>
        <p:nvPicPr>
          <p:cNvPr id="71" name="그림 70">
            <a:extLst>
              <a:ext uri="{FF2B5EF4-FFF2-40B4-BE49-F238E27FC236}">
                <a16:creationId xmlns:a16="http://schemas.microsoft.com/office/drawing/2014/main" id="{151EAA36-DA76-86CD-77DC-208D2C837039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956" y="3195001"/>
            <a:ext cx="165240" cy="148698"/>
          </a:xfrm>
          <a:prstGeom prst="rect">
            <a:avLst/>
          </a:prstGeom>
        </p:spPr>
      </p:pic>
      <p:sp>
        <p:nvSpPr>
          <p:cNvPr id="72" name="직사각형 71">
            <a:extLst>
              <a:ext uri="{FF2B5EF4-FFF2-40B4-BE49-F238E27FC236}">
                <a16:creationId xmlns:a16="http://schemas.microsoft.com/office/drawing/2014/main" id="{BC2560C5-D7D1-9D62-25E9-556A578ECA11}"/>
              </a:ext>
            </a:extLst>
          </p:cNvPr>
          <p:cNvSpPr/>
          <p:nvPr/>
        </p:nvSpPr>
        <p:spPr>
          <a:xfrm>
            <a:off x="6844159" y="3195002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D77A7F4B-0905-7F0C-0041-2ADC697E6C13}"/>
              </a:ext>
            </a:extLst>
          </p:cNvPr>
          <p:cNvSpPr/>
          <p:nvPr/>
        </p:nvSpPr>
        <p:spPr>
          <a:xfrm>
            <a:off x="6844159" y="3368919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F81C5A0C-DFB5-D709-5D13-AC75662EA253}"/>
              </a:ext>
            </a:extLst>
          </p:cNvPr>
          <p:cNvSpPr/>
          <p:nvPr/>
        </p:nvSpPr>
        <p:spPr>
          <a:xfrm>
            <a:off x="6628761" y="3368919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75" name="그림 74">
            <a:extLst>
              <a:ext uri="{FF2B5EF4-FFF2-40B4-BE49-F238E27FC236}">
                <a16:creationId xmlns:a16="http://schemas.microsoft.com/office/drawing/2014/main" id="{59C5331C-4246-5D86-8813-D525D702A936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88" y="3198571"/>
            <a:ext cx="165240" cy="148698"/>
          </a:xfrm>
          <a:prstGeom prst="rect">
            <a:avLst/>
          </a:prstGeom>
        </p:spPr>
      </p:pic>
      <p:sp>
        <p:nvSpPr>
          <p:cNvPr id="76" name="직사각형 75">
            <a:extLst>
              <a:ext uri="{FF2B5EF4-FFF2-40B4-BE49-F238E27FC236}">
                <a16:creationId xmlns:a16="http://schemas.microsoft.com/office/drawing/2014/main" id="{7B0AE855-4260-FB83-A970-47E69A3835EE}"/>
              </a:ext>
            </a:extLst>
          </p:cNvPr>
          <p:cNvSpPr/>
          <p:nvPr/>
        </p:nvSpPr>
        <p:spPr>
          <a:xfrm>
            <a:off x="7729189" y="3198573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A87133B4-EDD9-9F60-BFB5-C36E647B824F}"/>
              </a:ext>
            </a:extLst>
          </p:cNvPr>
          <p:cNvSpPr/>
          <p:nvPr/>
        </p:nvSpPr>
        <p:spPr>
          <a:xfrm>
            <a:off x="7729189" y="337249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D2047A9F-7935-F0FE-9E62-3B7ECB624CB7}"/>
              </a:ext>
            </a:extLst>
          </p:cNvPr>
          <p:cNvSpPr/>
          <p:nvPr/>
        </p:nvSpPr>
        <p:spPr>
          <a:xfrm>
            <a:off x="7513794" y="337249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F23B09FF-ED61-9671-62CA-B413D3502514}"/>
              </a:ext>
            </a:extLst>
          </p:cNvPr>
          <p:cNvSpPr/>
          <p:nvPr/>
        </p:nvSpPr>
        <p:spPr>
          <a:xfrm>
            <a:off x="1796796" y="3877685"/>
            <a:ext cx="593993" cy="1600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시스템</a:t>
            </a:r>
            <a:endParaRPr lang="en-US" altLang="ko-KR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접근제어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EADA0AA6-BF10-9771-0F08-7FD5E3344DB5}"/>
              </a:ext>
            </a:extLst>
          </p:cNvPr>
          <p:cNvSpPr/>
          <p:nvPr/>
        </p:nvSpPr>
        <p:spPr>
          <a:xfrm>
            <a:off x="1141374" y="3948233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ESB </a:t>
            </a:r>
            <a:r>
              <a:rPr lang="ko-KR" altLang="en-US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979AB19B-9B43-BDC1-F670-BB31594FE619}"/>
              </a:ext>
            </a:extLst>
          </p:cNvPr>
          <p:cNvSpPr/>
          <p:nvPr/>
        </p:nvSpPr>
        <p:spPr>
          <a:xfrm>
            <a:off x="1153610" y="3548156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SSO AP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9F2EFBE1-6B49-3DB6-EC1E-A56577FD8588}"/>
              </a:ext>
            </a:extLst>
          </p:cNvPr>
          <p:cNvSpPr/>
          <p:nvPr/>
        </p:nvSpPr>
        <p:spPr>
          <a:xfrm>
            <a:off x="1094580" y="3207691"/>
            <a:ext cx="681316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71CCB96C-249E-3512-93A3-BE77A8638E82}"/>
              </a:ext>
            </a:extLst>
          </p:cNvPr>
          <p:cNvSpPr/>
          <p:nvPr/>
        </p:nvSpPr>
        <p:spPr>
          <a:xfrm>
            <a:off x="1761279" y="4263831"/>
            <a:ext cx="681316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r>
              <a:rPr lang="ko-KR" altLang="en-US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접근제어</a:t>
            </a:r>
          </a:p>
        </p:txBody>
      </p:sp>
      <p:pic>
        <p:nvPicPr>
          <p:cNvPr id="84" name="그림 83">
            <a:extLst>
              <a:ext uri="{FF2B5EF4-FFF2-40B4-BE49-F238E27FC236}">
                <a16:creationId xmlns:a16="http://schemas.microsoft.com/office/drawing/2014/main" id="{637CA272-B0AB-1938-66C8-683DF128D7F7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9" y="4406244"/>
            <a:ext cx="123963" cy="116461"/>
          </a:xfrm>
          <a:prstGeom prst="rect">
            <a:avLst/>
          </a:prstGeom>
        </p:spPr>
      </p:pic>
      <p:pic>
        <p:nvPicPr>
          <p:cNvPr id="85" name="그림 84">
            <a:extLst>
              <a:ext uri="{FF2B5EF4-FFF2-40B4-BE49-F238E27FC236}">
                <a16:creationId xmlns:a16="http://schemas.microsoft.com/office/drawing/2014/main" id="{E66B4ED8-7525-31CE-4FC0-06411ABF2AE7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86" y="4406244"/>
            <a:ext cx="123963" cy="116461"/>
          </a:xfrm>
          <a:prstGeom prst="rect">
            <a:avLst/>
          </a:prstGeom>
        </p:spPr>
      </p:pic>
      <p:sp>
        <p:nvSpPr>
          <p:cNvPr id="86" name="왼쪽/오른쪽 화살표 414">
            <a:extLst>
              <a:ext uri="{FF2B5EF4-FFF2-40B4-BE49-F238E27FC236}">
                <a16:creationId xmlns:a16="http://schemas.microsoft.com/office/drawing/2014/main" id="{4CCFF70C-F314-BF37-905F-FF607C494B8F}"/>
              </a:ext>
            </a:extLst>
          </p:cNvPr>
          <p:cNvSpPr/>
          <p:nvPr/>
        </p:nvSpPr>
        <p:spPr>
          <a:xfrm>
            <a:off x="5107248" y="4441932"/>
            <a:ext cx="125422" cy="45085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8DC59013-5C45-B291-8694-E2D37107B55B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9" y="4110940"/>
            <a:ext cx="123963" cy="116461"/>
          </a:xfrm>
          <a:prstGeom prst="rect">
            <a:avLst/>
          </a:prstGeom>
        </p:spPr>
      </p:pic>
      <p:pic>
        <p:nvPicPr>
          <p:cNvPr id="88" name="그림 87">
            <a:extLst>
              <a:ext uri="{FF2B5EF4-FFF2-40B4-BE49-F238E27FC236}">
                <a16:creationId xmlns:a16="http://schemas.microsoft.com/office/drawing/2014/main" id="{B041A9FE-7333-F054-DE71-AE354F66656C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86" y="4110940"/>
            <a:ext cx="123963" cy="116461"/>
          </a:xfrm>
          <a:prstGeom prst="rect">
            <a:avLst/>
          </a:prstGeom>
        </p:spPr>
      </p:pic>
      <p:sp>
        <p:nvSpPr>
          <p:cNvPr id="89" name="왼쪽/오른쪽 화살표 414">
            <a:extLst>
              <a:ext uri="{FF2B5EF4-FFF2-40B4-BE49-F238E27FC236}">
                <a16:creationId xmlns:a16="http://schemas.microsoft.com/office/drawing/2014/main" id="{B6D974E5-188D-4C25-FDCD-9EE8931C6F0E}"/>
              </a:ext>
            </a:extLst>
          </p:cNvPr>
          <p:cNvSpPr/>
          <p:nvPr/>
        </p:nvSpPr>
        <p:spPr>
          <a:xfrm>
            <a:off x="5107248" y="4146628"/>
            <a:ext cx="125422" cy="45085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90" name="그림 89">
            <a:extLst>
              <a:ext uri="{FF2B5EF4-FFF2-40B4-BE49-F238E27FC236}">
                <a16:creationId xmlns:a16="http://schemas.microsoft.com/office/drawing/2014/main" id="{61CCD9D9-B0FA-2B22-AE74-B66F87668962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9" y="4726599"/>
            <a:ext cx="123963" cy="116461"/>
          </a:xfrm>
          <a:prstGeom prst="rect">
            <a:avLst/>
          </a:prstGeom>
        </p:spPr>
      </p:pic>
      <p:pic>
        <p:nvPicPr>
          <p:cNvPr id="91" name="그림 90">
            <a:extLst>
              <a:ext uri="{FF2B5EF4-FFF2-40B4-BE49-F238E27FC236}">
                <a16:creationId xmlns:a16="http://schemas.microsoft.com/office/drawing/2014/main" id="{DD7B0E21-B323-E14F-F7B4-5E7E20023338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9" y="3849515"/>
            <a:ext cx="123963" cy="116461"/>
          </a:xfrm>
          <a:prstGeom prst="rect">
            <a:avLst/>
          </a:prstGeom>
        </p:spPr>
      </p:pic>
      <p:pic>
        <p:nvPicPr>
          <p:cNvPr id="92" name="그림 91">
            <a:extLst>
              <a:ext uri="{FF2B5EF4-FFF2-40B4-BE49-F238E27FC236}">
                <a16:creationId xmlns:a16="http://schemas.microsoft.com/office/drawing/2014/main" id="{B75ADA9F-42A1-6D39-0E64-D9AE5C6745C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9" y="3567247"/>
            <a:ext cx="123963" cy="116461"/>
          </a:xfrm>
          <a:prstGeom prst="rect">
            <a:avLst/>
          </a:prstGeom>
        </p:spPr>
      </p:pic>
      <p:pic>
        <p:nvPicPr>
          <p:cNvPr id="93" name="그림 92">
            <a:extLst>
              <a:ext uri="{FF2B5EF4-FFF2-40B4-BE49-F238E27FC236}">
                <a16:creationId xmlns:a16="http://schemas.microsoft.com/office/drawing/2014/main" id="{90437116-9674-3FFC-9D23-516B731C0A23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86" y="3567247"/>
            <a:ext cx="123963" cy="116461"/>
          </a:xfrm>
          <a:prstGeom prst="rect">
            <a:avLst/>
          </a:prstGeom>
        </p:spPr>
      </p:pic>
      <p:sp>
        <p:nvSpPr>
          <p:cNvPr id="94" name="왼쪽/오른쪽 화살표 414">
            <a:extLst>
              <a:ext uri="{FF2B5EF4-FFF2-40B4-BE49-F238E27FC236}">
                <a16:creationId xmlns:a16="http://schemas.microsoft.com/office/drawing/2014/main" id="{53E1FDEC-1B87-1745-BE40-276F0F1DDD0E}"/>
              </a:ext>
            </a:extLst>
          </p:cNvPr>
          <p:cNvSpPr/>
          <p:nvPr/>
        </p:nvSpPr>
        <p:spPr>
          <a:xfrm>
            <a:off x="5107248" y="3602935"/>
            <a:ext cx="125422" cy="45085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95" name="그림 94">
            <a:extLst>
              <a:ext uri="{FF2B5EF4-FFF2-40B4-BE49-F238E27FC236}">
                <a16:creationId xmlns:a16="http://schemas.microsoft.com/office/drawing/2014/main" id="{7F20714E-6D33-D106-6C25-F1CE8D6813B7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9" y="3306515"/>
            <a:ext cx="123963" cy="116461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A2D43E78-9042-0B80-580B-A1447D4BC284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86" y="3306515"/>
            <a:ext cx="123963" cy="116461"/>
          </a:xfrm>
          <a:prstGeom prst="rect">
            <a:avLst/>
          </a:prstGeom>
        </p:spPr>
      </p:pic>
      <p:sp>
        <p:nvSpPr>
          <p:cNvPr id="97" name="왼쪽/오른쪽 화살표 414">
            <a:extLst>
              <a:ext uri="{FF2B5EF4-FFF2-40B4-BE49-F238E27FC236}">
                <a16:creationId xmlns:a16="http://schemas.microsoft.com/office/drawing/2014/main" id="{3C0FEE54-2C43-B99D-30E1-BC640A32B7B0}"/>
              </a:ext>
            </a:extLst>
          </p:cNvPr>
          <p:cNvSpPr/>
          <p:nvPr/>
        </p:nvSpPr>
        <p:spPr>
          <a:xfrm>
            <a:off x="5107248" y="3342203"/>
            <a:ext cx="125422" cy="45085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98" name="그림 97">
            <a:extLst>
              <a:ext uri="{FF2B5EF4-FFF2-40B4-BE49-F238E27FC236}">
                <a16:creationId xmlns:a16="http://schemas.microsoft.com/office/drawing/2014/main" id="{99325860-D993-BBEB-D6AA-6F4BBA53BBAB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70" y="2786924"/>
            <a:ext cx="123963" cy="116461"/>
          </a:xfrm>
          <a:prstGeom prst="rect">
            <a:avLst/>
          </a:prstGeom>
        </p:spPr>
      </p:pic>
      <p:pic>
        <p:nvPicPr>
          <p:cNvPr id="99" name="그림 98">
            <a:extLst>
              <a:ext uri="{FF2B5EF4-FFF2-40B4-BE49-F238E27FC236}">
                <a16:creationId xmlns:a16="http://schemas.microsoft.com/office/drawing/2014/main" id="{0AD55887-9C88-F1F5-6A75-D42B88B5C397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486" y="2786924"/>
            <a:ext cx="123963" cy="116461"/>
          </a:xfrm>
          <a:prstGeom prst="rect">
            <a:avLst/>
          </a:prstGeom>
        </p:spPr>
      </p:pic>
      <p:sp>
        <p:nvSpPr>
          <p:cNvPr id="100" name="왼쪽/오른쪽 화살표 414">
            <a:extLst>
              <a:ext uri="{FF2B5EF4-FFF2-40B4-BE49-F238E27FC236}">
                <a16:creationId xmlns:a16="http://schemas.microsoft.com/office/drawing/2014/main" id="{8C2A2E3C-BED3-7AB7-D1A4-6349E953B6FE}"/>
              </a:ext>
            </a:extLst>
          </p:cNvPr>
          <p:cNvSpPr/>
          <p:nvPr/>
        </p:nvSpPr>
        <p:spPr>
          <a:xfrm>
            <a:off x="5072248" y="2822611"/>
            <a:ext cx="125422" cy="45085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101" name="그림 100">
            <a:extLst>
              <a:ext uri="{FF2B5EF4-FFF2-40B4-BE49-F238E27FC236}">
                <a16:creationId xmlns:a16="http://schemas.microsoft.com/office/drawing/2014/main" id="{68C51906-8ACE-04C7-8626-05F975FAF288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199" y="1365892"/>
            <a:ext cx="165240" cy="190900"/>
          </a:xfrm>
          <a:prstGeom prst="rect">
            <a:avLst/>
          </a:prstGeom>
          <a:ln>
            <a:noFill/>
          </a:ln>
        </p:spPr>
      </p:pic>
      <p:pic>
        <p:nvPicPr>
          <p:cNvPr id="102" name="그림 101">
            <a:extLst>
              <a:ext uri="{FF2B5EF4-FFF2-40B4-BE49-F238E27FC236}">
                <a16:creationId xmlns:a16="http://schemas.microsoft.com/office/drawing/2014/main" id="{4834A6F1-D281-515C-4654-110792077818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066" y="4081245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3" name="그림 102">
            <a:extLst>
              <a:ext uri="{FF2B5EF4-FFF2-40B4-BE49-F238E27FC236}">
                <a16:creationId xmlns:a16="http://schemas.microsoft.com/office/drawing/2014/main" id="{AFAD718C-C449-9817-9E36-85A0334B5D7C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33" y="4081245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4" name="그림 103">
            <a:extLst>
              <a:ext uri="{FF2B5EF4-FFF2-40B4-BE49-F238E27FC236}">
                <a16:creationId xmlns:a16="http://schemas.microsoft.com/office/drawing/2014/main" id="{D58E939A-D93A-3458-395F-A008A7BF2BFC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54" y="3194223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5" name="그림 104">
            <a:extLst>
              <a:ext uri="{FF2B5EF4-FFF2-40B4-BE49-F238E27FC236}">
                <a16:creationId xmlns:a16="http://schemas.microsoft.com/office/drawing/2014/main" id="{316B5D70-C0CF-D735-7A1E-C9B32AEDBC77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54" y="3368140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6" name="그림 105">
            <a:extLst>
              <a:ext uri="{FF2B5EF4-FFF2-40B4-BE49-F238E27FC236}">
                <a16:creationId xmlns:a16="http://schemas.microsoft.com/office/drawing/2014/main" id="{93C5F8A6-CD12-24F2-E0C8-D46113403008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956" y="3368140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7" name="그림 106">
            <a:extLst>
              <a:ext uri="{FF2B5EF4-FFF2-40B4-BE49-F238E27FC236}">
                <a16:creationId xmlns:a16="http://schemas.microsoft.com/office/drawing/2014/main" id="{66431D70-03EC-6C08-A3A9-F4298AA2553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385" y="3197794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8" name="그림 107">
            <a:extLst>
              <a:ext uri="{FF2B5EF4-FFF2-40B4-BE49-F238E27FC236}">
                <a16:creationId xmlns:a16="http://schemas.microsoft.com/office/drawing/2014/main" id="{6C70A1DA-DAC9-A1DE-E8FE-C2EA8F1A0693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385" y="3371711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9" name="그림 108">
            <a:extLst>
              <a:ext uri="{FF2B5EF4-FFF2-40B4-BE49-F238E27FC236}">
                <a16:creationId xmlns:a16="http://schemas.microsoft.com/office/drawing/2014/main" id="{CFDE33F1-01DF-4DE7-FB5E-2DAE58BB632A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88" y="3371711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0" name="그림 109">
            <a:extLst>
              <a:ext uri="{FF2B5EF4-FFF2-40B4-BE49-F238E27FC236}">
                <a16:creationId xmlns:a16="http://schemas.microsoft.com/office/drawing/2014/main" id="{C67E69E9-786B-4F82-7BA9-A8E147971AEC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066" y="3907328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1" name="그림 110">
            <a:extLst>
              <a:ext uri="{FF2B5EF4-FFF2-40B4-BE49-F238E27FC236}">
                <a16:creationId xmlns:a16="http://schemas.microsoft.com/office/drawing/2014/main" id="{74CFFA14-8246-B7DA-110A-A819125A12ED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33" y="3907328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2" name="그림 111">
            <a:extLst>
              <a:ext uri="{FF2B5EF4-FFF2-40B4-BE49-F238E27FC236}">
                <a16:creationId xmlns:a16="http://schemas.microsoft.com/office/drawing/2014/main" id="{BAC1B7D6-033B-EC3E-7CB7-E8AD24E3E046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196" y="3907328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3" name="그림 112">
            <a:extLst>
              <a:ext uri="{FF2B5EF4-FFF2-40B4-BE49-F238E27FC236}">
                <a16:creationId xmlns:a16="http://schemas.microsoft.com/office/drawing/2014/main" id="{E75540FF-1236-4AA2-363E-2CF69372E2AD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000" y="4081245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4" name="그림 113">
            <a:extLst>
              <a:ext uri="{FF2B5EF4-FFF2-40B4-BE49-F238E27FC236}">
                <a16:creationId xmlns:a16="http://schemas.microsoft.com/office/drawing/2014/main" id="{A7009EDB-7F34-D07F-8AFC-B165AA39E1BB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605" y="4081245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5" name="그림 114">
            <a:extLst>
              <a:ext uri="{FF2B5EF4-FFF2-40B4-BE49-F238E27FC236}">
                <a16:creationId xmlns:a16="http://schemas.microsoft.com/office/drawing/2014/main" id="{9EA8F0E9-16BF-1209-4C45-4D27965D328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000" y="3907328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563958B4-0200-92C8-DD5B-516AC8353EEB}"/>
              </a:ext>
            </a:extLst>
          </p:cNvPr>
          <p:cNvSpPr/>
          <p:nvPr/>
        </p:nvSpPr>
        <p:spPr>
          <a:xfrm>
            <a:off x="1111071" y="2628528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5E7E8318-5C16-0DF3-AC3D-0A02B898A616}"/>
              </a:ext>
            </a:extLst>
          </p:cNvPr>
          <p:cNvSpPr/>
          <p:nvPr/>
        </p:nvSpPr>
        <p:spPr>
          <a:xfrm>
            <a:off x="2798433" y="2641567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D-ARS 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18" name="그룹 117">
            <a:extLst>
              <a:ext uri="{FF2B5EF4-FFF2-40B4-BE49-F238E27FC236}">
                <a16:creationId xmlns:a16="http://schemas.microsoft.com/office/drawing/2014/main" id="{A143D265-29DF-2873-09C6-5B8EF0B19F0E}"/>
              </a:ext>
            </a:extLst>
          </p:cNvPr>
          <p:cNvGrpSpPr/>
          <p:nvPr/>
        </p:nvGrpSpPr>
        <p:grpSpPr>
          <a:xfrm>
            <a:off x="3521014" y="3306515"/>
            <a:ext cx="587103" cy="151271"/>
            <a:chOff x="2399307" y="3977793"/>
            <a:chExt cx="529200" cy="179991"/>
          </a:xfrm>
        </p:grpSpPr>
        <p:sp>
          <p:nvSpPr>
            <p:cNvPr id="603" name="직사각형 602">
              <a:extLst>
                <a:ext uri="{FF2B5EF4-FFF2-40B4-BE49-F238E27FC236}">
                  <a16:creationId xmlns:a16="http://schemas.microsoft.com/office/drawing/2014/main" id="{E6D403F3-A509-7720-3AAA-BD53A470C793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604" name="그림 603">
              <a:extLst>
                <a:ext uri="{FF2B5EF4-FFF2-40B4-BE49-F238E27FC236}">
                  <a16:creationId xmlns:a16="http://schemas.microsoft.com/office/drawing/2014/main" id="{26C8F3CA-B139-3E2F-7DF8-6F3EE621B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605" name="왼쪽/오른쪽 화살표 414">
              <a:extLst>
                <a:ext uri="{FF2B5EF4-FFF2-40B4-BE49-F238E27FC236}">
                  <a16:creationId xmlns:a16="http://schemas.microsoft.com/office/drawing/2014/main" id="{DE785ACD-E0FB-CA21-8E38-27F218820C06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06" name="직사각형 605">
              <a:extLst>
                <a:ext uri="{FF2B5EF4-FFF2-40B4-BE49-F238E27FC236}">
                  <a16:creationId xmlns:a16="http://schemas.microsoft.com/office/drawing/2014/main" id="{720D0329-18FF-CA40-BE20-D3EF47EABB72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607" name="그림 606">
              <a:extLst>
                <a:ext uri="{FF2B5EF4-FFF2-40B4-BE49-F238E27FC236}">
                  <a16:creationId xmlns:a16="http://schemas.microsoft.com/office/drawing/2014/main" id="{A4BD7AB6-F912-E8B2-EE57-8076E2744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689E86FF-CFE4-ECEA-C836-78297495C569}"/>
              </a:ext>
            </a:extLst>
          </p:cNvPr>
          <p:cNvGrpSpPr/>
          <p:nvPr/>
        </p:nvGrpSpPr>
        <p:grpSpPr>
          <a:xfrm>
            <a:off x="9818782" y="3351807"/>
            <a:ext cx="195701" cy="151176"/>
            <a:chOff x="8875374" y="3386241"/>
            <a:chExt cx="176400" cy="179879"/>
          </a:xfrm>
        </p:grpSpPr>
        <p:sp>
          <p:nvSpPr>
            <p:cNvPr id="601" name="직사각형 600">
              <a:extLst>
                <a:ext uri="{FF2B5EF4-FFF2-40B4-BE49-F238E27FC236}">
                  <a16:creationId xmlns:a16="http://schemas.microsoft.com/office/drawing/2014/main" id="{94422E82-3E31-AD65-74AF-0BE553E294A1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602" name="그림 601">
              <a:extLst>
                <a:ext uri="{FF2B5EF4-FFF2-40B4-BE49-F238E27FC236}">
                  <a16:creationId xmlns:a16="http://schemas.microsoft.com/office/drawing/2014/main" id="{359A1988-90F3-7E80-B5AC-D02E436FCA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FD360A0A-2B14-8EF1-DBF0-DF930D4C9517}"/>
              </a:ext>
            </a:extLst>
          </p:cNvPr>
          <p:cNvGrpSpPr/>
          <p:nvPr/>
        </p:nvGrpSpPr>
        <p:grpSpPr>
          <a:xfrm>
            <a:off x="1143670" y="4059924"/>
            <a:ext cx="587103" cy="151278"/>
            <a:chOff x="875734" y="4450521"/>
            <a:chExt cx="529200" cy="180000"/>
          </a:xfrm>
        </p:grpSpPr>
        <p:sp>
          <p:nvSpPr>
            <p:cNvPr id="597" name="직사각형 596">
              <a:extLst>
                <a:ext uri="{FF2B5EF4-FFF2-40B4-BE49-F238E27FC236}">
                  <a16:creationId xmlns:a16="http://schemas.microsoft.com/office/drawing/2014/main" id="{A82267DF-0D53-E601-FF85-37A08169957D}"/>
                </a:ext>
              </a:extLst>
            </p:cNvPr>
            <p:cNvSpPr/>
            <p:nvPr/>
          </p:nvSpPr>
          <p:spPr>
            <a:xfrm>
              <a:off x="875734" y="4450521"/>
              <a:ext cx="529200" cy="18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98" name="왼쪽/오른쪽 화살표 414">
              <a:extLst>
                <a:ext uri="{FF2B5EF4-FFF2-40B4-BE49-F238E27FC236}">
                  <a16:creationId xmlns:a16="http://schemas.microsoft.com/office/drawing/2014/main" id="{FA3D32D5-927E-917E-E471-86C7BEAB0EA3}"/>
                </a:ext>
              </a:extLst>
            </p:cNvPr>
            <p:cNvSpPr/>
            <p:nvPr/>
          </p:nvSpPr>
          <p:spPr>
            <a:xfrm>
              <a:off x="1057574" y="4509238"/>
              <a:ext cx="165520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99" name="그림 598">
              <a:extLst>
                <a:ext uri="{FF2B5EF4-FFF2-40B4-BE49-F238E27FC236}">
                  <a16:creationId xmlns:a16="http://schemas.microsoft.com/office/drawing/2014/main" id="{725EEF36-A52A-3949-3C95-5F59A5EF2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446" y="4467376"/>
              <a:ext cx="127820" cy="149042"/>
            </a:xfrm>
            <a:prstGeom prst="rect">
              <a:avLst/>
            </a:prstGeom>
          </p:spPr>
        </p:pic>
        <p:pic>
          <p:nvPicPr>
            <p:cNvPr id="600" name="그림 599">
              <a:extLst>
                <a:ext uri="{FF2B5EF4-FFF2-40B4-BE49-F238E27FC236}">
                  <a16:creationId xmlns:a16="http://schemas.microsoft.com/office/drawing/2014/main" id="{637E3FFB-40AD-3D11-3502-1254BEED7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8342" y="4470405"/>
              <a:ext cx="127820" cy="149042"/>
            </a:xfrm>
            <a:prstGeom prst="rect">
              <a:avLst/>
            </a:prstGeom>
          </p:spPr>
        </p:pic>
      </p:grp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9FBE1F97-4708-5E45-41B0-38C778B5944C}"/>
              </a:ext>
            </a:extLst>
          </p:cNvPr>
          <p:cNvGrpSpPr/>
          <p:nvPr/>
        </p:nvGrpSpPr>
        <p:grpSpPr>
          <a:xfrm>
            <a:off x="1138496" y="5790566"/>
            <a:ext cx="587103" cy="151278"/>
            <a:chOff x="2317735" y="6284341"/>
            <a:chExt cx="529200" cy="180000"/>
          </a:xfrm>
        </p:grpSpPr>
        <p:sp>
          <p:nvSpPr>
            <p:cNvPr id="592" name="직사각형 591">
              <a:extLst>
                <a:ext uri="{FF2B5EF4-FFF2-40B4-BE49-F238E27FC236}">
                  <a16:creationId xmlns:a16="http://schemas.microsoft.com/office/drawing/2014/main" id="{C3160C88-B64A-AA52-A1C6-605D0B1A4444}"/>
                </a:ext>
              </a:extLst>
            </p:cNvPr>
            <p:cNvSpPr/>
            <p:nvPr/>
          </p:nvSpPr>
          <p:spPr>
            <a:xfrm>
              <a:off x="2317735" y="6284341"/>
              <a:ext cx="529200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593" name="그림 592">
              <a:extLst>
                <a:ext uri="{FF2B5EF4-FFF2-40B4-BE49-F238E27FC236}">
                  <a16:creationId xmlns:a16="http://schemas.microsoft.com/office/drawing/2014/main" id="{F677C3AA-7663-B72F-6133-99DAEFBD3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4444" y="6288105"/>
              <a:ext cx="137951" cy="168734"/>
            </a:xfrm>
            <a:prstGeom prst="rect">
              <a:avLst/>
            </a:prstGeom>
          </p:spPr>
        </p:pic>
        <p:sp>
          <p:nvSpPr>
            <p:cNvPr id="594" name="왼쪽/오른쪽 화살표 414">
              <a:extLst>
                <a:ext uri="{FF2B5EF4-FFF2-40B4-BE49-F238E27FC236}">
                  <a16:creationId xmlns:a16="http://schemas.microsoft.com/office/drawing/2014/main" id="{8B0E312E-19F7-0D76-4F8C-ACE09F33A69F}"/>
                </a:ext>
              </a:extLst>
            </p:cNvPr>
            <p:cNvSpPr/>
            <p:nvPr/>
          </p:nvSpPr>
          <p:spPr>
            <a:xfrm>
              <a:off x="2489104" y="6340016"/>
              <a:ext cx="165520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95" name="직사각형 594">
              <a:extLst>
                <a:ext uri="{FF2B5EF4-FFF2-40B4-BE49-F238E27FC236}">
                  <a16:creationId xmlns:a16="http://schemas.microsoft.com/office/drawing/2014/main" id="{000B8DD2-97E0-FCC4-1952-9879009CBFC0}"/>
                </a:ext>
              </a:extLst>
            </p:cNvPr>
            <p:cNvSpPr/>
            <p:nvPr/>
          </p:nvSpPr>
          <p:spPr>
            <a:xfrm>
              <a:off x="2687589" y="6304454"/>
              <a:ext cx="139039" cy="14431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596" name="그림 595">
              <a:extLst>
                <a:ext uri="{FF2B5EF4-FFF2-40B4-BE49-F238E27FC236}">
                  <a16:creationId xmlns:a16="http://schemas.microsoft.com/office/drawing/2014/main" id="{8C6F251E-FBE7-3B04-FBE6-79F8C6F95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1992" y="6299261"/>
              <a:ext cx="130232" cy="15470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21F76CA0-BFE6-E1C1-FE85-DFAD5B6D3257}"/>
              </a:ext>
            </a:extLst>
          </p:cNvPr>
          <p:cNvSpPr/>
          <p:nvPr/>
        </p:nvSpPr>
        <p:spPr>
          <a:xfrm>
            <a:off x="1801215" y="3534612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EMS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솔루션</a:t>
            </a:r>
          </a:p>
        </p:txBody>
      </p: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8963675B-F0E1-AE86-D778-B2E76FAB5FD2}"/>
              </a:ext>
            </a:extLst>
          </p:cNvPr>
          <p:cNvGrpSpPr/>
          <p:nvPr/>
        </p:nvGrpSpPr>
        <p:grpSpPr>
          <a:xfrm>
            <a:off x="1802946" y="4060222"/>
            <a:ext cx="588209" cy="151278"/>
            <a:chOff x="1469989" y="4450875"/>
            <a:chExt cx="530198" cy="180000"/>
          </a:xfrm>
        </p:grpSpPr>
        <p:sp>
          <p:nvSpPr>
            <p:cNvPr id="588" name="직사각형 587">
              <a:extLst>
                <a:ext uri="{FF2B5EF4-FFF2-40B4-BE49-F238E27FC236}">
                  <a16:creationId xmlns:a16="http://schemas.microsoft.com/office/drawing/2014/main" id="{C061EFBF-7D33-4F51-D199-47DDE142BB32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89" name="왼쪽/오른쪽 화살표 414">
              <a:extLst>
                <a:ext uri="{FF2B5EF4-FFF2-40B4-BE49-F238E27FC236}">
                  <a16:creationId xmlns:a16="http://schemas.microsoft.com/office/drawing/2014/main" id="{E2C4672A-AC22-5EBC-235D-495497A66B19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90" name="그림 589">
              <a:extLst>
                <a:ext uri="{FF2B5EF4-FFF2-40B4-BE49-F238E27FC236}">
                  <a16:creationId xmlns:a16="http://schemas.microsoft.com/office/drawing/2014/main" id="{6A9C7C46-FBFF-F412-AADC-8A51C0DE4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591" name="그림 590">
              <a:extLst>
                <a:ext uri="{FF2B5EF4-FFF2-40B4-BE49-F238E27FC236}">
                  <a16:creationId xmlns:a16="http://schemas.microsoft.com/office/drawing/2014/main" id="{FD4C918D-004A-24DB-B529-05A29DDFA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9B09B89C-E82E-51A5-C99C-194733561E7C}"/>
              </a:ext>
            </a:extLst>
          </p:cNvPr>
          <p:cNvGrpSpPr/>
          <p:nvPr/>
        </p:nvGrpSpPr>
        <p:grpSpPr>
          <a:xfrm>
            <a:off x="10285898" y="5080102"/>
            <a:ext cx="1017071" cy="920331"/>
            <a:chOff x="771127" y="5077131"/>
            <a:chExt cx="916764" cy="1095069"/>
          </a:xfrm>
        </p:grpSpPr>
        <p:sp>
          <p:nvSpPr>
            <p:cNvPr id="573" name="직사각형 572">
              <a:extLst>
                <a:ext uri="{FF2B5EF4-FFF2-40B4-BE49-F238E27FC236}">
                  <a16:creationId xmlns:a16="http://schemas.microsoft.com/office/drawing/2014/main" id="{C0329AFB-041A-A35B-9D67-C73E12627781}"/>
                </a:ext>
              </a:extLst>
            </p:cNvPr>
            <p:cNvSpPr/>
            <p:nvPr/>
          </p:nvSpPr>
          <p:spPr>
            <a:xfrm>
              <a:off x="771127" y="5181586"/>
              <a:ext cx="916764" cy="990614"/>
            </a:xfrm>
            <a:prstGeom prst="rect">
              <a:avLst/>
            </a:prstGeom>
            <a:solidFill>
              <a:srgbClr val="FFFAEC"/>
            </a:solidFill>
            <a:ln w="6350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234"/>
            </a:p>
          </p:txBody>
        </p:sp>
        <p:grpSp>
          <p:nvGrpSpPr>
            <p:cNvPr id="574" name="그룹 573">
              <a:extLst>
                <a:ext uri="{FF2B5EF4-FFF2-40B4-BE49-F238E27FC236}">
                  <a16:creationId xmlns:a16="http://schemas.microsoft.com/office/drawing/2014/main" id="{E6D450A5-2658-E10F-0CCD-029B778F62B5}"/>
                </a:ext>
              </a:extLst>
            </p:cNvPr>
            <p:cNvGrpSpPr/>
            <p:nvPr/>
          </p:nvGrpSpPr>
          <p:grpSpPr>
            <a:xfrm>
              <a:off x="846694" y="5227583"/>
              <a:ext cx="783460" cy="849571"/>
              <a:chOff x="803844" y="4110794"/>
              <a:chExt cx="783460" cy="849571"/>
            </a:xfrm>
          </p:grpSpPr>
          <p:sp>
            <p:nvSpPr>
              <p:cNvPr id="576" name="직사각형 575">
                <a:extLst>
                  <a:ext uri="{FF2B5EF4-FFF2-40B4-BE49-F238E27FC236}">
                    <a16:creationId xmlns:a16="http://schemas.microsoft.com/office/drawing/2014/main" id="{BA7AD621-EE3A-168B-10DF-CB133F9BB8AE}"/>
                  </a:ext>
                </a:extLst>
              </p:cNvPr>
              <p:cNvSpPr/>
              <p:nvPr/>
            </p:nvSpPr>
            <p:spPr>
              <a:xfrm>
                <a:off x="863791" y="4252992"/>
                <a:ext cx="585559" cy="242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/>
              <a:lstStyle/>
              <a:p>
                <a:pPr marL="372561" algn="ctr"/>
                <a:endParaRPr lang="ko-KR" altLang="en-US" sz="1035" spc="-41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577" name="왼쪽/오른쪽 화살표 414">
                <a:extLst>
                  <a:ext uri="{FF2B5EF4-FFF2-40B4-BE49-F238E27FC236}">
                    <a16:creationId xmlns:a16="http://schemas.microsoft.com/office/drawing/2014/main" id="{5D629B64-DF59-B56B-356D-60FD58A3F283}"/>
                  </a:ext>
                </a:extLst>
              </p:cNvPr>
              <p:cNvSpPr/>
              <p:nvPr/>
            </p:nvSpPr>
            <p:spPr>
              <a:xfrm>
                <a:off x="1048471" y="4343861"/>
                <a:ext cx="165520" cy="64911"/>
              </a:xfrm>
              <a:prstGeom prst="leftRightArrow">
                <a:avLst/>
              </a:prstGeom>
              <a:solidFill>
                <a:srgbClr val="0867BE"/>
              </a:solidFill>
              <a:ln w="3175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1862" spc="-41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578" name="그림 577">
                <a:extLst>
                  <a:ext uri="{FF2B5EF4-FFF2-40B4-BE49-F238E27FC236}">
                    <a16:creationId xmlns:a16="http://schemas.microsoft.com/office/drawing/2014/main" id="{99E51A98-FD19-3ED7-FAE3-29F1E9ACE5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867" y="4301796"/>
                <a:ext cx="127820" cy="149042"/>
              </a:xfrm>
              <a:prstGeom prst="rect">
                <a:avLst/>
              </a:prstGeom>
              <a:ln>
                <a:noFill/>
                <a:prstDash val="sysDot"/>
              </a:ln>
            </p:spPr>
          </p:pic>
          <p:sp>
            <p:nvSpPr>
              <p:cNvPr id="579" name="직사각형 578">
                <a:extLst>
                  <a:ext uri="{FF2B5EF4-FFF2-40B4-BE49-F238E27FC236}">
                    <a16:creationId xmlns:a16="http://schemas.microsoft.com/office/drawing/2014/main" id="{44C5DAFE-0E79-58EA-53E7-0E562CC614C4}"/>
                  </a:ext>
                </a:extLst>
              </p:cNvPr>
              <p:cNvSpPr/>
              <p:nvPr/>
            </p:nvSpPr>
            <p:spPr>
              <a:xfrm>
                <a:off x="1251359" y="4288673"/>
                <a:ext cx="161914" cy="17621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sp>
            <p:nvSpPr>
              <p:cNvPr id="580" name="직사각형 579">
                <a:extLst>
                  <a:ext uri="{FF2B5EF4-FFF2-40B4-BE49-F238E27FC236}">
                    <a16:creationId xmlns:a16="http://schemas.microsoft.com/office/drawing/2014/main" id="{61C73C10-163A-FBF5-DD7B-160CC3CCC604}"/>
                  </a:ext>
                </a:extLst>
              </p:cNvPr>
              <p:cNvSpPr/>
              <p:nvPr/>
            </p:nvSpPr>
            <p:spPr>
              <a:xfrm>
                <a:off x="863791" y="4110794"/>
                <a:ext cx="684021" cy="132752"/>
              </a:xfrm>
              <a:prstGeom prst="rect">
                <a:avLst/>
              </a:prstGeom>
              <a:noFill/>
              <a:ln>
                <a:noFill/>
                <a:prstDash val="sysDot"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725" spc="-11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웹방화벽 </a:t>
                </a:r>
                <a:r>
                  <a:rPr lang="en-US" altLang="ko-KR" sz="725" spc="-11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(WAF)</a:t>
                </a:r>
                <a:endParaRPr lang="ko-KR" altLang="en-US" sz="725" spc="-1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581" name="직사각형 580">
                <a:extLst>
                  <a:ext uri="{FF2B5EF4-FFF2-40B4-BE49-F238E27FC236}">
                    <a16:creationId xmlns:a16="http://schemas.microsoft.com/office/drawing/2014/main" id="{F1602596-A9E1-B664-EA5E-8254A5E78D70}"/>
                  </a:ext>
                </a:extLst>
              </p:cNvPr>
              <p:cNvSpPr/>
              <p:nvPr/>
            </p:nvSpPr>
            <p:spPr>
              <a:xfrm>
                <a:off x="863791" y="4718195"/>
                <a:ext cx="585559" cy="242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/>
              <a:lstStyle/>
              <a:p>
                <a:pPr marL="372561" algn="ctr"/>
                <a:endParaRPr lang="ko-KR" altLang="en-US" sz="1035" spc="-41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582" name="왼쪽/오른쪽 화살표 414">
                <a:extLst>
                  <a:ext uri="{FF2B5EF4-FFF2-40B4-BE49-F238E27FC236}">
                    <a16:creationId xmlns:a16="http://schemas.microsoft.com/office/drawing/2014/main" id="{B035A103-593C-1FA6-CDDA-0592F5CD19CA}"/>
                  </a:ext>
                </a:extLst>
              </p:cNvPr>
              <p:cNvSpPr/>
              <p:nvPr/>
            </p:nvSpPr>
            <p:spPr>
              <a:xfrm>
                <a:off x="1048471" y="4809065"/>
                <a:ext cx="165520" cy="64911"/>
              </a:xfrm>
              <a:prstGeom prst="leftRightArrow">
                <a:avLst/>
              </a:prstGeom>
              <a:solidFill>
                <a:srgbClr val="0867BE"/>
              </a:solidFill>
              <a:ln w="3175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1862" spc="-41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583" name="그림 582">
                <a:extLst>
                  <a:ext uri="{FF2B5EF4-FFF2-40B4-BE49-F238E27FC236}">
                    <a16:creationId xmlns:a16="http://schemas.microsoft.com/office/drawing/2014/main" id="{C84DABA7-554A-892E-BF89-411C5A7EC3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867" y="4766999"/>
                <a:ext cx="127820" cy="149042"/>
              </a:xfrm>
              <a:prstGeom prst="rect">
                <a:avLst/>
              </a:prstGeom>
              <a:ln>
                <a:noFill/>
                <a:prstDash val="sysDot"/>
              </a:ln>
            </p:spPr>
          </p:pic>
          <p:sp>
            <p:nvSpPr>
              <p:cNvPr id="584" name="직사각형 583">
                <a:extLst>
                  <a:ext uri="{FF2B5EF4-FFF2-40B4-BE49-F238E27FC236}">
                    <a16:creationId xmlns:a16="http://schemas.microsoft.com/office/drawing/2014/main" id="{D739CD97-F840-EEDF-A4AD-4184000AFD0E}"/>
                  </a:ext>
                </a:extLst>
              </p:cNvPr>
              <p:cNvSpPr/>
              <p:nvPr/>
            </p:nvSpPr>
            <p:spPr>
              <a:xfrm>
                <a:off x="1251359" y="4753876"/>
                <a:ext cx="161914" cy="17621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sp>
            <p:nvSpPr>
              <p:cNvPr id="585" name="직사각형 584">
                <a:extLst>
                  <a:ext uri="{FF2B5EF4-FFF2-40B4-BE49-F238E27FC236}">
                    <a16:creationId xmlns:a16="http://schemas.microsoft.com/office/drawing/2014/main" id="{2F70B601-547B-0F41-16A0-5A1AF49A87BB}"/>
                  </a:ext>
                </a:extLst>
              </p:cNvPr>
              <p:cNvSpPr/>
              <p:nvPr/>
            </p:nvSpPr>
            <p:spPr>
              <a:xfrm>
                <a:off x="803844" y="4592577"/>
                <a:ext cx="783460" cy="132752"/>
              </a:xfrm>
              <a:prstGeom prst="rect">
                <a:avLst/>
              </a:prstGeom>
              <a:noFill/>
              <a:ln>
                <a:noFill/>
                <a:prstDash val="sysDot"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725" spc="-11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로그수집 </a:t>
                </a:r>
                <a:r>
                  <a:rPr lang="en-US" altLang="ko-KR" sz="725" spc="-11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(</a:t>
                </a:r>
                <a:r>
                  <a:rPr lang="ko-KR" altLang="en-US" sz="725" spc="-11" dirty="0" err="1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시큐레이어</a:t>
                </a:r>
                <a:r>
                  <a:rPr lang="en-US" altLang="ko-KR" sz="725" spc="-11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)</a:t>
                </a:r>
                <a:endParaRPr lang="ko-KR" altLang="en-US" sz="725" spc="-1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pic>
            <p:nvPicPr>
              <p:cNvPr id="586" name="그림 585">
                <a:extLst>
                  <a:ext uri="{FF2B5EF4-FFF2-40B4-BE49-F238E27FC236}">
                    <a16:creationId xmlns:a16="http://schemas.microsoft.com/office/drawing/2014/main" id="{2766B1AC-53F8-1073-1B9B-F81B6194B3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 cstate="print">
                <a:extLst>
                  <a:ext uri="{BEBA8EAE-BF5A-486C-A8C5-ECC9F3942E4B}">
                    <a14:imgProps xmlns:a14="http://schemas.microsoft.com/office/drawing/2010/main">
                      <a14:imgLayer r:embed="rId30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3788" y="4295862"/>
                <a:ext cx="148943" cy="176931"/>
              </a:xfrm>
              <a:prstGeom prst="rect">
                <a:avLst/>
              </a:prstGeom>
              <a:ln>
                <a:noFill/>
                <a:prstDash val="sysDot"/>
              </a:ln>
            </p:spPr>
          </p:pic>
          <p:pic>
            <p:nvPicPr>
              <p:cNvPr id="587" name="그림 586">
                <a:extLst>
                  <a:ext uri="{FF2B5EF4-FFF2-40B4-BE49-F238E27FC236}">
                    <a16:creationId xmlns:a16="http://schemas.microsoft.com/office/drawing/2014/main" id="{240B34F7-D49B-9F6A-1A4D-6694685792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 cstate="print">
                <a:extLst>
                  <a:ext uri="{BEBA8EAE-BF5A-486C-A8C5-ECC9F3942E4B}">
                    <a14:imgProps xmlns:a14="http://schemas.microsoft.com/office/drawing/2010/main">
                      <a14:imgLayer r:embed="rId30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9730" y="4752948"/>
                <a:ext cx="148943" cy="176931"/>
              </a:xfrm>
              <a:prstGeom prst="rect">
                <a:avLst/>
              </a:prstGeom>
              <a:ln>
                <a:noFill/>
                <a:prstDash val="sysDot"/>
              </a:ln>
            </p:spPr>
          </p:pic>
        </p:grpSp>
        <p:sp>
          <p:nvSpPr>
            <p:cNvPr id="575" name="TextBox 574">
              <a:extLst>
                <a:ext uri="{FF2B5EF4-FFF2-40B4-BE49-F238E27FC236}">
                  <a16:creationId xmlns:a16="http://schemas.microsoft.com/office/drawing/2014/main" id="{5EAD80CB-AC9D-2C4F-A518-8DFAB8B3EF45}"/>
                </a:ext>
              </a:extLst>
            </p:cNvPr>
            <p:cNvSpPr txBox="1"/>
            <p:nvPr/>
          </p:nvSpPr>
          <p:spPr>
            <a:xfrm>
              <a:off x="1013484" y="5077131"/>
              <a:ext cx="478716" cy="1515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828" dirty="0"/>
                <a:t>SCP</a:t>
              </a:r>
              <a:r>
                <a:rPr lang="ko-KR" altLang="en-US" sz="828" dirty="0"/>
                <a:t>서비스</a:t>
              </a:r>
            </a:p>
          </p:txBody>
        </p:sp>
      </p:grpSp>
      <p:sp>
        <p:nvSpPr>
          <p:cNvPr id="125" name="직사각형 124">
            <a:extLst>
              <a:ext uri="{FF2B5EF4-FFF2-40B4-BE49-F238E27FC236}">
                <a16:creationId xmlns:a16="http://schemas.microsoft.com/office/drawing/2014/main" id="{2AA3EA5A-8048-26D4-3DBE-E1F60F794C71}"/>
              </a:ext>
            </a:extLst>
          </p:cNvPr>
          <p:cNvSpPr/>
          <p:nvPr/>
        </p:nvSpPr>
        <p:spPr>
          <a:xfrm>
            <a:off x="1749104" y="2628476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 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C77E5FCD-35EC-E3B5-C1D9-D0C14986E155}"/>
              </a:ext>
            </a:extLst>
          </p:cNvPr>
          <p:cNvSpPr txBox="1"/>
          <p:nvPr/>
        </p:nvSpPr>
        <p:spPr>
          <a:xfrm>
            <a:off x="1905761" y="2457084"/>
            <a:ext cx="793945" cy="1274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828" dirty="0"/>
              <a:t>시스템</a:t>
            </a:r>
          </a:p>
        </p:txBody>
      </p: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D13195F0-ED1A-0CBA-4AEC-7B848A0C9DA9}"/>
              </a:ext>
            </a:extLst>
          </p:cNvPr>
          <p:cNvGrpSpPr/>
          <p:nvPr/>
        </p:nvGrpSpPr>
        <p:grpSpPr>
          <a:xfrm>
            <a:off x="1795661" y="2740463"/>
            <a:ext cx="588209" cy="151278"/>
            <a:chOff x="1597621" y="2929652"/>
            <a:chExt cx="530198" cy="180000"/>
          </a:xfrm>
        </p:grpSpPr>
        <p:sp>
          <p:nvSpPr>
            <p:cNvPr id="565" name="직사각형 564">
              <a:extLst>
                <a:ext uri="{FF2B5EF4-FFF2-40B4-BE49-F238E27FC236}">
                  <a16:creationId xmlns:a16="http://schemas.microsoft.com/office/drawing/2014/main" id="{E4DF32D1-6403-B866-57E6-D2200F350D4C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66" name="왼쪽/오른쪽 화살표 414">
              <a:extLst>
                <a:ext uri="{FF2B5EF4-FFF2-40B4-BE49-F238E27FC236}">
                  <a16:creationId xmlns:a16="http://schemas.microsoft.com/office/drawing/2014/main" id="{E63D9CF3-A64B-B19A-5534-1B74B76298FA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67" name="그룹 566">
              <a:extLst>
                <a:ext uri="{FF2B5EF4-FFF2-40B4-BE49-F238E27FC236}">
                  <a16:creationId xmlns:a16="http://schemas.microsoft.com/office/drawing/2014/main" id="{FFC02882-027A-37A6-5BAD-7D5EC897597B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71" name="직사각형 570">
                <a:extLst>
                  <a:ext uri="{FF2B5EF4-FFF2-40B4-BE49-F238E27FC236}">
                    <a16:creationId xmlns:a16="http://schemas.microsoft.com/office/drawing/2014/main" id="{AEB46AF5-33B9-9BC9-BD52-04FD7EFA7AE7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72" name="그림 571">
                <a:extLst>
                  <a:ext uri="{FF2B5EF4-FFF2-40B4-BE49-F238E27FC236}">
                    <a16:creationId xmlns:a16="http://schemas.microsoft.com/office/drawing/2014/main" id="{B29CA905-ED98-417C-7ACA-338FFFEBB6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68" name="그룹 567">
              <a:extLst>
                <a:ext uri="{FF2B5EF4-FFF2-40B4-BE49-F238E27FC236}">
                  <a16:creationId xmlns:a16="http://schemas.microsoft.com/office/drawing/2014/main" id="{3190C66A-CC15-4AC4-C592-E26D91452361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69" name="직사각형 568">
                <a:extLst>
                  <a:ext uri="{FF2B5EF4-FFF2-40B4-BE49-F238E27FC236}">
                    <a16:creationId xmlns:a16="http://schemas.microsoft.com/office/drawing/2014/main" id="{380A81B4-5E39-CC2A-2BD8-527DF282B14B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70" name="그림 569">
                <a:extLst>
                  <a:ext uri="{FF2B5EF4-FFF2-40B4-BE49-F238E27FC236}">
                    <a16:creationId xmlns:a16="http://schemas.microsoft.com/office/drawing/2014/main" id="{8ED797AC-6BD5-0B08-5DBC-1741620870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5A37BF74-A5A5-AAAF-C0A5-C8C4DB548EE0}"/>
              </a:ext>
            </a:extLst>
          </p:cNvPr>
          <p:cNvGrpSpPr/>
          <p:nvPr/>
        </p:nvGrpSpPr>
        <p:grpSpPr>
          <a:xfrm>
            <a:off x="1146181" y="2740515"/>
            <a:ext cx="588209" cy="151278"/>
            <a:chOff x="1597621" y="2929652"/>
            <a:chExt cx="530198" cy="180000"/>
          </a:xfrm>
        </p:grpSpPr>
        <p:sp>
          <p:nvSpPr>
            <p:cNvPr id="557" name="직사각형 556">
              <a:extLst>
                <a:ext uri="{FF2B5EF4-FFF2-40B4-BE49-F238E27FC236}">
                  <a16:creationId xmlns:a16="http://schemas.microsoft.com/office/drawing/2014/main" id="{939C590E-0458-57D4-63C7-2C09D68A9999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58" name="왼쪽/오른쪽 화살표 414">
              <a:extLst>
                <a:ext uri="{FF2B5EF4-FFF2-40B4-BE49-F238E27FC236}">
                  <a16:creationId xmlns:a16="http://schemas.microsoft.com/office/drawing/2014/main" id="{AD6EC411-32FA-C8AA-20BF-1C6B77432FF4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59" name="그룹 558">
              <a:extLst>
                <a:ext uri="{FF2B5EF4-FFF2-40B4-BE49-F238E27FC236}">
                  <a16:creationId xmlns:a16="http://schemas.microsoft.com/office/drawing/2014/main" id="{DD1F6119-3AF2-17F9-81A8-5725EB100989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63" name="직사각형 562">
                <a:extLst>
                  <a:ext uri="{FF2B5EF4-FFF2-40B4-BE49-F238E27FC236}">
                    <a16:creationId xmlns:a16="http://schemas.microsoft.com/office/drawing/2014/main" id="{BCB97381-99FF-BD2F-5EA2-C656BB201683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64" name="그림 563">
                <a:extLst>
                  <a:ext uri="{FF2B5EF4-FFF2-40B4-BE49-F238E27FC236}">
                    <a16:creationId xmlns:a16="http://schemas.microsoft.com/office/drawing/2014/main" id="{B0AD524E-C011-B4F7-F402-E74064B5E7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60" name="그룹 559">
              <a:extLst>
                <a:ext uri="{FF2B5EF4-FFF2-40B4-BE49-F238E27FC236}">
                  <a16:creationId xmlns:a16="http://schemas.microsoft.com/office/drawing/2014/main" id="{5E547F30-4BD4-70B5-623E-20B49737D448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61" name="직사각형 560">
                <a:extLst>
                  <a:ext uri="{FF2B5EF4-FFF2-40B4-BE49-F238E27FC236}">
                    <a16:creationId xmlns:a16="http://schemas.microsoft.com/office/drawing/2014/main" id="{AA7448CD-C9BC-E646-2D45-09C4383FFD10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62" name="그림 561">
                <a:extLst>
                  <a:ext uri="{FF2B5EF4-FFF2-40B4-BE49-F238E27FC236}">
                    <a16:creationId xmlns:a16="http://schemas.microsoft.com/office/drawing/2014/main" id="{98646615-24F0-B6F3-16D8-BC2C1924AA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29" name="직사각형 128">
            <a:extLst>
              <a:ext uri="{FF2B5EF4-FFF2-40B4-BE49-F238E27FC236}">
                <a16:creationId xmlns:a16="http://schemas.microsoft.com/office/drawing/2014/main" id="{3C3E6DA5-23CF-1EFD-7FE1-2D5DE82C4859}"/>
              </a:ext>
            </a:extLst>
          </p:cNvPr>
          <p:cNvSpPr/>
          <p:nvPr/>
        </p:nvSpPr>
        <p:spPr>
          <a:xfrm>
            <a:off x="4141040" y="2635824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화상상담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중계</a:t>
            </a:r>
          </a:p>
        </p:txBody>
      </p: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DACC8576-3381-20E4-FF61-1524A66F8DCD}"/>
              </a:ext>
            </a:extLst>
          </p:cNvPr>
          <p:cNvGrpSpPr/>
          <p:nvPr/>
        </p:nvGrpSpPr>
        <p:grpSpPr>
          <a:xfrm>
            <a:off x="4187596" y="2747811"/>
            <a:ext cx="588209" cy="151278"/>
            <a:chOff x="1597621" y="2929652"/>
            <a:chExt cx="530198" cy="180000"/>
          </a:xfrm>
        </p:grpSpPr>
        <p:sp>
          <p:nvSpPr>
            <p:cNvPr id="549" name="직사각형 548">
              <a:extLst>
                <a:ext uri="{FF2B5EF4-FFF2-40B4-BE49-F238E27FC236}">
                  <a16:creationId xmlns:a16="http://schemas.microsoft.com/office/drawing/2014/main" id="{96A03DDC-0571-B35A-3111-3FB1BA403843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50" name="왼쪽/오른쪽 화살표 414">
              <a:extLst>
                <a:ext uri="{FF2B5EF4-FFF2-40B4-BE49-F238E27FC236}">
                  <a16:creationId xmlns:a16="http://schemas.microsoft.com/office/drawing/2014/main" id="{4510AA0B-8AE4-6D47-44E3-C633513419C4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51" name="그룹 550">
              <a:extLst>
                <a:ext uri="{FF2B5EF4-FFF2-40B4-BE49-F238E27FC236}">
                  <a16:creationId xmlns:a16="http://schemas.microsoft.com/office/drawing/2014/main" id="{8D49E934-89F2-BA71-2340-50891C328527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55" name="직사각형 554">
                <a:extLst>
                  <a:ext uri="{FF2B5EF4-FFF2-40B4-BE49-F238E27FC236}">
                    <a16:creationId xmlns:a16="http://schemas.microsoft.com/office/drawing/2014/main" id="{ABCE1C5B-ECF0-A765-F225-FB5818B978CE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56" name="그림 555">
                <a:extLst>
                  <a:ext uri="{FF2B5EF4-FFF2-40B4-BE49-F238E27FC236}">
                    <a16:creationId xmlns:a16="http://schemas.microsoft.com/office/drawing/2014/main" id="{D0894451-0E70-A4EA-3EE3-B8E30CCBA7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52" name="그룹 551">
              <a:extLst>
                <a:ext uri="{FF2B5EF4-FFF2-40B4-BE49-F238E27FC236}">
                  <a16:creationId xmlns:a16="http://schemas.microsoft.com/office/drawing/2014/main" id="{4A5F52F3-2609-A879-AC3D-3C2BE316AEE9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53" name="직사각형 552">
                <a:extLst>
                  <a:ext uri="{FF2B5EF4-FFF2-40B4-BE49-F238E27FC236}">
                    <a16:creationId xmlns:a16="http://schemas.microsoft.com/office/drawing/2014/main" id="{353C0755-FF31-E7D0-E1AC-FB82F1A35369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54" name="그림 553">
                <a:extLst>
                  <a:ext uri="{FF2B5EF4-FFF2-40B4-BE49-F238E27FC236}">
                    <a16:creationId xmlns:a16="http://schemas.microsoft.com/office/drawing/2014/main" id="{2B07D992-1ACB-115E-0253-675A1D583F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31" name="그룹 130">
            <a:extLst>
              <a:ext uri="{FF2B5EF4-FFF2-40B4-BE49-F238E27FC236}">
                <a16:creationId xmlns:a16="http://schemas.microsoft.com/office/drawing/2014/main" id="{BA3FF56B-43FD-65D3-1A0E-CB9B65E2E3DE}"/>
              </a:ext>
            </a:extLst>
          </p:cNvPr>
          <p:cNvGrpSpPr/>
          <p:nvPr/>
        </p:nvGrpSpPr>
        <p:grpSpPr>
          <a:xfrm>
            <a:off x="2819076" y="2749133"/>
            <a:ext cx="588209" cy="151278"/>
            <a:chOff x="1597621" y="2929652"/>
            <a:chExt cx="530198" cy="180000"/>
          </a:xfrm>
        </p:grpSpPr>
        <p:sp>
          <p:nvSpPr>
            <p:cNvPr id="541" name="직사각형 540">
              <a:extLst>
                <a:ext uri="{FF2B5EF4-FFF2-40B4-BE49-F238E27FC236}">
                  <a16:creationId xmlns:a16="http://schemas.microsoft.com/office/drawing/2014/main" id="{8F2236C2-24A4-2022-C9D5-2BC2A9912CBE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rgbClr val="D7E4BD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42" name="왼쪽/오른쪽 화살표 414">
              <a:extLst>
                <a:ext uri="{FF2B5EF4-FFF2-40B4-BE49-F238E27FC236}">
                  <a16:creationId xmlns:a16="http://schemas.microsoft.com/office/drawing/2014/main" id="{087DFF17-F198-1EC0-63C3-31BA9A12BBCA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43" name="그룹 542">
              <a:extLst>
                <a:ext uri="{FF2B5EF4-FFF2-40B4-BE49-F238E27FC236}">
                  <a16:creationId xmlns:a16="http://schemas.microsoft.com/office/drawing/2014/main" id="{107F4D6C-7640-E59D-A2D7-F28FC499EA29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47" name="직사각형 546">
                <a:extLst>
                  <a:ext uri="{FF2B5EF4-FFF2-40B4-BE49-F238E27FC236}">
                    <a16:creationId xmlns:a16="http://schemas.microsoft.com/office/drawing/2014/main" id="{310B78A4-EA4B-5766-9E69-5DEB6711E281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48" name="그림 547">
                <a:extLst>
                  <a:ext uri="{FF2B5EF4-FFF2-40B4-BE49-F238E27FC236}">
                    <a16:creationId xmlns:a16="http://schemas.microsoft.com/office/drawing/2014/main" id="{F52273D4-6030-C46F-B204-683E43A0E1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44" name="그룹 543">
              <a:extLst>
                <a:ext uri="{FF2B5EF4-FFF2-40B4-BE49-F238E27FC236}">
                  <a16:creationId xmlns:a16="http://schemas.microsoft.com/office/drawing/2014/main" id="{BAEF296D-C8A6-41C2-883C-3FFFA96B8DAE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45" name="직사각형 544">
                <a:extLst>
                  <a:ext uri="{FF2B5EF4-FFF2-40B4-BE49-F238E27FC236}">
                    <a16:creationId xmlns:a16="http://schemas.microsoft.com/office/drawing/2014/main" id="{EA1826BE-7511-BB4E-78B6-5C634C572071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46" name="그림 545">
                <a:extLst>
                  <a:ext uri="{FF2B5EF4-FFF2-40B4-BE49-F238E27FC236}">
                    <a16:creationId xmlns:a16="http://schemas.microsoft.com/office/drawing/2014/main" id="{2A2D030C-4D2E-2EC9-A98E-B11066321C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32" name="직사각형 131">
            <a:extLst>
              <a:ext uri="{FF2B5EF4-FFF2-40B4-BE49-F238E27FC236}">
                <a16:creationId xmlns:a16="http://schemas.microsoft.com/office/drawing/2014/main" id="{A2040CA7-AE17-9500-AAB1-0E36C9EAAA4A}"/>
              </a:ext>
            </a:extLst>
          </p:cNvPr>
          <p:cNvSpPr/>
          <p:nvPr/>
        </p:nvSpPr>
        <p:spPr>
          <a:xfrm>
            <a:off x="3443506" y="2604816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SNS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WEB</a:t>
            </a:r>
            <a:endParaRPr lang="ko-KR" altLang="en-US" sz="529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34" name="직사각형 133">
            <a:extLst>
              <a:ext uri="{FF2B5EF4-FFF2-40B4-BE49-F238E27FC236}">
                <a16:creationId xmlns:a16="http://schemas.microsoft.com/office/drawing/2014/main" id="{6728A13D-50AD-57A4-A197-39AC9034EEAE}"/>
              </a:ext>
            </a:extLst>
          </p:cNvPr>
          <p:cNvSpPr/>
          <p:nvPr/>
        </p:nvSpPr>
        <p:spPr>
          <a:xfrm>
            <a:off x="1768148" y="3208192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053534E8-9FFC-A842-0C24-CC149F9761CC}"/>
              </a:ext>
            </a:extLst>
          </p:cNvPr>
          <p:cNvGrpSpPr/>
          <p:nvPr/>
        </p:nvGrpSpPr>
        <p:grpSpPr>
          <a:xfrm>
            <a:off x="1830656" y="3320178"/>
            <a:ext cx="588209" cy="151278"/>
            <a:chOff x="1597621" y="2929652"/>
            <a:chExt cx="530198" cy="180000"/>
          </a:xfrm>
        </p:grpSpPr>
        <p:sp>
          <p:nvSpPr>
            <p:cNvPr id="525" name="직사각형 524">
              <a:extLst>
                <a:ext uri="{FF2B5EF4-FFF2-40B4-BE49-F238E27FC236}">
                  <a16:creationId xmlns:a16="http://schemas.microsoft.com/office/drawing/2014/main" id="{60FFD73B-9D0A-0E0F-6318-4E9B6713D1D3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26" name="왼쪽/오른쪽 화살표 414">
              <a:extLst>
                <a:ext uri="{FF2B5EF4-FFF2-40B4-BE49-F238E27FC236}">
                  <a16:creationId xmlns:a16="http://schemas.microsoft.com/office/drawing/2014/main" id="{26F33DB6-76F4-6AF4-0428-F40809EDA92A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27" name="그룹 526">
              <a:extLst>
                <a:ext uri="{FF2B5EF4-FFF2-40B4-BE49-F238E27FC236}">
                  <a16:creationId xmlns:a16="http://schemas.microsoft.com/office/drawing/2014/main" id="{3C021374-31CC-21F4-09B4-B66DB98C9E7E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31" name="직사각형 530">
                <a:extLst>
                  <a:ext uri="{FF2B5EF4-FFF2-40B4-BE49-F238E27FC236}">
                    <a16:creationId xmlns:a16="http://schemas.microsoft.com/office/drawing/2014/main" id="{47FFCB79-DD31-CAD9-8F16-A0AA56BE182D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32" name="그림 531">
                <a:extLst>
                  <a:ext uri="{FF2B5EF4-FFF2-40B4-BE49-F238E27FC236}">
                    <a16:creationId xmlns:a16="http://schemas.microsoft.com/office/drawing/2014/main" id="{8B90B48E-9C55-39C7-4EEE-D174D9BE5B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28" name="그룹 527">
              <a:extLst>
                <a:ext uri="{FF2B5EF4-FFF2-40B4-BE49-F238E27FC236}">
                  <a16:creationId xmlns:a16="http://schemas.microsoft.com/office/drawing/2014/main" id="{E3DD8FB6-8ABB-6349-B104-F2A957C6FE07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29" name="직사각형 528">
                <a:extLst>
                  <a:ext uri="{FF2B5EF4-FFF2-40B4-BE49-F238E27FC236}">
                    <a16:creationId xmlns:a16="http://schemas.microsoft.com/office/drawing/2014/main" id="{3B1C241E-441B-3D68-3C23-F1F3B2106EFF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30" name="그림 529">
                <a:extLst>
                  <a:ext uri="{FF2B5EF4-FFF2-40B4-BE49-F238E27FC236}">
                    <a16:creationId xmlns:a16="http://schemas.microsoft.com/office/drawing/2014/main" id="{C7A02B48-B56D-5DCA-EA92-A37062DEAB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36" name="그룹 135">
            <a:extLst>
              <a:ext uri="{FF2B5EF4-FFF2-40B4-BE49-F238E27FC236}">
                <a16:creationId xmlns:a16="http://schemas.microsoft.com/office/drawing/2014/main" id="{AC26B338-8902-675E-C226-B32F6F2B74DE}"/>
              </a:ext>
            </a:extLst>
          </p:cNvPr>
          <p:cNvGrpSpPr/>
          <p:nvPr/>
        </p:nvGrpSpPr>
        <p:grpSpPr>
          <a:xfrm>
            <a:off x="1806663" y="4374006"/>
            <a:ext cx="588209" cy="151278"/>
            <a:chOff x="1597621" y="2929652"/>
            <a:chExt cx="530198" cy="180000"/>
          </a:xfrm>
        </p:grpSpPr>
        <p:sp>
          <p:nvSpPr>
            <p:cNvPr id="517" name="직사각형 516">
              <a:extLst>
                <a:ext uri="{FF2B5EF4-FFF2-40B4-BE49-F238E27FC236}">
                  <a16:creationId xmlns:a16="http://schemas.microsoft.com/office/drawing/2014/main" id="{1C81BC19-59B8-6239-66CE-D4F90559EA08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grpSp>
          <p:nvGrpSpPr>
            <p:cNvPr id="519" name="그룹 518">
              <a:extLst>
                <a:ext uri="{FF2B5EF4-FFF2-40B4-BE49-F238E27FC236}">
                  <a16:creationId xmlns:a16="http://schemas.microsoft.com/office/drawing/2014/main" id="{FABF191B-0313-0992-3BB3-0BF7BCF41A31}"/>
                </a:ext>
              </a:extLst>
            </p:cNvPr>
            <p:cNvGrpSpPr/>
            <p:nvPr/>
          </p:nvGrpSpPr>
          <p:grpSpPr>
            <a:xfrm>
              <a:off x="1789923" y="2941508"/>
              <a:ext cx="146606" cy="149417"/>
              <a:chOff x="1787037" y="2964187"/>
              <a:chExt cx="146606" cy="149417"/>
            </a:xfrm>
          </p:grpSpPr>
          <p:sp>
            <p:nvSpPr>
              <p:cNvPr id="523" name="직사각형 522">
                <a:extLst>
                  <a:ext uri="{FF2B5EF4-FFF2-40B4-BE49-F238E27FC236}">
                    <a16:creationId xmlns:a16="http://schemas.microsoft.com/office/drawing/2014/main" id="{897449C4-B969-9131-61EE-9CE146B9D315}"/>
                  </a:ext>
                </a:extLst>
              </p:cNvPr>
              <p:cNvSpPr/>
              <p:nvPr/>
            </p:nvSpPr>
            <p:spPr>
              <a:xfrm>
                <a:off x="1787037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24" name="그림 523">
                <a:extLst>
                  <a:ext uri="{FF2B5EF4-FFF2-40B4-BE49-F238E27FC236}">
                    <a16:creationId xmlns:a16="http://schemas.microsoft.com/office/drawing/2014/main" id="{34A2CBB2-FC17-0040-85E1-8EFF16AE8D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01888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17D2C582-48D1-F414-5818-A70D51FCBA8F}"/>
              </a:ext>
            </a:extLst>
          </p:cNvPr>
          <p:cNvGrpSpPr/>
          <p:nvPr/>
        </p:nvGrpSpPr>
        <p:grpSpPr>
          <a:xfrm>
            <a:off x="1165130" y="3320178"/>
            <a:ext cx="588209" cy="151278"/>
            <a:chOff x="1597621" y="2929652"/>
            <a:chExt cx="530198" cy="180000"/>
          </a:xfrm>
        </p:grpSpPr>
        <p:sp>
          <p:nvSpPr>
            <p:cNvPr id="509" name="직사각형 508">
              <a:extLst>
                <a:ext uri="{FF2B5EF4-FFF2-40B4-BE49-F238E27FC236}">
                  <a16:creationId xmlns:a16="http://schemas.microsoft.com/office/drawing/2014/main" id="{44A965F7-0BD7-BF2C-FB32-6226A7B4F89E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10" name="왼쪽/오른쪽 화살표 414">
              <a:extLst>
                <a:ext uri="{FF2B5EF4-FFF2-40B4-BE49-F238E27FC236}">
                  <a16:creationId xmlns:a16="http://schemas.microsoft.com/office/drawing/2014/main" id="{EF10002E-F3EC-21B9-42F4-B107E3F9A20E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11" name="그룹 510">
              <a:extLst>
                <a:ext uri="{FF2B5EF4-FFF2-40B4-BE49-F238E27FC236}">
                  <a16:creationId xmlns:a16="http://schemas.microsoft.com/office/drawing/2014/main" id="{2482C947-EEBB-BFBA-7868-1DE4DBAAB729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15" name="직사각형 514">
                <a:extLst>
                  <a:ext uri="{FF2B5EF4-FFF2-40B4-BE49-F238E27FC236}">
                    <a16:creationId xmlns:a16="http://schemas.microsoft.com/office/drawing/2014/main" id="{76BB8203-7ABC-C6BB-E1F4-93ECD426C2B1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16" name="그림 515">
                <a:extLst>
                  <a:ext uri="{FF2B5EF4-FFF2-40B4-BE49-F238E27FC236}">
                    <a16:creationId xmlns:a16="http://schemas.microsoft.com/office/drawing/2014/main" id="{A38C89FA-9AC5-2480-9A65-CCA45ADCDB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12" name="그룹 511">
              <a:extLst>
                <a:ext uri="{FF2B5EF4-FFF2-40B4-BE49-F238E27FC236}">
                  <a16:creationId xmlns:a16="http://schemas.microsoft.com/office/drawing/2014/main" id="{BFB4E67C-9C79-E36A-7156-762549B3980D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13" name="직사각형 512">
                <a:extLst>
                  <a:ext uri="{FF2B5EF4-FFF2-40B4-BE49-F238E27FC236}">
                    <a16:creationId xmlns:a16="http://schemas.microsoft.com/office/drawing/2014/main" id="{14B81C78-A79E-8827-D669-0EC900AE5B2C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14" name="그림 513">
                <a:extLst>
                  <a:ext uri="{FF2B5EF4-FFF2-40B4-BE49-F238E27FC236}">
                    <a16:creationId xmlns:a16="http://schemas.microsoft.com/office/drawing/2014/main" id="{619F9ECC-2D2F-0E00-E636-4E7823381F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1D4DC19C-DD53-3C3F-15EF-C193B6B72D84}"/>
              </a:ext>
            </a:extLst>
          </p:cNvPr>
          <p:cNvGrpSpPr/>
          <p:nvPr/>
        </p:nvGrpSpPr>
        <p:grpSpPr>
          <a:xfrm>
            <a:off x="1148088" y="3662621"/>
            <a:ext cx="588209" cy="151278"/>
            <a:chOff x="1469989" y="4450875"/>
            <a:chExt cx="530198" cy="180000"/>
          </a:xfrm>
        </p:grpSpPr>
        <p:sp>
          <p:nvSpPr>
            <p:cNvPr id="505" name="직사각형 504">
              <a:extLst>
                <a:ext uri="{FF2B5EF4-FFF2-40B4-BE49-F238E27FC236}">
                  <a16:creationId xmlns:a16="http://schemas.microsoft.com/office/drawing/2014/main" id="{34A601AD-1CA0-0EE3-3A0D-5B4431C6FFC0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06" name="왼쪽/오른쪽 화살표 414">
              <a:extLst>
                <a:ext uri="{FF2B5EF4-FFF2-40B4-BE49-F238E27FC236}">
                  <a16:creationId xmlns:a16="http://schemas.microsoft.com/office/drawing/2014/main" id="{A159A560-E083-76A7-216C-3E9042BDDFBB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07" name="그림 506">
              <a:extLst>
                <a:ext uri="{FF2B5EF4-FFF2-40B4-BE49-F238E27FC236}">
                  <a16:creationId xmlns:a16="http://schemas.microsoft.com/office/drawing/2014/main" id="{71A8CBD6-2F43-7C20-10C2-BF5B2FCD5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508" name="그림 507">
              <a:extLst>
                <a:ext uri="{FF2B5EF4-FFF2-40B4-BE49-F238E27FC236}">
                  <a16:creationId xmlns:a16="http://schemas.microsoft.com/office/drawing/2014/main" id="{C7966EE5-EE1C-E77B-27A4-DCF4A2A4A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CF72AD07-E862-9BD3-A760-338B5D3B9C1D}"/>
              </a:ext>
            </a:extLst>
          </p:cNvPr>
          <p:cNvGrpSpPr/>
          <p:nvPr/>
        </p:nvGrpSpPr>
        <p:grpSpPr>
          <a:xfrm>
            <a:off x="1802946" y="3662621"/>
            <a:ext cx="588209" cy="151278"/>
            <a:chOff x="1469989" y="4450875"/>
            <a:chExt cx="530198" cy="180000"/>
          </a:xfrm>
        </p:grpSpPr>
        <p:sp>
          <p:nvSpPr>
            <p:cNvPr id="503" name="직사각형 502">
              <a:extLst>
                <a:ext uri="{FF2B5EF4-FFF2-40B4-BE49-F238E27FC236}">
                  <a16:creationId xmlns:a16="http://schemas.microsoft.com/office/drawing/2014/main" id="{BC765C40-DC4C-A6C1-D3E7-144F9187C47D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504" name="그림 503">
              <a:extLst>
                <a:ext uri="{FF2B5EF4-FFF2-40B4-BE49-F238E27FC236}">
                  <a16:creationId xmlns:a16="http://schemas.microsoft.com/office/drawing/2014/main" id="{9D23F934-801D-A928-88FB-81E64C2E1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9591" y="4468721"/>
              <a:ext cx="127820" cy="149042"/>
            </a:xfrm>
            <a:prstGeom prst="rect">
              <a:avLst/>
            </a:prstGeom>
          </p:spPr>
        </p:pic>
      </p:grp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FCCEE101-3B70-4660-69C3-1EC3E0204EA7}"/>
              </a:ext>
            </a:extLst>
          </p:cNvPr>
          <p:cNvGrpSpPr/>
          <p:nvPr/>
        </p:nvGrpSpPr>
        <p:grpSpPr>
          <a:xfrm>
            <a:off x="1143670" y="4369706"/>
            <a:ext cx="587103" cy="151278"/>
            <a:chOff x="875734" y="4450521"/>
            <a:chExt cx="529200" cy="180000"/>
          </a:xfrm>
        </p:grpSpPr>
        <p:sp>
          <p:nvSpPr>
            <p:cNvPr id="499" name="직사각형 498">
              <a:extLst>
                <a:ext uri="{FF2B5EF4-FFF2-40B4-BE49-F238E27FC236}">
                  <a16:creationId xmlns:a16="http://schemas.microsoft.com/office/drawing/2014/main" id="{507DF385-1FB0-D78E-6765-12EFF6A222C8}"/>
                </a:ext>
              </a:extLst>
            </p:cNvPr>
            <p:cNvSpPr/>
            <p:nvPr/>
          </p:nvSpPr>
          <p:spPr>
            <a:xfrm>
              <a:off x="875734" y="4450521"/>
              <a:ext cx="529200" cy="18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00" name="왼쪽/오른쪽 화살표 414">
              <a:extLst>
                <a:ext uri="{FF2B5EF4-FFF2-40B4-BE49-F238E27FC236}">
                  <a16:creationId xmlns:a16="http://schemas.microsoft.com/office/drawing/2014/main" id="{E3E33FB5-AB6A-550B-E6C8-1F7C75C929CF}"/>
                </a:ext>
              </a:extLst>
            </p:cNvPr>
            <p:cNvSpPr/>
            <p:nvPr/>
          </p:nvSpPr>
          <p:spPr>
            <a:xfrm>
              <a:off x="1060127" y="4509227"/>
              <a:ext cx="165520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01" name="그림 500">
              <a:extLst>
                <a:ext uri="{FF2B5EF4-FFF2-40B4-BE49-F238E27FC236}">
                  <a16:creationId xmlns:a16="http://schemas.microsoft.com/office/drawing/2014/main" id="{411E1FDB-CB24-F56A-20F3-EE5B16F94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446" y="4467376"/>
              <a:ext cx="127820" cy="149042"/>
            </a:xfrm>
            <a:prstGeom prst="rect">
              <a:avLst/>
            </a:prstGeom>
          </p:spPr>
        </p:pic>
        <p:pic>
          <p:nvPicPr>
            <p:cNvPr id="502" name="그림 501">
              <a:extLst>
                <a:ext uri="{FF2B5EF4-FFF2-40B4-BE49-F238E27FC236}">
                  <a16:creationId xmlns:a16="http://schemas.microsoft.com/office/drawing/2014/main" id="{968A0B75-A5F3-94EC-909D-EF5F47708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8342" y="4470405"/>
              <a:ext cx="127820" cy="149042"/>
            </a:xfrm>
            <a:prstGeom prst="rect">
              <a:avLst/>
            </a:prstGeom>
          </p:spPr>
        </p:pic>
      </p:grpSp>
      <p:grpSp>
        <p:nvGrpSpPr>
          <p:cNvPr id="141" name="그룹 140">
            <a:extLst>
              <a:ext uri="{FF2B5EF4-FFF2-40B4-BE49-F238E27FC236}">
                <a16:creationId xmlns:a16="http://schemas.microsoft.com/office/drawing/2014/main" id="{B7AFE7AA-287A-5BC8-1E13-A51C5ADFD0DC}"/>
              </a:ext>
            </a:extLst>
          </p:cNvPr>
          <p:cNvGrpSpPr/>
          <p:nvPr/>
        </p:nvGrpSpPr>
        <p:grpSpPr>
          <a:xfrm>
            <a:off x="1143549" y="4722460"/>
            <a:ext cx="587103" cy="151278"/>
            <a:chOff x="875734" y="4450521"/>
            <a:chExt cx="529200" cy="180000"/>
          </a:xfrm>
        </p:grpSpPr>
        <p:sp>
          <p:nvSpPr>
            <p:cNvPr id="495" name="직사각형 494">
              <a:extLst>
                <a:ext uri="{FF2B5EF4-FFF2-40B4-BE49-F238E27FC236}">
                  <a16:creationId xmlns:a16="http://schemas.microsoft.com/office/drawing/2014/main" id="{36C3BD69-8AEA-341A-DBAE-925F37E95179}"/>
                </a:ext>
              </a:extLst>
            </p:cNvPr>
            <p:cNvSpPr/>
            <p:nvPr/>
          </p:nvSpPr>
          <p:spPr>
            <a:xfrm>
              <a:off x="875734" y="4450521"/>
              <a:ext cx="529200" cy="18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96" name="왼쪽/오른쪽 화살표 414">
              <a:extLst>
                <a:ext uri="{FF2B5EF4-FFF2-40B4-BE49-F238E27FC236}">
                  <a16:creationId xmlns:a16="http://schemas.microsoft.com/office/drawing/2014/main" id="{570CE558-4B5C-3428-3FD2-A31497C8F374}"/>
                </a:ext>
              </a:extLst>
            </p:cNvPr>
            <p:cNvSpPr/>
            <p:nvPr/>
          </p:nvSpPr>
          <p:spPr>
            <a:xfrm>
              <a:off x="1060127" y="4509227"/>
              <a:ext cx="165520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497" name="그림 496">
              <a:extLst>
                <a:ext uri="{FF2B5EF4-FFF2-40B4-BE49-F238E27FC236}">
                  <a16:creationId xmlns:a16="http://schemas.microsoft.com/office/drawing/2014/main" id="{061787DB-E223-56FA-823C-68324FD01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446" y="4467376"/>
              <a:ext cx="127820" cy="149042"/>
            </a:xfrm>
            <a:prstGeom prst="rect">
              <a:avLst/>
            </a:prstGeom>
          </p:spPr>
        </p:pic>
        <p:pic>
          <p:nvPicPr>
            <p:cNvPr id="498" name="그림 497">
              <a:extLst>
                <a:ext uri="{FF2B5EF4-FFF2-40B4-BE49-F238E27FC236}">
                  <a16:creationId xmlns:a16="http://schemas.microsoft.com/office/drawing/2014/main" id="{A5741349-3DB4-EC6B-578D-941DEDF0D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8342" y="4470405"/>
              <a:ext cx="127820" cy="149042"/>
            </a:xfrm>
            <a:prstGeom prst="rect">
              <a:avLst/>
            </a:prstGeom>
          </p:spPr>
        </p:pic>
      </p:grpSp>
      <p:sp>
        <p:nvSpPr>
          <p:cNvPr id="142" name="직사각형 141">
            <a:extLst>
              <a:ext uri="{FF2B5EF4-FFF2-40B4-BE49-F238E27FC236}">
                <a16:creationId xmlns:a16="http://schemas.microsoft.com/office/drawing/2014/main" id="{BBB8A453-057D-467F-5757-1D0036677EB9}"/>
              </a:ext>
            </a:extLst>
          </p:cNvPr>
          <p:cNvSpPr/>
          <p:nvPr/>
        </p:nvSpPr>
        <p:spPr>
          <a:xfrm>
            <a:off x="1761436" y="5682330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76CEAA2F-C457-E382-4AD1-45BE2AB6C912}"/>
              </a:ext>
            </a:extLst>
          </p:cNvPr>
          <p:cNvGrpSpPr/>
          <p:nvPr/>
        </p:nvGrpSpPr>
        <p:grpSpPr>
          <a:xfrm>
            <a:off x="1792390" y="5795497"/>
            <a:ext cx="588209" cy="151278"/>
            <a:chOff x="1597621" y="2929652"/>
            <a:chExt cx="530198" cy="180000"/>
          </a:xfrm>
        </p:grpSpPr>
        <p:sp>
          <p:nvSpPr>
            <p:cNvPr id="487" name="직사각형 486">
              <a:extLst>
                <a:ext uri="{FF2B5EF4-FFF2-40B4-BE49-F238E27FC236}">
                  <a16:creationId xmlns:a16="http://schemas.microsoft.com/office/drawing/2014/main" id="{28438F3B-7BB8-3039-428E-AF3312CFA6C8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88" name="왼쪽/오른쪽 화살표 414">
              <a:extLst>
                <a:ext uri="{FF2B5EF4-FFF2-40B4-BE49-F238E27FC236}">
                  <a16:creationId xmlns:a16="http://schemas.microsoft.com/office/drawing/2014/main" id="{25DB8053-05D1-B8CD-8ACB-C4EFB7DB61ED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89" name="그룹 488">
              <a:extLst>
                <a:ext uri="{FF2B5EF4-FFF2-40B4-BE49-F238E27FC236}">
                  <a16:creationId xmlns:a16="http://schemas.microsoft.com/office/drawing/2014/main" id="{6E47D598-248A-C8F8-4C38-9B470CC3E9D3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93" name="직사각형 492">
                <a:extLst>
                  <a:ext uri="{FF2B5EF4-FFF2-40B4-BE49-F238E27FC236}">
                    <a16:creationId xmlns:a16="http://schemas.microsoft.com/office/drawing/2014/main" id="{AB00C05D-3C86-DCC3-098B-1B58BBA65337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94" name="그림 493">
                <a:extLst>
                  <a:ext uri="{FF2B5EF4-FFF2-40B4-BE49-F238E27FC236}">
                    <a16:creationId xmlns:a16="http://schemas.microsoft.com/office/drawing/2014/main" id="{8A252266-5B8F-065D-CCBA-B1B240EF80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90" name="그룹 489">
              <a:extLst>
                <a:ext uri="{FF2B5EF4-FFF2-40B4-BE49-F238E27FC236}">
                  <a16:creationId xmlns:a16="http://schemas.microsoft.com/office/drawing/2014/main" id="{7CC69C95-ED7A-593D-48EE-5502E48ED384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91" name="직사각형 490">
                <a:extLst>
                  <a:ext uri="{FF2B5EF4-FFF2-40B4-BE49-F238E27FC236}">
                    <a16:creationId xmlns:a16="http://schemas.microsoft.com/office/drawing/2014/main" id="{7D5398F3-2CB8-E488-4A8E-BD1AE147719F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92" name="그림 491">
                <a:extLst>
                  <a:ext uri="{FF2B5EF4-FFF2-40B4-BE49-F238E27FC236}">
                    <a16:creationId xmlns:a16="http://schemas.microsoft.com/office/drawing/2014/main" id="{051089B3-93DA-3696-8505-DB792DCBBA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2857A0C0-BA2B-1AD6-64BF-66B602039913}"/>
              </a:ext>
            </a:extLst>
          </p:cNvPr>
          <p:cNvSpPr/>
          <p:nvPr/>
        </p:nvSpPr>
        <p:spPr>
          <a:xfrm>
            <a:off x="1761436" y="5402137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E68BE22F-68FB-4E7C-0A24-6125CBB06AC1}"/>
              </a:ext>
            </a:extLst>
          </p:cNvPr>
          <p:cNvGrpSpPr/>
          <p:nvPr/>
        </p:nvGrpSpPr>
        <p:grpSpPr>
          <a:xfrm>
            <a:off x="1792390" y="5515303"/>
            <a:ext cx="588209" cy="151278"/>
            <a:chOff x="1597621" y="2929652"/>
            <a:chExt cx="530198" cy="180000"/>
          </a:xfrm>
        </p:grpSpPr>
        <p:sp>
          <p:nvSpPr>
            <p:cNvPr id="479" name="직사각형 478">
              <a:extLst>
                <a:ext uri="{FF2B5EF4-FFF2-40B4-BE49-F238E27FC236}">
                  <a16:creationId xmlns:a16="http://schemas.microsoft.com/office/drawing/2014/main" id="{C15028C2-DDA2-49EF-CF70-DA983B29C086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80" name="왼쪽/오른쪽 화살표 414">
              <a:extLst>
                <a:ext uri="{FF2B5EF4-FFF2-40B4-BE49-F238E27FC236}">
                  <a16:creationId xmlns:a16="http://schemas.microsoft.com/office/drawing/2014/main" id="{BC8D9AA8-26F5-0B0C-F813-EF0C5E3E5205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81" name="그룹 480">
              <a:extLst>
                <a:ext uri="{FF2B5EF4-FFF2-40B4-BE49-F238E27FC236}">
                  <a16:creationId xmlns:a16="http://schemas.microsoft.com/office/drawing/2014/main" id="{1874764F-611F-FD34-BC06-ACF9AE6E7938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85" name="직사각형 484">
                <a:extLst>
                  <a:ext uri="{FF2B5EF4-FFF2-40B4-BE49-F238E27FC236}">
                    <a16:creationId xmlns:a16="http://schemas.microsoft.com/office/drawing/2014/main" id="{84D68A54-907E-354C-977F-EA496E075778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86" name="그림 485">
                <a:extLst>
                  <a:ext uri="{FF2B5EF4-FFF2-40B4-BE49-F238E27FC236}">
                    <a16:creationId xmlns:a16="http://schemas.microsoft.com/office/drawing/2014/main" id="{E4F2F9FA-8C88-ADC5-A288-F2A0087FB8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82" name="그룹 481">
              <a:extLst>
                <a:ext uri="{FF2B5EF4-FFF2-40B4-BE49-F238E27FC236}">
                  <a16:creationId xmlns:a16="http://schemas.microsoft.com/office/drawing/2014/main" id="{0A9383BD-8181-FACF-299D-1D160BCF2ECE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83" name="직사각형 482">
                <a:extLst>
                  <a:ext uri="{FF2B5EF4-FFF2-40B4-BE49-F238E27FC236}">
                    <a16:creationId xmlns:a16="http://schemas.microsoft.com/office/drawing/2014/main" id="{D77A2A8C-200E-C26C-ABB2-E505C4821082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84" name="그림 483">
                <a:extLst>
                  <a:ext uri="{FF2B5EF4-FFF2-40B4-BE49-F238E27FC236}">
                    <a16:creationId xmlns:a16="http://schemas.microsoft.com/office/drawing/2014/main" id="{349FCEE5-990E-CAB5-4421-F45A5B3DC9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46" name="직사각형 145">
            <a:extLst>
              <a:ext uri="{FF2B5EF4-FFF2-40B4-BE49-F238E27FC236}">
                <a16:creationId xmlns:a16="http://schemas.microsoft.com/office/drawing/2014/main" id="{CAF865B6-6E9D-0A79-1DC9-511024FC16F1}"/>
              </a:ext>
            </a:extLst>
          </p:cNvPr>
          <p:cNvSpPr/>
          <p:nvPr/>
        </p:nvSpPr>
        <p:spPr>
          <a:xfrm>
            <a:off x="1744035" y="4612693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화상상담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A3D72C2D-E1BA-DA90-E9BD-66E351D57506}"/>
              </a:ext>
            </a:extLst>
          </p:cNvPr>
          <p:cNvGrpSpPr/>
          <p:nvPr/>
        </p:nvGrpSpPr>
        <p:grpSpPr>
          <a:xfrm>
            <a:off x="1819326" y="4722126"/>
            <a:ext cx="588209" cy="151278"/>
            <a:chOff x="1597621" y="2929652"/>
            <a:chExt cx="530198" cy="180000"/>
          </a:xfrm>
        </p:grpSpPr>
        <p:sp>
          <p:nvSpPr>
            <p:cNvPr id="471" name="직사각형 470">
              <a:extLst>
                <a:ext uri="{FF2B5EF4-FFF2-40B4-BE49-F238E27FC236}">
                  <a16:creationId xmlns:a16="http://schemas.microsoft.com/office/drawing/2014/main" id="{44C1BA68-07EC-FAEC-02B7-3505255CDA91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grpSp>
          <p:nvGrpSpPr>
            <p:cNvPr id="473" name="그룹 472">
              <a:extLst>
                <a:ext uri="{FF2B5EF4-FFF2-40B4-BE49-F238E27FC236}">
                  <a16:creationId xmlns:a16="http://schemas.microsoft.com/office/drawing/2014/main" id="{A96B6A25-14D2-CB7C-71D9-FD19E1919348}"/>
                </a:ext>
              </a:extLst>
            </p:cNvPr>
            <p:cNvGrpSpPr/>
            <p:nvPr/>
          </p:nvGrpSpPr>
          <p:grpSpPr>
            <a:xfrm>
              <a:off x="1779963" y="2941508"/>
              <a:ext cx="146606" cy="149417"/>
              <a:chOff x="1777077" y="2964187"/>
              <a:chExt cx="146606" cy="149417"/>
            </a:xfrm>
          </p:grpSpPr>
          <p:sp>
            <p:nvSpPr>
              <p:cNvPr id="477" name="직사각형 476">
                <a:extLst>
                  <a:ext uri="{FF2B5EF4-FFF2-40B4-BE49-F238E27FC236}">
                    <a16:creationId xmlns:a16="http://schemas.microsoft.com/office/drawing/2014/main" id="{C9D2ED8D-C404-D200-FA3C-2B481FD4B480}"/>
                  </a:ext>
                </a:extLst>
              </p:cNvPr>
              <p:cNvSpPr/>
              <p:nvPr/>
            </p:nvSpPr>
            <p:spPr>
              <a:xfrm>
                <a:off x="1777077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78" name="그림 477">
                <a:extLst>
                  <a:ext uri="{FF2B5EF4-FFF2-40B4-BE49-F238E27FC236}">
                    <a16:creationId xmlns:a16="http://schemas.microsoft.com/office/drawing/2014/main" id="{4CEC60C8-B511-6412-2438-72FC6A4091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1928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48" name="직사각형 147">
            <a:extLst>
              <a:ext uri="{FF2B5EF4-FFF2-40B4-BE49-F238E27FC236}">
                <a16:creationId xmlns:a16="http://schemas.microsoft.com/office/drawing/2014/main" id="{1728B43F-41C0-0E0D-7486-E4FEC8F5BCB1}"/>
              </a:ext>
            </a:extLst>
          </p:cNvPr>
          <p:cNvSpPr/>
          <p:nvPr/>
        </p:nvSpPr>
        <p:spPr>
          <a:xfrm>
            <a:off x="2816284" y="3188317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D-ARS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49" name="그룹 148">
            <a:extLst>
              <a:ext uri="{FF2B5EF4-FFF2-40B4-BE49-F238E27FC236}">
                <a16:creationId xmlns:a16="http://schemas.microsoft.com/office/drawing/2014/main" id="{13C66167-74F0-6422-ED7A-0BC68F523A68}"/>
              </a:ext>
            </a:extLst>
          </p:cNvPr>
          <p:cNvGrpSpPr/>
          <p:nvPr/>
        </p:nvGrpSpPr>
        <p:grpSpPr>
          <a:xfrm>
            <a:off x="2836928" y="3295882"/>
            <a:ext cx="588209" cy="151278"/>
            <a:chOff x="1597621" y="2929652"/>
            <a:chExt cx="530198" cy="180000"/>
          </a:xfrm>
        </p:grpSpPr>
        <p:sp>
          <p:nvSpPr>
            <p:cNvPr id="463" name="직사각형 462">
              <a:extLst>
                <a:ext uri="{FF2B5EF4-FFF2-40B4-BE49-F238E27FC236}">
                  <a16:creationId xmlns:a16="http://schemas.microsoft.com/office/drawing/2014/main" id="{19E19895-7BCC-E5E6-9B83-5A0FD83F07E8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64" name="왼쪽/오른쪽 화살표 414">
              <a:extLst>
                <a:ext uri="{FF2B5EF4-FFF2-40B4-BE49-F238E27FC236}">
                  <a16:creationId xmlns:a16="http://schemas.microsoft.com/office/drawing/2014/main" id="{5A951C0F-6976-E0C8-DCC1-BD970F90629A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65" name="그룹 464">
              <a:extLst>
                <a:ext uri="{FF2B5EF4-FFF2-40B4-BE49-F238E27FC236}">
                  <a16:creationId xmlns:a16="http://schemas.microsoft.com/office/drawing/2014/main" id="{D8AE1787-C607-D8E6-2897-3C9A88273EBD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69" name="직사각형 468">
                <a:extLst>
                  <a:ext uri="{FF2B5EF4-FFF2-40B4-BE49-F238E27FC236}">
                    <a16:creationId xmlns:a16="http://schemas.microsoft.com/office/drawing/2014/main" id="{6366EE70-9D1D-B535-77C8-ABE657BFAD8E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70" name="그림 469">
                <a:extLst>
                  <a:ext uri="{FF2B5EF4-FFF2-40B4-BE49-F238E27FC236}">
                    <a16:creationId xmlns:a16="http://schemas.microsoft.com/office/drawing/2014/main" id="{9DE4F731-D4D5-7ACA-CA53-FA31DF6837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66" name="그룹 465">
              <a:extLst>
                <a:ext uri="{FF2B5EF4-FFF2-40B4-BE49-F238E27FC236}">
                  <a16:creationId xmlns:a16="http://schemas.microsoft.com/office/drawing/2014/main" id="{44CAEF14-AE2A-ED1D-DBA5-4BAAB0A0B22A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67" name="직사각형 466">
                <a:extLst>
                  <a:ext uri="{FF2B5EF4-FFF2-40B4-BE49-F238E27FC236}">
                    <a16:creationId xmlns:a16="http://schemas.microsoft.com/office/drawing/2014/main" id="{68870714-2CC1-03C8-D2B4-BF25381514AB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68" name="그림 467">
                <a:extLst>
                  <a:ext uri="{FF2B5EF4-FFF2-40B4-BE49-F238E27FC236}">
                    <a16:creationId xmlns:a16="http://schemas.microsoft.com/office/drawing/2014/main" id="{F3A8FEE0-9126-8883-9DB3-94EC2A19A4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327FC6B1-B9C4-C957-0739-9DDDF185D108}"/>
              </a:ext>
            </a:extLst>
          </p:cNvPr>
          <p:cNvSpPr/>
          <p:nvPr/>
        </p:nvSpPr>
        <p:spPr>
          <a:xfrm>
            <a:off x="2816284" y="3546834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 Status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759452BC-7711-6D4C-BED9-A6FEFBE218BC}"/>
              </a:ext>
            </a:extLst>
          </p:cNvPr>
          <p:cNvGrpSpPr/>
          <p:nvPr/>
        </p:nvGrpSpPr>
        <p:grpSpPr>
          <a:xfrm>
            <a:off x="2836928" y="3654400"/>
            <a:ext cx="588209" cy="151278"/>
            <a:chOff x="1597621" y="2929652"/>
            <a:chExt cx="530198" cy="180000"/>
          </a:xfrm>
        </p:grpSpPr>
        <p:sp>
          <p:nvSpPr>
            <p:cNvPr id="455" name="직사각형 454">
              <a:extLst>
                <a:ext uri="{FF2B5EF4-FFF2-40B4-BE49-F238E27FC236}">
                  <a16:creationId xmlns:a16="http://schemas.microsoft.com/office/drawing/2014/main" id="{2D50563A-1C15-AE3C-C34C-918EC97545DF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56" name="왼쪽/오른쪽 화살표 414">
              <a:extLst>
                <a:ext uri="{FF2B5EF4-FFF2-40B4-BE49-F238E27FC236}">
                  <a16:creationId xmlns:a16="http://schemas.microsoft.com/office/drawing/2014/main" id="{CA3BECFB-A459-A6B5-5011-3EB16A2A76EA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57" name="그룹 456">
              <a:extLst>
                <a:ext uri="{FF2B5EF4-FFF2-40B4-BE49-F238E27FC236}">
                  <a16:creationId xmlns:a16="http://schemas.microsoft.com/office/drawing/2014/main" id="{96878396-3AF1-04AA-C97D-160996B684C8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61" name="직사각형 460">
                <a:extLst>
                  <a:ext uri="{FF2B5EF4-FFF2-40B4-BE49-F238E27FC236}">
                    <a16:creationId xmlns:a16="http://schemas.microsoft.com/office/drawing/2014/main" id="{C9BBFDDE-F49B-A080-BDCF-038F882090EC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62" name="그림 461">
                <a:extLst>
                  <a:ext uri="{FF2B5EF4-FFF2-40B4-BE49-F238E27FC236}">
                    <a16:creationId xmlns:a16="http://schemas.microsoft.com/office/drawing/2014/main" id="{3B08364E-EAA2-C3A5-F7C7-C05A1C7F2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58" name="그룹 457">
              <a:extLst>
                <a:ext uri="{FF2B5EF4-FFF2-40B4-BE49-F238E27FC236}">
                  <a16:creationId xmlns:a16="http://schemas.microsoft.com/office/drawing/2014/main" id="{2B04B133-6142-BED4-713D-4A6E5E4C0A00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59" name="직사각형 458">
                <a:extLst>
                  <a:ext uri="{FF2B5EF4-FFF2-40B4-BE49-F238E27FC236}">
                    <a16:creationId xmlns:a16="http://schemas.microsoft.com/office/drawing/2014/main" id="{3DCD0472-B8DC-BABF-A709-295413A7D1A5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60" name="그림 459">
                <a:extLst>
                  <a:ext uri="{FF2B5EF4-FFF2-40B4-BE49-F238E27FC236}">
                    <a16:creationId xmlns:a16="http://schemas.microsoft.com/office/drawing/2014/main" id="{CC300EBE-F5A9-1983-6AA7-DC35EFB764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52" name="직사각형 151">
            <a:extLst>
              <a:ext uri="{FF2B5EF4-FFF2-40B4-BE49-F238E27FC236}">
                <a16:creationId xmlns:a16="http://schemas.microsoft.com/office/drawing/2014/main" id="{FBE62899-0892-98E0-9F6D-E4B823049A22}"/>
              </a:ext>
            </a:extLst>
          </p:cNvPr>
          <p:cNvSpPr/>
          <p:nvPr/>
        </p:nvSpPr>
        <p:spPr>
          <a:xfrm>
            <a:off x="2816284" y="3924188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 Voice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3" name="그룹 152">
            <a:extLst>
              <a:ext uri="{FF2B5EF4-FFF2-40B4-BE49-F238E27FC236}">
                <a16:creationId xmlns:a16="http://schemas.microsoft.com/office/drawing/2014/main" id="{5989C28A-BD95-7478-914C-D8C015F99A44}"/>
              </a:ext>
            </a:extLst>
          </p:cNvPr>
          <p:cNvGrpSpPr/>
          <p:nvPr/>
        </p:nvGrpSpPr>
        <p:grpSpPr>
          <a:xfrm>
            <a:off x="2836928" y="4031754"/>
            <a:ext cx="588209" cy="151278"/>
            <a:chOff x="1597621" y="2929652"/>
            <a:chExt cx="530198" cy="180000"/>
          </a:xfrm>
        </p:grpSpPr>
        <p:sp>
          <p:nvSpPr>
            <p:cNvPr id="447" name="직사각형 446">
              <a:extLst>
                <a:ext uri="{FF2B5EF4-FFF2-40B4-BE49-F238E27FC236}">
                  <a16:creationId xmlns:a16="http://schemas.microsoft.com/office/drawing/2014/main" id="{6346DADA-83DE-D979-5E0A-331380E3FC7A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48" name="왼쪽/오른쪽 화살표 414">
              <a:extLst>
                <a:ext uri="{FF2B5EF4-FFF2-40B4-BE49-F238E27FC236}">
                  <a16:creationId xmlns:a16="http://schemas.microsoft.com/office/drawing/2014/main" id="{63AB7028-C899-B5C2-6057-33EE4D67EC98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49" name="그룹 448">
              <a:extLst>
                <a:ext uri="{FF2B5EF4-FFF2-40B4-BE49-F238E27FC236}">
                  <a16:creationId xmlns:a16="http://schemas.microsoft.com/office/drawing/2014/main" id="{66E41FDB-1878-BF9E-C673-379D88707BC9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53" name="직사각형 452">
                <a:extLst>
                  <a:ext uri="{FF2B5EF4-FFF2-40B4-BE49-F238E27FC236}">
                    <a16:creationId xmlns:a16="http://schemas.microsoft.com/office/drawing/2014/main" id="{9B96DFAD-C57B-E276-DAB4-5BCE45A14AF1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54" name="그림 453">
                <a:extLst>
                  <a:ext uri="{FF2B5EF4-FFF2-40B4-BE49-F238E27FC236}">
                    <a16:creationId xmlns:a16="http://schemas.microsoft.com/office/drawing/2014/main" id="{D52BAB6A-2475-5ACA-D433-3B181410C3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50" name="그룹 449">
              <a:extLst>
                <a:ext uri="{FF2B5EF4-FFF2-40B4-BE49-F238E27FC236}">
                  <a16:creationId xmlns:a16="http://schemas.microsoft.com/office/drawing/2014/main" id="{49A0C8DD-3264-8BDB-0B15-1FD6D4743F9E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51" name="직사각형 450">
                <a:extLst>
                  <a:ext uri="{FF2B5EF4-FFF2-40B4-BE49-F238E27FC236}">
                    <a16:creationId xmlns:a16="http://schemas.microsoft.com/office/drawing/2014/main" id="{B371C966-5317-D085-4004-7D3654844A4F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52" name="그림 451">
                <a:extLst>
                  <a:ext uri="{FF2B5EF4-FFF2-40B4-BE49-F238E27FC236}">
                    <a16:creationId xmlns:a16="http://schemas.microsoft.com/office/drawing/2014/main" id="{1897F5B3-3AB2-B11D-4A41-6CD60F77CC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FD6771D8-8740-9A27-335F-AA4FC47BC504}"/>
              </a:ext>
            </a:extLst>
          </p:cNvPr>
          <p:cNvSpPr/>
          <p:nvPr/>
        </p:nvSpPr>
        <p:spPr>
          <a:xfrm>
            <a:off x="3515468" y="3905381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전광판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F709C4A2-EF1F-7103-4A24-874C93759319}"/>
              </a:ext>
            </a:extLst>
          </p:cNvPr>
          <p:cNvGrpSpPr/>
          <p:nvPr/>
        </p:nvGrpSpPr>
        <p:grpSpPr>
          <a:xfrm>
            <a:off x="3521014" y="4023579"/>
            <a:ext cx="587103" cy="151271"/>
            <a:chOff x="2399307" y="3977793"/>
            <a:chExt cx="529200" cy="179991"/>
          </a:xfrm>
        </p:grpSpPr>
        <p:sp>
          <p:nvSpPr>
            <p:cNvPr id="442" name="직사각형 441">
              <a:extLst>
                <a:ext uri="{FF2B5EF4-FFF2-40B4-BE49-F238E27FC236}">
                  <a16:creationId xmlns:a16="http://schemas.microsoft.com/office/drawing/2014/main" id="{F7DA382A-9E48-847C-8246-11E3AB7865F3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443" name="그림 442">
              <a:extLst>
                <a:ext uri="{FF2B5EF4-FFF2-40B4-BE49-F238E27FC236}">
                  <a16:creationId xmlns:a16="http://schemas.microsoft.com/office/drawing/2014/main" id="{8BB4BAA1-7ECB-E2AF-1EBB-5A33520AC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444" name="왼쪽/오른쪽 화살표 414">
              <a:extLst>
                <a:ext uri="{FF2B5EF4-FFF2-40B4-BE49-F238E27FC236}">
                  <a16:creationId xmlns:a16="http://schemas.microsoft.com/office/drawing/2014/main" id="{1809415F-E1D1-CAB6-D135-8A41CA35BB7A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45" name="직사각형 444">
              <a:extLst>
                <a:ext uri="{FF2B5EF4-FFF2-40B4-BE49-F238E27FC236}">
                  <a16:creationId xmlns:a16="http://schemas.microsoft.com/office/drawing/2014/main" id="{79E89175-03A5-42C6-F7E9-B233A41B0B7C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446" name="그림 445">
              <a:extLst>
                <a:ext uri="{FF2B5EF4-FFF2-40B4-BE49-F238E27FC236}">
                  <a16:creationId xmlns:a16="http://schemas.microsoft.com/office/drawing/2014/main" id="{0419C549-E290-F8BB-81CF-C76829F15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E077EBF2-28D8-F5E4-39B2-79B15374F5D8}"/>
              </a:ext>
            </a:extLst>
          </p:cNvPr>
          <p:cNvSpPr/>
          <p:nvPr/>
        </p:nvSpPr>
        <p:spPr>
          <a:xfrm>
            <a:off x="3528342" y="4554531"/>
            <a:ext cx="563071" cy="1824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706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IPCC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운영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D1F0781C-9E8B-640C-41EC-F42A7FA652B6}"/>
              </a:ext>
            </a:extLst>
          </p:cNvPr>
          <p:cNvGrpSpPr/>
          <p:nvPr/>
        </p:nvGrpSpPr>
        <p:grpSpPr>
          <a:xfrm>
            <a:off x="3519519" y="4724843"/>
            <a:ext cx="587103" cy="151271"/>
            <a:chOff x="2399307" y="3977793"/>
            <a:chExt cx="529200" cy="179991"/>
          </a:xfrm>
        </p:grpSpPr>
        <p:sp>
          <p:nvSpPr>
            <p:cNvPr id="437" name="직사각형 436">
              <a:extLst>
                <a:ext uri="{FF2B5EF4-FFF2-40B4-BE49-F238E27FC236}">
                  <a16:creationId xmlns:a16="http://schemas.microsoft.com/office/drawing/2014/main" id="{A99EC9E2-C27F-BB00-C646-F1338D530E32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438" name="그림 437">
              <a:extLst>
                <a:ext uri="{FF2B5EF4-FFF2-40B4-BE49-F238E27FC236}">
                  <a16:creationId xmlns:a16="http://schemas.microsoft.com/office/drawing/2014/main" id="{7A5E2272-481F-1F2B-45B4-8B528BE2B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439" name="왼쪽/오른쪽 화살표 414">
              <a:extLst>
                <a:ext uri="{FF2B5EF4-FFF2-40B4-BE49-F238E27FC236}">
                  <a16:creationId xmlns:a16="http://schemas.microsoft.com/office/drawing/2014/main" id="{211AC5CC-990D-D398-6BAF-7ECB4253F7A2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40" name="직사각형 439">
              <a:extLst>
                <a:ext uri="{FF2B5EF4-FFF2-40B4-BE49-F238E27FC236}">
                  <a16:creationId xmlns:a16="http://schemas.microsoft.com/office/drawing/2014/main" id="{A4AF428D-B9E0-D604-421B-553148D5728D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441" name="그림 440">
              <a:extLst>
                <a:ext uri="{FF2B5EF4-FFF2-40B4-BE49-F238E27FC236}">
                  <a16:creationId xmlns:a16="http://schemas.microsoft.com/office/drawing/2014/main" id="{385C60D7-0019-F544-8F62-F4B8897A1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58" name="직사각형 157">
            <a:extLst>
              <a:ext uri="{FF2B5EF4-FFF2-40B4-BE49-F238E27FC236}">
                <a16:creationId xmlns:a16="http://schemas.microsoft.com/office/drawing/2014/main" id="{BFE89B0A-B580-D66B-654D-826D3830B011}"/>
              </a:ext>
            </a:extLst>
          </p:cNvPr>
          <p:cNvSpPr/>
          <p:nvPr/>
        </p:nvSpPr>
        <p:spPr>
          <a:xfrm>
            <a:off x="2844045" y="5304650"/>
            <a:ext cx="619380" cy="2231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IVR/D-ARS DB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9" name="그룹 158">
            <a:extLst>
              <a:ext uri="{FF2B5EF4-FFF2-40B4-BE49-F238E27FC236}">
                <a16:creationId xmlns:a16="http://schemas.microsoft.com/office/drawing/2014/main" id="{E0D3C2BD-6369-416F-4958-4F31AECB6AA3}"/>
              </a:ext>
            </a:extLst>
          </p:cNvPr>
          <p:cNvGrpSpPr/>
          <p:nvPr/>
        </p:nvGrpSpPr>
        <p:grpSpPr>
          <a:xfrm>
            <a:off x="2848645" y="5526366"/>
            <a:ext cx="588209" cy="151278"/>
            <a:chOff x="1597621" y="2929652"/>
            <a:chExt cx="530198" cy="180000"/>
          </a:xfrm>
        </p:grpSpPr>
        <p:sp>
          <p:nvSpPr>
            <p:cNvPr id="429" name="직사각형 428">
              <a:extLst>
                <a:ext uri="{FF2B5EF4-FFF2-40B4-BE49-F238E27FC236}">
                  <a16:creationId xmlns:a16="http://schemas.microsoft.com/office/drawing/2014/main" id="{A824D417-CDC8-9DC8-2B99-163B1A98F472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30" name="왼쪽/오른쪽 화살표 414">
              <a:extLst>
                <a:ext uri="{FF2B5EF4-FFF2-40B4-BE49-F238E27FC236}">
                  <a16:creationId xmlns:a16="http://schemas.microsoft.com/office/drawing/2014/main" id="{AF8F8132-86FA-5ACC-D77A-155A07A0AF64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31" name="그룹 430">
              <a:extLst>
                <a:ext uri="{FF2B5EF4-FFF2-40B4-BE49-F238E27FC236}">
                  <a16:creationId xmlns:a16="http://schemas.microsoft.com/office/drawing/2014/main" id="{34900B1D-9811-9F60-FA8C-E5121987F5CF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35" name="직사각형 434">
                <a:extLst>
                  <a:ext uri="{FF2B5EF4-FFF2-40B4-BE49-F238E27FC236}">
                    <a16:creationId xmlns:a16="http://schemas.microsoft.com/office/drawing/2014/main" id="{1C31E592-7B60-A830-18AF-DC9B44B749B9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36" name="그림 435">
                <a:extLst>
                  <a:ext uri="{FF2B5EF4-FFF2-40B4-BE49-F238E27FC236}">
                    <a16:creationId xmlns:a16="http://schemas.microsoft.com/office/drawing/2014/main" id="{B8DC1A02-0AC4-D5D0-6689-0D57D25A7E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32" name="그룹 431">
              <a:extLst>
                <a:ext uri="{FF2B5EF4-FFF2-40B4-BE49-F238E27FC236}">
                  <a16:creationId xmlns:a16="http://schemas.microsoft.com/office/drawing/2014/main" id="{5DB7B15D-EBBF-B7E4-C241-62E7BDEF5613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33" name="직사각형 432">
                <a:extLst>
                  <a:ext uri="{FF2B5EF4-FFF2-40B4-BE49-F238E27FC236}">
                    <a16:creationId xmlns:a16="http://schemas.microsoft.com/office/drawing/2014/main" id="{60C0F529-32CE-4DD2-F05A-F08DBB833881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34" name="그림 433">
                <a:extLst>
                  <a:ext uri="{FF2B5EF4-FFF2-40B4-BE49-F238E27FC236}">
                    <a16:creationId xmlns:a16="http://schemas.microsoft.com/office/drawing/2014/main" id="{9D0CE1C8-6017-A192-909B-EF894BD589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60" name="직사각형 159">
            <a:extLst>
              <a:ext uri="{FF2B5EF4-FFF2-40B4-BE49-F238E27FC236}">
                <a16:creationId xmlns:a16="http://schemas.microsoft.com/office/drawing/2014/main" id="{7D773E7B-48C7-BFE6-11FC-50F47B3AE975}"/>
              </a:ext>
            </a:extLst>
          </p:cNvPr>
          <p:cNvSpPr/>
          <p:nvPr/>
        </p:nvSpPr>
        <p:spPr>
          <a:xfrm>
            <a:off x="3527086" y="5311145"/>
            <a:ext cx="563071" cy="2231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전광판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/SNS</a:t>
            </a:r>
          </a:p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61" name="그룹 160">
            <a:extLst>
              <a:ext uri="{FF2B5EF4-FFF2-40B4-BE49-F238E27FC236}">
                <a16:creationId xmlns:a16="http://schemas.microsoft.com/office/drawing/2014/main" id="{AE8D37C7-79B0-062A-575F-9B6B771134D2}"/>
              </a:ext>
            </a:extLst>
          </p:cNvPr>
          <p:cNvGrpSpPr/>
          <p:nvPr/>
        </p:nvGrpSpPr>
        <p:grpSpPr>
          <a:xfrm>
            <a:off x="3521014" y="5528261"/>
            <a:ext cx="587103" cy="151271"/>
            <a:chOff x="2399307" y="3977793"/>
            <a:chExt cx="529200" cy="179991"/>
          </a:xfrm>
        </p:grpSpPr>
        <p:sp>
          <p:nvSpPr>
            <p:cNvPr id="424" name="직사각형 423">
              <a:extLst>
                <a:ext uri="{FF2B5EF4-FFF2-40B4-BE49-F238E27FC236}">
                  <a16:creationId xmlns:a16="http://schemas.microsoft.com/office/drawing/2014/main" id="{5D60B528-CEBF-1341-F12B-4744982F293D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425" name="그림 424">
              <a:extLst>
                <a:ext uri="{FF2B5EF4-FFF2-40B4-BE49-F238E27FC236}">
                  <a16:creationId xmlns:a16="http://schemas.microsoft.com/office/drawing/2014/main" id="{9BBC2D39-E189-5A55-F67D-75C6F51C4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426" name="왼쪽/오른쪽 화살표 414">
              <a:extLst>
                <a:ext uri="{FF2B5EF4-FFF2-40B4-BE49-F238E27FC236}">
                  <a16:creationId xmlns:a16="http://schemas.microsoft.com/office/drawing/2014/main" id="{879EFE39-7DF9-7856-83D1-E7F6FCC24B1A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27" name="직사각형 426">
              <a:extLst>
                <a:ext uri="{FF2B5EF4-FFF2-40B4-BE49-F238E27FC236}">
                  <a16:creationId xmlns:a16="http://schemas.microsoft.com/office/drawing/2014/main" id="{D1268122-0B41-2DF3-F4BC-BB544107717B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428" name="그림 427">
              <a:extLst>
                <a:ext uri="{FF2B5EF4-FFF2-40B4-BE49-F238E27FC236}">
                  <a16:creationId xmlns:a16="http://schemas.microsoft.com/office/drawing/2014/main" id="{8FB71CB8-56CF-DD05-7377-9665D3D44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62" name="직사각형 161">
            <a:extLst>
              <a:ext uri="{FF2B5EF4-FFF2-40B4-BE49-F238E27FC236}">
                <a16:creationId xmlns:a16="http://schemas.microsoft.com/office/drawing/2014/main" id="{84194CB3-895F-B482-9FEB-9C87CC5EE514}"/>
              </a:ext>
            </a:extLst>
          </p:cNvPr>
          <p:cNvSpPr/>
          <p:nvPr/>
        </p:nvSpPr>
        <p:spPr>
          <a:xfrm>
            <a:off x="3527086" y="5727962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IPCC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운영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DB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8FCCE14B-7032-F66B-072F-EF853223B91F}"/>
              </a:ext>
            </a:extLst>
          </p:cNvPr>
          <p:cNvGrpSpPr/>
          <p:nvPr/>
        </p:nvGrpSpPr>
        <p:grpSpPr>
          <a:xfrm>
            <a:off x="3523169" y="5823794"/>
            <a:ext cx="587103" cy="151271"/>
            <a:chOff x="2399307" y="3977793"/>
            <a:chExt cx="529200" cy="179991"/>
          </a:xfrm>
        </p:grpSpPr>
        <p:sp>
          <p:nvSpPr>
            <p:cNvPr id="419" name="직사각형 418">
              <a:extLst>
                <a:ext uri="{FF2B5EF4-FFF2-40B4-BE49-F238E27FC236}">
                  <a16:creationId xmlns:a16="http://schemas.microsoft.com/office/drawing/2014/main" id="{3378920C-DB26-E789-A7F3-E259D3591ACA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420" name="그림 419">
              <a:extLst>
                <a:ext uri="{FF2B5EF4-FFF2-40B4-BE49-F238E27FC236}">
                  <a16:creationId xmlns:a16="http://schemas.microsoft.com/office/drawing/2014/main" id="{F80D8924-92E0-99F9-9449-78DD86896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421" name="왼쪽/오른쪽 화살표 414">
              <a:extLst>
                <a:ext uri="{FF2B5EF4-FFF2-40B4-BE49-F238E27FC236}">
                  <a16:creationId xmlns:a16="http://schemas.microsoft.com/office/drawing/2014/main" id="{9EB4FDD5-A11D-E2AC-A22C-5B3750CA2DB6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22" name="직사각형 421">
              <a:extLst>
                <a:ext uri="{FF2B5EF4-FFF2-40B4-BE49-F238E27FC236}">
                  <a16:creationId xmlns:a16="http://schemas.microsoft.com/office/drawing/2014/main" id="{50209B4A-664A-6197-ED2E-658D04AB8007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423" name="그림 422">
              <a:extLst>
                <a:ext uri="{FF2B5EF4-FFF2-40B4-BE49-F238E27FC236}">
                  <a16:creationId xmlns:a16="http://schemas.microsoft.com/office/drawing/2014/main" id="{94BD590D-23B0-F430-C462-E3DE6E01A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3679D38B-03DD-96E2-4EE2-B528905BBAD5}"/>
              </a:ext>
            </a:extLst>
          </p:cNvPr>
          <p:cNvSpPr/>
          <p:nvPr/>
        </p:nvSpPr>
        <p:spPr>
          <a:xfrm>
            <a:off x="4186819" y="3186226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녹취수집</a:t>
            </a:r>
            <a:endParaRPr lang="en-US" altLang="ko-KR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AE8CB2FD-97BF-D72F-BBD8-F76275FD5F51}"/>
              </a:ext>
            </a:extLst>
          </p:cNvPr>
          <p:cNvGrpSpPr/>
          <p:nvPr/>
        </p:nvGrpSpPr>
        <p:grpSpPr>
          <a:xfrm>
            <a:off x="4181298" y="3300692"/>
            <a:ext cx="588209" cy="151278"/>
            <a:chOff x="1469989" y="4450875"/>
            <a:chExt cx="530198" cy="180000"/>
          </a:xfrm>
        </p:grpSpPr>
        <p:sp>
          <p:nvSpPr>
            <p:cNvPr id="415" name="직사각형 414">
              <a:extLst>
                <a:ext uri="{FF2B5EF4-FFF2-40B4-BE49-F238E27FC236}">
                  <a16:creationId xmlns:a16="http://schemas.microsoft.com/office/drawing/2014/main" id="{637A5057-9169-1C76-DD8F-1C9D1390327E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16" name="왼쪽/오른쪽 화살표 414">
              <a:extLst>
                <a:ext uri="{FF2B5EF4-FFF2-40B4-BE49-F238E27FC236}">
                  <a16:creationId xmlns:a16="http://schemas.microsoft.com/office/drawing/2014/main" id="{07709661-AE37-276E-7E15-C6F1B4FF1BDE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417" name="그림 416">
              <a:extLst>
                <a:ext uri="{FF2B5EF4-FFF2-40B4-BE49-F238E27FC236}">
                  <a16:creationId xmlns:a16="http://schemas.microsoft.com/office/drawing/2014/main" id="{64EB37C4-1A81-BB98-3FAA-C16169CDD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418" name="그림 417">
              <a:extLst>
                <a:ext uri="{FF2B5EF4-FFF2-40B4-BE49-F238E27FC236}">
                  <a16:creationId xmlns:a16="http://schemas.microsoft.com/office/drawing/2014/main" id="{BCDE421F-9969-416D-5037-6CC94A32A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FBC1AC51-46D6-DB14-D44A-97FBBE1963B4}"/>
              </a:ext>
            </a:extLst>
          </p:cNvPr>
          <p:cNvSpPr/>
          <p:nvPr/>
        </p:nvSpPr>
        <p:spPr>
          <a:xfrm>
            <a:off x="4186819" y="3535271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녹취관리</a:t>
            </a:r>
            <a:endParaRPr lang="en-US" altLang="ko-KR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67" name="그룹 166">
            <a:extLst>
              <a:ext uri="{FF2B5EF4-FFF2-40B4-BE49-F238E27FC236}">
                <a16:creationId xmlns:a16="http://schemas.microsoft.com/office/drawing/2014/main" id="{B392D67E-FE50-E475-FF05-431C92BCD136}"/>
              </a:ext>
            </a:extLst>
          </p:cNvPr>
          <p:cNvGrpSpPr/>
          <p:nvPr/>
        </p:nvGrpSpPr>
        <p:grpSpPr>
          <a:xfrm>
            <a:off x="4181298" y="3649736"/>
            <a:ext cx="588209" cy="151278"/>
            <a:chOff x="1469989" y="4450875"/>
            <a:chExt cx="530198" cy="180000"/>
          </a:xfrm>
        </p:grpSpPr>
        <p:sp>
          <p:nvSpPr>
            <p:cNvPr id="411" name="직사각형 410">
              <a:extLst>
                <a:ext uri="{FF2B5EF4-FFF2-40B4-BE49-F238E27FC236}">
                  <a16:creationId xmlns:a16="http://schemas.microsoft.com/office/drawing/2014/main" id="{57696572-C7B8-4A37-9448-FCFEE8FFE9C9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12" name="왼쪽/오른쪽 화살표 414">
              <a:extLst>
                <a:ext uri="{FF2B5EF4-FFF2-40B4-BE49-F238E27FC236}">
                  <a16:creationId xmlns:a16="http://schemas.microsoft.com/office/drawing/2014/main" id="{D1992F1C-AF8E-B851-C85A-1905B7D5A55E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413" name="그림 412">
              <a:extLst>
                <a:ext uri="{FF2B5EF4-FFF2-40B4-BE49-F238E27FC236}">
                  <a16:creationId xmlns:a16="http://schemas.microsoft.com/office/drawing/2014/main" id="{12B65DEF-5D13-79AA-2580-DB804D515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414" name="그림 413">
              <a:extLst>
                <a:ext uri="{FF2B5EF4-FFF2-40B4-BE49-F238E27FC236}">
                  <a16:creationId xmlns:a16="http://schemas.microsoft.com/office/drawing/2014/main" id="{1EC23468-5549-EC43-87E4-1029C32EE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8A8D028E-27C4-07E3-4814-7E7229C35567}"/>
              </a:ext>
            </a:extLst>
          </p:cNvPr>
          <p:cNvSpPr/>
          <p:nvPr/>
        </p:nvSpPr>
        <p:spPr>
          <a:xfrm>
            <a:off x="4166078" y="3911052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녹취키관리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6F90A1B4-90B2-AD79-B742-1C4B096276D5}"/>
              </a:ext>
            </a:extLst>
          </p:cNvPr>
          <p:cNvGrpSpPr/>
          <p:nvPr/>
        </p:nvGrpSpPr>
        <p:grpSpPr>
          <a:xfrm>
            <a:off x="4186723" y="4018618"/>
            <a:ext cx="588209" cy="151278"/>
            <a:chOff x="1597621" y="2929652"/>
            <a:chExt cx="530198" cy="180000"/>
          </a:xfrm>
        </p:grpSpPr>
        <p:sp>
          <p:nvSpPr>
            <p:cNvPr id="403" name="직사각형 402">
              <a:extLst>
                <a:ext uri="{FF2B5EF4-FFF2-40B4-BE49-F238E27FC236}">
                  <a16:creationId xmlns:a16="http://schemas.microsoft.com/office/drawing/2014/main" id="{E4A1835E-C83F-6D4D-2F51-FE2A270F5D81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04" name="왼쪽/오른쪽 화살표 414">
              <a:extLst>
                <a:ext uri="{FF2B5EF4-FFF2-40B4-BE49-F238E27FC236}">
                  <a16:creationId xmlns:a16="http://schemas.microsoft.com/office/drawing/2014/main" id="{D32B0983-7BF7-B39D-8754-1E8B9B389392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05" name="그룹 404">
              <a:extLst>
                <a:ext uri="{FF2B5EF4-FFF2-40B4-BE49-F238E27FC236}">
                  <a16:creationId xmlns:a16="http://schemas.microsoft.com/office/drawing/2014/main" id="{E7223153-F13F-A76B-A297-ADD94B849C41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09" name="직사각형 408">
                <a:extLst>
                  <a:ext uri="{FF2B5EF4-FFF2-40B4-BE49-F238E27FC236}">
                    <a16:creationId xmlns:a16="http://schemas.microsoft.com/office/drawing/2014/main" id="{2A88C907-0BE0-2F4C-73CF-7469E1015FBB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10" name="그림 409">
                <a:extLst>
                  <a:ext uri="{FF2B5EF4-FFF2-40B4-BE49-F238E27FC236}">
                    <a16:creationId xmlns:a16="http://schemas.microsoft.com/office/drawing/2014/main" id="{2BC2D79E-0DD4-BADE-9B5A-1D67CA520F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06" name="그룹 405">
              <a:extLst>
                <a:ext uri="{FF2B5EF4-FFF2-40B4-BE49-F238E27FC236}">
                  <a16:creationId xmlns:a16="http://schemas.microsoft.com/office/drawing/2014/main" id="{F6D492EE-AFE9-EC1E-410E-08D817D1305F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07" name="직사각형 406">
                <a:extLst>
                  <a:ext uri="{FF2B5EF4-FFF2-40B4-BE49-F238E27FC236}">
                    <a16:creationId xmlns:a16="http://schemas.microsoft.com/office/drawing/2014/main" id="{746A6848-3E65-B88F-E214-FB97447B0725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08" name="그림 407">
                <a:extLst>
                  <a:ext uri="{FF2B5EF4-FFF2-40B4-BE49-F238E27FC236}">
                    <a16:creationId xmlns:a16="http://schemas.microsoft.com/office/drawing/2014/main" id="{C50620EA-0578-A40E-96D4-EC239265CA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70" name="직사각형 169">
            <a:extLst>
              <a:ext uri="{FF2B5EF4-FFF2-40B4-BE49-F238E27FC236}">
                <a16:creationId xmlns:a16="http://schemas.microsoft.com/office/drawing/2014/main" id="{FAC2C5FE-D747-49CE-F7B6-CD89D9CFF5FD}"/>
              </a:ext>
            </a:extLst>
          </p:cNvPr>
          <p:cNvSpPr/>
          <p:nvPr/>
        </p:nvSpPr>
        <p:spPr>
          <a:xfrm>
            <a:off x="4944975" y="5378246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 저장</a:t>
            </a:r>
          </a:p>
        </p:txBody>
      </p: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4EE794D7-9FDF-836B-3DCD-D6444DB698E0}"/>
              </a:ext>
            </a:extLst>
          </p:cNvPr>
          <p:cNvGrpSpPr/>
          <p:nvPr/>
        </p:nvGrpSpPr>
        <p:grpSpPr>
          <a:xfrm>
            <a:off x="4904118" y="5494347"/>
            <a:ext cx="587103" cy="151271"/>
            <a:chOff x="2399307" y="3977793"/>
            <a:chExt cx="529200" cy="179991"/>
          </a:xfrm>
        </p:grpSpPr>
        <p:sp>
          <p:nvSpPr>
            <p:cNvPr id="398" name="직사각형 397">
              <a:extLst>
                <a:ext uri="{FF2B5EF4-FFF2-40B4-BE49-F238E27FC236}">
                  <a16:creationId xmlns:a16="http://schemas.microsoft.com/office/drawing/2014/main" id="{10024233-66B6-C81E-4A3D-1720B91F0ADE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399" name="그림 398">
              <a:extLst>
                <a:ext uri="{FF2B5EF4-FFF2-40B4-BE49-F238E27FC236}">
                  <a16:creationId xmlns:a16="http://schemas.microsoft.com/office/drawing/2014/main" id="{B2722D2A-212D-B98C-5097-9482E7109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400" name="왼쪽/오른쪽 화살표 414">
              <a:extLst>
                <a:ext uri="{FF2B5EF4-FFF2-40B4-BE49-F238E27FC236}">
                  <a16:creationId xmlns:a16="http://schemas.microsoft.com/office/drawing/2014/main" id="{0868BEAA-05A3-A9FF-F024-FECE6E56062C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01" name="직사각형 400">
              <a:extLst>
                <a:ext uri="{FF2B5EF4-FFF2-40B4-BE49-F238E27FC236}">
                  <a16:creationId xmlns:a16="http://schemas.microsoft.com/office/drawing/2014/main" id="{C58BF6A8-9F28-412B-DA28-DA5B4BCA2F04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402" name="그림 401">
              <a:extLst>
                <a:ext uri="{FF2B5EF4-FFF2-40B4-BE49-F238E27FC236}">
                  <a16:creationId xmlns:a16="http://schemas.microsoft.com/office/drawing/2014/main" id="{9F9CE1FC-DBF7-70E9-C1CD-94B7D3144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72" name="직사각형 171">
            <a:extLst>
              <a:ext uri="{FF2B5EF4-FFF2-40B4-BE49-F238E27FC236}">
                <a16:creationId xmlns:a16="http://schemas.microsoft.com/office/drawing/2014/main" id="{7E303915-9331-651C-A3F3-8FE8C64DBEE9}"/>
              </a:ext>
            </a:extLst>
          </p:cNvPr>
          <p:cNvSpPr/>
          <p:nvPr/>
        </p:nvSpPr>
        <p:spPr>
          <a:xfrm>
            <a:off x="2835688" y="4252827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TTS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</a:p>
        </p:txBody>
      </p: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762CA59-67ED-FB50-2B8E-9A6FCFF493DF}"/>
              </a:ext>
            </a:extLst>
          </p:cNvPr>
          <p:cNvGrpSpPr/>
          <p:nvPr/>
        </p:nvGrpSpPr>
        <p:grpSpPr>
          <a:xfrm>
            <a:off x="2848268" y="4370406"/>
            <a:ext cx="587103" cy="151278"/>
            <a:chOff x="875734" y="4450521"/>
            <a:chExt cx="529200" cy="180000"/>
          </a:xfrm>
        </p:grpSpPr>
        <p:sp>
          <p:nvSpPr>
            <p:cNvPr id="394" name="직사각형 393">
              <a:extLst>
                <a:ext uri="{FF2B5EF4-FFF2-40B4-BE49-F238E27FC236}">
                  <a16:creationId xmlns:a16="http://schemas.microsoft.com/office/drawing/2014/main" id="{E3B65BFE-B0C6-0741-2E26-7B2064306A28}"/>
                </a:ext>
              </a:extLst>
            </p:cNvPr>
            <p:cNvSpPr/>
            <p:nvPr/>
          </p:nvSpPr>
          <p:spPr>
            <a:xfrm>
              <a:off x="875734" y="4450521"/>
              <a:ext cx="529200" cy="18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95" name="왼쪽/오른쪽 화살표 414">
              <a:extLst>
                <a:ext uri="{FF2B5EF4-FFF2-40B4-BE49-F238E27FC236}">
                  <a16:creationId xmlns:a16="http://schemas.microsoft.com/office/drawing/2014/main" id="{0B527EC0-6F18-CEF2-E9D9-03244F980C01}"/>
                </a:ext>
              </a:extLst>
            </p:cNvPr>
            <p:cNvSpPr/>
            <p:nvPr/>
          </p:nvSpPr>
          <p:spPr>
            <a:xfrm>
              <a:off x="1060127" y="4509227"/>
              <a:ext cx="165520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396" name="그림 395">
              <a:extLst>
                <a:ext uri="{FF2B5EF4-FFF2-40B4-BE49-F238E27FC236}">
                  <a16:creationId xmlns:a16="http://schemas.microsoft.com/office/drawing/2014/main" id="{B6559C2A-9344-C7DF-EAD4-2D1B721B6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446" y="4467376"/>
              <a:ext cx="127820" cy="149042"/>
            </a:xfrm>
            <a:prstGeom prst="rect">
              <a:avLst/>
            </a:prstGeom>
          </p:spPr>
        </p:pic>
        <p:pic>
          <p:nvPicPr>
            <p:cNvPr id="397" name="그림 396">
              <a:extLst>
                <a:ext uri="{FF2B5EF4-FFF2-40B4-BE49-F238E27FC236}">
                  <a16:creationId xmlns:a16="http://schemas.microsoft.com/office/drawing/2014/main" id="{A253B4D2-5CBE-E138-344D-2DCEE62E7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8342" y="4470405"/>
              <a:ext cx="127820" cy="149042"/>
            </a:xfrm>
            <a:prstGeom prst="rect">
              <a:avLst/>
            </a:prstGeom>
          </p:spPr>
        </p:pic>
      </p:grpSp>
      <p:sp>
        <p:nvSpPr>
          <p:cNvPr id="174" name="직사각형 173">
            <a:extLst>
              <a:ext uri="{FF2B5EF4-FFF2-40B4-BE49-F238E27FC236}">
                <a16:creationId xmlns:a16="http://schemas.microsoft.com/office/drawing/2014/main" id="{7CF529A3-2521-D603-9C1E-46B6EB20B62D}"/>
              </a:ext>
            </a:extLst>
          </p:cNvPr>
          <p:cNvSpPr/>
          <p:nvPr/>
        </p:nvSpPr>
        <p:spPr>
          <a:xfrm>
            <a:off x="4195718" y="4264315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 AP</a:t>
            </a:r>
          </a:p>
        </p:txBody>
      </p:sp>
      <p:grpSp>
        <p:nvGrpSpPr>
          <p:cNvPr id="175" name="그룹 174">
            <a:extLst>
              <a:ext uri="{FF2B5EF4-FFF2-40B4-BE49-F238E27FC236}">
                <a16:creationId xmlns:a16="http://schemas.microsoft.com/office/drawing/2014/main" id="{4E6498ED-2779-CE1C-F7C8-066DBD1C4E2F}"/>
              </a:ext>
            </a:extLst>
          </p:cNvPr>
          <p:cNvGrpSpPr/>
          <p:nvPr/>
        </p:nvGrpSpPr>
        <p:grpSpPr>
          <a:xfrm>
            <a:off x="4190199" y="4378779"/>
            <a:ext cx="588209" cy="151278"/>
            <a:chOff x="1469989" y="4450875"/>
            <a:chExt cx="530198" cy="180000"/>
          </a:xfrm>
        </p:grpSpPr>
        <p:sp>
          <p:nvSpPr>
            <p:cNvPr id="390" name="직사각형 389">
              <a:extLst>
                <a:ext uri="{FF2B5EF4-FFF2-40B4-BE49-F238E27FC236}">
                  <a16:creationId xmlns:a16="http://schemas.microsoft.com/office/drawing/2014/main" id="{5C6B5446-96DF-9316-9F04-BE7853C9AC55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91" name="왼쪽/오른쪽 화살표 414">
              <a:extLst>
                <a:ext uri="{FF2B5EF4-FFF2-40B4-BE49-F238E27FC236}">
                  <a16:creationId xmlns:a16="http://schemas.microsoft.com/office/drawing/2014/main" id="{655A3054-0C2D-1FFB-F14D-AFCDD803F38C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392" name="그림 391">
              <a:extLst>
                <a:ext uri="{FF2B5EF4-FFF2-40B4-BE49-F238E27FC236}">
                  <a16:creationId xmlns:a16="http://schemas.microsoft.com/office/drawing/2014/main" id="{8BBBECA7-7200-9539-FD0A-D5C873992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393" name="그림 392">
              <a:extLst>
                <a:ext uri="{FF2B5EF4-FFF2-40B4-BE49-F238E27FC236}">
                  <a16:creationId xmlns:a16="http://schemas.microsoft.com/office/drawing/2014/main" id="{CAA28C6E-11C3-BE83-943F-3950BC5E3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76" name="직사각형 175">
            <a:extLst>
              <a:ext uri="{FF2B5EF4-FFF2-40B4-BE49-F238E27FC236}">
                <a16:creationId xmlns:a16="http://schemas.microsoft.com/office/drawing/2014/main" id="{31D5D9F7-1C54-971D-4286-F33A8E8BCABC}"/>
              </a:ext>
            </a:extLst>
          </p:cNvPr>
          <p:cNvSpPr/>
          <p:nvPr/>
        </p:nvSpPr>
        <p:spPr>
          <a:xfrm>
            <a:off x="4195718" y="4613358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 PDS</a:t>
            </a:r>
          </a:p>
        </p:txBody>
      </p: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727BC803-4C56-470F-0C6C-64976EA27E1F}"/>
              </a:ext>
            </a:extLst>
          </p:cNvPr>
          <p:cNvGrpSpPr/>
          <p:nvPr/>
        </p:nvGrpSpPr>
        <p:grpSpPr>
          <a:xfrm>
            <a:off x="4190199" y="4727823"/>
            <a:ext cx="588209" cy="151278"/>
            <a:chOff x="1469989" y="4450875"/>
            <a:chExt cx="530198" cy="180000"/>
          </a:xfrm>
        </p:grpSpPr>
        <p:sp>
          <p:nvSpPr>
            <p:cNvPr id="388" name="직사각형 387">
              <a:extLst>
                <a:ext uri="{FF2B5EF4-FFF2-40B4-BE49-F238E27FC236}">
                  <a16:creationId xmlns:a16="http://schemas.microsoft.com/office/drawing/2014/main" id="{CE836DB5-4617-EAE2-4518-68F27EE40D14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389" name="그림 388">
              <a:extLst>
                <a:ext uri="{FF2B5EF4-FFF2-40B4-BE49-F238E27FC236}">
                  <a16:creationId xmlns:a16="http://schemas.microsoft.com/office/drawing/2014/main" id="{EDD57706-DFBB-76A5-3893-78FFDC47D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811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78" name="직사각형 177">
            <a:extLst>
              <a:ext uri="{FF2B5EF4-FFF2-40B4-BE49-F238E27FC236}">
                <a16:creationId xmlns:a16="http://schemas.microsoft.com/office/drawing/2014/main" id="{E58723F0-273C-0CCF-6A0C-531B53EAD2E2}"/>
              </a:ext>
            </a:extLst>
          </p:cNvPr>
          <p:cNvSpPr/>
          <p:nvPr/>
        </p:nvSpPr>
        <p:spPr>
          <a:xfrm>
            <a:off x="4196984" y="5403754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 DB</a:t>
            </a:r>
          </a:p>
        </p:txBody>
      </p: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1FA01DA7-8CEC-6CC0-B2A5-352B38DB3704}"/>
              </a:ext>
            </a:extLst>
          </p:cNvPr>
          <p:cNvGrpSpPr/>
          <p:nvPr/>
        </p:nvGrpSpPr>
        <p:grpSpPr>
          <a:xfrm>
            <a:off x="4191463" y="5518218"/>
            <a:ext cx="588209" cy="151278"/>
            <a:chOff x="1469989" y="4450875"/>
            <a:chExt cx="530198" cy="180000"/>
          </a:xfrm>
        </p:grpSpPr>
        <p:sp>
          <p:nvSpPr>
            <p:cNvPr id="384" name="직사각형 383">
              <a:extLst>
                <a:ext uri="{FF2B5EF4-FFF2-40B4-BE49-F238E27FC236}">
                  <a16:creationId xmlns:a16="http://schemas.microsoft.com/office/drawing/2014/main" id="{9C53D7E9-3757-181F-63E2-AEF2D520B92C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85" name="왼쪽/오른쪽 화살표 414">
              <a:extLst>
                <a:ext uri="{FF2B5EF4-FFF2-40B4-BE49-F238E27FC236}">
                  <a16:creationId xmlns:a16="http://schemas.microsoft.com/office/drawing/2014/main" id="{B07A08F1-F398-5D73-041E-FA8DF280A572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386" name="그림 385">
              <a:extLst>
                <a:ext uri="{FF2B5EF4-FFF2-40B4-BE49-F238E27FC236}">
                  <a16:creationId xmlns:a16="http://schemas.microsoft.com/office/drawing/2014/main" id="{368ED658-1044-54E1-8605-C5D16C9DB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387" name="그림 386">
              <a:extLst>
                <a:ext uri="{FF2B5EF4-FFF2-40B4-BE49-F238E27FC236}">
                  <a16:creationId xmlns:a16="http://schemas.microsoft.com/office/drawing/2014/main" id="{D9A7E9F1-E492-AEFA-BA45-17F5346F7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80" name="직사각형 179">
            <a:extLst>
              <a:ext uri="{FF2B5EF4-FFF2-40B4-BE49-F238E27FC236}">
                <a16:creationId xmlns:a16="http://schemas.microsoft.com/office/drawing/2014/main" id="{C7955F78-890B-3CA2-3BC5-34F5203BDC4F}"/>
              </a:ext>
            </a:extLst>
          </p:cNvPr>
          <p:cNvSpPr/>
          <p:nvPr/>
        </p:nvSpPr>
        <p:spPr>
          <a:xfrm>
            <a:off x="5519412" y="4272206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통합관리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409A1642-A540-A96E-20A1-2F3337FA47C4}"/>
              </a:ext>
            </a:extLst>
          </p:cNvPr>
          <p:cNvGrpSpPr/>
          <p:nvPr/>
        </p:nvGrpSpPr>
        <p:grpSpPr>
          <a:xfrm>
            <a:off x="5540056" y="4379772"/>
            <a:ext cx="588209" cy="151278"/>
            <a:chOff x="1597621" y="2929652"/>
            <a:chExt cx="530198" cy="180000"/>
          </a:xfrm>
        </p:grpSpPr>
        <p:sp>
          <p:nvSpPr>
            <p:cNvPr id="376" name="직사각형 375">
              <a:extLst>
                <a:ext uri="{FF2B5EF4-FFF2-40B4-BE49-F238E27FC236}">
                  <a16:creationId xmlns:a16="http://schemas.microsoft.com/office/drawing/2014/main" id="{F7888C16-595F-1012-225C-B14350F123E7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77" name="왼쪽/오른쪽 화살표 414">
              <a:extLst>
                <a:ext uri="{FF2B5EF4-FFF2-40B4-BE49-F238E27FC236}">
                  <a16:creationId xmlns:a16="http://schemas.microsoft.com/office/drawing/2014/main" id="{61D90E8E-74C4-C5F2-9166-1D47214B004E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378" name="그룹 377">
              <a:extLst>
                <a:ext uri="{FF2B5EF4-FFF2-40B4-BE49-F238E27FC236}">
                  <a16:creationId xmlns:a16="http://schemas.microsoft.com/office/drawing/2014/main" id="{F6875D51-0AD8-5AC6-9FB6-8010F3DE2CD6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382" name="직사각형 381">
                <a:extLst>
                  <a:ext uri="{FF2B5EF4-FFF2-40B4-BE49-F238E27FC236}">
                    <a16:creationId xmlns:a16="http://schemas.microsoft.com/office/drawing/2014/main" id="{FDDDA9EA-29DD-7DA6-794A-4B345F50AD55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83" name="그림 382">
                <a:extLst>
                  <a:ext uri="{FF2B5EF4-FFF2-40B4-BE49-F238E27FC236}">
                    <a16:creationId xmlns:a16="http://schemas.microsoft.com/office/drawing/2014/main" id="{1100E902-1D41-1474-1DD1-E01280825A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79" name="그룹 378">
              <a:extLst>
                <a:ext uri="{FF2B5EF4-FFF2-40B4-BE49-F238E27FC236}">
                  <a16:creationId xmlns:a16="http://schemas.microsoft.com/office/drawing/2014/main" id="{8C30A5F4-45F9-844B-288A-8F83DDA5AA2D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380" name="직사각형 379">
                <a:extLst>
                  <a:ext uri="{FF2B5EF4-FFF2-40B4-BE49-F238E27FC236}">
                    <a16:creationId xmlns:a16="http://schemas.microsoft.com/office/drawing/2014/main" id="{1AA3D178-2AC9-85FD-9CE2-88DEA390C4E9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81" name="그림 380">
                <a:extLst>
                  <a:ext uri="{FF2B5EF4-FFF2-40B4-BE49-F238E27FC236}">
                    <a16:creationId xmlns:a16="http://schemas.microsoft.com/office/drawing/2014/main" id="{28FBDA4C-2B99-3DC8-D30F-EA40A6F8EA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82" name="직사각형 181">
            <a:extLst>
              <a:ext uri="{FF2B5EF4-FFF2-40B4-BE49-F238E27FC236}">
                <a16:creationId xmlns:a16="http://schemas.microsoft.com/office/drawing/2014/main" id="{88E680BD-1A96-01D1-EAAE-C7C56D1EF7D0}"/>
              </a:ext>
            </a:extLst>
          </p:cNvPr>
          <p:cNvSpPr/>
          <p:nvPr/>
        </p:nvSpPr>
        <p:spPr>
          <a:xfrm>
            <a:off x="5527559" y="4605308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통합관리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83" name="그룹 182">
            <a:extLst>
              <a:ext uri="{FF2B5EF4-FFF2-40B4-BE49-F238E27FC236}">
                <a16:creationId xmlns:a16="http://schemas.microsoft.com/office/drawing/2014/main" id="{1968EB8C-C5BE-76AD-ADEF-E2F56358C0C7}"/>
              </a:ext>
            </a:extLst>
          </p:cNvPr>
          <p:cNvGrpSpPr/>
          <p:nvPr/>
        </p:nvGrpSpPr>
        <p:grpSpPr>
          <a:xfrm>
            <a:off x="5548203" y="4712875"/>
            <a:ext cx="588209" cy="151278"/>
            <a:chOff x="1597621" y="2929652"/>
            <a:chExt cx="530198" cy="180000"/>
          </a:xfrm>
        </p:grpSpPr>
        <p:sp>
          <p:nvSpPr>
            <p:cNvPr id="368" name="직사각형 367">
              <a:extLst>
                <a:ext uri="{FF2B5EF4-FFF2-40B4-BE49-F238E27FC236}">
                  <a16:creationId xmlns:a16="http://schemas.microsoft.com/office/drawing/2014/main" id="{C9E9FBF2-6879-6FFA-31AB-84D8778EE541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69" name="왼쪽/오른쪽 화살표 414">
              <a:extLst>
                <a:ext uri="{FF2B5EF4-FFF2-40B4-BE49-F238E27FC236}">
                  <a16:creationId xmlns:a16="http://schemas.microsoft.com/office/drawing/2014/main" id="{18DE4C9C-D8D3-0C74-6F12-86EC9F8CE5CC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370" name="그룹 369">
              <a:extLst>
                <a:ext uri="{FF2B5EF4-FFF2-40B4-BE49-F238E27FC236}">
                  <a16:creationId xmlns:a16="http://schemas.microsoft.com/office/drawing/2014/main" id="{D800DEE1-9E4A-852A-F0C9-1FC5A149C481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374" name="직사각형 373">
                <a:extLst>
                  <a:ext uri="{FF2B5EF4-FFF2-40B4-BE49-F238E27FC236}">
                    <a16:creationId xmlns:a16="http://schemas.microsoft.com/office/drawing/2014/main" id="{2B5F3EDA-A052-49EA-EBF7-563BD1A22C93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75" name="그림 374">
                <a:extLst>
                  <a:ext uri="{FF2B5EF4-FFF2-40B4-BE49-F238E27FC236}">
                    <a16:creationId xmlns:a16="http://schemas.microsoft.com/office/drawing/2014/main" id="{1E78D629-B70C-5F12-FCA7-C7ACC6B6B9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71" name="그룹 370">
              <a:extLst>
                <a:ext uri="{FF2B5EF4-FFF2-40B4-BE49-F238E27FC236}">
                  <a16:creationId xmlns:a16="http://schemas.microsoft.com/office/drawing/2014/main" id="{E17BAD75-E896-9CCF-A92D-AC343E49C2C8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372" name="직사각형 371">
                <a:extLst>
                  <a:ext uri="{FF2B5EF4-FFF2-40B4-BE49-F238E27FC236}">
                    <a16:creationId xmlns:a16="http://schemas.microsoft.com/office/drawing/2014/main" id="{68B5EADB-2C9E-BB28-3D40-93C3FF5B451C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73" name="그림 372">
                <a:extLst>
                  <a:ext uri="{FF2B5EF4-FFF2-40B4-BE49-F238E27FC236}">
                    <a16:creationId xmlns:a16="http://schemas.microsoft.com/office/drawing/2014/main" id="{034D237C-4BA4-42DB-2F83-DE8CF339B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CB87AABD-A480-DDA4-7049-5665C6072888}"/>
              </a:ext>
            </a:extLst>
          </p:cNvPr>
          <p:cNvSpPr/>
          <p:nvPr/>
        </p:nvSpPr>
        <p:spPr>
          <a:xfrm>
            <a:off x="2849363" y="4588033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검색엔진</a:t>
            </a:r>
          </a:p>
        </p:txBody>
      </p:sp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542ADC30-1A38-DF36-2DED-FCD5EA00A844}"/>
              </a:ext>
            </a:extLst>
          </p:cNvPr>
          <p:cNvGrpSpPr/>
          <p:nvPr/>
        </p:nvGrpSpPr>
        <p:grpSpPr>
          <a:xfrm>
            <a:off x="2849229" y="4722126"/>
            <a:ext cx="587103" cy="151271"/>
            <a:chOff x="2399307" y="3977793"/>
            <a:chExt cx="529200" cy="179991"/>
          </a:xfrm>
        </p:grpSpPr>
        <p:sp>
          <p:nvSpPr>
            <p:cNvPr id="363" name="직사각형 362">
              <a:extLst>
                <a:ext uri="{FF2B5EF4-FFF2-40B4-BE49-F238E27FC236}">
                  <a16:creationId xmlns:a16="http://schemas.microsoft.com/office/drawing/2014/main" id="{BBB1A600-DB96-6714-74D8-063640BDF672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364" name="그림 363">
              <a:extLst>
                <a:ext uri="{FF2B5EF4-FFF2-40B4-BE49-F238E27FC236}">
                  <a16:creationId xmlns:a16="http://schemas.microsoft.com/office/drawing/2014/main" id="{E870EC8F-5A1F-8B5D-C8A1-0B036A255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623674" y="4000667"/>
              <a:ext cx="123094" cy="138883"/>
            </a:xfrm>
            <a:prstGeom prst="rect">
              <a:avLst/>
            </a:prstGeom>
            <a:noFill/>
          </p:spPr>
        </p:pic>
      </p:grpSp>
      <p:sp>
        <p:nvSpPr>
          <p:cNvPr id="186" name="직사각형 185">
            <a:extLst>
              <a:ext uri="{FF2B5EF4-FFF2-40B4-BE49-F238E27FC236}">
                <a16:creationId xmlns:a16="http://schemas.microsoft.com/office/drawing/2014/main" id="{3B93D460-34A8-DF61-61E5-05031F4C8DD6}"/>
              </a:ext>
            </a:extLst>
          </p:cNvPr>
          <p:cNvSpPr/>
          <p:nvPr/>
        </p:nvSpPr>
        <p:spPr>
          <a:xfrm>
            <a:off x="5437447" y="3186226"/>
            <a:ext cx="790145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통합통계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87" name="직사각형 186">
            <a:extLst>
              <a:ext uri="{FF2B5EF4-FFF2-40B4-BE49-F238E27FC236}">
                <a16:creationId xmlns:a16="http://schemas.microsoft.com/office/drawing/2014/main" id="{8B5BCA74-98C7-968D-1518-5C56A177355C}"/>
              </a:ext>
            </a:extLst>
          </p:cNvPr>
          <p:cNvSpPr/>
          <p:nvPr/>
        </p:nvSpPr>
        <p:spPr>
          <a:xfrm>
            <a:off x="5489879" y="3534717"/>
            <a:ext cx="6852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통합통계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C4B0685D-CD28-50A6-FB9F-97436F499602}"/>
              </a:ext>
            </a:extLst>
          </p:cNvPr>
          <p:cNvGrpSpPr/>
          <p:nvPr/>
        </p:nvGrpSpPr>
        <p:grpSpPr>
          <a:xfrm>
            <a:off x="5543153" y="3650894"/>
            <a:ext cx="587103" cy="151271"/>
            <a:chOff x="2399307" y="3977793"/>
            <a:chExt cx="529200" cy="179991"/>
          </a:xfrm>
        </p:grpSpPr>
        <p:sp>
          <p:nvSpPr>
            <p:cNvPr id="358" name="직사각형 357">
              <a:extLst>
                <a:ext uri="{FF2B5EF4-FFF2-40B4-BE49-F238E27FC236}">
                  <a16:creationId xmlns:a16="http://schemas.microsoft.com/office/drawing/2014/main" id="{994074CC-17C8-6074-9081-807E2963CCBE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accent2">
                  <a:lumMod val="20000"/>
                  <a:lumOff val="8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359" name="그림 358">
              <a:extLst>
                <a:ext uri="{FF2B5EF4-FFF2-40B4-BE49-F238E27FC236}">
                  <a16:creationId xmlns:a16="http://schemas.microsoft.com/office/drawing/2014/main" id="{C204F163-C447-17B2-74BC-30107A4F6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360" name="왼쪽/오른쪽 화살표 414">
              <a:extLst>
                <a:ext uri="{FF2B5EF4-FFF2-40B4-BE49-F238E27FC236}">
                  <a16:creationId xmlns:a16="http://schemas.microsoft.com/office/drawing/2014/main" id="{7B021ABB-C91A-77CF-0C9E-275ABC99CDD3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61" name="직사각형 360">
              <a:extLst>
                <a:ext uri="{FF2B5EF4-FFF2-40B4-BE49-F238E27FC236}">
                  <a16:creationId xmlns:a16="http://schemas.microsoft.com/office/drawing/2014/main" id="{EC57192F-AFB9-2366-B7C2-04670FCF77DD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62" name="그림 361">
              <a:extLst>
                <a:ext uri="{FF2B5EF4-FFF2-40B4-BE49-F238E27FC236}">
                  <a16:creationId xmlns:a16="http://schemas.microsoft.com/office/drawing/2014/main" id="{A270B0AE-3129-2CD6-2BDE-0DD54AD75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39B0A50B-42C3-03CE-FCC3-1A9BEAF588EB}"/>
              </a:ext>
            </a:extLst>
          </p:cNvPr>
          <p:cNvGrpSpPr/>
          <p:nvPr/>
        </p:nvGrpSpPr>
        <p:grpSpPr>
          <a:xfrm>
            <a:off x="5533279" y="3288067"/>
            <a:ext cx="587103" cy="151271"/>
            <a:chOff x="2399307" y="3977793"/>
            <a:chExt cx="529200" cy="179991"/>
          </a:xfrm>
        </p:grpSpPr>
        <p:sp>
          <p:nvSpPr>
            <p:cNvPr id="353" name="직사각형 352">
              <a:extLst>
                <a:ext uri="{FF2B5EF4-FFF2-40B4-BE49-F238E27FC236}">
                  <a16:creationId xmlns:a16="http://schemas.microsoft.com/office/drawing/2014/main" id="{44A965FE-A1EE-B140-2298-94A0AE693C43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accent2">
                  <a:lumMod val="20000"/>
                  <a:lumOff val="8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354" name="그림 353">
              <a:extLst>
                <a:ext uri="{FF2B5EF4-FFF2-40B4-BE49-F238E27FC236}">
                  <a16:creationId xmlns:a16="http://schemas.microsoft.com/office/drawing/2014/main" id="{F42201CE-D0DA-65F8-89A7-3CDD37BE57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355" name="왼쪽/오른쪽 화살표 414">
              <a:extLst>
                <a:ext uri="{FF2B5EF4-FFF2-40B4-BE49-F238E27FC236}">
                  <a16:creationId xmlns:a16="http://schemas.microsoft.com/office/drawing/2014/main" id="{C67ABCC6-F6E0-26ED-BA09-42473ECCDFE5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56" name="직사각형 355">
              <a:extLst>
                <a:ext uri="{FF2B5EF4-FFF2-40B4-BE49-F238E27FC236}">
                  <a16:creationId xmlns:a16="http://schemas.microsoft.com/office/drawing/2014/main" id="{EED6D4EA-88B0-C0AC-1BE4-84163D7EBD03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57" name="그림 356">
              <a:extLst>
                <a:ext uri="{FF2B5EF4-FFF2-40B4-BE49-F238E27FC236}">
                  <a16:creationId xmlns:a16="http://schemas.microsoft.com/office/drawing/2014/main" id="{8B6124E4-77D0-053E-1A5F-517EA869D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90" name="직사각형 189">
            <a:extLst>
              <a:ext uri="{FF2B5EF4-FFF2-40B4-BE49-F238E27FC236}">
                <a16:creationId xmlns:a16="http://schemas.microsoft.com/office/drawing/2014/main" id="{6C3524C2-55AB-0ED4-3085-085F28C09E76}"/>
              </a:ext>
            </a:extLst>
          </p:cNvPr>
          <p:cNvSpPr/>
          <p:nvPr/>
        </p:nvSpPr>
        <p:spPr>
          <a:xfrm>
            <a:off x="7069718" y="3192742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191" name="그림 190">
            <a:extLst>
              <a:ext uri="{FF2B5EF4-FFF2-40B4-BE49-F238E27FC236}">
                <a16:creationId xmlns:a16="http://schemas.microsoft.com/office/drawing/2014/main" id="{4CD0FFD2-7BFD-FFAF-25F2-0FF25A70AA67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914" y="3191963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192" name="직사각형 191">
            <a:extLst>
              <a:ext uri="{FF2B5EF4-FFF2-40B4-BE49-F238E27FC236}">
                <a16:creationId xmlns:a16="http://schemas.microsoft.com/office/drawing/2014/main" id="{5CDA675B-8195-5A94-6FC9-207AF6146DA8}"/>
              </a:ext>
            </a:extLst>
          </p:cNvPr>
          <p:cNvSpPr/>
          <p:nvPr/>
        </p:nvSpPr>
        <p:spPr>
          <a:xfrm>
            <a:off x="8140909" y="3155451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193" name="직사각형 192">
            <a:extLst>
              <a:ext uri="{FF2B5EF4-FFF2-40B4-BE49-F238E27FC236}">
                <a16:creationId xmlns:a16="http://schemas.microsoft.com/office/drawing/2014/main" id="{E48F7F45-12FF-C79C-C8DB-4E3093B99FCB}"/>
              </a:ext>
            </a:extLst>
          </p:cNvPr>
          <p:cNvSpPr/>
          <p:nvPr/>
        </p:nvSpPr>
        <p:spPr>
          <a:xfrm>
            <a:off x="8115896" y="3052512"/>
            <a:ext cx="6275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Adv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pic>
        <p:nvPicPr>
          <p:cNvPr id="194" name="그림 193">
            <a:extLst>
              <a:ext uri="{FF2B5EF4-FFF2-40B4-BE49-F238E27FC236}">
                <a16:creationId xmlns:a16="http://schemas.microsoft.com/office/drawing/2014/main" id="{BDA31190-9B4D-23DA-4416-28DFBEB71F57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365" y="3198571"/>
            <a:ext cx="165240" cy="148698"/>
          </a:xfrm>
          <a:prstGeom prst="rect">
            <a:avLst/>
          </a:prstGeom>
        </p:spPr>
      </p:pic>
      <p:sp>
        <p:nvSpPr>
          <p:cNvPr id="195" name="직사각형 194">
            <a:extLst>
              <a:ext uri="{FF2B5EF4-FFF2-40B4-BE49-F238E27FC236}">
                <a16:creationId xmlns:a16="http://schemas.microsoft.com/office/drawing/2014/main" id="{BA698025-2F57-EF21-FFB4-B03ABE8B1598}"/>
              </a:ext>
            </a:extLst>
          </p:cNvPr>
          <p:cNvSpPr/>
          <p:nvPr/>
        </p:nvSpPr>
        <p:spPr>
          <a:xfrm>
            <a:off x="8447567" y="3198573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196" name="직사각형 195">
            <a:extLst>
              <a:ext uri="{FF2B5EF4-FFF2-40B4-BE49-F238E27FC236}">
                <a16:creationId xmlns:a16="http://schemas.microsoft.com/office/drawing/2014/main" id="{3414A5EC-3F0A-E3E0-D6C5-FCF88E40E85D}"/>
              </a:ext>
            </a:extLst>
          </p:cNvPr>
          <p:cNvSpPr/>
          <p:nvPr/>
        </p:nvSpPr>
        <p:spPr>
          <a:xfrm>
            <a:off x="8447567" y="337249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197" name="직사각형 196">
            <a:extLst>
              <a:ext uri="{FF2B5EF4-FFF2-40B4-BE49-F238E27FC236}">
                <a16:creationId xmlns:a16="http://schemas.microsoft.com/office/drawing/2014/main" id="{A415B1FB-AEAE-83DA-3937-101F2518BF5A}"/>
              </a:ext>
            </a:extLst>
          </p:cNvPr>
          <p:cNvSpPr/>
          <p:nvPr/>
        </p:nvSpPr>
        <p:spPr>
          <a:xfrm>
            <a:off x="8232170" y="337249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198" name="그림 197">
            <a:extLst>
              <a:ext uri="{FF2B5EF4-FFF2-40B4-BE49-F238E27FC236}">
                <a16:creationId xmlns:a16="http://schemas.microsoft.com/office/drawing/2014/main" id="{C4D8336F-2D38-B5C4-21FE-5482EE46C1C5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62" y="3197794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99" name="그림 198">
            <a:extLst>
              <a:ext uri="{FF2B5EF4-FFF2-40B4-BE49-F238E27FC236}">
                <a16:creationId xmlns:a16="http://schemas.microsoft.com/office/drawing/2014/main" id="{9770479C-8948-C5C4-F89F-B5ED74E85D9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62" y="3371711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00" name="그림 199">
            <a:extLst>
              <a:ext uri="{FF2B5EF4-FFF2-40B4-BE49-F238E27FC236}">
                <a16:creationId xmlns:a16="http://schemas.microsoft.com/office/drawing/2014/main" id="{51F7AA84-5161-3BBF-A467-D1FFE08450F7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365" y="3371711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201" name="직사각형 200">
            <a:extLst>
              <a:ext uri="{FF2B5EF4-FFF2-40B4-BE49-F238E27FC236}">
                <a16:creationId xmlns:a16="http://schemas.microsoft.com/office/drawing/2014/main" id="{E2E48748-965E-6C8B-6A34-95D18A910B44}"/>
              </a:ext>
            </a:extLst>
          </p:cNvPr>
          <p:cNvSpPr/>
          <p:nvPr/>
        </p:nvSpPr>
        <p:spPr>
          <a:xfrm>
            <a:off x="6533290" y="4492256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02" name="직사각형 201">
            <a:extLst>
              <a:ext uri="{FF2B5EF4-FFF2-40B4-BE49-F238E27FC236}">
                <a16:creationId xmlns:a16="http://schemas.microsoft.com/office/drawing/2014/main" id="{3C62DB7F-5FBD-0B73-5385-558E2C6D316D}"/>
              </a:ext>
            </a:extLst>
          </p:cNvPr>
          <p:cNvSpPr/>
          <p:nvPr/>
        </p:nvSpPr>
        <p:spPr>
          <a:xfrm>
            <a:off x="6508277" y="4389318"/>
            <a:ext cx="6275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TA </a:t>
            </a:r>
            <a:r>
              <a:rPr lang="ko-KR" altLang="en-US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엔진</a:t>
            </a:r>
          </a:p>
        </p:txBody>
      </p:sp>
      <p:pic>
        <p:nvPicPr>
          <p:cNvPr id="203" name="그림 202">
            <a:extLst>
              <a:ext uri="{FF2B5EF4-FFF2-40B4-BE49-F238E27FC236}">
                <a16:creationId xmlns:a16="http://schemas.microsoft.com/office/drawing/2014/main" id="{488C495B-561E-A918-3481-C61B50E4136D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746" y="4535377"/>
            <a:ext cx="165240" cy="148698"/>
          </a:xfrm>
          <a:prstGeom prst="rect">
            <a:avLst/>
          </a:prstGeom>
        </p:spPr>
      </p:pic>
      <p:sp>
        <p:nvSpPr>
          <p:cNvPr id="204" name="직사각형 203">
            <a:extLst>
              <a:ext uri="{FF2B5EF4-FFF2-40B4-BE49-F238E27FC236}">
                <a16:creationId xmlns:a16="http://schemas.microsoft.com/office/drawing/2014/main" id="{5EAF334E-D240-E955-A081-280EB4A95BB1}"/>
              </a:ext>
            </a:extLst>
          </p:cNvPr>
          <p:cNvSpPr/>
          <p:nvPr/>
        </p:nvSpPr>
        <p:spPr>
          <a:xfrm>
            <a:off x="6839948" y="4535378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05" name="직사각형 204">
            <a:extLst>
              <a:ext uri="{FF2B5EF4-FFF2-40B4-BE49-F238E27FC236}">
                <a16:creationId xmlns:a16="http://schemas.microsoft.com/office/drawing/2014/main" id="{7B881AC0-79D3-B3A2-F51E-E7BC16A32E32}"/>
              </a:ext>
            </a:extLst>
          </p:cNvPr>
          <p:cNvSpPr/>
          <p:nvPr/>
        </p:nvSpPr>
        <p:spPr>
          <a:xfrm>
            <a:off x="6839948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06" name="직사각형 205">
            <a:extLst>
              <a:ext uri="{FF2B5EF4-FFF2-40B4-BE49-F238E27FC236}">
                <a16:creationId xmlns:a16="http://schemas.microsoft.com/office/drawing/2014/main" id="{15797CAD-7751-585C-78AD-57068F1A3D30}"/>
              </a:ext>
            </a:extLst>
          </p:cNvPr>
          <p:cNvSpPr/>
          <p:nvPr/>
        </p:nvSpPr>
        <p:spPr>
          <a:xfrm>
            <a:off x="6624552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07" name="그림 206">
            <a:extLst>
              <a:ext uri="{FF2B5EF4-FFF2-40B4-BE49-F238E27FC236}">
                <a16:creationId xmlns:a16="http://schemas.microsoft.com/office/drawing/2014/main" id="{D07A93C7-9E02-6E99-9EB7-32C724670098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44" y="4534599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08" name="그림 207">
            <a:extLst>
              <a:ext uri="{FF2B5EF4-FFF2-40B4-BE49-F238E27FC236}">
                <a16:creationId xmlns:a16="http://schemas.microsoft.com/office/drawing/2014/main" id="{A90573C9-53EB-F8FB-8038-0B210FA8119F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44" y="4708516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09" name="그림 208">
            <a:extLst>
              <a:ext uri="{FF2B5EF4-FFF2-40B4-BE49-F238E27FC236}">
                <a16:creationId xmlns:a16="http://schemas.microsoft.com/office/drawing/2014/main" id="{ECE702D7-6293-057B-94A9-7A19FDEEB541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746" y="4708516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210" name="직사각형 209">
            <a:extLst>
              <a:ext uri="{FF2B5EF4-FFF2-40B4-BE49-F238E27FC236}">
                <a16:creationId xmlns:a16="http://schemas.microsoft.com/office/drawing/2014/main" id="{DA66146C-4ED9-33CD-D0FD-EF1B84F02309}"/>
              </a:ext>
            </a:extLst>
          </p:cNvPr>
          <p:cNvSpPr/>
          <p:nvPr/>
        </p:nvSpPr>
        <p:spPr>
          <a:xfrm>
            <a:off x="6551239" y="5500992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11" name="직사각형 210">
            <a:extLst>
              <a:ext uri="{FF2B5EF4-FFF2-40B4-BE49-F238E27FC236}">
                <a16:creationId xmlns:a16="http://schemas.microsoft.com/office/drawing/2014/main" id="{6072C402-CE2B-E96D-AD85-82DEFCF58CDF}"/>
              </a:ext>
            </a:extLst>
          </p:cNvPr>
          <p:cNvSpPr/>
          <p:nvPr/>
        </p:nvSpPr>
        <p:spPr>
          <a:xfrm>
            <a:off x="6443605" y="5379323"/>
            <a:ext cx="86414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b="1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인공지능통합 </a:t>
            </a:r>
            <a:r>
              <a:rPr lang="en-US" altLang="ko-KR" sz="725" b="1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  <a:endParaRPr lang="ko-KR" altLang="en-US" sz="725" b="1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pic>
        <p:nvPicPr>
          <p:cNvPr id="212" name="그림 211">
            <a:extLst>
              <a:ext uri="{FF2B5EF4-FFF2-40B4-BE49-F238E27FC236}">
                <a16:creationId xmlns:a16="http://schemas.microsoft.com/office/drawing/2014/main" id="{549C0F8C-7092-A2C7-EEF3-0A87206370CA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696" y="5544112"/>
            <a:ext cx="165240" cy="148698"/>
          </a:xfrm>
          <a:prstGeom prst="rect">
            <a:avLst/>
          </a:prstGeom>
        </p:spPr>
      </p:pic>
      <p:sp>
        <p:nvSpPr>
          <p:cNvPr id="213" name="직사각형 212">
            <a:extLst>
              <a:ext uri="{FF2B5EF4-FFF2-40B4-BE49-F238E27FC236}">
                <a16:creationId xmlns:a16="http://schemas.microsoft.com/office/drawing/2014/main" id="{43DBEACB-5499-926E-8424-6A0A8841F0A4}"/>
              </a:ext>
            </a:extLst>
          </p:cNvPr>
          <p:cNvSpPr/>
          <p:nvPr/>
        </p:nvSpPr>
        <p:spPr>
          <a:xfrm>
            <a:off x="6857898" y="5544114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14" name="직사각형 213">
            <a:extLst>
              <a:ext uri="{FF2B5EF4-FFF2-40B4-BE49-F238E27FC236}">
                <a16:creationId xmlns:a16="http://schemas.microsoft.com/office/drawing/2014/main" id="{1B180AE2-EEE7-E9C8-8448-D5AE06AA9A99}"/>
              </a:ext>
            </a:extLst>
          </p:cNvPr>
          <p:cNvSpPr/>
          <p:nvPr/>
        </p:nvSpPr>
        <p:spPr>
          <a:xfrm>
            <a:off x="6857898" y="571803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15" name="직사각형 214">
            <a:extLst>
              <a:ext uri="{FF2B5EF4-FFF2-40B4-BE49-F238E27FC236}">
                <a16:creationId xmlns:a16="http://schemas.microsoft.com/office/drawing/2014/main" id="{EEE03340-1C0A-B142-2C1B-2406E32F7A9E}"/>
              </a:ext>
            </a:extLst>
          </p:cNvPr>
          <p:cNvSpPr/>
          <p:nvPr/>
        </p:nvSpPr>
        <p:spPr>
          <a:xfrm>
            <a:off x="6642502" y="571803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16" name="그림 215">
            <a:extLst>
              <a:ext uri="{FF2B5EF4-FFF2-40B4-BE49-F238E27FC236}">
                <a16:creationId xmlns:a16="http://schemas.microsoft.com/office/drawing/2014/main" id="{0D1F7B34-6F62-F5DB-F4CB-C254B41DBBF3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94" y="5543334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17" name="그림 216">
            <a:extLst>
              <a:ext uri="{FF2B5EF4-FFF2-40B4-BE49-F238E27FC236}">
                <a16:creationId xmlns:a16="http://schemas.microsoft.com/office/drawing/2014/main" id="{00D733D7-0801-7551-1BDD-4112FFF76382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94" y="5717251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18" name="그림 217">
            <a:extLst>
              <a:ext uri="{FF2B5EF4-FFF2-40B4-BE49-F238E27FC236}">
                <a16:creationId xmlns:a16="http://schemas.microsoft.com/office/drawing/2014/main" id="{B2699396-79D4-5CD0-65A6-7DDCC74F4FD9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696" y="5717251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19" name="그림 218">
            <a:extLst>
              <a:ext uri="{FF2B5EF4-FFF2-40B4-BE49-F238E27FC236}">
                <a16:creationId xmlns:a16="http://schemas.microsoft.com/office/drawing/2014/main" id="{489055F6-37D6-8E2B-96A3-167BCCA144B3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196" y="4103429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220" name="직사각형 219">
            <a:extLst>
              <a:ext uri="{FF2B5EF4-FFF2-40B4-BE49-F238E27FC236}">
                <a16:creationId xmlns:a16="http://schemas.microsoft.com/office/drawing/2014/main" id="{EEDD3E78-9E63-E936-DF49-7562AD8337A5}"/>
              </a:ext>
            </a:extLst>
          </p:cNvPr>
          <p:cNvSpPr/>
          <p:nvPr/>
        </p:nvSpPr>
        <p:spPr>
          <a:xfrm>
            <a:off x="7442001" y="4093073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21" name="그림 220">
            <a:extLst>
              <a:ext uri="{FF2B5EF4-FFF2-40B4-BE49-F238E27FC236}">
                <a16:creationId xmlns:a16="http://schemas.microsoft.com/office/drawing/2014/main" id="{A43C0C2D-1AAD-967A-B299-7FED1E308D57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196" y="4092294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222" name="직사각형 221">
            <a:extLst>
              <a:ext uri="{FF2B5EF4-FFF2-40B4-BE49-F238E27FC236}">
                <a16:creationId xmlns:a16="http://schemas.microsoft.com/office/drawing/2014/main" id="{2A75222D-596F-CC37-BFFF-FF72B1B95A73}"/>
              </a:ext>
            </a:extLst>
          </p:cNvPr>
          <p:cNvSpPr/>
          <p:nvPr/>
        </p:nvSpPr>
        <p:spPr>
          <a:xfrm>
            <a:off x="7624206" y="3763444"/>
            <a:ext cx="78045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STT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학습도구</a:t>
            </a:r>
          </a:p>
        </p:txBody>
      </p:sp>
      <p:sp>
        <p:nvSpPr>
          <p:cNvPr id="223" name="직사각형 222">
            <a:extLst>
              <a:ext uri="{FF2B5EF4-FFF2-40B4-BE49-F238E27FC236}">
                <a16:creationId xmlns:a16="http://schemas.microsoft.com/office/drawing/2014/main" id="{BC7C62B7-9759-F71B-AFF3-9B49A22799DF}"/>
              </a:ext>
            </a:extLst>
          </p:cNvPr>
          <p:cNvSpPr/>
          <p:nvPr/>
        </p:nvSpPr>
        <p:spPr>
          <a:xfrm>
            <a:off x="8419860" y="3761626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STT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관리도구</a:t>
            </a:r>
          </a:p>
        </p:txBody>
      </p: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32A68E8-77BE-75A8-1703-80343B6A0A17}"/>
              </a:ext>
            </a:extLst>
          </p:cNvPr>
          <p:cNvGrpSpPr/>
          <p:nvPr/>
        </p:nvGrpSpPr>
        <p:grpSpPr>
          <a:xfrm>
            <a:off x="8440504" y="3869192"/>
            <a:ext cx="588209" cy="151278"/>
            <a:chOff x="1597621" y="2929652"/>
            <a:chExt cx="530198" cy="180000"/>
          </a:xfrm>
        </p:grpSpPr>
        <p:sp>
          <p:nvSpPr>
            <p:cNvPr id="345" name="직사각형 344">
              <a:extLst>
                <a:ext uri="{FF2B5EF4-FFF2-40B4-BE49-F238E27FC236}">
                  <a16:creationId xmlns:a16="http://schemas.microsoft.com/office/drawing/2014/main" id="{D8CE7A9D-C8DF-F2AB-D33F-4FC7C2AE5990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1859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46" name="왼쪽/오른쪽 화살표 414">
              <a:extLst>
                <a:ext uri="{FF2B5EF4-FFF2-40B4-BE49-F238E27FC236}">
                  <a16:creationId xmlns:a16="http://schemas.microsoft.com/office/drawing/2014/main" id="{5D0BEFEB-F007-EBC1-6142-A1E8EDB3C203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347" name="그룹 346">
              <a:extLst>
                <a:ext uri="{FF2B5EF4-FFF2-40B4-BE49-F238E27FC236}">
                  <a16:creationId xmlns:a16="http://schemas.microsoft.com/office/drawing/2014/main" id="{64F343F4-6369-B8B1-EDB5-13C876FEAC95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351" name="직사각형 350">
                <a:extLst>
                  <a:ext uri="{FF2B5EF4-FFF2-40B4-BE49-F238E27FC236}">
                    <a16:creationId xmlns:a16="http://schemas.microsoft.com/office/drawing/2014/main" id="{7D6DCA84-89EE-021D-C3AF-5114421C7878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52" name="그림 351">
                <a:extLst>
                  <a:ext uri="{FF2B5EF4-FFF2-40B4-BE49-F238E27FC236}">
                    <a16:creationId xmlns:a16="http://schemas.microsoft.com/office/drawing/2014/main" id="{4D28F858-AC32-A26F-C002-7CF8CC90EE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48" name="그룹 347">
              <a:extLst>
                <a:ext uri="{FF2B5EF4-FFF2-40B4-BE49-F238E27FC236}">
                  <a16:creationId xmlns:a16="http://schemas.microsoft.com/office/drawing/2014/main" id="{FB845DF4-31D0-AF83-449D-B1646111B520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349" name="직사각형 348">
                <a:extLst>
                  <a:ext uri="{FF2B5EF4-FFF2-40B4-BE49-F238E27FC236}">
                    <a16:creationId xmlns:a16="http://schemas.microsoft.com/office/drawing/2014/main" id="{EBE18C89-2F7C-0031-D78C-6D9BD3D1AE60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50" name="그림 349">
                <a:extLst>
                  <a:ext uri="{FF2B5EF4-FFF2-40B4-BE49-F238E27FC236}">
                    <a16:creationId xmlns:a16="http://schemas.microsoft.com/office/drawing/2014/main" id="{4EF126D9-A6CA-8A1F-55F4-F1AC4D2685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225" name="직사각형 224">
            <a:extLst>
              <a:ext uri="{FF2B5EF4-FFF2-40B4-BE49-F238E27FC236}">
                <a16:creationId xmlns:a16="http://schemas.microsoft.com/office/drawing/2014/main" id="{2541FB9A-F96B-D3C1-A978-9458480D338E}"/>
              </a:ext>
            </a:extLst>
          </p:cNvPr>
          <p:cNvSpPr/>
          <p:nvPr/>
        </p:nvSpPr>
        <p:spPr>
          <a:xfrm>
            <a:off x="8419860" y="4048990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STT QA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도구</a:t>
            </a:r>
          </a:p>
        </p:txBody>
      </p: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A24EC737-4A01-A16A-3110-B740915BAB18}"/>
              </a:ext>
            </a:extLst>
          </p:cNvPr>
          <p:cNvGrpSpPr/>
          <p:nvPr/>
        </p:nvGrpSpPr>
        <p:grpSpPr>
          <a:xfrm>
            <a:off x="8440504" y="4156556"/>
            <a:ext cx="588209" cy="151278"/>
            <a:chOff x="1597621" y="2929652"/>
            <a:chExt cx="530198" cy="180000"/>
          </a:xfrm>
        </p:grpSpPr>
        <p:sp>
          <p:nvSpPr>
            <p:cNvPr id="337" name="직사각형 336">
              <a:extLst>
                <a:ext uri="{FF2B5EF4-FFF2-40B4-BE49-F238E27FC236}">
                  <a16:creationId xmlns:a16="http://schemas.microsoft.com/office/drawing/2014/main" id="{B9B3C0FB-1A11-35E4-6EA7-C6E5F6382023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1859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38" name="왼쪽/오른쪽 화살표 414">
              <a:extLst>
                <a:ext uri="{FF2B5EF4-FFF2-40B4-BE49-F238E27FC236}">
                  <a16:creationId xmlns:a16="http://schemas.microsoft.com/office/drawing/2014/main" id="{110F7976-3331-FF89-DC22-78926A288948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339" name="그룹 338">
              <a:extLst>
                <a:ext uri="{FF2B5EF4-FFF2-40B4-BE49-F238E27FC236}">
                  <a16:creationId xmlns:a16="http://schemas.microsoft.com/office/drawing/2014/main" id="{040C2270-F5F5-6C78-330F-8A7D9C6EE039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343" name="직사각형 342">
                <a:extLst>
                  <a:ext uri="{FF2B5EF4-FFF2-40B4-BE49-F238E27FC236}">
                    <a16:creationId xmlns:a16="http://schemas.microsoft.com/office/drawing/2014/main" id="{E21F71B5-2BC7-239A-466C-F7CAEF29D558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44" name="그림 343">
                <a:extLst>
                  <a:ext uri="{FF2B5EF4-FFF2-40B4-BE49-F238E27FC236}">
                    <a16:creationId xmlns:a16="http://schemas.microsoft.com/office/drawing/2014/main" id="{D2D45011-869A-3538-4568-AC24CE8985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40" name="그룹 339">
              <a:extLst>
                <a:ext uri="{FF2B5EF4-FFF2-40B4-BE49-F238E27FC236}">
                  <a16:creationId xmlns:a16="http://schemas.microsoft.com/office/drawing/2014/main" id="{86B409FB-8BD2-46ED-C770-4707460C11D6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341" name="직사각형 340">
                <a:extLst>
                  <a:ext uri="{FF2B5EF4-FFF2-40B4-BE49-F238E27FC236}">
                    <a16:creationId xmlns:a16="http://schemas.microsoft.com/office/drawing/2014/main" id="{6D4CB3E7-8F38-CE99-6C93-C2CD92F81E19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42" name="그림 341">
                <a:extLst>
                  <a:ext uri="{FF2B5EF4-FFF2-40B4-BE49-F238E27FC236}">
                    <a16:creationId xmlns:a16="http://schemas.microsoft.com/office/drawing/2014/main" id="{84DF6468-C2C1-66B1-8F24-2E2DAB3D98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227" name="직사각형 226">
            <a:extLst>
              <a:ext uri="{FF2B5EF4-FFF2-40B4-BE49-F238E27FC236}">
                <a16:creationId xmlns:a16="http://schemas.microsoft.com/office/drawing/2014/main" id="{22A074C3-1380-DB69-1BB7-8571CB381AFF}"/>
              </a:ext>
            </a:extLst>
          </p:cNvPr>
          <p:cNvSpPr/>
          <p:nvPr/>
        </p:nvSpPr>
        <p:spPr>
          <a:xfrm>
            <a:off x="7209622" y="4492256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28" name="직사각형 227">
            <a:extLst>
              <a:ext uri="{FF2B5EF4-FFF2-40B4-BE49-F238E27FC236}">
                <a16:creationId xmlns:a16="http://schemas.microsoft.com/office/drawing/2014/main" id="{68F741C1-9350-0DDD-8665-AF9E6DDBD2A1}"/>
              </a:ext>
            </a:extLst>
          </p:cNvPr>
          <p:cNvSpPr/>
          <p:nvPr/>
        </p:nvSpPr>
        <p:spPr>
          <a:xfrm>
            <a:off x="7184609" y="4389318"/>
            <a:ext cx="6275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TA 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pic>
        <p:nvPicPr>
          <p:cNvPr id="229" name="그림 228">
            <a:extLst>
              <a:ext uri="{FF2B5EF4-FFF2-40B4-BE49-F238E27FC236}">
                <a16:creationId xmlns:a16="http://schemas.microsoft.com/office/drawing/2014/main" id="{CD6EF528-E7C1-6AF8-9D0C-97C7730F63D5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78" y="4535377"/>
            <a:ext cx="165240" cy="148698"/>
          </a:xfrm>
          <a:prstGeom prst="rect">
            <a:avLst/>
          </a:prstGeom>
        </p:spPr>
      </p:pic>
      <p:sp>
        <p:nvSpPr>
          <p:cNvPr id="230" name="직사각형 229">
            <a:extLst>
              <a:ext uri="{FF2B5EF4-FFF2-40B4-BE49-F238E27FC236}">
                <a16:creationId xmlns:a16="http://schemas.microsoft.com/office/drawing/2014/main" id="{1B296512-59E4-6574-38BB-1F267089F444}"/>
              </a:ext>
            </a:extLst>
          </p:cNvPr>
          <p:cNvSpPr/>
          <p:nvPr/>
        </p:nvSpPr>
        <p:spPr>
          <a:xfrm>
            <a:off x="7516279" y="4535378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31" name="직사각형 230">
            <a:extLst>
              <a:ext uri="{FF2B5EF4-FFF2-40B4-BE49-F238E27FC236}">
                <a16:creationId xmlns:a16="http://schemas.microsoft.com/office/drawing/2014/main" id="{2BE587DF-62C8-E49E-E022-D7EADD4D348F}"/>
              </a:ext>
            </a:extLst>
          </p:cNvPr>
          <p:cNvSpPr/>
          <p:nvPr/>
        </p:nvSpPr>
        <p:spPr>
          <a:xfrm>
            <a:off x="7516279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32" name="직사각형 231">
            <a:extLst>
              <a:ext uri="{FF2B5EF4-FFF2-40B4-BE49-F238E27FC236}">
                <a16:creationId xmlns:a16="http://schemas.microsoft.com/office/drawing/2014/main" id="{4D1BA4B5-059B-9DDA-E193-FA665E25116C}"/>
              </a:ext>
            </a:extLst>
          </p:cNvPr>
          <p:cNvSpPr/>
          <p:nvPr/>
        </p:nvSpPr>
        <p:spPr>
          <a:xfrm>
            <a:off x="7300884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33" name="그림 232">
            <a:extLst>
              <a:ext uri="{FF2B5EF4-FFF2-40B4-BE49-F238E27FC236}">
                <a16:creationId xmlns:a16="http://schemas.microsoft.com/office/drawing/2014/main" id="{C33EA967-9DDB-6F1B-5D99-4A15910874B5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475" y="4534599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34" name="그림 233">
            <a:extLst>
              <a:ext uri="{FF2B5EF4-FFF2-40B4-BE49-F238E27FC236}">
                <a16:creationId xmlns:a16="http://schemas.microsoft.com/office/drawing/2014/main" id="{6B2FAE95-E70D-FD76-EB81-282034162C4D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475" y="4708516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35" name="그림 234">
            <a:extLst>
              <a:ext uri="{FF2B5EF4-FFF2-40B4-BE49-F238E27FC236}">
                <a16:creationId xmlns:a16="http://schemas.microsoft.com/office/drawing/2014/main" id="{A9338027-6B38-B4C7-D645-C748A5AC8F2A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78" y="4708516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236" name="직사각형 235">
            <a:extLst>
              <a:ext uri="{FF2B5EF4-FFF2-40B4-BE49-F238E27FC236}">
                <a16:creationId xmlns:a16="http://schemas.microsoft.com/office/drawing/2014/main" id="{F3397D13-A9F1-7AE9-5FA1-D2DF7C02CB3B}"/>
              </a:ext>
            </a:extLst>
          </p:cNvPr>
          <p:cNvSpPr/>
          <p:nvPr/>
        </p:nvSpPr>
        <p:spPr>
          <a:xfrm>
            <a:off x="7880993" y="4492256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37" name="직사각형 236">
            <a:extLst>
              <a:ext uri="{FF2B5EF4-FFF2-40B4-BE49-F238E27FC236}">
                <a16:creationId xmlns:a16="http://schemas.microsoft.com/office/drawing/2014/main" id="{1C54C6D5-0D9D-F77C-A39B-1983A84BCCCD}"/>
              </a:ext>
            </a:extLst>
          </p:cNvPr>
          <p:cNvSpPr/>
          <p:nvPr/>
        </p:nvSpPr>
        <p:spPr>
          <a:xfrm>
            <a:off x="7855977" y="4389318"/>
            <a:ext cx="6275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TA API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pic>
        <p:nvPicPr>
          <p:cNvPr id="238" name="그림 237">
            <a:extLst>
              <a:ext uri="{FF2B5EF4-FFF2-40B4-BE49-F238E27FC236}">
                <a16:creationId xmlns:a16="http://schemas.microsoft.com/office/drawing/2014/main" id="{85C49EF7-7B42-E77C-0BC5-4E6ACCACB78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447" y="4535377"/>
            <a:ext cx="165240" cy="148698"/>
          </a:xfrm>
          <a:prstGeom prst="rect">
            <a:avLst/>
          </a:prstGeom>
        </p:spPr>
      </p:pic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FF94B261-CB41-0BCF-1ECC-847EFFAFB029}"/>
              </a:ext>
            </a:extLst>
          </p:cNvPr>
          <p:cNvSpPr/>
          <p:nvPr/>
        </p:nvSpPr>
        <p:spPr>
          <a:xfrm>
            <a:off x="8187649" y="4535378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1133DE12-EBDB-ECC5-D67D-027D238585F6}"/>
              </a:ext>
            </a:extLst>
          </p:cNvPr>
          <p:cNvSpPr/>
          <p:nvPr/>
        </p:nvSpPr>
        <p:spPr>
          <a:xfrm>
            <a:off x="8187649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41" name="직사각형 240">
            <a:extLst>
              <a:ext uri="{FF2B5EF4-FFF2-40B4-BE49-F238E27FC236}">
                <a16:creationId xmlns:a16="http://schemas.microsoft.com/office/drawing/2014/main" id="{87E45004-54BB-C5E9-1FAE-72F25CDC745A}"/>
              </a:ext>
            </a:extLst>
          </p:cNvPr>
          <p:cNvSpPr/>
          <p:nvPr/>
        </p:nvSpPr>
        <p:spPr>
          <a:xfrm>
            <a:off x="7972253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42" name="그림 241">
            <a:extLst>
              <a:ext uri="{FF2B5EF4-FFF2-40B4-BE49-F238E27FC236}">
                <a16:creationId xmlns:a16="http://schemas.microsoft.com/office/drawing/2014/main" id="{049AA9BF-F0C4-D348-15B1-F9670CDA3F37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45" y="4534599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43" name="그림 242">
            <a:extLst>
              <a:ext uri="{FF2B5EF4-FFF2-40B4-BE49-F238E27FC236}">
                <a16:creationId xmlns:a16="http://schemas.microsoft.com/office/drawing/2014/main" id="{9F0F5F2A-9C3F-6601-A981-B8BE52A57086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846" y="4715337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44" name="그림 243">
            <a:extLst>
              <a:ext uri="{FF2B5EF4-FFF2-40B4-BE49-F238E27FC236}">
                <a16:creationId xmlns:a16="http://schemas.microsoft.com/office/drawing/2014/main" id="{2C02E115-0F99-8A6B-6525-80D7704C253C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447" y="4708516"/>
            <a:ext cx="165240" cy="148698"/>
          </a:xfrm>
          <a:prstGeom prst="rect">
            <a:avLst/>
          </a:prstGeom>
          <a:ln>
            <a:noFill/>
          </a:ln>
        </p:spPr>
      </p:pic>
      <p:grpSp>
        <p:nvGrpSpPr>
          <p:cNvPr id="245" name="그룹 244">
            <a:extLst>
              <a:ext uri="{FF2B5EF4-FFF2-40B4-BE49-F238E27FC236}">
                <a16:creationId xmlns:a16="http://schemas.microsoft.com/office/drawing/2014/main" id="{E02662FB-271B-9248-60B5-C51B6EADC77C}"/>
              </a:ext>
            </a:extLst>
          </p:cNvPr>
          <p:cNvGrpSpPr/>
          <p:nvPr/>
        </p:nvGrpSpPr>
        <p:grpSpPr>
          <a:xfrm>
            <a:off x="9554842" y="3351807"/>
            <a:ext cx="195701" cy="151176"/>
            <a:chOff x="8875374" y="3386241"/>
            <a:chExt cx="176400" cy="179879"/>
          </a:xfrm>
        </p:grpSpPr>
        <p:sp>
          <p:nvSpPr>
            <p:cNvPr id="335" name="직사각형 334">
              <a:extLst>
                <a:ext uri="{FF2B5EF4-FFF2-40B4-BE49-F238E27FC236}">
                  <a16:creationId xmlns:a16="http://schemas.microsoft.com/office/drawing/2014/main" id="{59CD4D85-5663-112B-2E60-597576656877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36" name="그림 335">
              <a:extLst>
                <a:ext uri="{FF2B5EF4-FFF2-40B4-BE49-F238E27FC236}">
                  <a16:creationId xmlns:a16="http://schemas.microsoft.com/office/drawing/2014/main" id="{EA058F6A-9A3F-D905-2BD4-9EDFDE75D1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AA4964E0-F9EB-4124-3A4C-4106852DAEDA}"/>
              </a:ext>
            </a:extLst>
          </p:cNvPr>
          <p:cNvGrpSpPr/>
          <p:nvPr/>
        </p:nvGrpSpPr>
        <p:grpSpPr>
          <a:xfrm>
            <a:off x="10047604" y="3109669"/>
            <a:ext cx="195701" cy="151176"/>
            <a:chOff x="8875374" y="3386241"/>
            <a:chExt cx="176400" cy="179879"/>
          </a:xfrm>
        </p:grpSpPr>
        <p:sp>
          <p:nvSpPr>
            <p:cNvPr id="333" name="직사각형 332">
              <a:extLst>
                <a:ext uri="{FF2B5EF4-FFF2-40B4-BE49-F238E27FC236}">
                  <a16:creationId xmlns:a16="http://schemas.microsoft.com/office/drawing/2014/main" id="{2835557E-A5FD-1344-51DB-79E34B914A4C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34" name="그림 333">
              <a:extLst>
                <a:ext uri="{FF2B5EF4-FFF2-40B4-BE49-F238E27FC236}">
                  <a16:creationId xmlns:a16="http://schemas.microsoft.com/office/drawing/2014/main" id="{DEFADA72-6838-FB4A-0E3D-B817AEFEF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47" name="그룹 246">
            <a:extLst>
              <a:ext uri="{FF2B5EF4-FFF2-40B4-BE49-F238E27FC236}">
                <a16:creationId xmlns:a16="http://schemas.microsoft.com/office/drawing/2014/main" id="{3B1E493C-A5BC-E8C7-73DE-2085908F9785}"/>
              </a:ext>
            </a:extLst>
          </p:cNvPr>
          <p:cNvGrpSpPr/>
          <p:nvPr/>
        </p:nvGrpSpPr>
        <p:grpSpPr>
          <a:xfrm>
            <a:off x="9297558" y="3351807"/>
            <a:ext cx="195701" cy="151176"/>
            <a:chOff x="8875374" y="3386241"/>
            <a:chExt cx="176400" cy="179879"/>
          </a:xfrm>
        </p:grpSpPr>
        <p:sp>
          <p:nvSpPr>
            <p:cNvPr id="331" name="직사각형 330">
              <a:extLst>
                <a:ext uri="{FF2B5EF4-FFF2-40B4-BE49-F238E27FC236}">
                  <a16:creationId xmlns:a16="http://schemas.microsoft.com/office/drawing/2014/main" id="{2547E974-71FD-AFB5-FE19-07C3AAEE1B19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32" name="그림 331">
              <a:extLst>
                <a:ext uri="{FF2B5EF4-FFF2-40B4-BE49-F238E27FC236}">
                  <a16:creationId xmlns:a16="http://schemas.microsoft.com/office/drawing/2014/main" id="{852B443D-D72F-F56A-EF66-F83EB15BC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48" name="TextBox 247">
            <a:extLst>
              <a:ext uri="{FF2B5EF4-FFF2-40B4-BE49-F238E27FC236}">
                <a16:creationId xmlns:a16="http://schemas.microsoft.com/office/drawing/2014/main" id="{A6CE3592-08B0-5868-3AAE-DFC6444FF0B3}"/>
              </a:ext>
            </a:extLst>
          </p:cNvPr>
          <p:cNvSpPr txBox="1"/>
          <p:nvPr/>
        </p:nvSpPr>
        <p:spPr>
          <a:xfrm>
            <a:off x="10022543" y="3266979"/>
            <a:ext cx="257180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Node04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EC2A21D7-A667-3D3C-9E80-A89D78498866}"/>
              </a:ext>
            </a:extLst>
          </p:cNvPr>
          <p:cNvSpPr txBox="1"/>
          <p:nvPr/>
        </p:nvSpPr>
        <p:spPr>
          <a:xfrm>
            <a:off x="9258215" y="3508524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Node05</a:t>
            </a:r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DA44452D-5AB0-8036-5B66-2EF3F7D2D1D2}"/>
              </a:ext>
            </a:extLst>
          </p:cNvPr>
          <p:cNvSpPr txBox="1"/>
          <p:nvPr/>
        </p:nvSpPr>
        <p:spPr>
          <a:xfrm>
            <a:off x="9521029" y="3511971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Node06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996A3D79-7B00-504E-85D1-5B1AD2BC8B22}"/>
              </a:ext>
            </a:extLst>
          </p:cNvPr>
          <p:cNvSpPr txBox="1"/>
          <p:nvPr/>
        </p:nvSpPr>
        <p:spPr>
          <a:xfrm>
            <a:off x="9792990" y="3511971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Node07</a:t>
            </a:r>
          </a:p>
        </p:txBody>
      </p:sp>
      <p:grpSp>
        <p:nvGrpSpPr>
          <p:cNvPr id="252" name="그룹 251">
            <a:extLst>
              <a:ext uri="{FF2B5EF4-FFF2-40B4-BE49-F238E27FC236}">
                <a16:creationId xmlns:a16="http://schemas.microsoft.com/office/drawing/2014/main" id="{6091FAB7-8D9C-6862-1CB0-6A6D0CB0D558}"/>
              </a:ext>
            </a:extLst>
          </p:cNvPr>
          <p:cNvGrpSpPr/>
          <p:nvPr/>
        </p:nvGrpSpPr>
        <p:grpSpPr>
          <a:xfrm>
            <a:off x="9304997" y="3579702"/>
            <a:ext cx="195701" cy="151176"/>
            <a:chOff x="8875374" y="3386241"/>
            <a:chExt cx="176400" cy="179879"/>
          </a:xfrm>
        </p:grpSpPr>
        <p:sp>
          <p:nvSpPr>
            <p:cNvPr id="329" name="직사각형 328">
              <a:extLst>
                <a:ext uri="{FF2B5EF4-FFF2-40B4-BE49-F238E27FC236}">
                  <a16:creationId xmlns:a16="http://schemas.microsoft.com/office/drawing/2014/main" id="{481B816F-8F29-532B-C062-A595917F5CBC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30" name="그림 329">
              <a:extLst>
                <a:ext uri="{FF2B5EF4-FFF2-40B4-BE49-F238E27FC236}">
                  <a16:creationId xmlns:a16="http://schemas.microsoft.com/office/drawing/2014/main" id="{BE750CF3-3D1D-805E-E7AA-EF7A0115D169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53" name="그룹 252">
            <a:extLst>
              <a:ext uri="{FF2B5EF4-FFF2-40B4-BE49-F238E27FC236}">
                <a16:creationId xmlns:a16="http://schemas.microsoft.com/office/drawing/2014/main" id="{6DF42FE6-FF92-70FB-026F-5154DD3EA49C}"/>
              </a:ext>
            </a:extLst>
          </p:cNvPr>
          <p:cNvGrpSpPr/>
          <p:nvPr/>
        </p:nvGrpSpPr>
        <p:grpSpPr>
          <a:xfrm>
            <a:off x="10049489" y="3356319"/>
            <a:ext cx="195701" cy="151176"/>
            <a:chOff x="8875374" y="3386241"/>
            <a:chExt cx="176400" cy="179879"/>
          </a:xfrm>
        </p:grpSpPr>
        <p:sp>
          <p:nvSpPr>
            <p:cNvPr id="327" name="직사각형 326">
              <a:extLst>
                <a:ext uri="{FF2B5EF4-FFF2-40B4-BE49-F238E27FC236}">
                  <a16:creationId xmlns:a16="http://schemas.microsoft.com/office/drawing/2014/main" id="{B702CB2A-72E5-3C95-544B-1493A2C9F64C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28" name="그림 327">
              <a:extLst>
                <a:ext uri="{FF2B5EF4-FFF2-40B4-BE49-F238E27FC236}">
                  <a16:creationId xmlns:a16="http://schemas.microsoft.com/office/drawing/2014/main" id="{26C17402-2BFE-9DCD-795B-03749CD3B1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54" name="TextBox 253">
            <a:extLst>
              <a:ext uri="{FF2B5EF4-FFF2-40B4-BE49-F238E27FC236}">
                <a16:creationId xmlns:a16="http://schemas.microsoft.com/office/drawing/2014/main" id="{2865C369-FF16-2510-79C6-FC5D69CFC36B}"/>
              </a:ext>
            </a:extLst>
          </p:cNvPr>
          <p:cNvSpPr txBox="1"/>
          <p:nvPr/>
        </p:nvSpPr>
        <p:spPr>
          <a:xfrm>
            <a:off x="10015676" y="3516482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Node08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791E8055-E625-D8D8-3AC0-14725E29E8D7}"/>
              </a:ext>
            </a:extLst>
          </p:cNvPr>
          <p:cNvSpPr txBox="1"/>
          <p:nvPr/>
        </p:nvSpPr>
        <p:spPr>
          <a:xfrm>
            <a:off x="9279206" y="3739864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Node09</a:t>
            </a:r>
          </a:p>
        </p:txBody>
      </p:sp>
      <p:sp>
        <p:nvSpPr>
          <p:cNvPr id="256" name="Freeform 6">
            <a:extLst>
              <a:ext uri="{FF2B5EF4-FFF2-40B4-BE49-F238E27FC236}">
                <a16:creationId xmlns:a16="http://schemas.microsoft.com/office/drawing/2014/main" id="{7BBB6E56-76BA-FBA8-A271-EA93FAB90430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9270990" y="3819712"/>
            <a:ext cx="983220" cy="91877"/>
          </a:xfrm>
          <a:custGeom>
            <a:avLst/>
            <a:gdLst/>
            <a:ahLst/>
            <a:cxnLst>
              <a:cxn ang="0">
                <a:pos x="1093" y="223"/>
              </a:cxn>
              <a:cxn ang="0">
                <a:pos x="964" y="147"/>
              </a:cxn>
              <a:cxn ang="0">
                <a:pos x="853" y="147"/>
              </a:cxn>
              <a:cxn ang="0">
                <a:pos x="639" y="45"/>
              </a:cxn>
              <a:cxn ang="0">
                <a:pos x="678" y="45"/>
              </a:cxn>
              <a:cxn ang="0">
                <a:pos x="546" y="0"/>
              </a:cxn>
              <a:cxn ang="0">
                <a:pos x="414" y="45"/>
              </a:cxn>
              <a:cxn ang="0">
                <a:pos x="454" y="45"/>
              </a:cxn>
              <a:cxn ang="0">
                <a:pos x="240" y="147"/>
              </a:cxn>
              <a:cxn ang="0">
                <a:pos x="129" y="147"/>
              </a:cxn>
              <a:cxn ang="0">
                <a:pos x="0" y="223"/>
              </a:cxn>
              <a:cxn ang="0">
                <a:pos x="1093" y="223"/>
              </a:cxn>
              <a:cxn ang="0">
                <a:pos x="1093" y="223"/>
              </a:cxn>
            </a:cxnLst>
            <a:rect l="0" t="0" r="r" b="b"/>
            <a:pathLst>
              <a:path w="1093" h="223">
                <a:moveTo>
                  <a:pt x="1093" y="223"/>
                </a:moveTo>
                <a:cubicBezTo>
                  <a:pt x="1093" y="141"/>
                  <a:pt x="964" y="147"/>
                  <a:pt x="964" y="147"/>
                </a:cubicBezTo>
                <a:cubicBezTo>
                  <a:pt x="964" y="147"/>
                  <a:pt x="964" y="147"/>
                  <a:pt x="853" y="147"/>
                </a:cubicBezTo>
                <a:cubicBezTo>
                  <a:pt x="620" y="147"/>
                  <a:pt x="639" y="45"/>
                  <a:pt x="639" y="45"/>
                </a:cubicBezTo>
                <a:cubicBezTo>
                  <a:pt x="678" y="45"/>
                  <a:pt x="678" y="45"/>
                  <a:pt x="678" y="45"/>
                </a:cubicBezTo>
                <a:cubicBezTo>
                  <a:pt x="546" y="0"/>
                  <a:pt x="546" y="0"/>
                  <a:pt x="546" y="0"/>
                </a:cubicBezTo>
                <a:cubicBezTo>
                  <a:pt x="414" y="45"/>
                  <a:pt x="414" y="45"/>
                  <a:pt x="414" y="45"/>
                </a:cubicBezTo>
                <a:cubicBezTo>
                  <a:pt x="454" y="45"/>
                  <a:pt x="454" y="45"/>
                  <a:pt x="454" y="45"/>
                </a:cubicBezTo>
                <a:cubicBezTo>
                  <a:pt x="454" y="45"/>
                  <a:pt x="473" y="147"/>
                  <a:pt x="240" y="147"/>
                </a:cubicBezTo>
                <a:cubicBezTo>
                  <a:pt x="129" y="147"/>
                  <a:pt x="129" y="147"/>
                  <a:pt x="129" y="147"/>
                </a:cubicBezTo>
                <a:cubicBezTo>
                  <a:pt x="129" y="147"/>
                  <a:pt x="0" y="141"/>
                  <a:pt x="0" y="223"/>
                </a:cubicBezTo>
                <a:cubicBezTo>
                  <a:pt x="1093" y="223"/>
                  <a:pt x="1093" y="223"/>
                  <a:pt x="1093" y="223"/>
                </a:cubicBezTo>
                <a:cubicBezTo>
                  <a:pt x="1093" y="223"/>
                  <a:pt x="1093" y="223"/>
                  <a:pt x="1093" y="223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0"/>
                  <a:lumOff val="100000"/>
                  <a:alpha val="38000"/>
                </a:schemeClr>
              </a:gs>
              <a:gs pos="80000">
                <a:schemeClr val="accent3">
                  <a:lumMod val="0"/>
                  <a:lumOff val="100000"/>
                  <a:alpha val="21000"/>
                </a:schemeClr>
              </a:gs>
              <a:gs pos="100000">
                <a:schemeClr val="bg2">
                  <a:lumMod val="75000"/>
                </a:schemeClr>
              </a:gs>
            </a:gsLst>
            <a:path path="circle">
              <a:fillToRect l="50000" t="-80000" r="50000" b="180000"/>
            </a:path>
          </a:gradFill>
          <a:ln w="127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10"/>
              </a:spcBef>
              <a:spcAft>
                <a:spcPts val="310"/>
              </a:spcAft>
            </a:pPr>
            <a:endParaRPr lang="ko-KR" altLang="en-US" sz="1087" spc="-52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59" name="직사각형 258">
            <a:extLst>
              <a:ext uri="{FF2B5EF4-FFF2-40B4-BE49-F238E27FC236}">
                <a16:creationId xmlns:a16="http://schemas.microsoft.com/office/drawing/2014/main" id="{89BDC76D-3638-7FC2-0FA9-7F23F6C31126}"/>
              </a:ext>
            </a:extLst>
          </p:cNvPr>
          <p:cNvSpPr/>
          <p:nvPr/>
        </p:nvSpPr>
        <p:spPr>
          <a:xfrm>
            <a:off x="9769326" y="5552805"/>
            <a:ext cx="151509" cy="1220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60" name="그림 259">
            <a:extLst>
              <a:ext uri="{FF2B5EF4-FFF2-40B4-BE49-F238E27FC236}">
                <a16:creationId xmlns:a16="http://schemas.microsoft.com/office/drawing/2014/main" id="{24579CDE-3166-3F16-91D8-E2B39E4E25B5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525" y="5560435"/>
            <a:ext cx="129358" cy="116408"/>
          </a:xfrm>
          <a:prstGeom prst="rect">
            <a:avLst/>
          </a:prstGeom>
          <a:ln>
            <a:noFill/>
          </a:ln>
        </p:spPr>
      </p:pic>
      <p:sp>
        <p:nvSpPr>
          <p:cNvPr id="261" name="직사각형 260">
            <a:extLst>
              <a:ext uri="{FF2B5EF4-FFF2-40B4-BE49-F238E27FC236}">
                <a16:creationId xmlns:a16="http://schemas.microsoft.com/office/drawing/2014/main" id="{216F3C71-365C-C017-3D93-8050F1C94A66}"/>
              </a:ext>
            </a:extLst>
          </p:cNvPr>
          <p:cNvSpPr/>
          <p:nvPr/>
        </p:nvSpPr>
        <p:spPr>
          <a:xfrm>
            <a:off x="10320056" y="3040064"/>
            <a:ext cx="1037694" cy="13177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AE90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 dirty="0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62" name="직사각형 261">
            <a:extLst>
              <a:ext uri="{FF2B5EF4-FFF2-40B4-BE49-F238E27FC236}">
                <a16:creationId xmlns:a16="http://schemas.microsoft.com/office/drawing/2014/main" id="{435EB685-E36B-9525-E9FE-BA5DDA2EB48A}"/>
              </a:ext>
            </a:extLst>
          </p:cNvPr>
          <p:cNvSpPr/>
          <p:nvPr/>
        </p:nvSpPr>
        <p:spPr>
          <a:xfrm>
            <a:off x="10473379" y="4203394"/>
            <a:ext cx="405573" cy="15940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518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518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</a:t>
            </a:r>
          </a:p>
          <a:p>
            <a:pPr algn="ctr"/>
            <a:r>
              <a:rPr lang="ko-KR" altLang="en-US" sz="518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컨테이너</a:t>
            </a:r>
          </a:p>
        </p:txBody>
      </p:sp>
      <p:sp>
        <p:nvSpPr>
          <p:cNvPr id="263" name="직사각형 262">
            <a:extLst>
              <a:ext uri="{FF2B5EF4-FFF2-40B4-BE49-F238E27FC236}">
                <a16:creationId xmlns:a16="http://schemas.microsoft.com/office/drawing/2014/main" id="{08AC731A-D074-12D6-E5BF-E9C4A32B15EC}"/>
              </a:ext>
            </a:extLst>
          </p:cNvPr>
          <p:cNvSpPr/>
          <p:nvPr/>
        </p:nvSpPr>
        <p:spPr>
          <a:xfrm>
            <a:off x="10514850" y="4042601"/>
            <a:ext cx="311659" cy="147114"/>
          </a:xfrm>
          <a:prstGeom prst="rect">
            <a:avLst/>
          </a:prstGeom>
          <a:solidFill>
            <a:srgbClr val="EBF1DE"/>
          </a:solidFill>
          <a:ln w="9525">
            <a:solidFill>
              <a:srgbClr val="C3D69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72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BB6378DB-E7FB-9CCF-EFAB-49CDDAB0D9C1}"/>
              </a:ext>
            </a:extLst>
          </p:cNvPr>
          <p:cNvSpPr txBox="1"/>
          <p:nvPr/>
        </p:nvSpPr>
        <p:spPr>
          <a:xfrm>
            <a:off x="10333348" y="3263328"/>
            <a:ext cx="257180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Node01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36AA7F2F-1B18-0E62-1760-30B72D4EE530}"/>
              </a:ext>
            </a:extLst>
          </p:cNvPr>
          <p:cNvSpPr txBox="1"/>
          <p:nvPr/>
        </p:nvSpPr>
        <p:spPr>
          <a:xfrm>
            <a:off x="10560064" y="3266385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/>
              <a:t>Node02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E437CAF8-FE35-D601-C029-FC2F2A30C157}"/>
              </a:ext>
            </a:extLst>
          </p:cNvPr>
          <p:cNvSpPr txBox="1"/>
          <p:nvPr/>
        </p:nvSpPr>
        <p:spPr>
          <a:xfrm>
            <a:off x="10811787" y="3266393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Node03</a:t>
            </a:r>
          </a:p>
        </p:txBody>
      </p:sp>
      <p:sp>
        <p:nvSpPr>
          <p:cNvPr id="267" name="직사각형 266">
            <a:extLst>
              <a:ext uri="{FF2B5EF4-FFF2-40B4-BE49-F238E27FC236}">
                <a16:creationId xmlns:a16="http://schemas.microsoft.com/office/drawing/2014/main" id="{EDC99BFC-6712-792B-B2C5-70736375CD7A}"/>
              </a:ext>
            </a:extLst>
          </p:cNvPr>
          <p:cNvSpPr/>
          <p:nvPr/>
        </p:nvSpPr>
        <p:spPr>
          <a:xfrm>
            <a:off x="10453628" y="2948287"/>
            <a:ext cx="736364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상담시스템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Node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68" name="직사각형 267">
            <a:extLst>
              <a:ext uri="{FF2B5EF4-FFF2-40B4-BE49-F238E27FC236}">
                <a16:creationId xmlns:a16="http://schemas.microsoft.com/office/drawing/2014/main" id="{2677BA18-B82E-3201-7F68-D7D4B95AD7FD}"/>
              </a:ext>
            </a:extLst>
          </p:cNvPr>
          <p:cNvSpPr/>
          <p:nvPr/>
        </p:nvSpPr>
        <p:spPr>
          <a:xfrm>
            <a:off x="10425243" y="3952622"/>
            <a:ext cx="811146" cy="9553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621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노드당 컨테이너 구성 </a:t>
            </a:r>
          </a:p>
        </p:txBody>
      </p:sp>
      <p:pic>
        <p:nvPicPr>
          <p:cNvPr id="269" name="그림 268">
            <a:extLst>
              <a:ext uri="{FF2B5EF4-FFF2-40B4-BE49-F238E27FC236}">
                <a16:creationId xmlns:a16="http://schemas.microsoft.com/office/drawing/2014/main" id="{11574347-A7F9-CF5A-50E0-F7A34597065D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9823" y="4043750"/>
            <a:ext cx="181714" cy="137656"/>
          </a:xfrm>
          <a:prstGeom prst="rect">
            <a:avLst/>
          </a:prstGeom>
        </p:spPr>
      </p:pic>
      <p:sp>
        <p:nvSpPr>
          <p:cNvPr id="270" name="직사각형 269">
            <a:extLst>
              <a:ext uri="{FF2B5EF4-FFF2-40B4-BE49-F238E27FC236}">
                <a16:creationId xmlns:a16="http://schemas.microsoft.com/office/drawing/2014/main" id="{79ABD4B7-90D3-4950-C64F-5A12ADF221C1}"/>
              </a:ext>
            </a:extLst>
          </p:cNvPr>
          <p:cNvSpPr/>
          <p:nvPr/>
        </p:nvSpPr>
        <p:spPr>
          <a:xfrm>
            <a:off x="10849465" y="4040119"/>
            <a:ext cx="311659" cy="147114"/>
          </a:xfrm>
          <a:prstGeom prst="rect">
            <a:avLst/>
          </a:prstGeom>
          <a:solidFill>
            <a:srgbClr val="EBF1DE"/>
          </a:solidFill>
          <a:ln w="9525">
            <a:solidFill>
              <a:srgbClr val="C3D69B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72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271" name="그림 270">
            <a:extLst>
              <a:ext uri="{FF2B5EF4-FFF2-40B4-BE49-F238E27FC236}">
                <a16:creationId xmlns:a16="http://schemas.microsoft.com/office/drawing/2014/main" id="{12B1A661-79ED-A83E-3D9B-97F7060F2DB9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4437" y="4043750"/>
            <a:ext cx="181714" cy="137656"/>
          </a:xfrm>
          <a:prstGeom prst="rect">
            <a:avLst/>
          </a:prstGeom>
        </p:spPr>
      </p:pic>
      <p:sp>
        <p:nvSpPr>
          <p:cNvPr id="272" name="직사각형 271">
            <a:extLst>
              <a:ext uri="{FF2B5EF4-FFF2-40B4-BE49-F238E27FC236}">
                <a16:creationId xmlns:a16="http://schemas.microsoft.com/office/drawing/2014/main" id="{77AF47D0-888E-DA9D-A217-0ED32F7F1926}"/>
              </a:ext>
            </a:extLst>
          </p:cNvPr>
          <p:cNvSpPr/>
          <p:nvPr/>
        </p:nvSpPr>
        <p:spPr>
          <a:xfrm>
            <a:off x="10804254" y="4194785"/>
            <a:ext cx="418204" cy="15940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518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KMS </a:t>
            </a:r>
          </a:p>
          <a:p>
            <a:pPr algn="ctr"/>
            <a:r>
              <a:rPr lang="ko-KR" altLang="en-US" sz="518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컨테이너</a:t>
            </a:r>
          </a:p>
        </p:txBody>
      </p:sp>
      <p:grpSp>
        <p:nvGrpSpPr>
          <p:cNvPr id="273" name="그룹 272">
            <a:extLst>
              <a:ext uri="{FF2B5EF4-FFF2-40B4-BE49-F238E27FC236}">
                <a16:creationId xmlns:a16="http://schemas.microsoft.com/office/drawing/2014/main" id="{AD6346F6-7439-49EC-56BB-4695ED5BA6C8}"/>
              </a:ext>
            </a:extLst>
          </p:cNvPr>
          <p:cNvGrpSpPr/>
          <p:nvPr/>
        </p:nvGrpSpPr>
        <p:grpSpPr>
          <a:xfrm>
            <a:off x="10863229" y="3354081"/>
            <a:ext cx="195701" cy="151176"/>
            <a:chOff x="8875374" y="3386241"/>
            <a:chExt cx="176400" cy="179879"/>
          </a:xfrm>
        </p:grpSpPr>
        <p:sp>
          <p:nvSpPr>
            <p:cNvPr id="322" name="직사각형 321">
              <a:extLst>
                <a:ext uri="{FF2B5EF4-FFF2-40B4-BE49-F238E27FC236}">
                  <a16:creationId xmlns:a16="http://schemas.microsoft.com/office/drawing/2014/main" id="{15614FC7-4F3C-83DF-6603-A5C7BA5A0C23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23" name="그림 322">
              <a:extLst>
                <a:ext uri="{FF2B5EF4-FFF2-40B4-BE49-F238E27FC236}">
                  <a16:creationId xmlns:a16="http://schemas.microsoft.com/office/drawing/2014/main" id="{4FBCB892-36E8-BFE1-AC8A-3747315DA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EEC15EFB-FEEC-CADA-3592-D6F35D5E0855}"/>
              </a:ext>
            </a:extLst>
          </p:cNvPr>
          <p:cNvGrpSpPr/>
          <p:nvPr/>
        </p:nvGrpSpPr>
        <p:grpSpPr>
          <a:xfrm>
            <a:off x="10617296" y="3351807"/>
            <a:ext cx="195701" cy="151176"/>
            <a:chOff x="8875374" y="3386241"/>
            <a:chExt cx="176400" cy="179879"/>
          </a:xfrm>
        </p:grpSpPr>
        <p:sp>
          <p:nvSpPr>
            <p:cNvPr id="320" name="직사각형 319">
              <a:extLst>
                <a:ext uri="{FF2B5EF4-FFF2-40B4-BE49-F238E27FC236}">
                  <a16:creationId xmlns:a16="http://schemas.microsoft.com/office/drawing/2014/main" id="{B6BD7E6F-6AB2-C583-8CB9-3029B03B0A27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21" name="그림 320">
              <a:extLst>
                <a:ext uri="{FF2B5EF4-FFF2-40B4-BE49-F238E27FC236}">
                  <a16:creationId xmlns:a16="http://schemas.microsoft.com/office/drawing/2014/main" id="{433C5FE2-8AF6-5D51-D80A-E9C5C6557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75" name="그룹 274">
            <a:extLst>
              <a:ext uri="{FF2B5EF4-FFF2-40B4-BE49-F238E27FC236}">
                <a16:creationId xmlns:a16="http://schemas.microsoft.com/office/drawing/2014/main" id="{81464A6B-CBBB-BF09-3368-9AC79B212810}"/>
              </a:ext>
            </a:extLst>
          </p:cNvPr>
          <p:cNvGrpSpPr/>
          <p:nvPr/>
        </p:nvGrpSpPr>
        <p:grpSpPr>
          <a:xfrm>
            <a:off x="11101054" y="3096027"/>
            <a:ext cx="195701" cy="151176"/>
            <a:chOff x="8875374" y="3386241"/>
            <a:chExt cx="176400" cy="179879"/>
          </a:xfrm>
        </p:grpSpPr>
        <p:sp>
          <p:nvSpPr>
            <p:cNvPr id="318" name="직사각형 317">
              <a:extLst>
                <a:ext uri="{FF2B5EF4-FFF2-40B4-BE49-F238E27FC236}">
                  <a16:creationId xmlns:a16="http://schemas.microsoft.com/office/drawing/2014/main" id="{FAF4358E-F231-0FE2-13B8-63E76C3A676C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19" name="그림 318">
              <a:extLst>
                <a:ext uri="{FF2B5EF4-FFF2-40B4-BE49-F238E27FC236}">
                  <a16:creationId xmlns:a16="http://schemas.microsoft.com/office/drawing/2014/main" id="{E3DE70E3-49C8-1EB9-1FA8-77625FB61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76" name="그룹 275">
            <a:extLst>
              <a:ext uri="{FF2B5EF4-FFF2-40B4-BE49-F238E27FC236}">
                <a16:creationId xmlns:a16="http://schemas.microsoft.com/office/drawing/2014/main" id="{F458DDAA-8A78-1FDD-280E-42DB967E766F}"/>
              </a:ext>
            </a:extLst>
          </p:cNvPr>
          <p:cNvGrpSpPr/>
          <p:nvPr/>
        </p:nvGrpSpPr>
        <p:grpSpPr>
          <a:xfrm>
            <a:off x="10360012" y="3351807"/>
            <a:ext cx="195701" cy="151176"/>
            <a:chOff x="8875374" y="3386241"/>
            <a:chExt cx="176400" cy="179879"/>
          </a:xfrm>
        </p:grpSpPr>
        <p:sp>
          <p:nvSpPr>
            <p:cNvPr id="316" name="직사각형 315">
              <a:extLst>
                <a:ext uri="{FF2B5EF4-FFF2-40B4-BE49-F238E27FC236}">
                  <a16:creationId xmlns:a16="http://schemas.microsoft.com/office/drawing/2014/main" id="{AEF40203-E355-8CC0-87BE-104B17C374E2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17" name="그림 316">
              <a:extLst>
                <a:ext uri="{FF2B5EF4-FFF2-40B4-BE49-F238E27FC236}">
                  <a16:creationId xmlns:a16="http://schemas.microsoft.com/office/drawing/2014/main" id="{5B149F66-C33D-2AFB-63BE-4B03FE1F91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77" name="TextBox 276">
            <a:extLst>
              <a:ext uri="{FF2B5EF4-FFF2-40B4-BE49-F238E27FC236}">
                <a16:creationId xmlns:a16="http://schemas.microsoft.com/office/drawing/2014/main" id="{0EB79BD7-9F98-D4E5-E3AF-DD679173A24C}"/>
              </a:ext>
            </a:extLst>
          </p:cNvPr>
          <p:cNvSpPr txBox="1"/>
          <p:nvPr/>
        </p:nvSpPr>
        <p:spPr>
          <a:xfrm>
            <a:off x="11084997" y="3266979"/>
            <a:ext cx="257180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Node04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FB6089D5-3BE6-AA45-CF01-447321CEAAC1}"/>
              </a:ext>
            </a:extLst>
          </p:cNvPr>
          <p:cNvSpPr txBox="1"/>
          <p:nvPr/>
        </p:nvSpPr>
        <p:spPr>
          <a:xfrm>
            <a:off x="10320669" y="3508524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Node05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7113692C-5A5F-5F42-AAC1-5E78E2B84C56}"/>
              </a:ext>
            </a:extLst>
          </p:cNvPr>
          <p:cNvSpPr txBox="1"/>
          <p:nvPr/>
        </p:nvSpPr>
        <p:spPr>
          <a:xfrm>
            <a:off x="10583484" y="3511971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Node06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08B5EBB5-096A-4A83-1549-E0C3CF77E26F}"/>
              </a:ext>
            </a:extLst>
          </p:cNvPr>
          <p:cNvSpPr txBox="1"/>
          <p:nvPr/>
        </p:nvSpPr>
        <p:spPr>
          <a:xfrm>
            <a:off x="10837437" y="3514245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Node07</a:t>
            </a:r>
          </a:p>
        </p:txBody>
      </p:sp>
      <p:grpSp>
        <p:nvGrpSpPr>
          <p:cNvPr id="281" name="그룹 280">
            <a:extLst>
              <a:ext uri="{FF2B5EF4-FFF2-40B4-BE49-F238E27FC236}">
                <a16:creationId xmlns:a16="http://schemas.microsoft.com/office/drawing/2014/main" id="{FCE20FA1-9B09-0298-3189-65A2F507638D}"/>
              </a:ext>
            </a:extLst>
          </p:cNvPr>
          <p:cNvGrpSpPr/>
          <p:nvPr/>
        </p:nvGrpSpPr>
        <p:grpSpPr>
          <a:xfrm>
            <a:off x="10367451" y="3579702"/>
            <a:ext cx="195701" cy="151176"/>
            <a:chOff x="8875374" y="3386241"/>
            <a:chExt cx="176400" cy="179879"/>
          </a:xfrm>
        </p:grpSpPr>
        <p:sp>
          <p:nvSpPr>
            <p:cNvPr id="314" name="직사각형 313">
              <a:extLst>
                <a:ext uri="{FF2B5EF4-FFF2-40B4-BE49-F238E27FC236}">
                  <a16:creationId xmlns:a16="http://schemas.microsoft.com/office/drawing/2014/main" id="{57BE02B5-89E2-506E-31C6-CC12D95ABBE7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15" name="그림 314">
              <a:extLst>
                <a:ext uri="{FF2B5EF4-FFF2-40B4-BE49-F238E27FC236}">
                  <a16:creationId xmlns:a16="http://schemas.microsoft.com/office/drawing/2014/main" id="{571B8024-8E55-8FC1-0E21-2BA46DAE27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82" name="그룹 281">
            <a:extLst>
              <a:ext uri="{FF2B5EF4-FFF2-40B4-BE49-F238E27FC236}">
                <a16:creationId xmlns:a16="http://schemas.microsoft.com/office/drawing/2014/main" id="{C803A018-A2EE-6D2E-A8C2-FB680DD50404}"/>
              </a:ext>
            </a:extLst>
          </p:cNvPr>
          <p:cNvGrpSpPr/>
          <p:nvPr/>
        </p:nvGrpSpPr>
        <p:grpSpPr>
          <a:xfrm>
            <a:off x="11093935" y="3358593"/>
            <a:ext cx="195701" cy="151176"/>
            <a:chOff x="8875374" y="3386241"/>
            <a:chExt cx="176400" cy="179879"/>
          </a:xfrm>
        </p:grpSpPr>
        <p:sp>
          <p:nvSpPr>
            <p:cNvPr id="312" name="직사각형 311">
              <a:extLst>
                <a:ext uri="{FF2B5EF4-FFF2-40B4-BE49-F238E27FC236}">
                  <a16:creationId xmlns:a16="http://schemas.microsoft.com/office/drawing/2014/main" id="{DC0F953A-9DD6-9E33-F636-46D52D958CA6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13" name="그림 312">
              <a:extLst>
                <a:ext uri="{FF2B5EF4-FFF2-40B4-BE49-F238E27FC236}">
                  <a16:creationId xmlns:a16="http://schemas.microsoft.com/office/drawing/2014/main" id="{3A20D1F1-3315-495B-99FC-15DEEAFFE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83" name="TextBox 282">
            <a:extLst>
              <a:ext uri="{FF2B5EF4-FFF2-40B4-BE49-F238E27FC236}">
                <a16:creationId xmlns:a16="http://schemas.microsoft.com/office/drawing/2014/main" id="{678510DE-7597-A42C-EFDA-E35E197D3456}"/>
              </a:ext>
            </a:extLst>
          </p:cNvPr>
          <p:cNvSpPr txBox="1"/>
          <p:nvPr/>
        </p:nvSpPr>
        <p:spPr>
          <a:xfrm>
            <a:off x="11060123" y="3518756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Node08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1D794F35-3FE4-4720-2430-107023793FB1}"/>
              </a:ext>
            </a:extLst>
          </p:cNvPr>
          <p:cNvSpPr txBox="1"/>
          <p:nvPr/>
        </p:nvSpPr>
        <p:spPr>
          <a:xfrm>
            <a:off x="10341660" y="3739864"/>
            <a:ext cx="268612" cy="6373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414" spc="0" dirty="0"/>
              <a:t>Node09</a:t>
            </a:r>
          </a:p>
        </p:txBody>
      </p:sp>
      <p:sp>
        <p:nvSpPr>
          <p:cNvPr id="285" name="Freeform 6">
            <a:extLst>
              <a:ext uri="{FF2B5EF4-FFF2-40B4-BE49-F238E27FC236}">
                <a16:creationId xmlns:a16="http://schemas.microsoft.com/office/drawing/2014/main" id="{B6007B33-F55A-ECFB-B816-4131AD66C3AD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10333444" y="3819712"/>
            <a:ext cx="983220" cy="91877"/>
          </a:xfrm>
          <a:custGeom>
            <a:avLst/>
            <a:gdLst/>
            <a:ahLst/>
            <a:cxnLst>
              <a:cxn ang="0">
                <a:pos x="1093" y="223"/>
              </a:cxn>
              <a:cxn ang="0">
                <a:pos x="964" y="147"/>
              </a:cxn>
              <a:cxn ang="0">
                <a:pos x="853" y="147"/>
              </a:cxn>
              <a:cxn ang="0">
                <a:pos x="639" y="45"/>
              </a:cxn>
              <a:cxn ang="0">
                <a:pos x="678" y="45"/>
              </a:cxn>
              <a:cxn ang="0">
                <a:pos x="546" y="0"/>
              </a:cxn>
              <a:cxn ang="0">
                <a:pos x="414" y="45"/>
              </a:cxn>
              <a:cxn ang="0">
                <a:pos x="454" y="45"/>
              </a:cxn>
              <a:cxn ang="0">
                <a:pos x="240" y="147"/>
              </a:cxn>
              <a:cxn ang="0">
                <a:pos x="129" y="147"/>
              </a:cxn>
              <a:cxn ang="0">
                <a:pos x="0" y="223"/>
              </a:cxn>
              <a:cxn ang="0">
                <a:pos x="1093" y="223"/>
              </a:cxn>
              <a:cxn ang="0">
                <a:pos x="1093" y="223"/>
              </a:cxn>
            </a:cxnLst>
            <a:rect l="0" t="0" r="r" b="b"/>
            <a:pathLst>
              <a:path w="1093" h="223">
                <a:moveTo>
                  <a:pt x="1093" y="223"/>
                </a:moveTo>
                <a:cubicBezTo>
                  <a:pt x="1093" y="141"/>
                  <a:pt x="964" y="147"/>
                  <a:pt x="964" y="147"/>
                </a:cubicBezTo>
                <a:cubicBezTo>
                  <a:pt x="964" y="147"/>
                  <a:pt x="964" y="147"/>
                  <a:pt x="853" y="147"/>
                </a:cubicBezTo>
                <a:cubicBezTo>
                  <a:pt x="620" y="147"/>
                  <a:pt x="639" y="45"/>
                  <a:pt x="639" y="45"/>
                </a:cubicBezTo>
                <a:cubicBezTo>
                  <a:pt x="678" y="45"/>
                  <a:pt x="678" y="45"/>
                  <a:pt x="678" y="45"/>
                </a:cubicBezTo>
                <a:cubicBezTo>
                  <a:pt x="546" y="0"/>
                  <a:pt x="546" y="0"/>
                  <a:pt x="546" y="0"/>
                </a:cubicBezTo>
                <a:cubicBezTo>
                  <a:pt x="414" y="45"/>
                  <a:pt x="414" y="45"/>
                  <a:pt x="414" y="45"/>
                </a:cubicBezTo>
                <a:cubicBezTo>
                  <a:pt x="454" y="45"/>
                  <a:pt x="454" y="45"/>
                  <a:pt x="454" y="45"/>
                </a:cubicBezTo>
                <a:cubicBezTo>
                  <a:pt x="454" y="45"/>
                  <a:pt x="473" y="147"/>
                  <a:pt x="240" y="147"/>
                </a:cubicBezTo>
                <a:cubicBezTo>
                  <a:pt x="129" y="147"/>
                  <a:pt x="129" y="147"/>
                  <a:pt x="129" y="147"/>
                </a:cubicBezTo>
                <a:cubicBezTo>
                  <a:pt x="129" y="147"/>
                  <a:pt x="0" y="141"/>
                  <a:pt x="0" y="223"/>
                </a:cubicBezTo>
                <a:cubicBezTo>
                  <a:pt x="1093" y="223"/>
                  <a:pt x="1093" y="223"/>
                  <a:pt x="1093" y="223"/>
                </a:cubicBezTo>
                <a:cubicBezTo>
                  <a:pt x="1093" y="223"/>
                  <a:pt x="1093" y="223"/>
                  <a:pt x="1093" y="223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0"/>
                  <a:lumOff val="100000"/>
                  <a:alpha val="38000"/>
                </a:schemeClr>
              </a:gs>
              <a:gs pos="80000">
                <a:schemeClr val="accent3">
                  <a:lumMod val="0"/>
                  <a:lumOff val="100000"/>
                  <a:alpha val="21000"/>
                </a:schemeClr>
              </a:gs>
              <a:gs pos="100000">
                <a:schemeClr val="bg2">
                  <a:lumMod val="75000"/>
                </a:schemeClr>
              </a:gs>
            </a:gsLst>
            <a:path path="circle">
              <a:fillToRect l="50000" t="-80000" r="50000" b="180000"/>
            </a:path>
          </a:gradFill>
          <a:ln w="127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10"/>
              </a:spcBef>
              <a:spcAft>
                <a:spcPts val="310"/>
              </a:spcAft>
            </a:pPr>
            <a:endParaRPr lang="ko-KR" altLang="en-US" sz="1087" spc="-52" dirty="0">
              <a:ln>
                <a:solidFill>
                  <a:schemeClr val="tx1">
                    <a:lumMod val="50000"/>
                    <a:lumOff val="50000"/>
                    <a:alpha val="0"/>
                  </a:schemeClr>
                </a:solidFill>
              </a:ln>
              <a:gradFill>
                <a:gsLst>
                  <a:gs pos="0">
                    <a:schemeClr val="tx1"/>
                  </a:gs>
                  <a:gs pos="100000">
                    <a:schemeClr val="tx1"/>
                  </a:gs>
                </a:gsLst>
                <a:lin ang="5400000" scaled="0"/>
              </a:gradFill>
              <a:latin typeface="KoPub돋움체 Medium" pitchFamily="18" charset="-127"/>
              <a:ea typeface="KoPub돋움체 Medium" pitchFamily="18" charset="-127"/>
            </a:endParaRPr>
          </a:p>
        </p:txBody>
      </p:sp>
      <p:sp>
        <p:nvSpPr>
          <p:cNvPr id="286" name="왼쪽/오른쪽 화살표 414">
            <a:extLst>
              <a:ext uri="{FF2B5EF4-FFF2-40B4-BE49-F238E27FC236}">
                <a16:creationId xmlns:a16="http://schemas.microsoft.com/office/drawing/2014/main" id="{BE57D093-16DA-F9A4-0DE9-C68D641C8226}"/>
              </a:ext>
            </a:extLst>
          </p:cNvPr>
          <p:cNvSpPr/>
          <p:nvPr/>
        </p:nvSpPr>
        <p:spPr>
          <a:xfrm>
            <a:off x="10219091" y="2971057"/>
            <a:ext cx="166269" cy="54553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287" name="그룹 286">
            <a:extLst>
              <a:ext uri="{FF2B5EF4-FFF2-40B4-BE49-F238E27FC236}">
                <a16:creationId xmlns:a16="http://schemas.microsoft.com/office/drawing/2014/main" id="{033548C7-DB8E-F820-0103-64833FBEF3AC}"/>
              </a:ext>
            </a:extLst>
          </p:cNvPr>
          <p:cNvGrpSpPr/>
          <p:nvPr/>
        </p:nvGrpSpPr>
        <p:grpSpPr>
          <a:xfrm>
            <a:off x="10356737" y="3093753"/>
            <a:ext cx="195701" cy="151176"/>
            <a:chOff x="8875374" y="3386241"/>
            <a:chExt cx="176400" cy="179879"/>
          </a:xfrm>
        </p:grpSpPr>
        <p:sp>
          <p:nvSpPr>
            <p:cNvPr id="310" name="직사각형 309">
              <a:extLst>
                <a:ext uri="{FF2B5EF4-FFF2-40B4-BE49-F238E27FC236}">
                  <a16:creationId xmlns:a16="http://schemas.microsoft.com/office/drawing/2014/main" id="{282F2C13-DC11-1C30-9750-5FF42880AC86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11" name="그림 310">
              <a:extLst>
                <a:ext uri="{FF2B5EF4-FFF2-40B4-BE49-F238E27FC236}">
                  <a16:creationId xmlns:a16="http://schemas.microsoft.com/office/drawing/2014/main" id="{B80E46A8-932E-57C2-14A4-99C16D94E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93A7DF39-6BCC-587C-4C5C-D2E244EE53EB}"/>
              </a:ext>
            </a:extLst>
          </p:cNvPr>
          <p:cNvGrpSpPr/>
          <p:nvPr/>
        </p:nvGrpSpPr>
        <p:grpSpPr>
          <a:xfrm>
            <a:off x="10608844" y="3096027"/>
            <a:ext cx="195701" cy="151176"/>
            <a:chOff x="8875374" y="3386241"/>
            <a:chExt cx="176400" cy="179879"/>
          </a:xfrm>
        </p:grpSpPr>
        <p:sp>
          <p:nvSpPr>
            <p:cNvPr id="308" name="직사각형 307">
              <a:extLst>
                <a:ext uri="{FF2B5EF4-FFF2-40B4-BE49-F238E27FC236}">
                  <a16:creationId xmlns:a16="http://schemas.microsoft.com/office/drawing/2014/main" id="{DA7F2867-6E5B-15CB-5CE6-CFECC70C65B8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09" name="그림 308">
              <a:extLst>
                <a:ext uri="{FF2B5EF4-FFF2-40B4-BE49-F238E27FC236}">
                  <a16:creationId xmlns:a16="http://schemas.microsoft.com/office/drawing/2014/main" id="{0A87A4F5-143C-4037-A81D-A979E6C89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6EAA2B73-77B1-5BB4-633D-8D6E596311DB}"/>
              </a:ext>
            </a:extLst>
          </p:cNvPr>
          <p:cNvGrpSpPr/>
          <p:nvPr/>
        </p:nvGrpSpPr>
        <p:grpSpPr>
          <a:xfrm>
            <a:off x="10851948" y="3093753"/>
            <a:ext cx="195701" cy="151176"/>
            <a:chOff x="8875374" y="3386241"/>
            <a:chExt cx="176400" cy="179879"/>
          </a:xfrm>
        </p:grpSpPr>
        <p:sp>
          <p:nvSpPr>
            <p:cNvPr id="306" name="직사각형 305">
              <a:extLst>
                <a:ext uri="{FF2B5EF4-FFF2-40B4-BE49-F238E27FC236}">
                  <a16:creationId xmlns:a16="http://schemas.microsoft.com/office/drawing/2014/main" id="{D6066ADC-089C-EC0E-E1EB-537840B4B280}"/>
                </a:ext>
              </a:extLst>
            </p:cNvPr>
            <p:cNvSpPr/>
            <p:nvPr/>
          </p:nvSpPr>
          <p:spPr>
            <a:xfrm>
              <a:off x="8875374" y="3389720"/>
              <a:ext cx="176400" cy="1764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07" name="그림 306">
              <a:extLst>
                <a:ext uri="{FF2B5EF4-FFF2-40B4-BE49-F238E27FC236}">
                  <a16:creationId xmlns:a16="http://schemas.microsoft.com/office/drawing/2014/main" id="{296C150B-BDCC-FBF4-4B7B-68357F5BA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85966" y="3386241"/>
              <a:ext cx="151428" cy="179879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90" name="그림 289">
            <a:extLst>
              <a:ext uri="{FF2B5EF4-FFF2-40B4-BE49-F238E27FC236}">
                <a16:creationId xmlns:a16="http://schemas.microsoft.com/office/drawing/2014/main" id="{4DBD1042-FBBA-7DDA-52C7-0D4E98E2019C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917" y="4890271"/>
            <a:ext cx="208770" cy="163170"/>
          </a:xfrm>
          <a:prstGeom prst="rect">
            <a:avLst/>
          </a:prstGeom>
        </p:spPr>
      </p:pic>
      <p:sp>
        <p:nvSpPr>
          <p:cNvPr id="291" name="TextBox 290">
            <a:extLst>
              <a:ext uri="{FF2B5EF4-FFF2-40B4-BE49-F238E27FC236}">
                <a16:creationId xmlns:a16="http://schemas.microsoft.com/office/drawing/2014/main" id="{19D90DB9-01F1-1AB7-7288-F2655E852485}"/>
              </a:ext>
            </a:extLst>
          </p:cNvPr>
          <p:cNvSpPr txBox="1"/>
          <p:nvPr/>
        </p:nvSpPr>
        <p:spPr>
          <a:xfrm>
            <a:off x="9581461" y="4945373"/>
            <a:ext cx="405012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725"/>
              <a:t>모니터링</a:t>
            </a:r>
            <a:endParaRPr lang="en-US" altLang="ko-KR" sz="725"/>
          </a:p>
        </p:txBody>
      </p:sp>
      <p:sp>
        <p:nvSpPr>
          <p:cNvPr id="292" name="직사각형 291">
            <a:extLst>
              <a:ext uri="{FF2B5EF4-FFF2-40B4-BE49-F238E27FC236}">
                <a16:creationId xmlns:a16="http://schemas.microsoft.com/office/drawing/2014/main" id="{F67E99C2-C0FB-1616-D73D-FC37FEDC8B74}"/>
              </a:ext>
            </a:extLst>
          </p:cNvPr>
          <p:cNvSpPr/>
          <p:nvPr/>
        </p:nvSpPr>
        <p:spPr>
          <a:xfrm>
            <a:off x="3533626" y="3546938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전광판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93" name="그룹 292">
            <a:extLst>
              <a:ext uri="{FF2B5EF4-FFF2-40B4-BE49-F238E27FC236}">
                <a16:creationId xmlns:a16="http://schemas.microsoft.com/office/drawing/2014/main" id="{CB96B4A7-ED4A-998F-261F-128A449B6D5D}"/>
              </a:ext>
            </a:extLst>
          </p:cNvPr>
          <p:cNvGrpSpPr/>
          <p:nvPr/>
        </p:nvGrpSpPr>
        <p:grpSpPr>
          <a:xfrm>
            <a:off x="3539173" y="3665137"/>
            <a:ext cx="587103" cy="151271"/>
            <a:chOff x="2399307" y="3977793"/>
            <a:chExt cx="529200" cy="179991"/>
          </a:xfrm>
        </p:grpSpPr>
        <p:sp>
          <p:nvSpPr>
            <p:cNvPr id="301" name="직사각형 300">
              <a:extLst>
                <a:ext uri="{FF2B5EF4-FFF2-40B4-BE49-F238E27FC236}">
                  <a16:creationId xmlns:a16="http://schemas.microsoft.com/office/drawing/2014/main" id="{71036EE7-E399-CC36-CD32-D897C6085F41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302" name="그림 301">
              <a:extLst>
                <a:ext uri="{FF2B5EF4-FFF2-40B4-BE49-F238E27FC236}">
                  <a16:creationId xmlns:a16="http://schemas.microsoft.com/office/drawing/2014/main" id="{58410765-3F3D-7D11-E2DE-AAD2DF500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303" name="왼쪽/오른쪽 화살표 414">
              <a:extLst>
                <a:ext uri="{FF2B5EF4-FFF2-40B4-BE49-F238E27FC236}">
                  <a16:creationId xmlns:a16="http://schemas.microsoft.com/office/drawing/2014/main" id="{8EA94B7C-C4B2-8238-7AC4-A31727C78791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04" name="직사각형 303">
              <a:extLst>
                <a:ext uri="{FF2B5EF4-FFF2-40B4-BE49-F238E27FC236}">
                  <a16:creationId xmlns:a16="http://schemas.microsoft.com/office/drawing/2014/main" id="{B183B052-6136-73C8-190A-1254D33347F0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05" name="그림 304">
              <a:extLst>
                <a:ext uri="{FF2B5EF4-FFF2-40B4-BE49-F238E27FC236}">
                  <a16:creationId xmlns:a16="http://schemas.microsoft.com/office/drawing/2014/main" id="{622DA42A-8C21-BEE8-4E61-B0D50F23B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94" name="직사각형 293">
            <a:extLst>
              <a:ext uri="{FF2B5EF4-FFF2-40B4-BE49-F238E27FC236}">
                <a16:creationId xmlns:a16="http://schemas.microsoft.com/office/drawing/2014/main" id="{02827EF8-B723-4E3E-2EC2-B4407758F64F}"/>
              </a:ext>
            </a:extLst>
          </p:cNvPr>
          <p:cNvSpPr/>
          <p:nvPr/>
        </p:nvSpPr>
        <p:spPr>
          <a:xfrm>
            <a:off x="3536167" y="4206175"/>
            <a:ext cx="563071" cy="1824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706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IPCC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운영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295" name="그룹 294">
            <a:extLst>
              <a:ext uri="{FF2B5EF4-FFF2-40B4-BE49-F238E27FC236}">
                <a16:creationId xmlns:a16="http://schemas.microsoft.com/office/drawing/2014/main" id="{8C3FD1A3-327B-FFD5-527B-D020308D268A}"/>
              </a:ext>
            </a:extLst>
          </p:cNvPr>
          <p:cNvGrpSpPr/>
          <p:nvPr/>
        </p:nvGrpSpPr>
        <p:grpSpPr>
          <a:xfrm>
            <a:off x="3530171" y="4374211"/>
            <a:ext cx="587103" cy="151271"/>
            <a:chOff x="2399307" y="3977793"/>
            <a:chExt cx="529200" cy="179991"/>
          </a:xfrm>
        </p:grpSpPr>
        <p:sp>
          <p:nvSpPr>
            <p:cNvPr id="296" name="직사각형 295">
              <a:extLst>
                <a:ext uri="{FF2B5EF4-FFF2-40B4-BE49-F238E27FC236}">
                  <a16:creationId xmlns:a16="http://schemas.microsoft.com/office/drawing/2014/main" id="{DE65195C-67BD-D2C3-21C9-73FF3ADFEEBB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297" name="그림 296">
              <a:extLst>
                <a:ext uri="{FF2B5EF4-FFF2-40B4-BE49-F238E27FC236}">
                  <a16:creationId xmlns:a16="http://schemas.microsoft.com/office/drawing/2014/main" id="{DD6924AF-AB1A-E2C4-1BA6-D7CC7B6C1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298" name="왼쪽/오른쪽 화살표 414">
              <a:extLst>
                <a:ext uri="{FF2B5EF4-FFF2-40B4-BE49-F238E27FC236}">
                  <a16:creationId xmlns:a16="http://schemas.microsoft.com/office/drawing/2014/main" id="{858305A1-F3BA-97C2-5B22-7571C6F68429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99" name="직사각형 298">
              <a:extLst>
                <a:ext uri="{FF2B5EF4-FFF2-40B4-BE49-F238E27FC236}">
                  <a16:creationId xmlns:a16="http://schemas.microsoft.com/office/drawing/2014/main" id="{31093638-3A24-9672-B3F1-0C7F5AB07EA5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00" name="그림 299">
              <a:extLst>
                <a:ext uri="{FF2B5EF4-FFF2-40B4-BE49-F238E27FC236}">
                  <a16:creationId xmlns:a16="http://schemas.microsoft.com/office/drawing/2014/main" id="{1A99A128-188C-50EB-709D-35683D11C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B69139FF-5046-06F8-E640-BB3762E7066C}"/>
              </a:ext>
            </a:extLst>
          </p:cNvPr>
          <p:cNvGrpSpPr/>
          <p:nvPr/>
        </p:nvGrpSpPr>
        <p:grpSpPr>
          <a:xfrm>
            <a:off x="3514386" y="2734809"/>
            <a:ext cx="587103" cy="151271"/>
            <a:chOff x="2399307" y="3977793"/>
            <a:chExt cx="529200" cy="179991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D4A4599D-99FF-B2F6-6002-F454ACAC704D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612" name="그림 611">
              <a:extLst>
                <a:ext uri="{FF2B5EF4-FFF2-40B4-BE49-F238E27FC236}">
                  <a16:creationId xmlns:a16="http://schemas.microsoft.com/office/drawing/2014/main" id="{C61647F5-2DAD-F952-3831-8C0EBBDE3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613" name="왼쪽/오른쪽 화살표 414">
              <a:extLst>
                <a:ext uri="{FF2B5EF4-FFF2-40B4-BE49-F238E27FC236}">
                  <a16:creationId xmlns:a16="http://schemas.microsoft.com/office/drawing/2014/main" id="{C66EB51B-EA74-E7B6-DAD0-FF7AEDDF104C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14" name="직사각형 613">
              <a:extLst>
                <a:ext uri="{FF2B5EF4-FFF2-40B4-BE49-F238E27FC236}">
                  <a16:creationId xmlns:a16="http://schemas.microsoft.com/office/drawing/2014/main" id="{32CF450D-B31A-1959-6D55-2045549986B0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615" name="그림 614">
              <a:extLst>
                <a:ext uri="{FF2B5EF4-FFF2-40B4-BE49-F238E27FC236}">
                  <a16:creationId xmlns:a16="http://schemas.microsoft.com/office/drawing/2014/main" id="{7759FDEE-49B9-3785-FBF0-A3E535FEB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10" name="TextBox 709">
            <a:extLst>
              <a:ext uri="{FF2B5EF4-FFF2-40B4-BE49-F238E27FC236}">
                <a16:creationId xmlns:a16="http://schemas.microsoft.com/office/drawing/2014/main" id="{839476F0-8E39-E464-F108-A452F38B746C}"/>
              </a:ext>
            </a:extLst>
          </p:cNvPr>
          <p:cNvSpPr txBox="1"/>
          <p:nvPr/>
        </p:nvSpPr>
        <p:spPr>
          <a:xfrm>
            <a:off x="5599720" y="5312505"/>
            <a:ext cx="672073" cy="1274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828" dirty="0"/>
              <a:t>File Storage</a:t>
            </a:r>
            <a:endParaRPr lang="ko-KR" altLang="en-US" sz="828" dirty="0"/>
          </a:p>
        </p:txBody>
      </p:sp>
      <p:sp>
        <p:nvSpPr>
          <p:cNvPr id="711" name="직사각형 710">
            <a:extLst>
              <a:ext uri="{FF2B5EF4-FFF2-40B4-BE49-F238E27FC236}">
                <a16:creationId xmlns:a16="http://schemas.microsoft.com/office/drawing/2014/main" id="{F8659348-960F-A615-126B-FFDFC7C1EE6D}"/>
              </a:ext>
            </a:extLst>
          </p:cNvPr>
          <p:cNvSpPr>
            <a:spLocks/>
          </p:cNvSpPr>
          <p:nvPr/>
        </p:nvSpPr>
        <p:spPr>
          <a:xfrm>
            <a:off x="4743753" y="5208419"/>
            <a:ext cx="252022" cy="238254"/>
          </a:xfrm>
          <a:prstGeom prst="rect">
            <a:avLst/>
          </a:prstGeom>
          <a:solidFill>
            <a:srgbClr val="787C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617" spc="-35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712" name="그림 711">
            <a:extLst>
              <a:ext uri="{FF2B5EF4-FFF2-40B4-BE49-F238E27FC236}">
                <a16:creationId xmlns:a16="http://schemas.microsoft.com/office/drawing/2014/main" id="{AA4E34BF-6C4C-6F3D-65BE-39C2EBF1A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487" y="5222482"/>
            <a:ext cx="201301" cy="210126"/>
          </a:xfrm>
          <a:prstGeom prst="rect">
            <a:avLst/>
          </a:prstGeom>
        </p:spPr>
      </p:pic>
      <p:sp>
        <p:nvSpPr>
          <p:cNvPr id="713" name="직사각형 712">
            <a:extLst>
              <a:ext uri="{FF2B5EF4-FFF2-40B4-BE49-F238E27FC236}">
                <a16:creationId xmlns:a16="http://schemas.microsoft.com/office/drawing/2014/main" id="{08E29A23-BEED-779D-345D-688B85EC984F}"/>
              </a:ext>
            </a:extLst>
          </p:cNvPr>
          <p:cNvSpPr/>
          <p:nvPr/>
        </p:nvSpPr>
        <p:spPr>
          <a:xfrm>
            <a:off x="5067609" y="5798430"/>
            <a:ext cx="1090733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b="1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기관별 </a:t>
            </a:r>
            <a:r>
              <a:rPr lang="ko-KR" altLang="en-US" sz="725" b="1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 파일 스토리지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503DE27-04AD-2E6D-1A5C-19469CDE8045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389476" y="1170040"/>
            <a:ext cx="233999" cy="200002"/>
          </a:xfrm>
          <a:prstGeom prst="rect">
            <a:avLst/>
          </a:prstGeom>
          <a:noFill/>
        </p:spPr>
      </p:pic>
      <p:sp>
        <p:nvSpPr>
          <p:cNvPr id="5" name="왼쪽/오른쪽 화살표 414">
            <a:extLst>
              <a:ext uri="{FF2B5EF4-FFF2-40B4-BE49-F238E27FC236}">
                <a16:creationId xmlns:a16="http://schemas.microsoft.com/office/drawing/2014/main" id="{E35658BA-CF5D-BD67-5293-83128F56E953}"/>
              </a:ext>
            </a:extLst>
          </p:cNvPr>
          <p:cNvSpPr/>
          <p:nvPr/>
        </p:nvSpPr>
        <p:spPr>
          <a:xfrm>
            <a:off x="9630325" y="1223583"/>
            <a:ext cx="162928" cy="84673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54E163E-F196-94AE-9FD5-A94864B37BF8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831" y="1156417"/>
            <a:ext cx="253609" cy="228218"/>
          </a:xfrm>
          <a:prstGeom prst="rect">
            <a:avLst/>
          </a:prstGeom>
          <a:ln>
            <a:noFill/>
          </a:ln>
        </p:spPr>
      </p:pic>
      <p:sp>
        <p:nvSpPr>
          <p:cNvPr id="521" name="TextBox 520">
            <a:extLst>
              <a:ext uri="{FF2B5EF4-FFF2-40B4-BE49-F238E27FC236}">
                <a16:creationId xmlns:a16="http://schemas.microsoft.com/office/drawing/2014/main" id="{4203CB57-04B2-F023-F891-1160DEE4FEA7}"/>
              </a:ext>
            </a:extLst>
          </p:cNvPr>
          <p:cNvSpPr txBox="1"/>
          <p:nvPr/>
        </p:nvSpPr>
        <p:spPr>
          <a:xfrm>
            <a:off x="856427" y="92098"/>
            <a:ext cx="142026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시스템 구성도</a:t>
            </a:r>
          </a:p>
        </p:txBody>
      </p:sp>
      <p:sp>
        <p:nvSpPr>
          <p:cNvPr id="522" name="TextBox 521">
            <a:hlinkClick r:id="" action="ppaction://noaction"/>
            <a:extLst>
              <a:ext uri="{FF2B5EF4-FFF2-40B4-BE49-F238E27FC236}">
                <a16:creationId xmlns:a16="http://schemas.microsoft.com/office/drawing/2014/main" id="{21D7EE0E-3A34-62C0-DF92-A785C2263FED}"/>
              </a:ext>
            </a:extLst>
          </p:cNvPr>
          <p:cNvSpPr txBox="1"/>
          <p:nvPr/>
        </p:nvSpPr>
        <p:spPr>
          <a:xfrm>
            <a:off x="335360" y="-15771"/>
            <a:ext cx="613558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01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id="{D236BB8C-367D-E495-9BF8-79633B03A01D}"/>
              </a:ext>
            </a:extLst>
          </p:cNvPr>
          <p:cNvSpPr txBox="1"/>
          <p:nvPr/>
        </p:nvSpPr>
        <p:spPr>
          <a:xfrm>
            <a:off x="335360" y="467380"/>
            <a:ext cx="3545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ko-KR" altLang="en-US" sz="1800" dirty="0">
                <a:solidFill>
                  <a:srgbClr val="7F7F7F"/>
                </a:solidFill>
              </a:rPr>
              <a:t>하드웨어 구성도</a:t>
            </a:r>
            <a:r>
              <a:rPr lang="en-US" altLang="ko-KR" sz="1800" dirty="0">
                <a:solidFill>
                  <a:srgbClr val="7F7F7F"/>
                </a:solidFill>
              </a:rPr>
              <a:t>(</a:t>
            </a:r>
            <a:r>
              <a:rPr lang="ko-KR" altLang="en-US" sz="1800" dirty="0">
                <a:solidFill>
                  <a:srgbClr val="7F7F7F"/>
                </a:solidFill>
              </a:rPr>
              <a:t>이중화</a:t>
            </a:r>
            <a:r>
              <a:rPr lang="en-US" altLang="ko-KR" sz="1800" dirty="0">
                <a:solidFill>
                  <a:srgbClr val="7F7F7F"/>
                </a:solidFill>
              </a:rPr>
              <a:t>)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pic>
        <p:nvPicPr>
          <p:cNvPr id="475" name="그림 474">
            <a:extLst>
              <a:ext uri="{FF2B5EF4-FFF2-40B4-BE49-F238E27FC236}">
                <a16:creationId xmlns:a16="http://schemas.microsoft.com/office/drawing/2014/main" id="{62DDA8D7-1AC8-3BEF-EFBB-F066E7086C44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617" y="3945333"/>
            <a:ext cx="201295" cy="20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1460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4676BD2-41EC-31B2-79A4-E56809ED67E4}"/>
              </a:ext>
            </a:extLst>
          </p:cNvPr>
          <p:cNvSpPr txBox="1"/>
          <p:nvPr/>
        </p:nvSpPr>
        <p:spPr>
          <a:xfrm>
            <a:off x="856427" y="92098"/>
            <a:ext cx="186910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인터페이스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37077E8-ECC1-27A6-8179-6FA7AE54E76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03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3D5974-AF7F-082D-0B1D-4E1AE19438C6}"/>
              </a:ext>
            </a:extLst>
          </p:cNvPr>
          <p:cNvSpPr txBox="1"/>
          <p:nvPr/>
        </p:nvSpPr>
        <p:spPr>
          <a:xfrm>
            <a:off x="335359" y="467380"/>
            <a:ext cx="433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/>
              <a:t>카카오톡</a:t>
            </a:r>
            <a:r>
              <a:rPr lang="en-US" altLang="ko-KR" dirty="0"/>
              <a:t>/SMS/SNS </a:t>
            </a:r>
            <a:r>
              <a:rPr lang="ko-KR" altLang="en-US" dirty="0"/>
              <a:t>중계 서버 연계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111CD913-27A6-6BBE-DDE3-5685FCDAFA5E}"/>
              </a:ext>
            </a:extLst>
          </p:cNvPr>
          <p:cNvSpPr/>
          <p:nvPr/>
        </p:nvSpPr>
        <p:spPr>
          <a:xfrm>
            <a:off x="585389" y="949407"/>
            <a:ext cx="2140140" cy="5723677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4F30344-E3AB-67E6-326D-B518D555572F}"/>
              </a:ext>
            </a:extLst>
          </p:cNvPr>
          <p:cNvSpPr/>
          <p:nvPr/>
        </p:nvSpPr>
        <p:spPr>
          <a:xfrm>
            <a:off x="581266" y="922688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46AE8AE-A811-819A-0972-4792172E0945}"/>
              </a:ext>
            </a:extLst>
          </p:cNvPr>
          <p:cNvSpPr/>
          <p:nvPr/>
        </p:nvSpPr>
        <p:spPr>
          <a:xfrm>
            <a:off x="5322857" y="970171"/>
            <a:ext cx="4157520" cy="573764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5CD6303-E4F8-3B14-1AC5-4F4D7B8C2ECC}"/>
              </a:ext>
            </a:extLst>
          </p:cNvPr>
          <p:cNvSpPr/>
          <p:nvPr/>
        </p:nvSpPr>
        <p:spPr>
          <a:xfrm>
            <a:off x="5322857" y="970171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24BA49A-AF3D-DD0B-B65D-E2A619395506}"/>
              </a:ext>
            </a:extLst>
          </p:cNvPr>
          <p:cNvSpPr/>
          <p:nvPr/>
        </p:nvSpPr>
        <p:spPr>
          <a:xfrm>
            <a:off x="948285" y="1700808"/>
            <a:ext cx="1566292" cy="57606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Twitter/Facebook</a:t>
            </a:r>
            <a:endParaRPr lang="ko-KR" altLang="en-US" sz="12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A4309E5C-7648-191D-6A1C-7268B4F69B72}"/>
              </a:ext>
            </a:extLst>
          </p:cNvPr>
          <p:cNvSpPr/>
          <p:nvPr/>
        </p:nvSpPr>
        <p:spPr>
          <a:xfrm>
            <a:off x="5519936" y="4705660"/>
            <a:ext cx="2617757" cy="1611963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 </a:t>
            </a:r>
            <a:r>
              <a:rPr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APP</a:t>
            </a:r>
            <a:endParaRPr kumimoji="1" lang="ko-KR" altLang="en-US" sz="12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3C57C5C2-1EBD-03E8-05F8-005631544DA1}"/>
              </a:ext>
            </a:extLst>
          </p:cNvPr>
          <p:cNvSpPr/>
          <p:nvPr/>
        </p:nvSpPr>
        <p:spPr>
          <a:xfrm>
            <a:off x="6083015" y="5022764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카카오톡 상담 </a:t>
            </a: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6E765C36-1814-C29D-3C3A-1A5C2FF3510C}"/>
              </a:ext>
            </a:extLst>
          </p:cNvPr>
          <p:cNvSpPr/>
          <p:nvPr/>
        </p:nvSpPr>
        <p:spPr>
          <a:xfrm>
            <a:off x="5519936" y="2689435"/>
            <a:ext cx="2617757" cy="1747678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VOP/</a:t>
            </a:r>
            <a:r>
              <a:rPr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디지털</a:t>
            </a:r>
            <a:r>
              <a:rPr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ARS/</a:t>
            </a:r>
            <a:r>
              <a:rPr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화상상담</a:t>
            </a:r>
            <a:r>
              <a:rPr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 </a:t>
            </a:r>
            <a:endParaRPr kumimoji="1" lang="ko-KR" altLang="en-US" sz="12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5839C9BA-062C-506E-AB76-C7929D7D0D96}"/>
              </a:ext>
            </a:extLst>
          </p:cNvPr>
          <p:cNvSpPr/>
          <p:nvPr/>
        </p:nvSpPr>
        <p:spPr>
          <a:xfrm>
            <a:off x="6083015" y="3221780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SMS 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문자 발송 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08F34E7C-3B08-D4D7-8CEF-2F049814D876}"/>
              </a:ext>
            </a:extLst>
          </p:cNvPr>
          <p:cNvSpPr/>
          <p:nvPr/>
        </p:nvSpPr>
        <p:spPr>
          <a:xfrm>
            <a:off x="948285" y="2887813"/>
            <a:ext cx="1566292" cy="57606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SMS (</a:t>
            </a:r>
            <a:r>
              <a:rPr lang="ko-KR" altLang="en-US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통신사</a:t>
            </a:r>
            <a:r>
              <a:rPr lang="en-US" altLang="ko-KR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)</a:t>
            </a:r>
            <a:endParaRPr lang="ko-KR" altLang="en-US" sz="12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98A45F97-30D4-A713-2D07-09C526F5B5E0}"/>
              </a:ext>
            </a:extLst>
          </p:cNvPr>
          <p:cNvSpPr/>
          <p:nvPr/>
        </p:nvSpPr>
        <p:spPr>
          <a:xfrm>
            <a:off x="948285" y="3950490"/>
            <a:ext cx="1566292" cy="57606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카카오톡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60FDE522-40C3-FD58-DE7E-A198EB80C36E}"/>
              </a:ext>
            </a:extLst>
          </p:cNvPr>
          <p:cNvSpPr/>
          <p:nvPr/>
        </p:nvSpPr>
        <p:spPr>
          <a:xfrm>
            <a:off x="5519936" y="1513586"/>
            <a:ext cx="2617757" cy="907302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kumimoji="1"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SNS </a:t>
            </a:r>
            <a:r>
              <a:rPr kumimoji="1"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상담 </a:t>
            </a: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A107B798-29E5-9AE5-2C95-36BEFDB7E13A}"/>
              </a:ext>
            </a:extLst>
          </p:cNvPr>
          <p:cNvSpPr/>
          <p:nvPr/>
        </p:nvSpPr>
        <p:spPr>
          <a:xfrm>
            <a:off x="6083015" y="1926149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SNS 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신규 알림 검증 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DB03FCB-33F6-6F9D-2107-E5A24AF40D09}"/>
              </a:ext>
            </a:extLst>
          </p:cNvPr>
          <p:cNvSpPr/>
          <p:nvPr/>
        </p:nvSpPr>
        <p:spPr>
          <a:xfrm>
            <a:off x="6083015" y="3776860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SMS 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문자 채팅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(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수신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)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88717B5-3F47-3675-4C39-563AF3A999A2}"/>
              </a:ext>
            </a:extLst>
          </p:cNvPr>
          <p:cNvSpPr/>
          <p:nvPr/>
        </p:nvSpPr>
        <p:spPr>
          <a:xfrm>
            <a:off x="2989610" y="949322"/>
            <a:ext cx="2036421" cy="57376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1733422-8BA9-E581-1DDE-29B9BA3D6C37}"/>
              </a:ext>
            </a:extLst>
          </p:cNvPr>
          <p:cNvSpPr/>
          <p:nvPr/>
        </p:nvSpPr>
        <p:spPr>
          <a:xfrm>
            <a:off x="2989609" y="957146"/>
            <a:ext cx="1566292" cy="3662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BAF40802-5441-0180-3C36-17F8793DC833}"/>
              </a:ext>
            </a:extLst>
          </p:cNvPr>
          <p:cNvSpPr/>
          <p:nvPr/>
        </p:nvSpPr>
        <p:spPr>
          <a:xfrm flipH="1">
            <a:off x="8529961" y="3337511"/>
            <a:ext cx="742665" cy="631461"/>
          </a:xfrm>
          <a:prstGeom prst="round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4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중계</a:t>
            </a:r>
            <a:endParaRPr kumimoji="1" lang="en-US" altLang="ko-KR" sz="14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400" b="1" i="0" u="none" strike="noStrike" kern="0" cap="none" spc="-36" normalizeH="0" baseline="0" noProof="0" dirty="0">
                <a:ln>
                  <a:solidFill>
                    <a:srgbClr val="62D1E4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DB </a:t>
            </a:r>
            <a:endParaRPr kumimoji="1" lang="ko-KR" altLang="en-US" sz="1400" b="1" i="0" u="none" strike="noStrike" kern="0" cap="none" spc="-36" normalizeH="0" baseline="0" noProof="0" dirty="0">
              <a:ln>
                <a:solidFill>
                  <a:srgbClr val="62D1E4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3A88F42E-D3DA-A48F-D084-1C8E62732555}"/>
              </a:ext>
            </a:extLst>
          </p:cNvPr>
          <p:cNvSpPr/>
          <p:nvPr/>
        </p:nvSpPr>
        <p:spPr>
          <a:xfrm>
            <a:off x="3187858" y="1772816"/>
            <a:ext cx="1680958" cy="4544807"/>
          </a:xfrm>
          <a:prstGeom prst="roundRect">
            <a:avLst>
              <a:gd name="adj" fmla="val 1580"/>
            </a:avLst>
          </a:prstGeom>
          <a:solidFill>
            <a:sysClr val="window" lastClr="FFFFFF">
              <a:lumMod val="75000"/>
            </a:sysClr>
          </a:solidFill>
          <a:ln w="25400" cap="flat" cmpd="sng" algn="ctr">
            <a:solidFill>
              <a:srgbClr val="BFBFBF"/>
            </a:solidFill>
            <a:prstDash val="solid"/>
          </a:ln>
          <a:effectLst/>
          <a:sp3d>
            <a:bevelT w="1270" h="1270"/>
            <a:bevelB w="1270" h="1270"/>
          </a:sp3d>
        </p:spPr>
        <p:txBody>
          <a:bodyPr tIns="31750" rIns="31750" bIns="31750" rtlCol="0" anchor="t" anchorCtr="0"/>
          <a:lstStyle/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r>
              <a:rPr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통합 중계 서버</a:t>
            </a:r>
            <a:endParaRPr lang="en-US" altLang="ko-KR" sz="12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defTabSz="844762">
              <a:buSzPct val="80000"/>
            </a:pPr>
            <a:r>
              <a:rPr lang="en-US" altLang="ko-KR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API Proxy </a:t>
            </a:r>
            <a:r>
              <a:rPr lang="ko-KR" altLang="en-US" sz="1200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rgbClr val="000000">
                    <a:lumMod val="75000"/>
                    <a:lumOff val="25000"/>
                  </a:srgb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서버</a:t>
            </a:r>
            <a:endParaRPr kumimoji="1" lang="ko-KR" altLang="en-US" sz="12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  <a:p>
            <a:pPr algn="ctr" defTabSz="844762" fontAlgn="base">
              <a:spcBef>
                <a:spcPct val="0"/>
              </a:spcBef>
              <a:spcAft>
                <a:spcPct val="0"/>
              </a:spcAft>
              <a:buSzPct val="80000"/>
            </a:pPr>
            <a:endParaRPr kumimoji="1" lang="ko-KR" altLang="en-US" sz="1200" dirty="0">
              <a:ln>
                <a:solidFill>
                  <a:srgbClr val="DE5C0C">
                    <a:alpha val="0"/>
                  </a:srgbClr>
                </a:solidFill>
              </a:ln>
              <a:solidFill>
                <a:srgbClr val="000000">
                  <a:lumMod val="75000"/>
                  <a:lumOff val="25000"/>
                </a:srgbClr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3B17B9CE-8B97-AFF0-C481-7842B802973E}"/>
              </a:ext>
            </a:extLst>
          </p:cNvPr>
          <p:cNvSpPr/>
          <p:nvPr/>
        </p:nvSpPr>
        <p:spPr>
          <a:xfrm>
            <a:off x="3288608" y="3548497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카카오톡 중계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Agent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7A8BA922-5FD0-74D6-B6B2-8F9689ECF2C2}"/>
              </a:ext>
            </a:extLst>
          </p:cNvPr>
          <p:cNvSpPr/>
          <p:nvPr/>
        </p:nvSpPr>
        <p:spPr>
          <a:xfrm>
            <a:off x="3288608" y="3104889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SMS 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중계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Agent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62A64BF-410F-D37A-7DE3-B366465698B2}"/>
              </a:ext>
            </a:extLst>
          </p:cNvPr>
          <p:cNvSpPr/>
          <p:nvPr/>
        </p:nvSpPr>
        <p:spPr>
          <a:xfrm>
            <a:off x="3288608" y="2575261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SNS </a:t>
            </a:r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중계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Agent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561F5036-D95F-DADE-B053-C353B09B4DEB}"/>
              </a:ext>
            </a:extLst>
          </p:cNvPr>
          <p:cNvSpPr/>
          <p:nvPr/>
        </p:nvSpPr>
        <p:spPr>
          <a:xfrm>
            <a:off x="3321316" y="5844926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기타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API Proxy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1BAFCC49-ACCA-C113-DC37-5B08BAB4EAD9}"/>
              </a:ext>
            </a:extLst>
          </p:cNvPr>
          <p:cNvSpPr/>
          <p:nvPr/>
        </p:nvSpPr>
        <p:spPr>
          <a:xfrm>
            <a:off x="3321316" y="5401318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국민신문고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Proxy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C406A30D-80AB-5D68-2AEA-600A12CE8F99}"/>
              </a:ext>
            </a:extLst>
          </p:cNvPr>
          <p:cNvSpPr/>
          <p:nvPr/>
        </p:nvSpPr>
        <p:spPr>
          <a:xfrm>
            <a:off x="3321316" y="4871690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기상청 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Proxy 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36DE489A-2A9D-9F1D-F258-211CA53D6B1D}"/>
              </a:ext>
            </a:extLst>
          </p:cNvPr>
          <p:cNvSpPr/>
          <p:nvPr/>
        </p:nvSpPr>
        <p:spPr>
          <a:xfrm>
            <a:off x="6083015" y="5453541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기상청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API 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8ACCC4EF-7E96-4A94-831D-A69CE55658F5}"/>
              </a:ext>
            </a:extLst>
          </p:cNvPr>
          <p:cNvSpPr/>
          <p:nvPr/>
        </p:nvSpPr>
        <p:spPr>
          <a:xfrm>
            <a:off x="6083015" y="5914678"/>
            <a:ext cx="1491598" cy="350723"/>
          </a:xfrm>
          <a:prstGeom prst="roundRect">
            <a:avLst/>
          </a:prstGeom>
          <a:solidFill>
            <a:srgbClr val="0867BE"/>
          </a:solidFill>
          <a:ln w="15875">
            <a:solidFill>
              <a:srgbClr val="0867BE"/>
            </a:solidFill>
          </a:ln>
          <a:effectLst/>
        </p:spPr>
        <p:txBody>
          <a:bodyPr wrap="square" lIns="31750" tIns="31750" rIns="31750" bIns="31750" anchor="ctr" anchorCtr="0"/>
          <a:lstStyle/>
          <a:p>
            <a:pPr algn="ctr"/>
            <a:r>
              <a:rPr lang="ko-KR" altLang="en-US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국민신문고</a:t>
            </a:r>
            <a:r>
              <a:rPr lang="en-US" altLang="ko-KR" dirty="0">
                <a:ln>
                  <a:solidFill>
                    <a:srgbClr val="DE5C0C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  <a:cs typeface="Arial" panose="020B0604020202020204" pitchFamily="34" charset="0"/>
              </a:rPr>
              <a:t>API</a:t>
            </a:r>
            <a:endParaRPr lang="ko-KR" altLang="en-US" dirty="0">
              <a:ln>
                <a:solidFill>
                  <a:srgbClr val="DE5C0C">
                    <a:alpha val="0"/>
                  </a:srgbClr>
                </a:solidFill>
              </a:ln>
              <a:solidFill>
                <a:schemeClr val="bg1"/>
              </a:solidFill>
              <a:latin typeface="KoPub돋움체 Bold" panose="02020603020101020101" pitchFamily="18" charset="-127"/>
              <a:ea typeface="KoPub돋움체 Bold" panose="02020603020101020101" pitchFamily="18" charset="-127"/>
              <a:cs typeface="Arial" panose="020B0604020202020204" pitchFamily="34" charset="0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3639C608-A940-A7F8-2412-AFDBEE213D9A}"/>
              </a:ext>
            </a:extLst>
          </p:cNvPr>
          <p:cNvSpPr/>
          <p:nvPr/>
        </p:nvSpPr>
        <p:spPr>
          <a:xfrm>
            <a:off x="948285" y="5132623"/>
            <a:ext cx="1566292" cy="57606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기상청 </a:t>
            </a:r>
            <a:r>
              <a:rPr lang="en-US" altLang="ko-KR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API</a:t>
            </a:r>
          </a:p>
          <a:p>
            <a:pPr algn="ctr"/>
            <a:r>
              <a:rPr lang="ko-KR" altLang="en-US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국민신문고 </a:t>
            </a:r>
            <a:r>
              <a:rPr lang="en-US" altLang="ko-KR" sz="1200" dirty="0">
                <a:solidFill>
                  <a:schemeClr val="tx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API</a:t>
            </a:r>
            <a:endParaRPr lang="ko-KR" altLang="en-US" sz="1200" dirty="0">
              <a:solidFill>
                <a:schemeClr val="tx1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37" name="연결선: 꺾임 36">
            <a:extLst>
              <a:ext uri="{FF2B5EF4-FFF2-40B4-BE49-F238E27FC236}">
                <a16:creationId xmlns:a16="http://schemas.microsoft.com/office/drawing/2014/main" id="{CD3351FD-D9A5-4883-3459-11454C78E01D}"/>
              </a:ext>
            </a:extLst>
          </p:cNvPr>
          <p:cNvCxnSpPr>
            <a:cxnSpLocks/>
            <a:stCxn id="23" idx="3"/>
            <a:endCxn id="15" idx="3"/>
          </p:cNvCxnSpPr>
          <p:nvPr/>
        </p:nvCxnSpPr>
        <p:spPr>
          <a:xfrm rot="10800000">
            <a:off x="7574613" y="3397142"/>
            <a:ext cx="955348" cy="25610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C2275EA-0873-434E-13FA-198B3CA9315E}"/>
              </a:ext>
            </a:extLst>
          </p:cNvPr>
          <p:cNvSpPr txBox="1"/>
          <p:nvPr/>
        </p:nvSpPr>
        <p:spPr>
          <a:xfrm>
            <a:off x="9480377" y="3410513"/>
            <a:ext cx="24433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en-US" altLang="ko-KR" sz="800" b="1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SMS </a:t>
            </a:r>
            <a:r>
              <a:rPr kumimoji="0" lang="ko-KR" altLang="en-US" sz="800" b="1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메시지 전문을 </a:t>
            </a:r>
            <a:r>
              <a:rPr kumimoji="0" lang="en-US" altLang="ko-KR" sz="800" b="1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DB</a:t>
            </a:r>
            <a:r>
              <a:rPr kumimoji="0" lang="ko-KR" altLang="en-US" sz="800" b="1" dirty="0">
                <a:solidFill>
                  <a:prstClr val="black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에 적재 </a:t>
            </a:r>
            <a:endParaRPr kumimoji="0" lang="en-US" altLang="ko-KR" sz="800" b="1" dirty="0">
              <a:solidFill>
                <a:prstClr val="black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cxnSp>
        <p:nvCxnSpPr>
          <p:cNvPr id="43" name="연결선: 꺾임 42">
            <a:extLst>
              <a:ext uri="{FF2B5EF4-FFF2-40B4-BE49-F238E27FC236}">
                <a16:creationId xmlns:a16="http://schemas.microsoft.com/office/drawing/2014/main" id="{412A9D5E-EFEC-B16B-5D89-D6FB2E4B2212}"/>
              </a:ext>
            </a:extLst>
          </p:cNvPr>
          <p:cNvCxnSpPr>
            <a:cxnSpLocks/>
            <a:stCxn id="13" idx="3"/>
            <a:endCxn id="23" idx="2"/>
          </p:cNvCxnSpPr>
          <p:nvPr/>
        </p:nvCxnSpPr>
        <p:spPr>
          <a:xfrm flipV="1">
            <a:off x="7574613" y="3968972"/>
            <a:ext cx="1326680" cy="1229154"/>
          </a:xfrm>
          <a:prstGeom prst="bentConnector2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6" name="연결선: 꺾임 45">
            <a:extLst>
              <a:ext uri="{FF2B5EF4-FFF2-40B4-BE49-F238E27FC236}">
                <a16:creationId xmlns:a16="http://schemas.microsoft.com/office/drawing/2014/main" id="{CDF0FA2F-3C45-0997-304C-176381ACF8A1}"/>
              </a:ext>
            </a:extLst>
          </p:cNvPr>
          <p:cNvCxnSpPr>
            <a:cxnSpLocks/>
            <a:stCxn id="19" idx="3"/>
            <a:endCxn id="23" idx="0"/>
          </p:cNvCxnSpPr>
          <p:nvPr/>
        </p:nvCxnSpPr>
        <p:spPr>
          <a:xfrm>
            <a:off x="7574613" y="2101511"/>
            <a:ext cx="1326680" cy="1236000"/>
          </a:xfrm>
          <a:prstGeom prst="bentConnector2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9" name="연결선: 꺾임 48">
            <a:extLst>
              <a:ext uri="{FF2B5EF4-FFF2-40B4-BE49-F238E27FC236}">
                <a16:creationId xmlns:a16="http://schemas.microsoft.com/office/drawing/2014/main" id="{0C595D69-AC78-0D10-40EF-A856E2986B46}"/>
              </a:ext>
            </a:extLst>
          </p:cNvPr>
          <p:cNvCxnSpPr>
            <a:cxnSpLocks/>
            <a:stCxn id="27" idx="3"/>
          </p:cNvCxnSpPr>
          <p:nvPr/>
        </p:nvCxnSpPr>
        <p:spPr>
          <a:xfrm flipV="1">
            <a:off x="4780206" y="2106451"/>
            <a:ext cx="1262731" cy="64417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52" name="연결선: 꺾임 51">
            <a:extLst>
              <a:ext uri="{FF2B5EF4-FFF2-40B4-BE49-F238E27FC236}">
                <a16:creationId xmlns:a16="http://schemas.microsoft.com/office/drawing/2014/main" id="{2BE7189A-F1B5-307F-A11B-9184F203291F}"/>
              </a:ext>
            </a:extLst>
          </p:cNvPr>
          <p:cNvCxnSpPr>
            <a:cxnSpLocks/>
            <a:stCxn id="26" idx="3"/>
            <a:endCxn id="15" idx="1"/>
          </p:cNvCxnSpPr>
          <p:nvPr/>
        </p:nvCxnSpPr>
        <p:spPr>
          <a:xfrm>
            <a:off x="4780206" y="3280251"/>
            <a:ext cx="1302809" cy="116891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55" name="연결선: 꺾임 54">
            <a:extLst>
              <a:ext uri="{FF2B5EF4-FFF2-40B4-BE49-F238E27FC236}">
                <a16:creationId xmlns:a16="http://schemas.microsoft.com/office/drawing/2014/main" id="{B6D8E3DA-8B49-0CF6-1DA7-EEE0A717EFAC}"/>
              </a:ext>
            </a:extLst>
          </p:cNvPr>
          <p:cNvCxnSpPr>
            <a:cxnSpLocks/>
            <a:stCxn id="26" idx="3"/>
            <a:endCxn id="20" idx="1"/>
          </p:cNvCxnSpPr>
          <p:nvPr/>
        </p:nvCxnSpPr>
        <p:spPr>
          <a:xfrm>
            <a:off x="4780206" y="3280251"/>
            <a:ext cx="1302809" cy="671971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58" name="연결선: 꺾임 57">
            <a:extLst>
              <a:ext uri="{FF2B5EF4-FFF2-40B4-BE49-F238E27FC236}">
                <a16:creationId xmlns:a16="http://schemas.microsoft.com/office/drawing/2014/main" id="{04C87DB0-C7B9-5A4F-00ED-C135AFEFADEF}"/>
              </a:ext>
            </a:extLst>
          </p:cNvPr>
          <p:cNvCxnSpPr>
            <a:cxnSpLocks/>
            <a:stCxn id="25" idx="3"/>
            <a:endCxn id="13" idx="1"/>
          </p:cNvCxnSpPr>
          <p:nvPr/>
        </p:nvCxnSpPr>
        <p:spPr>
          <a:xfrm>
            <a:off x="4780206" y="3723859"/>
            <a:ext cx="1302809" cy="1474267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61" name="연결선: 꺾임 60">
            <a:extLst>
              <a:ext uri="{FF2B5EF4-FFF2-40B4-BE49-F238E27FC236}">
                <a16:creationId xmlns:a16="http://schemas.microsoft.com/office/drawing/2014/main" id="{6E217A69-604E-931B-CD9C-540BD706FE7E}"/>
              </a:ext>
            </a:extLst>
          </p:cNvPr>
          <p:cNvCxnSpPr>
            <a:cxnSpLocks/>
            <a:stCxn id="31" idx="3"/>
            <a:endCxn id="32" idx="1"/>
          </p:cNvCxnSpPr>
          <p:nvPr/>
        </p:nvCxnSpPr>
        <p:spPr>
          <a:xfrm>
            <a:off x="4812914" y="5047052"/>
            <a:ext cx="1270101" cy="581851"/>
          </a:xfrm>
          <a:prstGeom prst="bentConnector3">
            <a:avLst>
              <a:gd name="adj1" fmla="val 35156"/>
            </a:avLst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8194" name="연결선: 꺾임 8193">
            <a:extLst>
              <a:ext uri="{FF2B5EF4-FFF2-40B4-BE49-F238E27FC236}">
                <a16:creationId xmlns:a16="http://schemas.microsoft.com/office/drawing/2014/main" id="{DBAF9BEA-687D-BA25-2145-AC891B1F20E2}"/>
              </a:ext>
            </a:extLst>
          </p:cNvPr>
          <p:cNvCxnSpPr>
            <a:cxnSpLocks/>
            <a:stCxn id="30" idx="3"/>
          </p:cNvCxnSpPr>
          <p:nvPr/>
        </p:nvCxnSpPr>
        <p:spPr>
          <a:xfrm>
            <a:off x="4812914" y="5576680"/>
            <a:ext cx="1230023" cy="496131"/>
          </a:xfrm>
          <a:prstGeom prst="bentConnector3">
            <a:avLst>
              <a:gd name="adj1" fmla="val 28541"/>
            </a:avLst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8198" name="연결선: 꺾임 8197">
            <a:extLst>
              <a:ext uri="{FF2B5EF4-FFF2-40B4-BE49-F238E27FC236}">
                <a16:creationId xmlns:a16="http://schemas.microsoft.com/office/drawing/2014/main" id="{19B88B5C-AE0F-56A0-8D33-B2076A254483}"/>
              </a:ext>
            </a:extLst>
          </p:cNvPr>
          <p:cNvCxnSpPr>
            <a:cxnSpLocks/>
            <a:stCxn id="29" idx="3"/>
            <a:endCxn id="33" idx="1"/>
          </p:cNvCxnSpPr>
          <p:nvPr/>
        </p:nvCxnSpPr>
        <p:spPr>
          <a:xfrm>
            <a:off x="4812914" y="6020288"/>
            <a:ext cx="1270101" cy="69752"/>
          </a:xfrm>
          <a:prstGeom prst="bentConnector3">
            <a:avLst>
              <a:gd name="adj1" fmla="val 28476"/>
            </a:avLst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8202" name="연결선: 꺾임 8201">
            <a:extLst>
              <a:ext uri="{FF2B5EF4-FFF2-40B4-BE49-F238E27FC236}">
                <a16:creationId xmlns:a16="http://schemas.microsoft.com/office/drawing/2014/main" id="{70B7CE72-1EA1-12C2-E632-43832FFAA015}"/>
              </a:ext>
            </a:extLst>
          </p:cNvPr>
          <p:cNvCxnSpPr>
            <a:cxnSpLocks/>
            <a:stCxn id="34" idx="3"/>
          </p:cNvCxnSpPr>
          <p:nvPr/>
        </p:nvCxnSpPr>
        <p:spPr>
          <a:xfrm flipV="1">
            <a:off x="2514577" y="5356686"/>
            <a:ext cx="693888" cy="63969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8205" name="TextBox 8204">
            <a:extLst>
              <a:ext uri="{FF2B5EF4-FFF2-40B4-BE49-F238E27FC236}">
                <a16:creationId xmlns:a16="http://schemas.microsoft.com/office/drawing/2014/main" id="{71BB7FE7-AFFB-9CD4-D0C3-90A5FC45FC63}"/>
              </a:ext>
            </a:extLst>
          </p:cNvPr>
          <p:cNvSpPr txBox="1"/>
          <p:nvPr/>
        </p:nvSpPr>
        <p:spPr>
          <a:xfrm>
            <a:off x="773505" y="5731282"/>
            <a:ext cx="2084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kumimoji="0" lang="en-US" altLang="ko-KR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Reverse Proxy setting </a:t>
            </a:r>
          </a:p>
        </p:txBody>
      </p:sp>
      <p:cxnSp>
        <p:nvCxnSpPr>
          <p:cNvPr id="8206" name="연결선: 꺾임 8205">
            <a:extLst>
              <a:ext uri="{FF2B5EF4-FFF2-40B4-BE49-F238E27FC236}">
                <a16:creationId xmlns:a16="http://schemas.microsoft.com/office/drawing/2014/main" id="{505EF8E8-43AA-9A58-5D3E-E2E2991D3C53}"/>
              </a:ext>
            </a:extLst>
          </p:cNvPr>
          <p:cNvCxnSpPr>
            <a:cxnSpLocks/>
            <a:stCxn id="26" idx="1"/>
            <a:endCxn id="16" idx="3"/>
          </p:cNvCxnSpPr>
          <p:nvPr/>
        </p:nvCxnSpPr>
        <p:spPr>
          <a:xfrm rot="10800000">
            <a:off x="2514578" y="3175845"/>
            <a:ext cx="774031" cy="104406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8209" name="연결선: 꺾임 8208">
            <a:extLst>
              <a:ext uri="{FF2B5EF4-FFF2-40B4-BE49-F238E27FC236}">
                <a16:creationId xmlns:a16="http://schemas.microsoft.com/office/drawing/2014/main" id="{2BBC8CEC-C529-FBEE-1A7E-76DF35DC7BAC}"/>
              </a:ext>
            </a:extLst>
          </p:cNvPr>
          <p:cNvCxnSpPr>
            <a:cxnSpLocks/>
            <a:stCxn id="25" idx="1"/>
            <a:endCxn id="17" idx="3"/>
          </p:cNvCxnSpPr>
          <p:nvPr/>
        </p:nvCxnSpPr>
        <p:spPr>
          <a:xfrm rot="10800000" flipV="1">
            <a:off x="2514578" y="3723858"/>
            <a:ext cx="774031" cy="514663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8213" name="연결선: 꺾임 8212">
            <a:extLst>
              <a:ext uri="{FF2B5EF4-FFF2-40B4-BE49-F238E27FC236}">
                <a16:creationId xmlns:a16="http://schemas.microsoft.com/office/drawing/2014/main" id="{3FF088E6-EB49-51BE-DA76-535F35624DB7}"/>
              </a:ext>
            </a:extLst>
          </p:cNvPr>
          <p:cNvCxnSpPr>
            <a:cxnSpLocks/>
            <a:stCxn id="27" idx="1"/>
            <a:endCxn id="11" idx="3"/>
          </p:cNvCxnSpPr>
          <p:nvPr/>
        </p:nvCxnSpPr>
        <p:spPr>
          <a:xfrm rot="10800000">
            <a:off x="2514578" y="1988841"/>
            <a:ext cx="774031" cy="761783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8216" name="TextBox 4">
            <a:extLst>
              <a:ext uri="{FF2B5EF4-FFF2-40B4-BE49-F238E27FC236}">
                <a16:creationId xmlns:a16="http://schemas.microsoft.com/office/drawing/2014/main" id="{911C6B02-D00D-5A2D-75A3-B9590A09B5D2}"/>
              </a:ext>
            </a:extLst>
          </p:cNvPr>
          <p:cNvSpPr txBox="1"/>
          <p:nvPr/>
        </p:nvSpPr>
        <p:spPr>
          <a:xfrm>
            <a:off x="9084919" y="911237"/>
            <a:ext cx="28851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+mn-cs"/>
              </a:defRPr>
            </a:lvl9pPr>
          </a:lstStyle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■ </a:t>
            </a:r>
            <a:r>
              <a:rPr lang="ko-KR" altLang="en-US" sz="8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카카오톡상담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수행을 위한 보안 및 인프라 구성</a:t>
            </a:r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▷ 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DMZ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구간에 중계서버가 있어 </a:t>
            </a:r>
            <a:r>
              <a:rPr lang="ko-KR" altLang="en-US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클라이언트와 서버 간의 통신을 안전하게 보호</a:t>
            </a:r>
            <a:r>
              <a:rPr lang="en-US" altLang="ko-KR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함</a:t>
            </a:r>
            <a:br>
              <a:rPr lang="en-US" altLang="ko-KR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</a:br>
            <a:r>
              <a:rPr lang="en-US" altLang="ko-KR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▷ </a:t>
            </a:r>
            <a:r>
              <a:rPr lang="en-US" altLang="ko-KR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SSL</a:t>
            </a:r>
            <a:r>
              <a:rPr lang="ko-KR" altLang="en-US" sz="800" b="0" i="0" dirty="0">
                <a:effectLst/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보안 프로토콜을 사용하여 데이터를 암호화하고 중간자 공격을 방지함</a:t>
            </a:r>
            <a:endParaRPr lang="en-US" altLang="ko-KR" sz="800" b="0" i="0" dirty="0">
              <a:effectLst/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▷ 상담이력은 </a:t>
            </a:r>
            <a:r>
              <a:rPr lang="ko-KR" altLang="en-US" sz="800" dirty="0">
                <a:solidFill>
                  <a:srgbClr val="0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안전한 </a:t>
            </a:r>
            <a:r>
              <a:rPr lang="ko-KR" altLang="en-US" sz="800" dirty="0" err="1">
                <a:solidFill>
                  <a:srgbClr val="0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내부망</a:t>
            </a:r>
            <a:r>
              <a:rPr lang="ko-KR" altLang="en-US" sz="800" dirty="0">
                <a:solidFill>
                  <a:srgbClr val="0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r>
              <a:rPr lang="en-US" altLang="ko-KR" sz="800" dirty="0">
                <a:solidFill>
                  <a:srgbClr val="0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DB</a:t>
            </a:r>
            <a:r>
              <a:rPr lang="ko-KR" altLang="en-US" sz="800" dirty="0">
                <a:solidFill>
                  <a:srgbClr val="000000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서버에 보관함</a:t>
            </a:r>
            <a:endParaRPr lang="en-US" altLang="ko-KR" sz="800" dirty="0">
              <a:solidFill>
                <a:srgbClr val="000000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▷ 각 네트워크 </a:t>
            </a:r>
            <a:r>
              <a:rPr lang="ko-KR" altLang="en-US" sz="8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망별로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보안장비를 설치하여 보안을 강화하고 주요 데이터를 보호함</a:t>
            </a:r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■ </a:t>
            </a:r>
            <a:r>
              <a:rPr lang="ko-KR" altLang="en-US" sz="8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카카오톡상담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자동종료 시간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800" dirty="0" err="1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안내멘트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</a:t>
            </a:r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▷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2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분 동안 고객 응답 없을 경우</a:t>
            </a:r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 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선생님 문의사항이 없으시면 상담이 종료될 예정입니다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 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내용을 입력해 주시면 상담이 지속됩니다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..</a:t>
            </a: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 ▷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3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분 동안 고객 응답 없을 경우</a:t>
            </a:r>
            <a:endParaRPr lang="en-US" altLang="ko-KR" sz="800" dirty="0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선생님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, 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마지막 메시지를 남긴 이후 응답 대기시간이 초과하여 상담이 자동 종료 되었습니다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</a:p>
          <a:p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상담종료 후 재상담시 새로운 상담사가 배정됩니다</a:t>
            </a:r>
            <a:r>
              <a:rPr lang="en-US" altLang="ko-KR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.</a:t>
            </a:r>
            <a:r>
              <a:rPr lang="ko-KR" altLang="en-US" sz="800" dirty="0"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추가 문의사항이 있으신 경우 메시지를 입력해 주세요</a:t>
            </a:r>
          </a:p>
        </p:txBody>
      </p:sp>
    </p:spTree>
    <p:extLst>
      <p:ext uri="{BB962C8B-B14F-4D97-AF65-F5344CB8AC3E}">
        <p14:creationId xmlns:p14="http://schemas.microsoft.com/office/powerpoint/2010/main" val="40246830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슬라이드 번호 개체 틀 12"/>
          <p:cNvSpPr>
            <a:spLocks noGrp="1"/>
          </p:cNvSpPr>
          <p:nvPr>
            <p:ph type="sldNum" sz="quarter" idx="4294967295"/>
          </p:nvPr>
        </p:nvSpPr>
        <p:spPr>
          <a:xfrm>
            <a:off x="0" y="6486525"/>
            <a:ext cx="2743200" cy="365125"/>
          </a:xfrm>
        </p:spPr>
        <p:txBody>
          <a:bodyPr/>
          <a:lstStyle/>
          <a:p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 </a:t>
            </a:r>
            <a:fld id="{9E978E1E-D766-4A28-8987-40829A273613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r>
              <a:rPr lang="ko-KR" altLang="en-US" dirty="0">
                <a:solidFill>
                  <a:prstClr val="black">
                    <a:tint val="75000"/>
                  </a:prstClr>
                </a:solidFill>
              </a:rPr>
              <a:t> </a:t>
            </a:r>
            <a:r>
              <a:rPr lang="en-US" altLang="ko-KR" dirty="0">
                <a:solidFill>
                  <a:prstClr val="black">
                    <a:tint val="75000"/>
                  </a:prstClr>
                </a:solidFill>
              </a:rPr>
              <a:t>-</a:t>
            </a:r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17" name="직사각형 516">
            <a:extLst>
              <a:ext uri="{FF2B5EF4-FFF2-40B4-BE49-F238E27FC236}">
                <a16:creationId xmlns:a16="http://schemas.microsoft.com/office/drawing/2014/main" id="{486E60B9-BE00-9F4B-46A4-A22B04245E6D}"/>
              </a:ext>
            </a:extLst>
          </p:cNvPr>
          <p:cNvSpPr/>
          <p:nvPr/>
        </p:nvSpPr>
        <p:spPr>
          <a:xfrm>
            <a:off x="308610" y="1124745"/>
            <a:ext cx="2147306" cy="331290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행정안전부</a:t>
            </a:r>
          </a:p>
        </p:txBody>
      </p:sp>
      <p:sp>
        <p:nvSpPr>
          <p:cNvPr id="518" name="직사각형 517">
            <a:extLst>
              <a:ext uri="{FF2B5EF4-FFF2-40B4-BE49-F238E27FC236}">
                <a16:creationId xmlns:a16="http://schemas.microsoft.com/office/drawing/2014/main" id="{AB66EB26-E652-4597-F8A5-B758296F564F}"/>
              </a:ext>
            </a:extLst>
          </p:cNvPr>
          <p:cNvSpPr/>
          <p:nvPr/>
        </p:nvSpPr>
        <p:spPr>
          <a:xfrm>
            <a:off x="393342" y="1738415"/>
            <a:ext cx="541662" cy="109268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경찰</a:t>
            </a: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(112)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19" name="직사각형 518">
            <a:extLst>
              <a:ext uri="{FF2B5EF4-FFF2-40B4-BE49-F238E27FC236}">
                <a16:creationId xmlns:a16="http://schemas.microsoft.com/office/drawing/2014/main" id="{B7A60483-D800-084A-4424-EF134AA947CE}"/>
              </a:ext>
            </a:extLst>
          </p:cNvPr>
          <p:cNvSpPr/>
          <p:nvPr/>
        </p:nvSpPr>
        <p:spPr>
          <a:xfrm>
            <a:off x="393342" y="3074604"/>
            <a:ext cx="541662" cy="109268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소방</a:t>
            </a: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(119)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20" name="직사각형 519">
            <a:extLst>
              <a:ext uri="{FF2B5EF4-FFF2-40B4-BE49-F238E27FC236}">
                <a16:creationId xmlns:a16="http://schemas.microsoft.com/office/drawing/2014/main" id="{D8A1A408-FEAA-D9A7-3931-25907E17039B}"/>
              </a:ext>
            </a:extLst>
          </p:cNvPr>
          <p:cNvSpPr/>
          <p:nvPr/>
        </p:nvSpPr>
        <p:spPr>
          <a:xfrm>
            <a:off x="393342" y="4410793"/>
            <a:ext cx="541662" cy="1092687"/>
          </a:xfrm>
          <a:prstGeom prst="rect">
            <a:avLst/>
          </a:prstGeom>
          <a:solidFill>
            <a:sysClr val="window" lastClr="FFFFFF">
              <a:lumMod val="95000"/>
            </a:sys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해경</a:t>
            </a: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(122)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21" name="직사각형 520">
            <a:extLst>
              <a:ext uri="{FF2B5EF4-FFF2-40B4-BE49-F238E27FC236}">
                <a16:creationId xmlns:a16="http://schemas.microsoft.com/office/drawing/2014/main" id="{A053B8A3-CD2E-A5D1-CE80-04DFF41395B8}"/>
              </a:ext>
            </a:extLst>
          </p:cNvPr>
          <p:cNvSpPr/>
          <p:nvPr/>
        </p:nvSpPr>
        <p:spPr>
          <a:xfrm>
            <a:off x="1709812" y="2676559"/>
            <a:ext cx="593527" cy="1179166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522" name="꺾인 연결선 14">
            <a:extLst>
              <a:ext uri="{FF2B5EF4-FFF2-40B4-BE49-F238E27FC236}">
                <a16:creationId xmlns:a16="http://schemas.microsoft.com/office/drawing/2014/main" id="{74EA917B-168F-1045-569C-DDA080EEE314}"/>
              </a:ext>
            </a:extLst>
          </p:cNvPr>
          <p:cNvCxnSpPr>
            <a:stCxn id="518" idx="3"/>
            <a:endCxn id="521" idx="0"/>
          </p:cNvCxnSpPr>
          <p:nvPr/>
        </p:nvCxnSpPr>
        <p:spPr>
          <a:xfrm>
            <a:off x="935004" y="2284759"/>
            <a:ext cx="1071572" cy="391800"/>
          </a:xfrm>
          <a:prstGeom prst="bentConnector2">
            <a:avLst/>
          </a:prstGeom>
          <a:noFill/>
          <a:ln w="9525" cap="flat" cmpd="sng" algn="ctr">
            <a:solidFill>
              <a:srgbClr val="010DFF"/>
            </a:solidFill>
            <a:prstDash val="solid"/>
          </a:ln>
          <a:effectLst/>
        </p:spPr>
      </p:cxnSp>
      <p:cxnSp>
        <p:nvCxnSpPr>
          <p:cNvPr id="523" name="꺾인 연결선 16">
            <a:extLst>
              <a:ext uri="{FF2B5EF4-FFF2-40B4-BE49-F238E27FC236}">
                <a16:creationId xmlns:a16="http://schemas.microsoft.com/office/drawing/2014/main" id="{1878B6F9-5312-BBE7-EE91-64FFF88A836E}"/>
              </a:ext>
            </a:extLst>
          </p:cNvPr>
          <p:cNvCxnSpPr>
            <a:stCxn id="519" idx="3"/>
            <a:endCxn id="546" idx="1"/>
          </p:cNvCxnSpPr>
          <p:nvPr/>
        </p:nvCxnSpPr>
        <p:spPr>
          <a:xfrm flipV="1">
            <a:off x="935004" y="3315257"/>
            <a:ext cx="816547" cy="305691"/>
          </a:xfrm>
          <a:prstGeom prst="bentConnector3">
            <a:avLst/>
          </a:prstGeom>
          <a:noFill/>
          <a:ln w="9525" cap="flat" cmpd="sng" algn="ctr">
            <a:solidFill>
              <a:srgbClr val="010DFF"/>
            </a:solidFill>
            <a:prstDash val="solid"/>
          </a:ln>
          <a:effectLst/>
        </p:spPr>
      </p:cxnSp>
      <p:cxnSp>
        <p:nvCxnSpPr>
          <p:cNvPr id="524" name="꺾인 연결선 20">
            <a:extLst>
              <a:ext uri="{FF2B5EF4-FFF2-40B4-BE49-F238E27FC236}">
                <a16:creationId xmlns:a16="http://schemas.microsoft.com/office/drawing/2014/main" id="{DD511C0A-AF51-5007-3983-726816361479}"/>
              </a:ext>
            </a:extLst>
          </p:cNvPr>
          <p:cNvCxnSpPr>
            <a:stCxn id="520" idx="3"/>
            <a:endCxn id="521" idx="2"/>
          </p:cNvCxnSpPr>
          <p:nvPr/>
        </p:nvCxnSpPr>
        <p:spPr>
          <a:xfrm flipV="1">
            <a:off x="935004" y="3855725"/>
            <a:ext cx="1071572" cy="1101411"/>
          </a:xfrm>
          <a:prstGeom prst="bentConnector2">
            <a:avLst/>
          </a:prstGeom>
          <a:noFill/>
          <a:ln w="9525" cap="flat" cmpd="sng" algn="ctr">
            <a:solidFill>
              <a:srgbClr val="010DFF"/>
            </a:solidFill>
            <a:prstDash val="solid"/>
          </a:ln>
          <a:effectLst/>
        </p:spPr>
      </p:cxnSp>
      <p:grpSp>
        <p:nvGrpSpPr>
          <p:cNvPr id="525" name="그룹 524">
            <a:extLst>
              <a:ext uri="{FF2B5EF4-FFF2-40B4-BE49-F238E27FC236}">
                <a16:creationId xmlns:a16="http://schemas.microsoft.com/office/drawing/2014/main" id="{3756EE0B-92F3-FB2C-8076-7AA985B23836}"/>
              </a:ext>
            </a:extLst>
          </p:cNvPr>
          <p:cNvGrpSpPr/>
          <p:nvPr/>
        </p:nvGrpSpPr>
        <p:grpSpPr>
          <a:xfrm>
            <a:off x="1236515" y="2002378"/>
            <a:ext cx="285406" cy="602950"/>
            <a:chOff x="1550676" y="2520615"/>
            <a:chExt cx="277707" cy="590878"/>
          </a:xfrm>
        </p:grpSpPr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AF4955AF-1EB7-308E-56E7-FC6B24803D6E}"/>
                </a:ext>
              </a:extLst>
            </p:cNvPr>
            <p:cNvSpPr txBox="1"/>
            <p:nvPr/>
          </p:nvSpPr>
          <p:spPr>
            <a:xfrm>
              <a:off x="1550676" y="2520615"/>
              <a:ext cx="230832" cy="53963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27" name="TextBox 526">
              <a:extLst>
                <a:ext uri="{FF2B5EF4-FFF2-40B4-BE49-F238E27FC236}">
                  <a16:creationId xmlns:a16="http://schemas.microsoft.com/office/drawing/2014/main" id="{8CFB0AC3-45DF-946E-E76C-95744B3EDE71}"/>
                </a:ext>
              </a:extLst>
            </p:cNvPr>
            <p:cNvSpPr txBox="1"/>
            <p:nvPr/>
          </p:nvSpPr>
          <p:spPr>
            <a:xfrm>
              <a:off x="1597551" y="2571859"/>
              <a:ext cx="230832" cy="539634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 연계</a:t>
              </a:r>
            </a:p>
          </p:txBody>
        </p:sp>
      </p:grpSp>
      <p:grpSp>
        <p:nvGrpSpPr>
          <p:cNvPr id="528" name="그룹 527">
            <a:extLst>
              <a:ext uri="{FF2B5EF4-FFF2-40B4-BE49-F238E27FC236}">
                <a16:creationId xmlns:a16="http://schemas.microsoft.com/office/drawing/2014/main" id="{B1F77843-76E2-6099-EAE9-BECF7447D06F}"/>
              </a:ext>
            </a:extLst>
          </p:cNvPr>
          <p:cNvGrpSpPr/>
          <p:nvPr/>
        </p:nvGrpSpPr>
        <p:grpSpPr>
          <a:xfrm>
            <a:off x="1236516" y="3315256"/>
            <a:ext cx="274672" cy="582733"/>
            <a:chOff x="1550676" y="3807208"/>
            <a:chExt cx="267262" cy="571066"/>
          </a:xfrm>
        </p:grpSpPr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45992481-F4B3-929E-B8EA-8EFECD77089C}"/>
                </a:ext>
              </a:extLst>
            </p:cNvPr>
            <p:cNvSpPr txBox="1"/>
            <p:nvPr/>
          </p:nvSpPr>
          <p:spPr>
            <a:xfrm>
              <a:off x="1550676" y="3807208"/>
              <a:ext cx="230832" cy="53963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0" name="TextBox 529">
              <a:extLst>
                <a:ext uri="{FF2B5EF4-FFF2-40B4-BE49-F238E27FC236}">
                  <a16:creationId xmlns:a16="http://schemas.microsoft.com/office/drawing/2014/main" id="{C0BEE1AD-5D62-62D2-BFB9-545351A2518D}"/>
                </a:ext>
              </a:extLst>
            </p:cNvPr>
            <p:cNvSpPr txBox="1"/>
            <p:nvPr/>
          </p:nvSpPr>
          <p:spPr>
            <a:xfrm>
              <a:off x="1587106" y="3838640"/>
              <a:ext cx="230832" cy="539634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 연계</a:t>
              </a:r>
            </a:p>
          </p:txBody>
        </p:sp>
      </p:grpSp>
      <p:grpSp>
        <p:nvGrpSpPr>
          <p:cNvPr id="531" name="그룹 530">
            <a:extLst>
              <a:ext uri="{FF2B5EF4-FFF2-40B4-BE49-F238E27FC236}">
                <a16:creationId xmlns:a16="http://schemas.microsoft.com/office/drawing/2014/main" id="{F974AC05-8C2E-4A53-2CF1-BC8F21651318}"/>
              </a:ext>
            </a:extLst>
          </p:cNvPr>
          <p:cNvGrpSpPr/>
          <p:nvPr/>
        </p:nvGrpSpPr>
        <p:grpSpPr>
          <a:xfrm>
            <a:off x="1236525" y="4650645"/>
            <a:ext cx="266858" cy="582733"/>
            <a:chOff x="1550679" y="5115861"/>
            <a:chExt cx="259658" cy="571066"/>
          </a:xfrm>
        </p:grpSpPr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FF0F91C1-41A5-AEB0-5883-301008A48038}"/>
                </a:ext>
              </a:extLst>
            </p:cNvPr>
            <p:cNvSpPr txBox="1"/>
            <p:nvPr/>
          </p:nvSpPr>
          <p:spPr>
            <a:xfrm>
              <a:off x="1550679" y="5115861"/>
              <a:ext cx="230831" cy="53963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33" name="TextBox 532">
              <a:extLst>
                <a:ext uri="{FF2B5EF4-FFF2-40B4-BE49-F238E27FC236}">
                  <a16:creationId xmlns:a16="http://schemas.microsoft.com/office/drawing/2014/main" id="{BA51B357-24B7-FA5B-CA91-82FC3004B21D}"/>
                </a:ext>
              </a:extLst>
            </p:cNvPr>
            <p:cNvSpPr txBox="1"/>
            <p:nvPr/>
          </p:nvSpPr>
          <p:spPr>
            <a:xfrm>
              <a:off x="1579506" y="5147293"/>
              <a:ext cx="230831" cy="539634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 연계</a:t>
              </a:r>
            </a:p>
          </p:txBody>
        </p:sp>
      </p:grpSp>
      <p:sp>
        <p:nvSpPr>
          <p:cNvPr id="534" name="직사각형 533">
            <a:extLst>
              <a:ext uri="{FF2B5EF4-FFF2-40B4-BE49-F238E27FC236}">
                <a16:creationId xmlns:a16="http://schemas.microsoft.com/office/drawing/2014/main" id="{3A6C1CA1-0303-DE54-1F44-793084074E48}"/>
              </a:ext>
            </a:extLst>
          </p:cNvPr>
          <p:cNvSpPr/>
          <p:nvPr/>
        </p:nvSpPr>
        <p:spPr>
          <a:xfrm>
            <a:off x="308610" y="1456034"/>
            <a:ext cx="2142241" cy="4912537"/>
          </a:xfrm>
          <a:prstGeom prst="rect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35" name="TextBox 534">
            <a:extLst>
              <a:ext uri="{FF2B5EF4-FFF2-40B4-BE49-F238E27FC236}">
                <a16:creationId xmlns:a16="http://schemas.microsoft.com/office/drawing/2014/main" id="{B7FD9253-A242-8084-974D-D674958997AD}"/>
              </a:ext>
            </a:extLst>
          </p:cNvPr>
          <p:cNvSpPr txBox="1"/>
          <p:nvPr/>
        </p:nvSpPr>
        <p:spPr>
          <a:xfrm>
            <a:off x="777273" y="1455587"/>
            <a:ext cx="1407825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000" b="1">
                <a:latin typeface="+mn-ea"/>
              </a:defRPr>
            </a:lvl1pPr>
          </a:lstStyle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긴급신고 연계</a:t>
            </a:r>
          </a:p>
        </p:txBody>
      </p:sp>
      <p:sp>
        <p:nvSpPr>
          <p:cNvPr id="536" name="직사각형 535">
            <a:extLst>
              <a:ext uri="{FF2B5EF4-FFF2-40B4-BE49-F238E27FC236}">
                <a16:creationId xmlns:a16="http://schemas.microsoft.com/office/drawing/2014/main" id="{F445170A-76FB-327D-B693-9A3F35CB1F23}"/>
              </a:ext>
            </a:extLst>
          </p:cNvPr>
          <p:cNvSpPr/>
          <p:nvPr/>
        </p:nvSpPr>
        <p:spPr>
          <a:xfrm>
            <a:off x="2683743" y="2291588"/>
            <a:ext cx="2476311" cy="1761719"/>
          </a:xfrm>
          <a:prstGeom prst="rect">
            <a:avLst/>
          </a:prstGeom>
          <a:noFill/>
          <a:ln w="6350" cap="flat" cmpd="sng" algn="ctr">
            <a:solidFill>
              <a:sysClr val="windowText" lastClr="000000">
                <a:lumMod val="75000"/>
                <a:lumOff val="25000"/>
              </a:sysClr>
            </a:solidFill>
            <a:prstDash val="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37" name="TextBox 536">
            <a:extLst>
              <a:ext uri="{FF2B5EF4-FFF2-40B4-BE49-F238E27FC236}">
                <a16:creationId xmlns:a16="http://schemas.microsoft.com/office/drawing/2014/main" id="{956175A5-1AD4-96F3-564A-339B5BE3B1C9}"/>
              </a:ext>
            </a:extLst>
          </p:cNvPr>
          <p:cNvSpPr txBox="1"/>
          <p:nvPr/>
        </p:nvSpPr>
        <p:spPr>
          <a:xfrm>
            <a:off x="2783542" y="2095870"/>
            <a:ext cx="12994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긴급신고 연계</a:t>
            </a:r>
            <a:r>
              <a:rPr kumimoji="0" lang="en-US" altLang="ko-KR" sz="9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(110)</a:t>
            </a:r>
            <a:endParaRPr kumimoji="0" lang="ko-KR" altLang="en-US" sz="9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40" name="꺾인 연결선 69">
            <a:extLst>
              <a:ext uri="{FF2B5EF4-FFF2-40B4-BE49-F238E27FC236}">
                <a16:creationId xmlns:a16="http://schemas.microsoft.com/office/drawing/2014/main" id="{DD6E9EA9-16FF-D606-0F72-AD02ABB0D590}"/>
              </a:ext>
            </a:extLst>
          </p:cNvPr>
          <p:cNvCxnSpPr>
            <a:cxnSpLocks/>
            <a:stCxn id="543" idx="3"/>
            <a:endCxn id="654" idx="1"/>
          </p:cNvCxnSpPr>
          <p:nvPr/>
        </p:nvCxnSpPr>
        <p:spPr>
          <a:xfrm>
            <a:off x="2984945" y="3441739"/>
            <a:ext cx="300257" cy="258604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grpSp>
        <p:nvGrpSpPr>
          <p:cNvPr id="541" name="그룹 540">
            <a:extLst>
              <a:ext uri="{FF2B5EF4-FFF2-40B4-BE49-F238E27FC236}">
                <a16:creationId xmlns:a16="http://schemas.microsoft.com/office/drawing/2014/main" id="{25618C4B-E03A-AF0C-7493-8DD15B0B525B}"/>
              </a:ext>
            </a:extLst>
          </p:cNvPr>
          <p:cNvGrpSpPr/>
          <p:nvPr/>
        </p:nvGrpSpPr>
        <p:grpSpPr>
          <a:xfrm>
            <a:off x="2711624" y="3087981"/>
            <a:ext cx="273321" cy="670601"/>
            <a:chOff x="1542045" y="3807205"/>
            <a:chExt cx="275893" cy="571069"/>
          </a:xfrm>
        </p:grpSpPr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C5B5122B-5876-2969-FE0E-6B18264A3CA4}"/>
                </a:ext>
              </a:extLst>
            </p:cNvPr>
            <p:cNvSpPr txBox="1"/>
            <p:nvPr/>
          </p:nvSpPr>
          <p:spPr>
            <a:xfrm>
              <a:off x="1542045" y="3807205"/>
              <a:ext cx="239464" cy="539634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43" name="TextBox 542">
              <a:extLst>
                <a:ext uri="{FF2B5EF4-FFF2-40B4-BE49-F238E27FC236}">
                  <a16:creationId xmlns:a16="http://schemas.microsoft.com/office/drawing/2014/main" id="{9B4AE180-2726-2060-8078-15683E1340F0}"/>
                </a:ext>
              </a:extLst>
            </p:cNvPr>
            <p:cNvSpPr txBox="1"/>
            <p:nvPr/>
          </p:nvSpPr>
          <p:spPr>
            <a:xfrm>
              <a:off x="1578474" y="3838640"/>
              <a:ext cx="239464" cy="539634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vert="eaVert"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 연계</a:t>
              </a:r>
            </a:p>
          </p:txBody>
        </p:sp>
      </p:grpSp>
      <p:cxnSp>
        <p:nvCxnSpPr>
          <p:cNvPr id="544" name="꺾인 연결선 77">
            <a:extLst>
              <a:ext uri="{FF2B5EF4-FFF2-40B4-BE49-F238E27FC236}">
                <a16:creationId xmlns:a16="http://schemas.microsoft.com/office/drawing/2014/main" id="{1DA14E93-962C-E67E-4DF5-34C37458EF17}"/>
              </a:ext>
            </a:extLst>
          </p:cNvPr>
          <p:cNvCxnSpPr>
            <a:cxnSpLocks/>
            <a:stCxn id="543" idx="3"/>
            <a:endCxn id="653" idx="1"/>
          </p:cNvCxnSpPr>
          <p:nvPr/>
        </p:nvCxnSpPr>
        <p:spPr>
          <a:xfrm flipV="1">
            <a:off x="2984945" y="3028415"/>
            <a:ext cx="286389" cy="413324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545" name="직선 연결선 544">
            <a:extLst>
              <a:ext uri="{FF2B5EF4-FFF2-40B4-BE49-F238E27FC236}">
                <a16:creationId xmlns:a16="http://schemas.microsoft.com/office/drawing/2014/main" id="{133A50A7-CD35-B7D9-C63D-96E42FCF77F3}"/>
              </a:ext>
            </a:extLst>
          </p:cNvPr>
          <p:cNvCxnSpPr>
            <a:cxnSpLocks/>
            <a:endCxn id="543" idx="1"/>
          </p:cNvCxnSpPr>
          <p:nvPr/>
        </p:nvCxnSpPr>
        <p:spPr>
          <a:xfrm>
            <a:off x="2082132" y="3441735"/>
            <a:ext cx="665581" cy="4"/>
          </a:xfrm>
          <a:prstGeom prst="line">
            <a:avLst/>
          </a:prstGeom>
          <a:noFill/>
          <a:ln w="9525" cap="flat" cmpd="sng" algn="ctr">
            <a:solidFill>
              <a:srgbClr val="010DFF"/>
            </a:solidFill>
            <a:prstDash val="solid"/>
          </a:ln>
          <a:effectLst/>
        </p:spPr>
      </p:cxnSp>
      <p:sp>
        <p:nvSpPr>
          <p:cNvPr id="546" name="직사각형 545">
            <a:extLst>
              <a:ext uri="{FF2B5EF4-FFF2-40B4-BE49-F238E27FC236}">
                <a16:creationId xmlns:a16="http://schemas.microsoft.com/office/drawing/2014/main" id="{110F7162-9379-FFD3-FF37-29524E1BDEFE}"/>
              </a:ext>
            </a:extLst>
          </p:cNvPr>
          <p:cNvSpPr/>
          <p:nvPr/>
        </p:nvSpPr>
        <p:spPr>
          <a:xfrm>
            <a:off x="1751551" y="2715574"/>
            <a:ext cx="593527" cy="1199365"/>
          </a:xfrm>
          <a:prstGeom prst="rect">
            <a:avLst/>
          </a:prstGeom>
          <a:solidFill>
            <a:sysClr val="window" lastClr="FFFFFF">
              <a:lumMod val="85000"/>
            </a:sysClr>
          </a:solidFill>
          <a:ln w="9525" cap="flat" cmpd="sng" algn="ctr">
            <a:solidFill>
              <a:sysClr val="windowText" lastClr="000000">
                <a:shade val="95000"/>
                <a:satMod val="105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공동관리센터</a:t>
            </a:r>
            <a:endParaRPr kumimoji="0" lang="en-US" altLang="ko-KR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연계서버</a:t>
            </a:r>
            <a:endParaRPr kumimoji="0" lang="en-US" altLang="ko-KR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(ESB)</a:t>
            </a:r>
            <a:endParaRPr kumimoji="0" lang="ko-KR" altLang="en-US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47" name="그룹 546">
            <a:extLst>
              <a:ext uri="{FF2B5EF4-FFF2-40B4-BE49-F238E27FC236}">
                <a16:creationId xmlns:a16="http://schemas.microsoft.com/office/drawing/2014/main" id="{786D514C-C0CA-4A44-917B-03E45A76CA61}"/>
              </a:ext>
            </a:extLst>
          </p:cNvPr>
          <p:cNvGrpSpPr/>
          <p:nvPr/>
        </p:nvGrpSpPr>
        <p:grpSpPr>
          <a:xfrm>
            <a:off x="2770110" y="4725504"/>
            <a:ext cx="1605408" cy="1012884"/>
            <a:chOff x="4584699" y="5406161"/>
            <a:chExt cx="1562101" cy="992605"/>
          </a:xfrm>
        </p:grpSpPr>
        <p:sp>
          <p:nvSpPr>
            <p:cNvPr id="548" name="모서리가 둥근 직사각형 90">
              <a:extLst>
                <a:ext uri="{FF2B5EF4-FFF2-40B4-BE49-F238E27FC236}">
                  <a16:creationId xmlns:a16="http://schemas.microsoft.com/office/drawing/2014/main" id="{EB4E465F-FE90-EDE7-54C1-E243CB12B764}"/>
                </a:ext>
              </a:extLst>
            </p:cNvPr>
            <p:cNvSpPr/>
            <p:nvPr/>
          </p:nvSpPr>
          <p:spPr>
            <a:xfrm>
              <a:off x="4682324" y="5750258"/>
              <a:ext cx="654525" cy="561315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</a:t>
              </a: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#1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(Agent)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49" name="모서리가 둥근 직사각형 91">
              <a:extLst>
                <a:ext uri="{FF2B5EF4-FFF2-40B4-BE49-F238E27FC236}">
                  <a16:creationId xmlns:a16="http://schemas.microsoft.com/office/drawing/2014/main" id="{F6A28DEE-8821-53F9-9DBC-10AFA1AA6F9A}"/>
                </a:ext>
              </a:extLst>
            </p:cNvPr>
            <p:cNvSpPr/>
            <p:nvPr/>
          </p:nvSpPr>
          <p:spPr>
            <a:xfrm>
              <a:off x="5397770" y="5750258"/>
              <a:ext cx="654525" cy="561315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</a:t>
              </a: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#2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(Agent)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0" name="직사각형 549">
              <a:extLst>
                <a:ext uri="{FF2B5EF4-FFF2-40B4-BE49-F238E27FC236}">
                  <a16:creationId xmlns:a16="http://schemas.microsoft.com/office/drawing/2014/main" id="{4F3C2FC4-FCD7-55E5-8070-FB11F4AADA0B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1" name="TextBox 550">
              <a:extLst>
                <a:ext uri="{FF2B5EF4-FFF2-40B4-BE49-F238E27FC236}">
                  <a16:creationId xmlns:a16="http://schemas.microsoft.com/office/drawing/2014/main" id="{A6C8DD15-C523-D14E-5DE6-CE90F59B1530}"/>
                </a:ext>
              </a:extLst>
            </p:cNvPr>
            <p:cNvSpPr txBox="1"/>
            <p:nvPr/>
          </p:nvSpPr>
          <p:spPr>
            <a:xfrm>
              <a:off x="4938653" y="5511483"/>
              <a:ext cx="964458" cy="164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경찰민원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(182)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552" name="그룹 551">
            <a:extLst>
              <a:ext uri="{FF2B5EF4-FFF2-40B4-BE49-F238E27FC236}">
                <a16:creationId xmlns:a16="http://schemas.microsoft.com/office/drawing/2014/main" id="{B6E2FA25-BFF0-7F31-A8DE-F5FB6A7C517E}"/>
              </a:ext>
            </a:extLst>
          </p:cNvPr>
          <p:cNvGrpSpPr/>
          <p:nvPr/>
        </p:nvGrpSpPr>
        <p:grpSpPr>
          <a:xfrm>
            <a:off x="4558628" y="4732612"/>
            <a:ext cx="1605408" cy="1012884"/>
            <a:chOff x="4584699" y="5406161"/>
            <a:chExt cx="1562101" cy="992605"/>
          </a:xfrm>
        </p:grpSpPr>
        <p:sp>
          <p:nvSpPr>
            <p:cNvPr id="553" name="모서리가 둥근 직사각형 112">
              <a:extLst>
                <a:ext uri="{FF2B5EF4-FFF2-40B4-BE49-F238E27FC236}">
                  <a16:creationId xmlns:a16="http://schemas.microsoft.com/office/drawing/2014/main" id="{AF383E79-CAAB-A8B7-EB3F-9B56666328C8}"/>
                </a:ext>
              </a:extLst>
            </p:cNvPr>
            <p:cNvSpPr/>
            <p:nvPr/>
          </p:nvSpPr>
          <p:spPr>
            <a:xfrm>
              <a:off x="4682324" y="5755992"/>
              <a:ext cx="654525" cy="555581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</a:t>
              </a: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#1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(Agent)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4" name="모서리가 둥근 직사각형 113">
              <a:extLst>
                <a:ext uri="{FF2B5EF4-FFF2-40B4-BE49-F238E27FC236}">
                  <a16:creationId xmlns:a16="http://schemas.microsoft.com/office/drawing/2014/main" id="{4C6C0B2E-9E81-7B9B-2C76-C5A5C5E33666}"/>
                </a:ext>
              </a:extLst>
            </p:cNvPr>
            <p:cNvSpPr/>
            <p:nvPr/>
          </p:nvSpPr>
          <p:spPr>
            <a:xfrm>
              <a:off x="5397770" y="5755992"/>
              <a:ext cx="654525" cy="555581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</a:t>
              </a: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#2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(Agent)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5" name="직사각형 554">
              <a:extLst>
                <a:ext uri="{FF2B5EF4-FFF2-40B4-BE49-F238E27FC236}">
                  <a16:creationId xmlns:a16="http://schemas.microsoft.com/office/drawing/2014/main" id="{E2C1B156-2858-F922-480D-7590236FA945}"/>
                </a:ext>
              </a:extLst>
            </p:cNvPr>
            <p:cNvSpPr/>
            <p:nvPr/>
          </p:nvSpPr>
          <p:spPr>
            <a:xfrm>
              <a:off x="4584699" y="5406161"/>
              <a:ext cx="1562101" cy="992605"/>
            </a:xfrm>
            <a:prstGeom prst="rect">
              <a:avLst/>
            </a:prstGeom>
            <a:noFill/>
            <a:ln w="635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05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56" name="TextBox 555">
              <a:extLst>
                <a:ext uri="{FF2B5EF4-FFF2-40B4-BE49-F238E27FC236}">
                  <a16:creationId xmlns:a16="http://schemas.microsoft.com/office/drawing/2014/main" id="{6BE4222E-2D28-643B-B940-55E5B40EBCF5}"/>
                </a:ext>
              </a:extLst>
            </p:cNvPr>
            <p:cNvSpPr txBox="1"/>
            <p:nvPr/>
          </p:nvSpPr>
          <p:spPr>
            <a:xfrm>
              <a:off x="4929697" y="5523106"/>
              <a:ext cx="945323" cy="164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한전민원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(123)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557" name="꺾인 연결선 117">
            <a:extLst>
              <a:ext uri="{FF2B5EF4-FFF2-40B4-BE49-F238E27FC236}">
                <a16:creationId xmlns:a16="http://schemas.microsoft.com/office/drawing/2014/main" id="{6A38C776-BE44-7CBF-74E1-E75914F2898C}"/>
              </a:ext>
            </a:extLst>
          </p:cNvPr>
          <p:cNvCxnSpPr/>
          <p:nvPr/>
        </p:nvCxnSpPr>
        <p:spPr>
          <a:xfrm rot="5400000">
            <a:off x="4118116" y="3602810"/>
            <a:ext cx="726088" cy="1519302"/>
          </a:xfrm>
          <a:prstGeom prst="bentConnector3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558" name="꺾인 연결선 125">
            <a:extLst>
              <a:ext uri="{FF2B5EF4-FFF2-40B4-BE49-F238E27FC236}">
                <a16:creationId xmlns:a16="http://schemas.microsoft.com/office/drawing/2014/main" id="{2B2DF119-C6AF-042D-FD99-4C44DB6FCAE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083069" y="4161920"/>
            <a:ext cx="660055" cy="344566"/>
          </a:xfrm>
          <a:prstGeom prst="bentConnector3">
            <a:avLst>
              <a:gd name="adj1" fmla="val 53900"/>
            </a:avLst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559" name="육각형 558">
            <a:extLst>
              <a:ext uri="{FF2B5EF4-FFF2-40B4-BE49-F238E27FC236}">
                <a16:creationId xmlns:a16="http://schemas.microsoft.com/office/drawing/2014/main" id="{DF8E52E3-D4B3-534C-8B36-6C21407B8970}"/>
              </a:ext>
            </a:extLst>
          </p:cNvPr>
          <p:cNvSpPr/>
          <p:nvPr/>
        </p:nvSpPr>
        <p:spPr>
          <a:xfrm>
            <a:off x="5524068" y="4603752"/>
            <a:ext cx="659131" cy="243502"/>
          </a:xfrm>
          <a:prstGeom prst="hexagon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VPN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0" name="순서도: 대체 처리 559">
            <a:extLst>
              <a:ext uri="{FF2B5EF4-FFF2-40B4-BE49-F238E27FC236}">
                <a16:creationId xmlns:a16="http://schemas.microsoft.com/office/drawing/2014/main" id="{146A049F-6CD9-5286-0E00-EF33C7DA5BF8}"/>
              </a:ext>
            </a:extLst>
          </p:cNvPr>
          <p:cNvSpPr/>
          <p:nvPr/>
        </p:nvSpPr>
        <p:spPr>
          <a:xfrm>
            <a:off x="8218225" y="1549539"/>
            <a:ext cx="3369410" cy="357321"/>
          </a:xfrm>
          <a:prstGeom prst="flowChartAlternateProcess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통합 </a:t>
            </a:r>
            <a:r>
              <a:rPr kumimoji="0" lang="ko-KR" altLang="en-US" sz="1050" b="1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국민콜</a:t>
            </a: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APP(110, 1366 </a:t>
            </a: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포함</a:t>
            </a:r>
            <a:r>
              <a:rPr kumimoji="0" lang="en-US" altLang="ko-KR" sz="105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</p:txBody>
      </p:sp>
      <p:sp>
        <p:nvSpPr>
          <p:cNvPr id="561" name="직사각형 560">
            <a:extLst>
              <a:ext uri="{FF2B5EF4-FFF2-40B4-BE49-F238E27FC236}">
                <a16:creationId xmlns:a16="http://schemas.microsoft.com/office/drawing/2014/main" id="{D0DAEC43-E36B-A11D-51FE-11FAC3504F83}"/>
              </a:ext>
            </a:extLst>
          </p:cNvPr>
          <p:cNvSpPr/>
          <p:nvPr/>
        </p:nvSpPr>
        <p:spPr>
          <a:xfrm>
            <a:off x="2612515" y="1397949"/>
            <a:ext cx="4991608" cy="2729177"/>
          </a:xfrm>
          <a:prstGeom prst="rect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2" name="TextBox 561">
            <a:extLst>
              <a:ext uri="{FF2B5EF4-FFF2-40B4-BE49-F238E27FC236}">
                <a16:creationId xmlns:a16="http://schemas.microsoft.com/office/drawing/2014/main" id="{A399EE45-A3A9-0242-572C-6DF8742A3882}"/>
              </a:ext>
            </a:extLst>
          </p:cNvPr>
          <p:cNvSpPr txBox="1"/>
          <p:nvPr/>
        </p:nvSpPr>
        <p:spPr>
          <a:xfrm>
            <a:off x="234549" y="6155236"/>
            <a:ext cx="2290362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</a:t>
            </a:r>
            <a:r>
              <a:rPr kumimoji="0" lang="ko-KR" altLang="en-US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각 지역 청</a:t>
            </a:r>
            <a:r>
              <a:rPr kumimoji="0" lang="en-US" altLang="ko-KR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kumimoji="0" lang="ko-KR" altLang="en-US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본부에 호 연계 서버 구성</a:t>
            </a:r>
          </a:p>
        </p:txBody>
      </p:sp>
      <p:sp>
        <p:nvSpPr>
          <p:cNvPr id="563" name="직사각형 562">
            <a:extLst>
              <a:ext uri="{FF2B5EF4-FFF2-40B4-BE49-F238E27FC236}">
                <a16:creationId xmlns:a16="http://schemas.microsoft.com/office/drawing/2014/main" id="{A32F26B9-B29C-1955-746B-48BD20011878}"/>
              </a:ext>
            </a:extLst>
          </p:cNvPr>
          <p:cNvSpPr/>
          <p:nvPr/>
        </p:nvSpPr>
        <p:spPr>
          <a:xfrm>
            <a:off x="8048400" y="1421179"/>
            <a:ext cx="3721557" cy="2665388"/>
          </a:xfrm>
          <a:prstGeom prst="rect">
            <a:avLst/>
          </a:prstGeom>
          <a:noFill/>
          <a:ln w="2857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4" name="직사각형 563">
            <a:extLst>
              <a:ext uri="{FF2B5EF4-FFF2-40B4-BE49-F238E27FC236}">
                <a16:creationId xmlns:a16="http://schemas.microsoft.com/office/drawing/2014/main" id="{634C193A-A418-BCD0-2585-4846FDF5A70C}"/>
              </a:ext>
            </a:extLst>
          </p:cNvPr>
          <p:cNvSpPr/>
          <p:nvPr/>
        </p:nvSpPr>
        <p:spPr>
          <a:xfrm>
            <a:off x="2612516" y="1124744"/>
            <a:ext cx="4991607" cy="331290"/>
          </a:xfrm>
          <a:prstGeom prst="rect">
            <a:avLst/>
          </a:prstGeom>
          <a:gradFill rotWithShape="1">
            <a:gsLst>
              <a:gs pos="0">
                <a:srgbClr val="4F81BD">
                  <a:tint val="50000"/>
                  <a:satMod val="300000"/>
                </a:srgbClr>
              </a:gs>
              <a:gs pos="35000">
                <a:srgbClr val="4F81BD">
                  <a:tint val="37000"/>
                  <a:satMod val="300000"/>
                </a:srgbClr>
              </a:gs>
              <a:gs pos="100000">
                <a:srgbClr val="4F81BD">
                  <a:tint val="15000"/>
                  <a:satMod val="350000"/>
                </a:srgbClr>
              </a:gs>
            </a:gsLst>
            <a:lin ang="16200000" scaled="1"/>
          </a:gra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국민권익위원회</a:t>
            </a:r>
          </a:p>
        </p:txBody>
      </p:sp>
      <p:sp>
        <p:nvSpPr>
          <p:cNvPr id="565" name="직사각형 564">
            <a:extLst>
              <a:ext uri="{FF2B5EF4-FFF2-40B4-BE49-F238E27FC236}">
                <a16:creationId xmlns:a16="http://schemas.microsoft.com/office/drawing/2014/main" id="{E6F5B8FC-F544-7F4F-87E7-3943CF0075F5}"/>
              </a:ext>
            </a:extLst>
          </p:cNvPr>
          <p:cNvSpPr/>
          <p:nvPr/>
        </p:nvSpPr>
        <p:spPr>
          <a:xfrm>
            <a:off x="8245018" y="3334419"/>
            <a:ext cx="3369419" cy="654358"/>
          </a:xfrm>
          <a:prstGeom prst="rect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6" name="직사각형 565">
            <a:extLst>
              <a:ext uri="{FF2B5EF4-FFF2-40B4-BE49-F238E27FC236}">
                <a16:creationId xmlns:a16="http://schemas.microsoft.com/office/drawing/2014/main" id="{B9C8DCDE-0900-A98D-6A87-755212316D14}"/>
              </a:ext>
            </a:extLst>
          </p:cNvPr>
          <p:cNvSpPr/>
          <p:nvPr/>
        </p:nvSpPr>
        <p:spPr>
          <a:xfrm>
            <a:off x="8344147" y="3413827"/>
            <a:ext cx="1486031" cy="501074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통합콜센터연계서버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</a:t>
            </a:r>
          </a:p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비긴급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ESB, Agent)</a:t>
            </a:r>
            <a:endParaRPr kumimoji="0" lang="ko-KR" altLang="en-US" sz="900" kern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7" name="직사각형 566">
            <a:extLst>
              <a:ext uri="{FF2B5EF4-FFF2-40B4-BE49-F238E27FC236}">
                <a16:creationId xmlns:a16="http://schemas.microsoft.com/office/drawing/2014/main" id="{EAFE8B93-52E4-FDA2-B9FA-7E6B2D50711F}"/>
              </a:ext>
            </a:extLst>
          </p:cNvPr>
          <p:cNvSpPr/>
          <p:nvPr/>
        </p:nvSpPr>
        <p:spPr>
          <a:xfrm>
            <a:off x="9903471" y="3409644"/>
            <a:ext cx="1600004" cy="501074"/>
          </a:xfrm>
          <a:prstGeom prst="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통합콜센터연계서버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</a:p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비긴급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ESB, Agent)</a:t>
            </a:r>
            <a:endParaRPr kumimoji="0" lang="ko-KR" altLang="en-US" sz="900" kern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68" name="순서도: 대체 처리 567">
            <a:extLst>
              <a:ext uri="{FF2B5EF4-FFF2-40B4-BE49-F238E27FC236}">
                <a16:creationId xmlns:a16="http://schemas.microsoft.com/office/drawing/2014/main" id="{4D3FBE92-30BE-81BE-FF4C-7075C824B6F7}"/>
              </a:ext>
            </a:extLst>
          </p:cNvPr>
          <p:cNvSpPr/>
          <p:nvPr/>
        </p:nvSpPr>
        <p:spPr>
          <a:xfrm>
            <a:off x="3015403" y="5957394"/>
            <a:ext cx="1109942" cy="309739"/>
          </a:xfrm>
          <a:prstGeom prst="flowChartAlternateProcess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182 </a:t>
            </a: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콜 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APP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9" name="순서도: 대체 처리 568">
            <a:extLst>
              <a:ext uri="{FF2B5EF4-FFF2-40B4-BE49-F238E27FC236}">
                <a16:creationId xmlns:a16="http://schemas.microsoft.com/office/drawing/2014/main" id="{DD61A53D-291B-BEE9-2419-7622F59890EC}"/>
              </a:ext>
            </a:extLst>
          </p:cNvPr>
          <p:cNvSpPr/>
          <p:nvPr/>
        </p:nvSpPr>
        <p:spPr>
          <a:xfrm>
            <a:off x="4807094" y="5957394"/>
            <a:ext cx="1109942" cy="309739"/>
          </a:xfrm>
          <a:prstGeom prst="flowChartAlternateProcess">
            <a:avLst/>
          </a:prstGeom>
          <a:solidFill>
            <a:srgbClr val="F79646"/>
          </a:solidFill>
          <a:ln w="38100" cap="flat" cmpd="sng" algn="ctr">
            <a:solidFill>
              <a:sysClr val="window" lastClr="FFFFFF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123 </a:t>
            </a: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콜 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APP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570" name="직선 화살표 연결선 569">
            <a:extLst>
              <a:ext uri="{FF2B5EF4-FFF2-40B4-BE49-F238E27FC236}">
                <a16:creationId xmlns:a16="http://schemas.microsoft.com/office/drawing/2014/main" id="{28276F4A-C580-85E8-2EE9-DD6A0D2B5944}"/>
              </a:ext>
            </a:extLst>
          </p:cNvPr>
          <p:cNvCxnSpPr>
            <a:stCxn id="568" idx="0"/>
            <a:endCxn id="550" idx="2"/>
          </p:cNvCxnSpPr>
          <p:nvPr/>
        </p:nvCxnSpPr>
        <p:spPr>
          <a:xfrm flipV="1">
            <a:off x="3570374" y="5738388"/>
            <a:ext cx="2440" cy="219005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cxnSp>
        <p:nvCxnSpPr>
          <p:cNvPr id="571" name="직선 화살표 연결선 570">
            <a:extLst>
              <a:ext uri="{FF2B5EF4-FFF2-40B4-BE49-F238E27FC236}">
                <a16:creationId xmlns:a16="http://schemas.microsoft.com/office/drawing/2014/main" id="{8A615F23-F55C-F2A0-7485-CB8207FF42F6}"/>
              </a:ext>
            </a:extLst>
          </p:cNvPr>
          <p:cNvCxnSpPr>
            <a:stCxn id="569" idx="0"/>
            <a:endCxn id="555" idx="2"/>
          </p:cNvCxnSpPr>
          <p:nvPr/>
        </p:nvCxnSpPr>
        <p:spPr>
          <a:xfrm flipH="1" flipV="1">
            <a:off x="5361332" y="5745496"/>
            <a:ext cx="733" cy="211898"/>
          </a:xfrm>
          <a:prstGeom prst="straightConnector1">
            <a:avLst/>
          </a:pr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572" name="직사각형 571">
            <a:extLst>
              <a:ext uri="{FF2B5EF4-FFF2-40B4-BE49-F238E27FC236}">
                <a16:creationId xmlns:a16="http://schemas.microsoft.com/office/drawing/2014/main" id="{3A72E17A-D0E6-7978-18E4-A3E5D7B22434}"/>
              </a:ext>
            </a:extLst>
          </p:cNvPr>
          <p:cNvSpPr/>
          <p:nvPr/>
        </p:nvSpPr>
        <p:spPr>
          <a:xfrm>
            <a:off x="8048401" y="1124744"/>
            <a:ext cx="3721556" cy="331290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민간 클라우드 센터</a:t>
            </a:r>
          </a:p>
        </p:txBody>
      </p:sp>
      <p:sp>
        <p:nvSpPr>
          <p:cNvPr id="573" name="모서리가 둥근 직사각형 197">
            <a:extLst>
              <a:ext uri="{FF2B5EF4-FFF2-40B4-BE49-F238E27FC236}">
                <a16:creationId xmlns:a16="http://schemas.microsoft.com/office/drawing/2014/main" id="{25345B98-4752-0AD3-110F-24B26C031266}"/>
              </a:ext>
            </a:extLst>
          </p:cNvPr>
          <p:cNvSpPr/>
          <p:nvPr/>
        </p:nvSpPr>
        <p:spPr>
          <a:xfrm>
            <a:off x="8338739" y="2269599"/>
            <a:ext cx="1531196" cy="352946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 호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GW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#1 </a:t>
            </a:r>
          </a:p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Agent)</a:t>
            </a:r>
          </a:p>
        </p:txBody>
      </p:sp>
      <p:sp>
        <p:nvSpPr>
          <p:cNvPr id="574" name="모서리가 둥근 직사각형 198">
            <a:extLst>
              <a:ext uri="{FF2B5EF4-FFF2-40B4-BE49-F238E27FC236}">
                <a16:creationId xmlns:a16="http://schemas.microsoft.com/office/drawing/2014/main" id="{7852A295-F501-C304-EEB5-AC2B165BBA17}"/>
              </a:ext>
            </a:extLst>
          </p:cNvPr>
          <p:cNvSpPr/>
          <p:nvPr/>
        </p:nvSpPr>
        <p:spPr>
          <a:xfrm>
            <a:off x="9935045" y="2274622"/>
            <a:ext cx="1595225" cy="347923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통합 호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GW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서버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#2</a:t>
            </a:r>
          </a:p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Agent)</a:t>
            </a:r>
            <a:endParaRPr kumimoji="0" lang="ko-KR" altLang="en-US" sz="900" kern="0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75" name="직사각형 574">
            <a:extLst>
              <a:ext uri="{FF2B5EF4-FFF2-40B4-BE49-F238E27FC236}">
                <a16:creationId xmlns:a16="http://schemas.microsoft.com/office/drawing/2014/main" id="{8673FCEA-1217-4CD5-6348-468C38806F5B}"/>
              </a:ext>
            </a:extLst>
          </p:cNvPr>
          <p:cNvSpPr/>
          <p:nvPr/>
        </p:nvSpPr>
        <p:spPr>
          <a:xfrm>
            <a:off x="8257980" y="2220960"/>
            <a:ext cx="3369419" cy="458387"/>
          </a:xfrm>
          <a:prstGeom prst="rect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76" name="TextBox 575">
            <a:extLst>
              <a:ext uri="{FF2B5EF4-FFF2-40B4-BE49-F238E27FC236}">
                <a16:creationId xmlns:a16="http://schemas.microsoft.com/office/drawing/2014/main" id="{A5F11C9D-C607-090C-16B6-95CE5DE41A74}"/>
              </a:ext>
            </a:extLst>
          </p:cNvPr>
          <p:cNvSpPr txBox="1"/>
          <p:nvPr/>
        </p:nvSpPr>
        <p:spPr>
          <a:xfrm>
            <a:off x="3826751" y="6309638"/>
            <a:ext cx="1526412" cy="157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800" dirty="0">
                <a:solidFill>
                  <a:srgbClr val="010D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전문</a:t>
            </a:r>
            <a:r>
              <a:rPr kumimoji="0" lang="en-US" altLang="ko-KR" sz="800" dirty="0">
                <a:solidFill>
                  <a:srgbClr val="010D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-to-DB, DB-to-DB</a:t>
            </a:r>
          </a:p>
        </p:txBody>
      </p:sp>
      <p:sp>
        <p:nvSpPr>
          <p:cNvPr id="577" name="원통 457">
            <a:extLst>
              <a:ext uri="{FF2B5EF4-FFF2-40B4-BE49-F238E27FC236}">
                <a16:creationId xmlns:a16="http://schemas.microsoft.com/office/drawing/2014/main" id="{1CFFD0D5-692F-246E-E66E-6306B7F068B1}"/>
              </a:ext>
            </a:extLst>
          </p:cNvPr>
          <p:cNvSpPr/>
          <p:nvPr/>
        </p:nvSpPr>
        <p:spPr>
          <a:xfrm>
            <a:off x="9027633" y="2876101"/>
            <a:ext cx="1671361" cy="275180"/>
          </a:xfrm>
          <a:prstGeom prst="can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통합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상담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578" name="직선 연결선 577">
            <a:extLst>
              <a:ext uri="{FF2B5EF4-FFF2-40B4-BE49-F238E27FC236}">
                <a16:creationId xmlns:a16="http://schemas.microsoft.com/office/drawing/2014/main" id="{1DF3AA8D-5D65-B0A7-4457-900FBB781D86}"/>
              </a:ext>
            </a:extLst>
          </p:cNvPr>
          <p:cNvCxnSpPr>
            <a:cxnSpLocks/>
            <a:endCxn id="575" idx="1"/>
          </p:cNvCxnSpPr>
          <p:nvPr/>
        </p:nvCxnSpPr>
        <p:spPr>
          <a:xfrm flipV="1">
            <a:off x="8066252" y="2450154"/>
            <a:ext cx="191729" cy="566051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none"/>
            <a:tailEnd type="none"/>
          </a:ln>
          <a:effectLst/>
        </p:spPr>
      </p:cxnSp>
      <p:grpSp>
        <p:nvGrpSpPr>
          <p:cNvPr id="579" name="그룹 578">
            <a:extLst>
              <a:ext uri="{FF2B5EF4-FFF2-40B4-BE49-F238E27FC236}">
                <a16:creationId xmlns:a16="http://schemas.microsoft.com/office/drawing/2014/main" id="{BD8467A2-BA87-CB06-3318-6C9589DBFF68}"/>
              </a:ext>
            </a:extLst>
          </p:cNvPr>
          <p:cNvGrpSpPr/>
          <p:nvPr/>
        </p:nvGrpSpPr>
        <p:grpSpPr>
          <a:xfrm>
            <a:off x="3371637" y="4437457"/>
            <a:ext cx="724136" cy="239297"/>
            <a:chOff x="12171398" y="3651206"/>
            <a:chExt cx="704602" cy="234506"/>
          </a:xfrm>
        </p:grpSpPr>
        <p:sp>
          <p:nvSpPr>
            <p:cNvPr id="580" name="직사각형 579">
              <a:extLst>
                <a:ext uri="{FF2B5EF4-FFF2-40B4-BE49-F238E27FC236}">
                  <a16:creationId xmlns:a16="http://schemas.microsoft.com/office/drawing/2014/main" id="{382BC624-48FC-EE36-050B-BCD6A7AA5903}"/>
                </a:ext>
              </a:extLst>
            </p:cNvPr>
            <p:cNvSpPr/>
            <p:nvPr/>
          </p:nvSpPr>
          <p:spPr>
            <a:xfrm>
              <a:off x="12192000" y="3677471"/>
              <a:ext cx="684000" cy="208241"/>
            </a:xfrm>
            <a:prstGeom prst="rect">
              <a:avLst/>
            </a:prstGeom>
            <a:solidFill>
              <a:sysClr val="window" lastClr="FFFFFF"/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81" name="직사각형 580">
              <a:extLst>
                <a:ext uri="{FF2B5EF4-FFF2-40B4-BE49-F238E27FC236}">
                  <a16:creationId xmlns:a16="http://schemas.microsoft.com/office/drawing/2014/main" id="{591F8E57-9DFB-3567-5DEA-9094FC9E947C}"/>
                </a:ext>
              </a:extLst>
            </p:cNvPr>
            <p:cNvSpPr/>
            <p:nvPr/>
          </p:nvSpPr>
          <p:spPr>
            <a:xfrm>
              <a:off x="12171398" y="3651206"/>
              <a:ext cx="684000" cy="208241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9525" cap="flat" cmpd="sng" algn="ctr">
              <a:solidFill>
                <a:sysClr val="windowText" lastClr="000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망연계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cxnSp>
        <p:nvCxnSpPr>
          <p:cNvPr id="582" name="직선 연결선 581">
            <a:extLst>
              <a:ext uri="{FF2B5EF4-FFF2-40B4-BE49-F238E27FC236}">
                <a16:creationId xmlns:a16="http://schemas.microsoft.com/office/drawing/2014/main" id="{4BF8D9F2-7DFB-D3CB-5C1B-5FB3200E5A19}"/>
              </a:ext>
            </a:extLst>
          </p:cNvPr>
          <p:cNvCxnSpPr>
            <a:cxnSpLocks/>
          </p:cNvCxnSpPr>
          <p:nvPr/>
        </p:nvCxnSpPr>
        <p:spPr>
          <a:xfrm flipV="1">
            <a:off x="9890134" y="1873506"/>
            <a:ext cx="0" cy="312039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triangle" w="med" len="med"/>
            <a:tailEnd type="none" w="med" len="med"/>
          </a:ln>
          <a:effectLst/>
        </p:spPr>
      </p:cxnSp>
      <p:sp>
        <p:nvSpPr>
          <p:cNvPr id="583" name="TextBox 582">
            <a:extLst>
              <a:ext uri="{FF2B5EF4-FFF2-40B4-BE49-F238E27FC236}">
                <a16:creationId xmlns:a16="http://schemas.microsoft.com/office/drawing/2014/main" id="{74021841-C7B7-38E2-5291-B33A9E6E109E}"/>
              </a:ext>
            </a:extLst>
          </p:cNvPr>
          <p:cNvSpPr txBox="1"/>
          <p:nvPr/>
        </p:nvSpPr>
        <p:spPr>
          <a:xfrm>
            <a:off x="7534232" y="2788213"/>
            <a:ext cx="770461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solidFill>
                  <a:srgbClr val="010D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전용선</a:t>
            </a:r>
            <a:endParaRPr kumimoji="0" lang="ko-KR" altLang="en-US" sz="900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84" name="직사각형 583">
            <a:extLst>
              <a:ext uri="{FF2B5EF4-FFF2-40B4-BE49-F238E27FC236}">
                <a16:creationId xmlns:a16="http://schemas.microsoft.com/office/drawing/2014/main" id="{39CD3B6B-DF62-97F0-3A32-0D0724134775}"/>
              </a:ext>
            </a:extLst>
          </p:cNvPr>
          <p:cNvSpPr/>
          <p:nvPr/>
        </p:nvSpPr>
        <p:spPr>
          <a:xfrm>
            <a:off x="6347609" y="1760836"/>
            <a:ext cx="1161975" cy="1046964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중계서버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#1</a:t>
            </a: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585" name="꺾인 연결선 117">
            <a:extLst>
              <a:ext uri="{FF2B5EF4-FFF2-40B4-BE49-F238E27FC236}">
                <a16:creationId xmlns:a16="http://schemas.microsoft.com/office/drawing/2014/main" id="{DDD535AB-B6C0-8434-F2ED-01D3E9C2BA61}"/>
              </a:ext>
            </a:extLst>
          </p:cNvPr>
          <p:cNvCxnSpPr>
            <a:cxnSpLocks/>
            <a:stCxn id="596" idx="2"/>
          </p:cNvCxnSpPr>
          <p:nvPr/>
        </p:nvCxnSpPr>
        <p:spPr>
          <a:xfrm rot="5400000">
            <a:off x="5212932" y="3372590"/>
            <a:ext cx="1022751" cy="966991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586" name="직선 연결선 585">
            <a:extLst>
              <a:ext uri="{FF2B5EF4-FFF2-40B4-BE49-F238E27FC236}">
                <a16:creationId xmlns:a16="http://schemas.microsoft.com/office/drawing/2014/main" id="{342F4779-327D-4379-4A8F-E191CBA802A7}"/>
              </a:ext>
            </a:extLst>
          </p:cNvPr>
          <p:cNvCxnSpPr>
            <a:cxnSpLocks/>
            <a:stCxn id="653" idx="3"/>
            <a:endCxn id="596" idx="1"/>
          </p:cNvCxnSpPr>
          <p:nvPr/>
        </p:nvCxnSpPr>
        <p:spPr>
          <a:xfrm>
            <a:off x="4961880" y="3028415"/>
            <a:ext cx="1056056" cy="232630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587" name="모서리가 둥근 직사각형 197">
            <a:extLst>
              <a:ext uri="{FF2B5EF4-FFF2-40B4-BE49-F238E27FC236}">
                <a16:creationId xmlns:a16="http://schemas.microsoft.com/office/drawing/2014/main" id="{D80B1B2C-03D1-9DF7-C499-451B795D526E}"/>
              </a:ext>
            </a:extLst>
          </p:cNvPr>
          <p:cNvSpPr/>
          <p:nvPr/>
        </p:nvSpPr>
        <p:spPr>
          <a:xfrm>
            <a:off x="9713202" y="2211286"/>
            <a:ext cx="379734" cy="167331"/>
          </a:xfrm>
          <a:prstGeom prst="roundRect">
            <a:avLst/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L4</a:t>
            </a:r>
          </a:p>
        </p:txBody>
      </p:sp>
      <p:sp>
        <p:nvSpPr>
          <p:cNvPr id="588" name="모서리가 둥근 직사각형 197">
            <a:extLst>
              <a:ext uri="{FF2B5EF4-FFF2-40B4-BE49-F238E27FC236}">
                <a16:creationId xmlns:a16="http://schemas.microsoft.com/office/drawing/2014/main" id="{A118FB41-044A-6A03-97DA-2BBC640517F0}"/>
              </a:ext>
            </a:extLst>
          </p:cNvPr>
          <p:cNvSpPr/>
          <p:nvPr/>
        </p:nvSpPr>
        <p:spPr>
          <a:xfrm>
            <a:off x="9670579" y="3326119"/>
            <a:ext cx="379734" cy="167331"/>
          </a:xfrm>
          <a:prstGeom prst="roundRect">
            <a:avLst/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L4</a:t>
            </a:r>
          </a:p>
        </p:txBody>
      </p:sp>
      <p:sp>
        <p:nvSpPr>
          <p:cNvPr id="589" name="직사각형 588">
            <a:extLst>
              <a:ext uri="{FF2B5EF4-FFF2-40B4-BE49-F238E27FC236}">
                <a16:creationId xmlns:a16="http://schemas.microsoft.com/office/drawing/2014/main" id="{157E87A8-EF60-2D96-5682-5A5623B94BC3}"/>
              </a:ext>
            </a:extLst>
          </p:cNvPr>
          <p:cNvSpPr/>
          <p:nvPr/>
        </p:nvSpPr>
        <p:spPr>
          <a:xfrm>
            <a:off x="7573982" y="4504126"/>
            <a:ext cx="4210651" cy="1982400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0" name="모서리가 둥근 직사각형 15">
            <a:extLst>
              <a:ext uri="{FF2B5EF4-FFF2-40B4-BE49-F238E27FC236}">
                <a16:creationId xmlns:a16="http://schemas.microsoft.com/office/drawing/2014/main" id="{5EB158F5-B201-0D0D-251C-C3B0EDCB808F}"/>
              </a:ext>
            </a:extLst>
          </p:cNvPr>
          <p:cNvSpPr/>
          <p:nvPr/>
        </p:nvSpPr>
        <p:spPr>
          <a:xfrm>
            <a:off x="7566788" y="4295386"/>
            <a:ext cx="1562862" cy="218087"/>
          </a:xfrm>
          <a:prstGeom prst="round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C0504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범례</a:t>
            </a:r>
            <a:endParaRPr kumimoji="0" lang="ko-KR" altLang="en-US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1" name="모서리가 둥근 직사각형 197">
            <a:extLst>
              <a:ext uri="{FF2B5EF4-FFF2-40B4-BE49-F238E27FC236}">
                <a16:creationId xmlns:a16="http://schemas.microsoft.com/office/drawing/2014/main" id="{6DBDAD19-17B1-8927-19CF-1AD04559358F}"/>
              </a:ext>
            </a:extLst>
          </p:cNvPr>
          <p:cNvSpPr/>
          <p:nvPr/>
        </p:nvSpPr>
        <p:spPr>
          <a:xfrm>
            <a:off x="6376323" y="2037462"/>
            <a:ext cx="1109707" cy="311951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Agent#1</a:t>
            </a:r>
          </a:p>
        </p:txBody>
      </p:sp>
      <p:sp>
        <p:nvSpPr>
          <p:cNvPr id="592" name="모서리가 둥근 직사각형 197">
            <a:extLst>
              <a:ext uri="{FF2B5EF4-FFF2-40B4-BE49-F238E27FC236}">
                <a16:creationId xmlns:a16="http://schemas.microsoft.com/office/drawing/2014/main" id="{6B03FE04-90CE-1C8F-1838-01E8A8C9ADA8}"/>
              </a:ext>
            </a:extLst>
          </p:cNvPr>
          <p:cNvSpPr/>
          <p:nvPr/>
        </p:nvSpPr>
        <p:spPr>
          <a:xfrm>
            <a:off x="6376323" y="2424570"/>
            <a:ext cx="1109707" cy="311951"/>
          </a:xfrm>
          <a:prstGeom prst="round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비긴급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Agent#3</a:t>
            </a:r>
          </a:p>
        </p:txBody>
      </p:sp>
      <p:sp>
        <p:nvSpPr>
          <p:cNvPr id="593" name="직사각형 592">
            <a:extLst>
              <a:ext uri="{FF2B5EF4-FFF2-40B4-BE49-F238E27FC236}">
                <a16:creationId xmlns:a16="http://schemas.microsoft.com/office/drawing/2014/main" id="{D5250EB4-BD7A-54CA-E291-79B28C49CD79}"/>
              </a:ext>
            </a:extLst>
          </p:cNvPr>
          <p:cNvSpPr/>
          <p:nvPr/>
        </p:nvSpPr>
        <p:spPr>
          <a:xfrm>
            <a:off x="6347609" y="3006343"/>
            <a:ext cx="1161975" cy="1046964"/>
          </a:xfrm>
          <a:prstGeom prst="rect">
            <a:avLst/>
          </a:prstGeom>
          <a:solidFill>
            <a:srgbClr val="EEECE1">
              <a:lumMod val="90000"/>
            </a:srgbClr>
          </a:soli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중계서버</a:t>
            </a: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#2</a:t>
            </a: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4" name="모서리가 둥근 직사각형 197">
            <a:extLst>
              <a:ext uri="{FF2B5EF4-FFF2-40B4-BE49-F238E27FC236}">
                <a16:creationId xmlns:a16="http://schemas.microsoft.com/office/drawing/2014/main" id="{DF3600AA-B016-5406-F6C1-C352F3A75239}"/>
              </a:ext>
            </a:extLst>
          </p:cNvPr>
          <p:cNvSpPr/>
          <p:nvPr/>
        </p:nvSpPr>
        <p:spPr>
          <a:xfrm>
            <a:off x="6376323" y="3282970"/>
            <a:ext cx="1109707" cy="311951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Agent#2</a:t>
            </a:r>
          </a:p>
        </p:txBody>
      </p:sp>
      <p:sp>
        <p:nvSpPr>
          <p:cNvPr id="595" name="모서리가 둥근 직사각형 197">
            <a:extLst>
              <a:ext uri="{FF2B5EF4-FFF2-40B4-BE49-F238E27FC236}">
                <a16:creationId xmlns:a16="http://schemas.microsoft.com/office/drawing/2014/main" id="{4D7C3354-378D-F37B-84B5-E95DAE156C0B}"/>
              </a:ext>
            </a:extLst>
          </p:cNvPr>
          <p:cNvSpPr/>
          <p:nvPr/>
        </p:nvSpPr>
        <p:spPr>
          <a:xfrm>
            <a:off x="6376323" y="3670078"/>
            <a:ext cx="1109707" cy="311951"/>
          </a:xfrm>
          <a:prstGeom prst="roundRect">
            <a:avLst/>
          </a:prstGeom>
          <a:solidFill>
            <a:srgbClr val="4F81BD">
              <a:lumMod val="20000"/>
              <a:lumOff val="8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kern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비긴급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Proxy Agent#4</a:t>
            </a:r>
          </a:p>
        </p:txBody>
      </p:sp>
      <p:sp>
        <p:nvSpPr>
          <p:cNvPr id="596" name="모서리가 둥근 직사각형 197">
            <a:extLst>
              <a:ext uri="{FF2B5EF4-FFF2-40B4-BE49-F238E27FC236}">
                <a16:creationId xmlns:a16="http://schemas.microsoft.com/office/drawing/2014/main" id="{AF9BA392-34CC-18E3-D3E2-9668550C2B47}"/>
              </a:ext>
            </a:extLst>
          </p:cNvPr>
          <p:cNvSpPr/>
          <p:nvPr/>
        </p:nvSpPr>
        <p:spPr>
          <a:xfrm>
            <a:off x="6017936" y="3177379"/>
            <a:ext cx="379734" cy="167331"/>
          </a:xfrm>
          <a:prstGeom prst="roundRect">
            <a:avLst/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L4</a:t>
            </a:r>
          </a:p>
        </p:txBody>
      </p:sp>
      <p:sp>
        <p:nvSpPr>
          <p:cNvPr id="597" name="직사각형 596">
            <a:extLst>
              <a:ext uri="{FF2B5EF4-FFF2-40B4-BE49-F238E27FC236}">
                <a16:creationId xmlns:a16="http://schemas.microsoft.com/office/drawing/2014/main" id="{1E5E80AA-3EC6-1E00-770A-5A79037FEA01}"/>
              </a:ext>
            </a:extLst>
          </p:cNvPr>
          <p:cNvSpPr/>
          <p:nvPr/>
        </p:nvSpPr>
        <p:spPr>
          <a:xfrm>
            <a:off x="6347610" y="2987181"/>
            <a:ext cx="1169724" cy="107689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8" name="직사각형 597">
            <a:extLst>
              <a:ext uri="{FF2B5EF4-FFF2-40B4-BE49-F238E27FC236}">
                <a16:creationId xmlns:a16="http://schemas.microsoft.com/office/drawing/2014/main" id="{8712DED5-C5A7-E41A-4D5B-94A727E0E6BE}"/>
              </a:ext>
            </a:extLst>
          </p:cNvPr>
          <p:cNvSpPr/>
          <p:nvPr/>
        </p:nvSpPr>
        <p:spPr>
          <a:xfrm>
            <a:off x="6301978" y="1712352"/>
            <a:ext cx="1272003" cy="2411396"/>
          </a:xfrm>
          <a:prstGeom prst="rect">
            <a:avLst/>
          </a:prstGeom>
          <a:noFill/>
          <a:ln w="38100" cap="flat" cmpd="sng" algn="ctr">
            <a:solidFill>
              <a:srgbClr val="010DFF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600" name="직선 연결선 599">
            <a:extLst>
              <a:ext uri="{FF2B5EF4-FFF2-40B4-BE49-F238E27FC236}">
                <a16:creationId xmlns:a16="http://schemas.microsoft.com/office/drawing/2014/main" id="{B3DD16D3-8461-56DC-540E-D8D5B411620F}"/>
              </a:ext>
            </a:extLst>
          </p:cNvPr>
          <p:cNvCxnSpPr>
            <a:cxnSpLocks/>
            <a:endCxn id="577" idx="2"/>
          </p:cNvCxnSpPr>
          <p:nvPr/>
        </p:nvCxnSpPr>
        <p:spPr>
          <a:xfrm flipV="1">
            <a:off x="8055161" y="3013691"/>
            <a:ext cx="972473" cy="5029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none"/>
            <a:tailEnd type="none"/>
          </a:ln>
          <a:effectLst/>
        </p:spPr>
      </p:cxnSp>
      <p:cxnSp>
        <p:nvCxnSpPr>
          <p:cNvPr id="601" name="직선 연결선 600">
            <a:extLst>
              <a:ext uri="{FF2B5EF4-FFF2-40B4-BE49-F238E27FC236}">
                <a16:creationId xmlns:a16="http://schemas.microsoft.com/office/drawing/2014/main" id="{AA0C04C9-2529-51BC-AFE3-F39AA64A8DBE}"/>
              </a:ext>
            </a:extLst>
          </p:cNvPr>
          <p:cNvCxnSpPr>
            <a:cxnSpLocks/>
          </p:cNvCxnSpPr>
          <p:nvPr/>
        </p:nvCxnSpPr>
        <p:spPr>
          <a:xfrm>
            <a:off x="7606587" y="3010233"/>
            <a:ext cx="434619" cy="3184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602" name="직선 연결선 601">
            <a:extLst>
              <a:ext uri="{FF2B5EF4-FFF2-40B4-BE49-F238E27FC236}">
                <a16:creationId xmlns:a16="http://schemas.microsoft.com/office/drawing/2014/main" id="{B11CFF5F-F1EF-3ECF-6711-7E9EF635DF5F}"/>
              </a:ext>
            </a:extLst>
          </p:cNvPr>
          <p:cNvCxnSpPr>
            <a:cxnSpLocks/>
            <a:endCxn id="565" idx="1"/>
          </p:cNvCxnSpPr>
          <p:nvPr/>
        </p:nvCxnSpPr>
        <p:spPr>
          <a:xfrm>
            <a:off x="8055160" y="3025453"/>
            <a:ext cx="189859" cy="636146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none"/>
            <a:tailEnd type="none"/>
          </a:ln>
          <a:effectLst/>
        </p:spPr>
      </p:cxnSp>
      <p:sp>
        <p:nvSpPr>
          <p:cNvPr id="603" name="직사각형 602">
            <a:extLst>
              <a:ext uri="{FF2B5EF4-FFF2-40B4-BE49-F238E27FC236}">
                <a16:creationId xmlns:a16="http://schemas.microsoft.com/office/drawing/2014/main" id="{5400ABE4-2BF8-F70D-0569-420D3490BA0B}"/>
              </a:ext>
            </a:extLst>
          </p:cNvPr>
          <p:cNvSpPr/>
          <p:nvPr/>
        </p:nvSpPr>
        <p:spPr>
          <a:xfrm>
            <a:off x="7753618" y="5213541"/>
            <a:ext cx="417793" cy="322453"/>
          </a:xfrm>
          <a:prstGeom prst="rect">
            <a:avLst/>
          </a:prstGeom>
          <a:noFill/>
          <a:ln w="38100" cap="flat" cmpd="sng" algn="ctr">
            <a:solidFill>
              <a:srgbClr val="010DFF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04" name="직사각형 603">
            <a:extLst>
              <a:ext uri="{FF2B5EF4-FFF2-40B4-BE49-F238E27FC236}">
                <a16:creationId xmlns:a16="http://schemas.microsoft.com/office/drawing/2014/main" id="{8E3E29A3-50A6-8F9C-1778-CB078C85FCE6}"/>
              </a:ext>
            </a:extLst>
          </p:cNvPr>
          <p:cNvSpPr/>
          <p:nvPr/>
        </p:nvSpPr>
        <p:spPr>
          <a:xfrm>
            <a:off x="7753617" y="4674398"/>
            <a:ext cx="425083" cy="32245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ysDash"/>
          </a:ln>
          <a:effectLst/>
        </p:spPr>
        <p:txBody>
          <a:bodyPr rtlCol="0" anchor="ctr"/>
          <a:lstStyle/>
          <a:p>
            <a:pPr marL="0" marR="0" lvl="0" indent="0" algn="ctr" defTabSz="54818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05" name="TextBox 604">
            <a:extLst>
              <a:ext uri="{FF2B5EF4-FFF2-40B4-BE49-F238E27FC236}">
                <a16:creationId xmlns:a16="http://schemas.microsoft.com/office/drawing/2014/main" id="{A805B59A-11AE-B02F-F049-0AD9B3CB418B}"/>
              </a:ext>
            </a:extLst>
          </p:cNvPr>
          <p:cNvSpPr txBox="1"/>
          <p:nvPr/>
        </p:nvSpPr>
        <p:spPr>
          <a:xfrm>
            <a:off x="8178701" y="5246535"/>
            <a:ext cx="1452224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solidFill>
                  <a:srgbClr val="010D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 추가 </a:t>
            </a:r>
            <a:r>
              <a:rPr kumimoji="0" lang="en-US" altLang="ko-KR" sz="900" dirty="0">
                <a:solidFill>
                  <a:srgbClr val="010D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SW (Agent)</a:t>
            </a:r>
            <a:endParaRPr kumimoji="0" lang="ko-KR" altLang="en-US" sz="900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06" name="TextBox 605">
            <a:extLst>
              <a:ext uri="{FF2B5EF4-FFF2-40B4-BE49-F238E27FC236}">
                <a16:creationId xmlns:a16="http://schemas.microsoft.com/office/drawing/2014/main" id="{B0015910-D9FB-ABFA-9718-7A691C56B894}"/>
              </a:ext>
            </a:extLst>
          </p:cNvPr>
          <p:cNvSpPr txBox="1"/>
          <p:nvPr/>
        </p:nvSpPr>
        <p:spPr>
          <a:xfrm>
            <a:off x="8122101" y="4701523"/>
            <a:ext cx="1710169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 추가 </a:t>
            </a:r>
            <a:r>
              <a:rPr kumimoji="0" lang="en-US" altLang="ko-KR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HW(</a:t>
            </a:r>
            <a:r>
              <a:rPr kumimoji="0" lang="ko-KR" altLang="en-US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중계서버</a:t>
            </a:r>
            <a:r>
              <a:rPr kumimoji="0" lang="en-US" altLang="ko-KR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ko-KR" altLang="en-US" sz="9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11" name="꺾인 연결선 117">
            <a:extLst>
              <a:ext uri="{FF2B5EF4-FFF2-40B4-BE49-F238E27FC236}">
                <a16:creationId xmlns:a16="http://schemas.microsoft.com/office/drawing/2014/main" id="{AEBB886C-08CC-40B8-2BB4-DD672AEF4229}"/>
              </a:ext>
            </a:extLst>
          </p:cNvPr>
          <p:cNvCxnSpPr>
            <a:cxnSpLocks/>
            <a:stCxn id="596" idx="1"/>
            <a:endCxn id="654" idx="3"/>
          </p:cNvCxnSpPr>
          <p:nvPr/>
        </p:nvCxnSpPr>
        <p:spPr>
          <a:xfrm rot="10800000" flipV="1">
            <a:off x="4975748" y="3261045"/>
            <a:ext cx="1042188" cy="439298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</p:cxnSp>
      <p:cxnSp>
        <p:nvCxnSpPr>
          <p:cNvPr id="612" name="직선 연결선 611">
            <a:extLst>
              <a:ext uri="{FF2B5EF4-FFF2-40B4-BE49-F238E27FC236}">
                <a16:creationId xmlns:a16="http://schemas.microsoft.com/office/drawing/2014/main" id="{E01C8F84-4F2F-CD6B-6CB4-7ABB041D6945}"/>
              </a:ext>
            </a:extLst>
          </p:cNvPr>
          <p:cNvCxnSpPr>
            <a:cxnSpLocks/>
            <a:stCxn id="577" idx="3"/>
            <a:endCxn id="588" idx="0"/>
          </p:cNvCxnSpPr>
          <p:nvPr/>
        </p:nvCxnSpPr>
        <p:spPr>
          <a:xfrm flipH="1">
            <a:off x="9860446" y="3151281"/>
            <a:ext cx="2868" cy="174838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triangle"/>
            <a:tailEnd type="none"/>
          </a:ln>
          <a:effectLst/>
        </p:spPr>
      </p:cxnSp>
      <p:cxnSp>
        <p:nvCxnSpPr>
          <p:cNvPr id="614" name="직선 화살표 연결선 613">
            <a:extLst>
              <a:ext uri="{FF2B5EF4-FFF2-40B4-BE49-F238E27FC236}">
                <a16:creationId xmlns:a16="http://schemas.microsoft.com/office/drawing/2014/main" id="{4907B2CF-664A-BA43-4499-D1EC1F3BFDC8}"/>
              </a:ext>
            </a:extLst>
          </p:cNvPr>
          <p:cNvCxnSpPr>
            <a:cxnSpLocks/>
          </p:cNvCxnSpPr>
          <p:nvPr/>
        </p:nvCxnSpPr>
        <p:spPr>
          <a:xfrm>
            <a:off x="7727694" y="5827624"/>
            <a:ext cx="511928" cy="0"/>
          </a:xfrm>
          <a:prstGeom prst="straightConnector1">
            <a:avLst/>
          </a:prstGeom>
          <a:noFill/>
          <a:ln w="25400" cap="flat" cmpd="sng" algn="ctr">
            <a:solidFill>
              <a:sysClr val="windowText" lastClr="000000"/>
            </a:solidFill>
            <a:prstDash val="dash"/>
            <a:tailEnd type="triangle"/>
          </a:ln>
          <a:effectLst/>
        </p:spPr>
      </p:cxnSp>
      <p:cxnSp>
        <p:nvCxnSpPr>
          <p:cNvPr id="615" name="직선 연결선 614">
            <a:extLst>
              <a:ext uri="{FF2B5EF4-FFF2-40B4-BE49-F238E27FC236}">
                <a16:creationId xmlns:a16="http://schemas.microsoft.com/office/drawing/2014/main" id="{0FD7534A-4496-7E82-15DF-18A8C94A20E7}"/>
              </a:ext>
            </a:extLst>
          </p:cNvPr>
          <p:cNvCxnSpPr>
            <a:cxnSpLocks/>
          </p:cNvCxnSpPr>
          <p:nvPr/>
        </p:nvCxnSpPr>
        <p:spPr>
          <a:xfrm flipH="1">
            <a:off x="7734177" y="6204589"/>
            <a:ext cx="511925" cy="1305"/>
          </a:xfrm>
          <a:prstGeom prst="line">
            <a:avLst/>
          </a:prstGeom>
          <a:noFill/>
          <a:ln w="25400" cap="flat" cmpd="sng" algn="ctr">
            <a:solidFill>
              <a:srgbClr val="FF0000"/>
            </a:solidFill>
            <a:prstDash val="solid"/>
            <a:headEnd type="triangle" w="med" len="med"/>
            <a:tailEnd type="none" w="med" len="med"/>
          </a:ln>
          <a:effectLst/>
        </p:spPr>
      </p:cxnSp>
      <p:sp>
        <p:nvSpPr>
          <p:cNvPr id="616" name="TextBox 615">
            <a:extLst>
              <a:ext uri="{FF2B5EF4-FFF2-40B4-BE49-F238E27FC236}">
                <a16:creationId xmlns:a16="http://schemas.microsoft.com/office/drawing/2014/main" id="{58B743B4-70C7-0FA7-9153-65931EE8DF60}"/>
              </a:ext>
            </a:extLst>
          </p:cNvPr>
          <p:cNvSpPr txBox="1"/>
          <p:nvPr/>
        </p:nvSpPr>
        <p:spPr>
          <a:xfrm>
            <a:off x="8173947" y="6066452"/>
            <a:ext cx="1710169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TO-BE </a:t>
            </a:r>
            <a:r>
              <a:rPr kumimoji="0" lang="ko-KR" altLang="en-US" sz="9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연동 구성</a:t>
            </a:r>
          </a:p>
        </p:txBody>
      </p:sp>
      <p:sp>
        <p:nvSpPr>
          <p:cNvPr id="617" name="TextBox 616">
            <a:extLst>
              <a:ext uri="{FF2B5EF4-FFF2-40B4-BE49-F238E27FC236}">
                <a16:creationId xmlns:a16="http://schemas.microsoft.com/office/drawing/2014/main" id="{FD5C671F-5DD3-4807-AE56-F91F7B1FB24A}"/>
              </a:ext>
            </a:extLst>
          </p:cNvPr>
          <p:cNvSpPr txBox="1"/>
          <p:nvPr/>
        </p:nvSpPr>
        <p:spPr>
          <a:xfrm>
            <a:off x="8171411" y="5698978"/>
            <a:ext cx="1452224" cy="16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AS-IS </a:t>
            </a:r>
            <a:r>
              <a:rPr kumimoji="0" lang="ko-KR" altLang="en-US" sz="900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연동 구성</a:t>
            </a:r>
          </a:p>
        </p:txBody>
      </p:sp>
      <p:sp>
        <p:nvSpPr>
          <p:cNvPr id="622" name="TextBox 621">
            <a:extLst>
              <a:ext uri="{FF2B5EF4-FFF2-40B4-BE49-F238E27FC236}">
                <a16:creationId xmlns:a16="http://schemas.microsoft.com/office/drawing/2014/main" id="{A6138DD1-6D43-7019-F043-8196F1C192FC}"/>
              </a:ext>
            </a:extLst>
          </p:cNvPr>
          <p:cNvSpPr txBox="1"/>
          <p:nvPr/>
        </p:nvSpPr>
        <p:spPr>
          <a:xfrm>
            <a:off x="5522903" y="3790413"/>
            <a:ext cx="478113" cy="246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</a:t>
            </a:r>
          </a:p>
        </p:txBody>
      </p:sp>
      <p:sp>
        <p:nvSpPr>
          <p:cNvPr id="623" name="TextBox 622">
            <a:extLst>
              <a:ext uri="{FF2B5EF4-FFF2-40B4-BE49-F238E27FC236}">
                <a16:creationId xmlns:a16="http://schemas.microsoft.com/office/drawing/2014/main" id="{C63CBE2C-76C3-BB90-F819-73091247B09A}"/>
              </a:ext>
            </a:extLst>
          </p:cNvPr>
          <p:cNvSpPr txBox="1"/>
          <p:nvPr/>
        </p:nvSpPr>
        <p:spPr>
          <a:xfrm>
            <a:off x="4635795" y="3336915"/>
            <a:ext cx="478113" cy="246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</a:t>
            </a:r>
          </a:p>
        </p:txBody>
      </p:sp>
      <p:sp>
        <p:nvSpPr>
          <p:cNvPr id="624" name="TextBox 623">
            <a:extLst>
              <a:ext uri="{FF2B5EF4-FFF2-40B4-BE49-F238E27FC236}">
                <a16:creationId xmlns:a16="http://schemas.microsoft.com/office/drawing/2014/main" id="{98A79C8D-E133-A44B-AC40-45A6DE9F3898}"/>
              </a:ext>
            </a:extLst>
          </p:cNvPr>
          <p:cNvSpPr txBox="1"/>
          <p:nvPr/>
        </p:nvSpPr>
        <p:spPr>
          <a:xfrm>
            <a:off x="9406447" y="5677327"/>
            <a:ext cx="2378186" cy="190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전환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비긴급신고 연계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ko-KR" altLang="en-US" sz="105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25" name="TextBox 624">
            <a:extLst>
              <a:ext uri="{FF2B5EF4-FFF2-40B4-BE49-F238E27FC236}">
                <a16:creationId xmlns:a16="http://schemas.microsoft.com/office/drawing/2014/main" id="{AEFE17A7-E5AE-F141-3C2A-2F3D9E545E74}"/>
              </a:ext>
            </a:extLst>
          </p:cNvPr>
          <p:cNvSpPr txBox="1"/>
          <p:nvPr/>
        </p:nvSpPr>
        <p:spPr>
          <a:xfrm>
            <a:off x="9406447" y="6035045"/>
            <a:ext cx="2318170" cy="190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48183" fontAlgn="auto" latinLnBrk="0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차 전환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긴급신고 연계</a:t>
            </a:r>
            <a:r>
              <a:rPr kumimoji="0" lang="en-US" altLang="ko-KR" sz="105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0" lang="ko-KR" altLang="en-US" sz="105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80" name="그룹 679">
            <a:extLst>
              <a:ext uri="{FF2B5EF4-FFF2-40B4-BE49-F238E27FC236}">
                <a16:creationId xmlns:a16="http://schemas.microsoft.com/office/drawing/2014/main" id="{766CBF01-4074-2919-E4BD-7BE752F4AB9A}"/>
              </a:ext>
            </a:extLst>
          </p:cNvPr>
          <p:cNvGrpSpPr/>
          <p:nvPr/>
        </p:nvGrpSpPr>
        <p:grpSpPr>
          <a:xfrm>
            <a:off x="3271334" y="2771845"/>
            <a:ext cx="1704414" cy="1185067"/>
            <a:chOff x="3341060" y="2771845"/>
            <a:chExt cx="1564962" cy="1185067"/>
          </a:xfrm>
        </p:grpSpPr>
        <p:sp>
          <p:nvSpPr>
            <p:cNvPr id="653" name="모서리가 둥근 직사각형 65">
              <a:extLst>
                <a:ext uri="{FF2B5EF4-FFF2-40B4-BE49-F238E27FC236}">
                  <a16:creationId xmlns:a16="http://schemas.microsoft.com/office/drawing/2014/main" id="{50CC0D39-B392-4EE5-CDDA-95692F042B62}"/>
                </a:ext>
              </a:extLst>
            </p:cNvPr>
            <p:cNvSpPr/>
            <p:nvPr/>
          </p:nvSpPr>
          <p:spPr>
            <a:xfrm>
              <a:off x="3341060" y="2771845"/>
              <a:ext cx="1552229" cy="513139"/>
            </a:xfrm>
            <a:prstGeom prst="roundRect">
              <a:avLst>
                <a:gd name="adj" fmla="val 0"/>
              </a:avLst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tIns="0" rIns="0" bIns="0" rtlCol="0" anchor="b" anchorCtr="0"/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#1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4" name="모서리가 둥근 직사각형 66">
              <a:extLst>
                <a:ext uri="{FF2B5EF4-FFF2-40B4-BE49-F238E27FC236}">
                  <a16:creationId xmlns:a16="http://schemas.microsoft.com/office/drawing/2014/main" id="{28399E65-6B20-924D-93E8-EE51F5E29FA2}"/>
                </a:ext>
              </a:extLst>
            </p:cNvPr>
            <p:cNvSpPr/>
            <p:nvPr/>
          </p:nvSpPr>
          <p:spPr>
            <a:xfrm>
              <a:off x="3353793" y="3443773"/>
              <a:ext cx="1552229" cy="513139"/>
            </a:xfrm>
            <a:prstGeom prst="roundRect">
              <a:avLst>
                <a:gd name="adj" fmla="val 0"/>
              </a:avLst>
            </a:prstGeom>
            <a:solidFill>
              <a:sysClr val="window" lastClr="FFFFFF">
                <a:lumMod val="95000"/>
              </a:sysClr>
            </a:solidFill>
            <a:ln w="25400" cap="flat" cmpd="sng" algn="ctr">
              <a:solidFill>
                <a:sysClr val="window" lastClr="FFFFFF">
                  <a:lumMod val="75000"/>
                </a:sysClr>
              </a:solidFill>
              <a:prstDash val="solid"/>
            </a:ln>
            <a:effectLst/>
          </p:spPr>
          <p:txBody>
            <a:bodyPr lIns="0" tIns="0" rIns="0" bIns="0" rtlCol="0" anchor="b" anchorCtr="0"/>
            <a:lstStyle/>
            <a:p>
              <a:pPr marL="0" marR="0" lvl="0" indent="0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호 연계서버</a:t>
              </a: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#2</a:t>
              </a:r>
              <a:endParaRPr kumimoji="0" lang="ko-KR" altLang="en-US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6" name="모서리가 둥근 직사각형 197">
              <a:extLst>
                <a:ext uri="{FF2B5EF4-FFF2-40B4-BE49-F238E27FC236}">
                  <a16:creationId xmlns:a16="http://schemas.microsoft.com/office/drawing/2014/main" id="{FCFF4A1E-88D1-3BC6-01C2-CBC3F9E68FB4}"/>
                </a:ext>
              </a:extLst>
            </p:cNvPr>
            <p:cNvSpPr/>
            <p:nvPr/>
          </p:nvSpPr>
          <p:spPr>
            <a:xfrm>
              <a:off x="3413786" y="2830138"/>
              <a:ext cx="603455" cy="257396"/>
            </a:xfrm>
            <a:prstGeom prst="roundRect">
              <a:avLst/>
            </a:prstGeom>
            <a:solidFill>
              <a:srgbClr val="C0504D"/>
            </a:solid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호연계서버</a:t>
              </a:r>
              <a:endParaRPr kumimoji="0" lang="en-US" altLang="ko-KR" sz="700" b="0" i="0" u="none" strike="noStrike" kern="0" cap="none" spc="-4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모듈 </a:t>
              </a:r>
              <a:r>
                <a:rPr kumimoji="0" lang="en-US" altLang="ko-KR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#1</a:t>
              </a:r>
              <a:endParaRPr kumimoji="0" lang="en-US" altLang="ko-KR" sz="700" b="0" i="0" u="none" strike="noStrike" kern="0" cap="none" spc="-4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57" name="모서리가 둥근 직사각형 197">
              <a:extLst>
                <a:ext uri="{FF2B5EF4-FFF2-40B4-BE49-F238E27FC236}">
                  <a16:creationId xmlns:a16="http://schemas.microsoft.com/office/drawing/2014/main" id="{5141550E-5250-14CF-51C3-8325385A220E}"/>
                </a:ext>
              </a:extLst>
            </p:cNvPr>
            <p:cNvSpPr/>
            <p:nvPr/>
          </p:nvSpPr>
          <p:spPr>
            <a:xfrm>
              <a:off x="3406926" y="3515142"/>
              <a:ext cx="603455" cy="257396"/>
            </a:xfrm>
            <a:prstGeom prst="roundRect">
              <a:avLst/>
            </a:prstGeom>
            <a:solidFill>
              <a:srgbClr val="C0504D"/>
            </a:solid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호연계서버</a:t>
              </a:r>
              <a:endParaRPr kumimoji="0" lang="en-US" altLang="ko-KR" sz="700" b="0" i="0" u="none" strike="noStrike" kern="0" cap="none" spc="-4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모듈 </a:t>
              </a:r>
              <a:r>
                <a:rPr kumimoji="0" lang="en-US" altLang="ko-KR" sz="700" b="0" i="0" u="none" strike="noStrike" kern="0" cap="none" spc="-47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#2</a:t>
              </a:r>
              <a:endParaRPr kumimoji="0" lang="en-US" altLang="ko-KR" sz="700" b="0" i="0" u="none" strike="noStrike" kern="0" cap="none" spc="-4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58" name="모서리가 둥근 직사각형 197">
              <a:extLst>
                <a:ext uri="{FF2B5EF4-FFF2-40B4-BE49-F238E27FC236}">
                  <a16:creationId xmlns:a16="http://schemas.microsoft.com/office/drawing/2014/main" id="{3F46F7A0-DA9D-F07B-F0AA-EF55FE42C4E6}"/>
                </a:ext>
              </a:extLst>
            </p:cNvPr>
            <p:cNvSpPr/>
            <p:nvPr/>
          </p:nvSpPr>
          <p:spPr>
            <a:xfrm>
              <a:off x="4142217" y="2830466"/>
              <a:ext cx="677143" cy="257396"/>
            </a:xfrm>
            <a:prstGeom prst="roundRect">
              <a:avLst/>
            </a:prstGeom>
            <a:gradFill rotWithShape="1">
              <a:gsLst>
                <a:gs pos="0">
                  <a:srgbClr val="9BBB59">
                    <a:tint val="50000"/>
                    <a:satMod val="300000"/>
                  </a:srgbClr>
                </a:gs>
                <a:gs pos="35000">
                  <a:srgbClr val="9BBB59">
                    <a:tint val="37000"/>
                    <a:satMod val="300000"/>
                  </a:srgbClr>
                </a:gs>
                <a:gs pos="100000">
                  <a:srgbClr val="9BBB59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BBB59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ESB 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Agent </a:t>
              </a:r>
              <a:r>
                <a:rPr kumimoji="0" lang="en-US" altLang="ko-KR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#1</a:t>
              </a:r>
              <a:endPara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59" name="모서리가 둥근 직사각형 197">
              <a:extLst>
                <a:ext uri="{FF2B5EF4-FFF2-40B4-BE49-F238E27FC236}">
                  <a16:creationId xmlns:a16="http://schemas.microsoft.com/office/drawing/2014/main" id="{6018DDF3-839C-AC5D-F18A-F107A9D3B304}"/>
                </a:ext>
              </a:extLst>
            </p:cNvPr>
            <p:cNvSpPr/>
            <p:nvPr/>
          </p:nvSpPr>
          <p:spPr>
            <a:xfrm>
              <a:off x="4142217" y="3520590"/>
              <a:ext cx="677143" cy="257396"/>
            </a:xfrm>
            <a:prstGeom prst="roundRect">
              <a:avLst/>
            </a:prstGeom>
            <a:gradFill rotWithShape="1">
              <a:gsLst>
                <a:gs pos="0">
                  <a:srgbClr val="9BBB59">
                    <a:tint val="50000"/>
                    <a:satMod val="300000"/>
                  </a:srgbClr>
                </a:gs>
                <a:gs pos="35000">
                  <a:srgbClr val="9BBB59">
                    <a:tint val="37000"/>
                    <a:satMod val="300000"/>
                  </a:srgbClr>
                </a:gs>
                <a:gs pos="100000">
                  <a:srgbClr val="9BBB59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BBB59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ESB </a:t>
              </a:r>
            </a:p>
            <a:p>
              <a:pPr marL="0" marR="0" lvl="0" indent="0" algn="ctr" defTabSz="548183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Agent </a:t>
              </a:r>
              <a:r>
                <a:rPr kumimoji="0" lang="en-US" altLang="ko-KR" sz="9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#2</a:t>
              </a:r>
              <a:endParaRPr kumimoji="0" lang="en-US" altLang="ko-KR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52F8539-2A8E-47EE-C42F-AA8861151A02}"/>
              </a:ext>
            </a:extLst>
          </p:cNvPr>
          <p:cNvSpPr txBox="1"/>
          <p:nvPr/>
        </p:nvSpPr>
        <p:spPr>
          <a:xfrm>
            <a:off x="856427" y="92098"/>
            <a:ext cx="97142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A681F059-4E45-3DF7-5965-AFF7083A1AA3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5B1C94-062D-5B30-E0EA-3DE3AF23E239}"/>
              </a:ext>
            </a:extLst>
          </p:cNvPr>
          <p:cNvSpPr txBox="1"/>
          <p:nvPr/>
        </p:nvSpPr>
        <p:spPr>
          <a:xfrm>
            <a:off x="335359" y="467380"/>
            <a:ext cx="6120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긴급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비긴급신고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테스트 연계 및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이행시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호연계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구성</a:t>
            </a:r>
          </a:p>
        </p:txBody>
      </p:sp>
    </p:spTree>
    <p:extLst>
      <p:ext uri="{BB962C8B-B14F-4D97-AF65-F5344CB8AC3E}">
        <p14:creationId xmlns:p14="http://schemas.microsoft.com/office/powerpoint/2010/main" val="19875082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8652E08-3274-D35D-CC5D-80CBB5CFF183}"/>
              </a:ext>
            </a:extLst>
          </p:cNvPr>
          <p:cNvGrpSpPr/>
          <p:nvPr/>
        </p:nvGrpSpPr>
        <p:grpSpPr>
          <a:xfrm>
            <a:off x="435900" y="980728"/>
            <a:ext cx="11204571" cy="5593624"/>
            <a:chOff x="2186627" y="1514625"/>
            <a:chExt cx="12963966" cy="6946624"/>
          </a:xfrm>
        </p:grpSpPr>
        <p:sp>
          <p:nvSpPr>
            <p:cNvPr id="3" name="직사각형 2"/>
            <p:cNvSpPr/>
            <p:nvPr/>
          </p:nvSpPr>
          <p:spPr>
            <a:xfrm>
              <a:off x="2583849" y="1925567"/>
              <a:ext cx="11985780" cy="643788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defTabSz="587704"/>
              <a:endParaRPr lang="ko-KR" altLang="en-US" sz="605" spc="-34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ollehche_v2" pitchFamily="18" charset="-127"/>
              </a:endParaRPr>
            </a:p>
          </p:txBody>
        </p:sp>
        <p:cxnSp>
          <p:nvCxnSpPr>
            <p:cNvPr id="4" name="직선 연결선 3"/>
            <p:cNvCxnSpPr/>
            <p:nvPr/>
          </p:nvCxnSpPr>
          <p:spPr>
            <a:xfrm>
              <a:off x="10585115" y="1982578"/>
              <a:ext cx="0" cy="647867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직선 연결선 4"/>
            <p:cNvCxnSpPr/>
            <p:nvPr/>
          </p:nvCxnSpPr>
          <p:spPr>
            <a:xfrm>
              <a:off x="6560687" y="1982578"/>
              <a:ext cx="0" cy="647867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직선 화살표 연결선 5"/>
            <p:cNvCxnSpPr/>
            <p:nvPr/>
          </p:nvCxnSpPr>
          <p:spPr>
            <a:xfrm>
              <a:off x="3828739" y="2460970"/>
              <a:ext cx="1054476" cy="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꺾인 연결선 6"/>
            <p:cNvCxnSpPr>
              <a:stCxn id="85" idx="3"/>
              <a:endCxn id="133" idx="6"/>
            </p:cNvCxnSpPr>
            <p:nvPr/>
          </p:nvCxnSpPr>
          <p:spPr>
            <a:xfrm rot="5400000">
              <a:off x="4140988" y="2577220"/>
              <a:ext cx="654980" cy="1078089"/>
            </a:xfrm>
            <a:prstGeom prst="bentConnector2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꺾인 연결선 284"/>
            <p:cNvCxnSpPr>
              <a:stCxn id="47" idx="0"/>
              <a:endCxn id="10" idx="2"/>
            </p:cNvCxnSpPr>
            <p:nvPr/>
          </p:nvCxnSpPr>
          <p:spPr>
            <a:xfrm flipV="1">
              <a:off x="3512704" y="4175003"/>
              <a:ext cx="1380775" cy="1424811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9" name="직선 화살표 연결선 8"/>
            <p:cNvCxnSpPr/>
            <p:nvPr/>
          </p:nvCxnSpPr>
          <p:spPr>
            <a:xfrm flipH="1">
              <a:off x="3477941" y="4082900"/>
              <a:ext cx="1" cy="1517258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0" name="Rectangle 68"/>
            <p:cNvSpPr>
              <a:spLocks noChangeArrowheads="1"/>
            </p:cNvSpPr>
            <p:nvPr/>
          </p:nvSpPr>
          <p:spPr bwMode="auto">
            <a:xfrm>
              <a:off x="4250534" y="3882793"/>
              <a:ext cx="1285888" cy="292212"/>
            </a:xfrm>
            <a:prstGeom prst="rect">
              <a:avLst/>
            </a:prstGeom>
            <a:solidFill>
              <a:schemeClr val="accent2"/>
            </a:solid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ko-KR" altLang="en-US" sz="672" spc="-34" dirty="0" err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호연계</a:t>
              </a:r>
              <a:r>
                <a:rPr lang="ko-KR" altLang="en-US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G/W</a:t>
              </a:r>
              <a:endParaRPr lang="ko-KR" altLang="ko-KR" sz="672" spc="-34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" name="Rectangle 68"/>
            <p:cNvSpPr>
              <a:spLocks noChangeArrowheads="1"/>
            </p:cNvSpPr>
            <p:nvPr/>
          </p:nvSpPr>
          <p:spPr bwMode="auto">
            <a:xfrm>
              <a:off x="4803962" y="7500819"/>
              <a:ext cx="1285888" cy="292212"/>
            </a:xfrm>
            <a:prstGeom prst="rect">
              <a:avLst/>
            </a:prstGeom>
            <a:pattFill prst="wdUpDiag">
              <a:fgClr>
                <a:schemeClr val="bg1">
                  <a:lumMod val="65000"/>
                </a:schemeClr>
              </a:fgClr>
              <a:bgClr>
                <a:srgbClr val="AEAEAE"/>
              </a:bgClr>
            </a:patt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en-US" altLang="ko-KR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EAI/ESB Adapter</a:t>
              </a:r>
              <a:endParaRPr lang="ko-KR" altLang="ko-KR" sz="672" spc="-34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2" name="직선 화살표 연결선 11"/>
            <p:cNvCxnSpPr>
              <a:stCxn id="49" idx="2"/>
              <a:endCxn id="72" idx="0"/>
            </p:cNvCxnSpPr>
            <p:nvPr/>
          </p:nvCxnSpPr>
          <p:spPr>
            <a:xfrm flipH="1">
              <a:off x="3530663" y="6674635"/>
              <a:ext cx="10" cy="47371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직선 화살표 연결선 12"/>
            <p:cNvCxnSpPr/>
            <p:nvPr/>
          </p:nvCxnSpPr>
          <p:spPr>
            <a:xfrm flipH="1" flipV="1">
              <a:off x="3993631" y="7640034"/>
              <a:ext cx="787714" cy="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14" name="그룹 13"/>
            <p:cNvGrpSpPr/>
            <p:nvPr/>
          </p:nvGrpSpPr>
          <p:grpSpPr>
            <a:xfrm>
              <a:off x="4014375" y="4202485"/>
              <a:ext cx="1407786" cy="1807879"/>
              <a:chOff x="1584497" y="3809879"/>
              <a:chExt cx="1293797" cy="1227383"/>
            </a:xfrm>
          </p:grpSpPr>
          <p:cxnSp>
            <p:nvCxnSpPr>
              <p:cNvPr id="15" name="꺾인 연결선 14"/>
              <p:cNvCxnSpPr/>
              <p:nvPr/>
            </p:nvCxnSpPr>
            <p:spPr>
              <a:xfrm flipV="1">
                <a:off x="1584497" y="3809879"/>
                <a:ext cx="1199515" cy="1135776"/>
              </a:xfrm>
              <a:prstGeom prst="bentConnector2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6" name="꺾인 연결선 15"/>
              <p:cNvCxnSpPr/>
              <p:nvPr/>
            </p:nvCxnSpPr>
            <p:spPr>
              <a:xfrm rot="10800000" flipV="1">
                <a:off x="1586754" y="3846264"/>
                <a:ext cx="1291540" cy="1190998"/>
              </a:xfrm>
              <a:prstGeom prst="bentConnector3">
                <a:avLst>
                  <a:gd name="adj1" fmla="val -1223"/>
                </a:avLst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cxnSp>
          <p:nvCxnSpPr>
            <p:cNvPr id="17" name="꺾인 연결선 16"/>
            <p:cNvCxnSpPr>
              <a:stCxn id="82" idx="6"/>
              <a:endCxn id="59" idx="6"/>
            </p:cNvCxnSpPr>
            <p:nvPr/>
          </p:nvCxnSpPr>
          <p:spPr>
            <a:xfrm>
              <a:off x="11339455" y="2498175"/>
              <a:ext cx="1785949" cy="3512973"/>
            </a:xfrm>
            <a:prstGeom prst="bentConnector3">
              <a:avLst>
                <a:gd name="adj1" fmla="val 129723"/>
              </a:avLst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Rectangle 68"/>
            <p:cNvSpPr>
              <a:spLocks noChangeArrowheads="1"/>
            </p:cNvSpPr>
            <p:nvPr/>
          </p:nvSpPr>
          <p:spPr bwMode="auto">
            <a:xfrm flipH="1">
              <a:off x="10188030" y="3882793"/>
              <a:ext cx="1286177" cy="292212"/>
            </a:xfrm>
            <a:prstGeom prst="rect">
              <a:avLst/>
            </a:prstGeom>
            <a:solidFill>
              <a:schemeClr val="accent2"/>
            </a:solid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ko-KR" altLang="en-US" sz="672" spc="-34" dirty="0" err="1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호연계</a:t>
              </a:r>
              <a:r>
                <a:rPr lang="ko-KR" altLang="en-US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G/W</a:t>
              </a:r>
              <a:endParaRPr lang="ko-KR" altLang="ko-KR" sz="672" spc="-34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9" name="Rectangle 68"/>
            <p:cNvSpPr>
              <a:spLocks noChangeArrowheads="1"/>
            </p:cNvSpPr>
            <p:nvPr/>
          </p:nvSpPr>
          <p:spPr bwMode="auto">
            <a:xfrm flipH="1">
              <a:off x="9965177" y="7500819"/>
              <a:ext cx="1286177" cy="292212"/>
            </a:xfrm>
            <a:prstGeom prst="rect">
              <a:avLst/>
            </a:prstGeom>
            <a:pattFill prst="wdUpDiag">
              <a:fgClr>
                <a:schemeClr val="bg1">
                  <a:lumMod val="65000"/>
                </a:schemeClr>
              </a:fgClr>
              <a:bgClr>
                <a:srgbClr val="AEAEAE"/>
              </a:bgClr>
            </a:patt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en-US" altLang="ko-KR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EAI/ESB Adapter</a:t>
              </a:r>
              <a:endParaRPr lang="ko-KR" altLang="ko-KR" sz="672" spc="-34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20" name="직선 화살표 연결선 19"/>
            <p:cNvCxnSpPr/>
            <p:nvPr/>
          </p:nvCxnSpPr>
          <p:spPr>
            <a:xfrm>
              <a:off x="12736511" y="6603887"/>
              <a:ext cx="0" cy="508647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직선 화살표 연결선 20"/>
            <p:cNvCxnSpPr>
              <a:stCxn id="19" idx="1"/>
            </p:cNvCxnSpPr>
            <p:nvPr/>
          </p:nvCxnSpPr>
          <p:spPr>
            <a:xfrm flipV="1">
              <a:off x="11251353" y="7640034"/>
              <a:ext cx="964841" cy="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2" name="직선 화살표 연결선 21"/>
            <p:cNvCxnSpPr/>
            <p:nvPr/>
          </p:nvCxnSpPr>
          <p:spPr>
            <a:xfrm>
              <a:off x="5547803" y="2483551"/>
              <a:ext cx="4959540" cy="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직선 화살표 연결선 22"/>
            <p:cNvCxnSpPr/>
            <p:nvPr/>
          </p:nvCxnSpPr>
          <p:spPr>
            <a:xfrm flipH="1">
              <a:off x="6089849" y="7628471"/>
              <a:ext cx="3875329" cy="0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" name="Rectangle 68"/>
            <p:cNvSpPr>
              <a:spLocks noChangeArrowheads="1"/>
            </p:cNvSpPr>
            <p:nvPr/>
          </p:nvSpPr>
          <p:spPr bwMode="auto">
            <a:xfrm>
              <a:off x="7387692" y="7490730"/>
              <a:ext cx="1285888" cy="292212"/>
            </a:xfrm>
            <a:prstGeom prst="rect">
              <a:avLst/>
            </a:prstGeom>
            <a:pattFill prst="wdUpDiag">
              <a:fgClr>
                <a:schemeClr val="bg1">
                  <a:lumMod val="65000"/>
                </a:schemeClr>
              </a:fgClr>
              <a:bgClr>
                <a:srgbClr val="AEAEAE"/>
              </a:bgClr>
            </a:patt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en-US" altLang="ko-KR" sz="672" spc="-34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EAI/ESB Adapter</a:t>
              </a:r>
              <a:endParaRPr lang="ko-KR" altLang="ko-KR" sz="672" spc="-34" dirty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25" name="직선 화살표 연결선 24"/>
            <p:cNvCxnSpPr>
              <a:stCxn id="24" idx="0"/>
              <a:endCxn id="52" idx="2"/>
            </p:cNvCxnSpPr>
            <p:nvPr/>
          </p:nvCxnSpPr>
          <p:spPr>
            <a:xfrm flipV="1">
              <a:off x="8030636" y="6862588"/>
              <a:ext cx="1311" cy="628142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6" name="Text Box 31"/>
            <p:cNvSpPr txBox="1">
              <a:spLocks noChangeArrowheads="1"/>
            </p:cNvSpPr>
            <p:nvPr/>
          </p:nvSpPr>
          <p:spPr bwMode="auto">
            <a:xfrm>
              <a:off x="4161398" y="2220269"/>
              <a:ext cx="741878" cy="119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7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신고</a:t>
              </a:r>
              <a:endParaRPr lang="en-US" altLang="ko-KR" sz="672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  <a:cs typeface="나눔고딕"/>
              </a:endParaRPr>
            </a:p>
          </p:txBody>
        </p:sp>
        <p:sp>
          <p:nvSpPr>
            <p:cNvPr id="27" name="Text Box 31"/>
            <p:cNvSpPr txBox="1">
              <a:spLocks noChangeArrowheads="1"/>
            </p:cNvSpPr>
            <p:nvPr/>
          </p:nvSpPr>
          <p:spPr bwMode="auto">
            <a:xfrm>
              <a:off x="4594519" y="5335164"/>
              <a:ext cx="3854161" cy="335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선점 요청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/>
                <a:t>Data : </a:t>
              </a:r>
              <a:r>
                <a:rPr lang="ko-KR" altLang="en-US" sz="605" dirty="0"/>
                <a:t>요청기관코드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송신내선번호</a:t>
              </a:r>
              <a:r>
                <a:rPr lang="en-US" altLang="ko-KR" sz="605" dirty="0"/>
                <a:t>KEY:</a:t>
              </a:r>
            </a:p>
            <a:p>
              <a:pPr algn="l"/>
              <a:r>
                <a:rPr lang="ko-KR" altLang="en-US" sz="605" dirty="0"/>
                <a:t>이첩시간</a:t>
              </a:r>
              <a:r>
                <a:rPr lang="en-US" altLang="ko-KR" sz="605" dirty="0"/>
                <a:t>:ANI:</a:t>
              </a:r>
              <a:r>
                <a:rPr lang="ko-KR" altLang="en-US" sz="605" dirty="0"/>
                <a:t>위치정보</a:t>
              </a:r>
              <a:r>
                <a:rPr lang="en-US" altLang="ko-KR" sz="605" dirty="0"/>
                <a:t>(</a:t>
              </a:r>
              <a:r>
                <a:rPr lang="ko-KR" altLang="en-US" sz="605" dirty="0"/>
                <a:t>위경도 </a:t>
              </a:r>
              <a:r>
                <a:rPr lang="en-US" altLang="ko-KR" sz="605" dirty="0"/>
                <a:t>XY</a:t>
              </a:r>
              <a:r>
                <a:rPr lang="ko-KR" altLang="en-US" sz="605" dirty="0"/>
                <a:t>좌표 포함</a:t>
              </a:r>
              <a:r>
                <a:rPr lang="en-US" altLang="ko-KR" sz="605" dirty="0"/>
                <a:t>):)</a:t>
              </a:r>
            </a:p>
          </p:txBody>
        </p:sp>
        <p:grpSp>
          <p:nvGrpSpPr>
            <p:cNvPr id="28" name="그룹 27"/>
            <p:cNvGrpSpPr/>
            <p:nvPr/>
          </p:nvGrpSpPr>
          <p:grpSpPr>
            <a:xfrm>
              <a:off x="5547803" y="3961730"/>
              <a:ext cx="4640227" cy="126452"/>
              <a:chOff x="3322374" y="3246794"/>
              <a:chExt cx="3244968" cy="115350"/>
            </a:xfrm>
          </p:grpSpPr>
          <p:cxnSp>
            <p:nvCxnSpPr>
              <p:cNvPr id="29" name="직선 화살표 연결선 28"/>
              <p:cNvCxnSpPr/>
              <p:nvPr/>
            </p:nvCxnSpPr>
            <p:spPr>
              <a:xfrm>
                <a:off x="3322374" y="3246794"/>
                <a:ext cx="3244968" cy="0"/>
              </a:xfrm>
              <a:prstGeom prst="straightConnector1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30" name="직선 화살표 연결선 29"/>
              <p:cNvCxnSpPr/>
              <p:nvPr/>
            </p:nvCxnSpPr>
            <p:spPr>
              <a:xfrm flipH="1">
                <a:off x="3322374" y="3362144"/>
                <a:ext cx="3244968" cy="0"/>
              </a:xfrm>
              <a:prstGeom prst="straightConnector1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31" name="Text Box 31"/>
            <p:cNvSpPr txBox="1">
              <a:spLocks noChangeArrowheads="1"/>
            </p:cNvSpPr>
            <p:nvPr/>
          </p:nvSpPr>
          <p:spPr bwMode="auto">
            <a:xfrm>
              <a:off x="4446361" y="4319282"/>
              <a:ext cx="2642044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 err="1"/>
                <a:t>접수대</a:t>
              </a:r>
              <a:r>
                <a:rPr lang="ko-KR" altLang="en-US" sz="672" b="1" dirty="0"/>
                <a:t> 모니터링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로그인시</a:t>
              </a:r>
              <a:r>
                <a:rPr lang="en-US" altLang="ko-KR" sz="605" dirty="0"/>
                <a:t>/</a:t>
              </a:r>
              <a:r>
                <a:rPr lang="ko-KR" altLang="en-US" sz="605" dirty="0"/>
                <a:t>상태 </a:t>
              </a:r>
              <a:r>
                <a:rPr lang="ko-KR" altLang="en-US" sz="605" dirty="0" err="1"/>
                <a:t>변경시</a:t>
              </a:r>
              <a:r>
                <a:rPr lang="ko-KR" altLang="en-US" sz="605" dirty="0"/>
                <a:t> 상태 수신</a:t>
              </a:r>
              <a:r>
                <a:rPr lang="en-US" altLang="ko-KR" sz="605" dirty="0"/>
                <a:t>)</a:t>
              </a:r>
            </a:p>
          </p:txBody>
        </p:sp>
        <p:sp>
          <p:nvSpPr>
            <p:cNvPr id="32" name="Text Box 31"/>
            <p:cNvSpPr txBox="1">
              <a:spLocks noChangeArrowheads="1"/>
            </p:cNvSpPr>
            <p:nvPr/>
          </p:nvSpPr>
          <p:spPr bwMode="auto">
            <a:xfrm>
              <a:off x="6597778" y="3440234"/>
              <a:ext cx="3742073" cy="454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선점 요청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/>
                <a:t>Data : </a:t>
              </a:r>
              <a:r>
                <a:rPr lang="ko-KR" altLang="en-US" sz="605" dirty="0"/>
                <a:t>요청기관코드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송신내선번호</a:t>
              </a:r>
              <a:r>
                <a:rPr lang="en-US" altLang="ko-KR" sz="605" dirty="0"/>
                <a:t>:KEY:</a:t>
              </a:r>
              <a:r>
                <a:rPr lang="ko-KR" altLang="en-US" sz="605" dirty="0"/>
                <a:t>이첩시간</a:t>
              </a:r>
              <a:r>
                <a:rPr lang="en-US" altLang="ko-KR" sz="605" dirty="0"/>
                <a:t>:</a:t>
              </a:r>
            </a:p>
            <a:p>
              <a:pPr algn="l"/>
              <a:r>
                <a:rPr lang="en-US" altLang="ko-KR" sz="605" dirty="0"/>
                <a:t>ANI:</a:t>
              </a:r>
              <a:r>
                <a:rPr lang="ko-KR" altLang="en-US" sz="605" dirty="0"/>
                <a:t>위치정보</a:t>
              </a:r>
              <a:r>
                <a:rPr lang="en-US" altLang="ko-KR" sz="605" dirty="0"/>
                <a:t>(</a:t>
              </a:r>
              <a:r>
                <a:rPr lang="ko-KR" altLang="en-US" sz="605" dirty="0"/>
                <a:t>위경도 </a:t>
              </a:r>
              <a:r>
                <a:rPr lang="en-US" altLang="ko-KR" sz="605" dirty="0"/>
                <a:t>XY</a:t>
              </a:r>
              <a:r>
                <a:rPr lang="ko-KR" altLang="en-US" sz="605" dirty="0"/>
                <a:t>좌표 포함</a:t>
              </a:r>
              <a:r>
                <a:rPr lang="en-US" altLang="ko-KR" sz="605" dirty="0"/>
                <a:t>):)</a:t>
              </a:r>
            </a:p>
            <a:p>
              <a:pPr algn="l"/>
              <a:endParaRPr lang="en-US" altLang="ko-KR" sz="672" dirty="0"/>
            </a:p>
          </p:txBody>
        </p:sp>
        <p:sp>
          <p:nvSpPr>
            <p:cNvPr id="33" name="Text Box 31"/>
            <p:cNvSpPr txBox="1">
              <a:spLocks noChangeArrowheads="1"/>
            </p:cNvSpPr>
            <p:nvPr/>
          </p:nvSpPr>
          <p:spPr bwMode="auto">
            <a:xfrm>
              <a:off x="7245836" y="4307357"/>
              <a:ext cx="2451265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선점 결과 송신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 err="1"/>
                <a:t>Data:KEY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선점된 내선번호</a:t>
              </a:r>
              <a:r>
                <a:rPr lang="en-US" altLang="ko-KR" sz="605" dirty="0"/>
                <a:t>)</a:t>
              </a:r>
            </a:p>
          </p:txBody>
        </p:sp>
        <p:sp>
          <p:nvSpPr>
            <p:cNvPr id="34" name="Text Box 31"/>
            <p:cNvSpPr txBox="1">
              <a:spLocks noChangeArrowheads="1"/>
            </p:cNvSpPr>
            <p:nvPr/>
          </p:nvSpPr>
          <p:spPr bwMode="auto">
            <a:xfrm>
              <a:off x="4599385" y="6194602"/>
              <a:ext cx="2489021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선점 결과 송신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 err="1"/>
                <a:t>Data:KEY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선점된 내선번호</a:t>
              </a:r>
              <a:r>
                <a:rPr lang="en-US" altLang="ko-KR" sz="605" dirty="0"/>
                <a:t>)</a:t>
              </a:r>
            </a:p>
          </p:txBody>
        </p:sp>
        <p:sp>
          <p:nvSpPr>
            <p:cNvPr id="35" name="Text Box 31"/>
            <p:cNvSpPr txBox="1">
              <a:spLocks noChangeArrowheads="1"/>
            </p:cNvSpPr>
            <p:nvPr/>
          </p:nvSpPr>
          <p:spPr bwMode="auto">
            <a:xfrm>
              <a:off x="7016351" y="2711126"/>
              <a:ext cx="2923868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  <a:lvl2pPr marL="457200" eaLnBrk="0" hangingPunct="0">
                <a:defRPr>
                  <a:latin typeface="굴림" pitchFamily="50" charset="-127"/>
                  <a:ea typeface="굴림" pitchFamily="50" charset="-127"/>
                </a:defRPr>
              </a:lvl2pPr>
              <a:lvl3pPr marL="914400" eaLnBrk="0" hangingPunct="0">
                <a:defRPr>
                  <a:latin typeface="굴림" pitchFamily="50" charset="-127"/>
                  <a:ea typeface="굴림" pitchFamily="50" charset="-127"/>
                </a:defRPr>
              </a:lvl3pPr>
              <a:lvl4pPr marL="1371600" eaLnBrk="0" hangingPunct="0">
                <a:defRPr>
                  <a:latin typeface="굴림" pitchFamily="50" charset="-127"/>
                  <a:ea typeface="굴림" pitchFamily="50" charset="-127"/>
                </a:defRPr>
              </a:lvl4pPr>
              <a:lvl5pPr marL="1828800" eaLnBrk="0" hangingPunct="0">
                <a:defRPr>
                  <a:latin typeface="굴림" pitchFamily="50" charset="-127"/>
                  <a:ea typeface="굴림" pitchFamily="50" charset="-127"/>
                </a:defRPr>
              </a:lvl5pPr>
              <a:lvl6pPr marL="2286000" defTabSz="914400">
                <a:defRPr>
                  <a:latin typeface="굴림" pitchFamily="50" charset="-127"/>
                  <a:ea typeface="굴림" pitchFamily="50" charset="-127"/>
                </a:defRPr>
              </a:lvl6pPr>
              <a:lvl7pPr marL="2743200" defTabSz="914400">
                <a:defRPr>
                  <a:latin typeface="굴림" pitchFamily="50" charset="-127"/>
                  <a:ea typeface="굴림" pitchFamily="50" charset="-127"/>
                </a:defRPr>
              </a:lvl7pPr>
              <a:lvl8pPr marL="3200400" defTabSz="914400">
                <a:defRPr>
                  <a:latin typeface="굴림" pitchFamily="50" charset="-127"/>
                  <a:ea typeface="굴림" pitchFamily="50" charset="-127"/>
                </a:defRPr>
              </a:lvl8pPr>
              <a:lvl9pPr marL="3657600" defTabSz="914400">
                <a:defRPr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/>
              <a:r>
                <a:rPr lang="ko-KR" altLang="en-US" sz="672" b="1" dirty="0"/>
                <a:t>신고전화 이관 기관으로 </a:t>
              </a:r>
              <a:r>
                <a:rPr lang="ko-KR" altLang="en-US" sz="672" b="1" dirty="0" err="1"/>
                <a:t>호연결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en-US" altLang="ko-KR" sz="605" dirty="0" err="1"/>
                <a:t>Dst</a:t>
              </a:r>
              <a:r>
                <a:rPr lang="en-US" altLang="ko-KR" sz="605" dirty="0"/>
                <a:t> : </a:t>
              </a:r>
              <a:r>
                <a:rPr lang="ko-KR" altLang="en-US" sz="605" dirty="0" err="1"/>
                <a:t>대상중계선호출코드</a:t>
              </a:r>
              <a:r>
                <a:rPr lang="en-US" altLang="ko-KR" sz="605" dirty="0"/>
                <a:t>+</a:t>
              </a:r>
              <a:r>
                <a:rPr lang="ko-KR" altLang="en-US" sz="605" dirty="0"/>
                <a:t>선점내선번호</a:t>
              </a:r>
              <a:r>
                <a:rPr lang="en-US" altLang="ko-KR" sz="605" dirty="0"/>
                <a:t>)</a:t>
              </a:r>
            </a:p>
          </p:txBody>
        </p:sp>
        <p:sp>
          <p:nvSpPr>
            <p:cNvPr id="36" name="Text Box 31"/>
            <p:cNvSpPr txBox="1">
              <a:spLocks noChangeArrowheads="1"/>
            </p:cNvSpPr>
            <p:nvPr/>
          </p:nvSpPr>
          <p:spPr bwMode="auto">
            <a:xfrm>
              <a:off x="13072907" y="6863831"/>
              <a:ext cx="2063907" cy="119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r>
                <a:rPr lang="ko-KR" altLang="en-US" sz="672" b="1" dirty="0"/>
                <a:t>이관된 연계 정보 수신</a:t>
              </a:r>
              <a:r>
                <a:rPr lang="en-US" altLang="ko-KR" sz="672" b="1" dirty="0"/>
                <a:t>/</a:t>
              </a:r>
              <a:r>
                <a:rPr lang="ko-KR" altLang="en-US" sz="672" b="1" dirty="0"/>
                <a:t>조회</a:t>
              </a:r>
              <a:endParaRPr lang="en-US" altLang="ko-KR" sz="672" b="1" dirty="0"/>
            </a:p>
          </p:txBody>
        </p:sp>
        <p:sp>
          <p:nvSpPr>
            <p:cNvPr id="37" name="Text Box 31"/>
            <p:cNvSpPr txBox="1">
              <a:spLocks noChangeArrowheads="1"/>
            </p:cNvSpPr>
            <p:nvPr/>
          </p:nvSpPr>
          <p:spPr bwMode="auto">
            <a:xfrm>
              <a:off x="3962551" y="6935498"/>
              <a:ext cx="3692822" cy="335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연계 대상기관으로 신고 정보 송신</a:t>
              </a:r>
              <a:r>
                <a:rPr lang="en-US" altLang="ko-KR" sz="672" b="1" dirty="0"/>
                <a:t>(DB </a:t>
              </a:r>
              <a:r>
                <a:rPr lang="ko-KR" altLang="en-US" sz="672" b="1" dirty="0"/>
                <a:t>입력</a:t>
              </a:r>
              <a:r>
                <a:rPr lang="en-US" altLang="ko-KR" sz="672" b="1" dirty="0"/>
                <a:t>)</a:t>
              </a:r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/>
                <a:t>Data : </a:t>
              </a:r>
              <a:r>
                <a:rPr lang="ko-KR" altLang="en-US" sz="605" dirty="0"/>
                <a:t>송신기관코드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송신내선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수신기관코드</a:t>
              </a:r>
              <a:r>
                <a:rPr lang="en-US" altLang="ko-KR" sz="605" dirty="0"/>
                <a:t>:</a:t>
              </a:r>
            </a:p>
            <a:p>
              <a:pPr algn="l"/>
              <a:r>
                <a:rPr lang="ko-KR" altLang="en-US" sz="605" dirty="0"/>
                <a:t>수신내선</a:t>
              </a:r>
              <a:r>
                <a:rPr lang="en-US" altLang="ko-KR" sz="605" dirty="0"/>
                <a:t>(</a:t>
              </a:r>
              <a:r>
                <a:rPr lang="ko-KR" altLang="en-US" sz="605" dirty="0"/>
                <a:t>선점내선</a:t>
              </a:r>
              <a:r>
                <a:rPr lang="en-US" altLang="ko-KR" sz="605" dirty="0"/>
                <a:t>):KEY:</a:t>
              </a:r>
              <a:r>
                <a:rPr lang="ko-KR" altLang="en-US" sz="605" dirty="0" err="1"/>
                <a:t>녹취링크정보</a:t>
              </a:r>
              <a:r>
                <a:rPr lang="en-US" altLang="ko-KR" sz="605" dirty="0"/>
                <a:t>:</a:t>
              </a:r>
              <a:r>
                <a:rPr lang="ko-KR" altLang="en-US" sz="605" dirty="0"/>
                <a:t>추가연계정보</a:t>
              </a:r>
              <a:endParaRPr lang="en-US" altLang="ko-KR" sz="605" dirty="0"/>
            </a:p>
          </p:txBody>
        </p:sp>
        <p:sp>
          <p:nvSpPr>
            <p:cNvPr id="38" name="Text Box 31"/>
            <p:cNvSpPr txBox="1">
              <a:spLocks noChangeArrowheads="1"/>
            </p:cNvSpPr>
            <p:nvPr/>
          </p:nvSpPr>
          <p:spPr bwMode="auto">
            <a:xfrm>
              <a:off x="3461755" y="4489145"/>
              <a:ext cx="726267" cy="119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  <a:lvl2pPr marL="457200" eaLnBrk="0" hangingPunct="0">
                <a:defRPr>
                  <a:latin typeface="굴림" pitchFamily="50" charset="-127"/>
                  <a:ea typeface="굴림" pitchFamily="50" charset="-127"/>
                </a:defRPr>
              </a:lvl2pPr>
              <a:lvl3pPr marL="914400" eaLnBrk="0" hangingPunct="0">
                <a:defRPr>
                  <a:latin typeface="굴림" pitchFamily="50" charset="-127"/>
                  <a:ea typeface="굴림" pitchFamily="50" charset="-127"/>
                </a:defRPr>
              </a:lvl3pPr>
              <a:lvl4pPr marL="1371600" eaLnBrk="0" hangingPunct="0">
                <a:defRPr>
                  <a:latin typeface="굴림" pitchFamily="50" charset="-127"/>
                  <a:ea typeface="굴림" pitchFamily="50" charset="-127"/>
                </a:defRPr>
              </a:lvl4pPr>
              <a:lvl5pPr marL="1828800" eaLnBrk="0" hangingPunct="0">
                <a:defRPr>
                  <a:latin typeface="굴림" pitchFamily="50" charset="-127"/>
                  <a:ea typeface="굴림" pitchFamily="50" charset="-127"/>
                </a:defRPr>
              </a:lvl5pPr>
              <a:lvl6pPr marL="2286000" defTabSz="914400">
                <a:defRPr>
                  <a:latin typeface="굴림" pitchFamily="50" charset="-127"/>
                  <a:ea typeface="굴림" pitchFamily="50" charset="-127"/>
                </a:defRPr>
              </a:lvl6pPr>
              <a:lvl7pPr marL="2743200" defTabSz="914400">
                <a:defRPr>
                  <a:latin typeface="굴림" pitchFamily="50" charset="-127"/>
                  <a:ea typeface="굴림" pitchFamily="50" charset="-127"/>
                </a:defRPr>
              </a:lvl7pPr>
              <a:lvl8pPr marL="3200400" defTabSz="914400">
                <a:defRPr>
                  <a:latin typeface="굴림" pitchFamily="50" charset="-127"/>
                  <a:ea typeface="굴림" pitchFamily="50" charset="-127"/>
                </a:defRPr>
              </a:lvl8pPr>
              <a:lvl9pPr marL="3657600" defTabSz="914400">
                <a:defRPr>
                  <a:latin typeface="굴림" pitchFamily="50" charset="-127"/>
                  <a:ea typeface="굴림" pitchFamily="50" charset="-127"/>
                </a:defRPr>
              </a:lvl9pPr>
            </a:lstStyle>
            <a:p>
              <a:r>
                <a:rPr lang="ko-KR" altLang="en-US" sz="672" b="1" dirty="0"/>
                <a:t>신고 접수</a:t>
              </a:r>
              <a:endParaRPr lang="en-US" altLang="ko-KR" sz="672" b="1" dirty="0"/>
            </a:p>
          </p:txBody>
        </p:sp>
        <p:sp>
          <p:nvSpPr>
            <p:cNvPr id="39" name="Text Box 31"/>
            <p:cNvSpPr txBox="1">
              <a:spLocks noChangeArrowheads="1"/>
            </p:cNvSpPr>
            <p:nvPr/>
          </p:nvSpPr>
          <p:spPr bwMode="auto">
            <a:xfrm>
              <a:off x="12210065" y="4118367"/>
              <a:ext cx="1930021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/>
                <a:t>선점처리 요청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(Ready-&gt;</a:t>
              </a:r>
              <a:r>
                <a:rPr lang="en-US" altLang="ko-KR" sz="605" dirty="0" err="1"/>
                <a:t>NotReady</a:t>
              </a:r>
              <a:r>
                <a:rPr lang="en-US" altLang="ko-KR" sz="605" dirty="0"/>
                <a:t>)</a:t>
              </a:r>
            </a:p>
          </p:txBody>
        </p:sp>
        <p:cxnSp>
          <p:nvCxnSpPr>
            <p:cNvPr id="40" name="꺾인 연결선 321"/>
            <p:cNvCxnSpPr>
              <a:stCxn id="59" idx="1"/>
              <a:endCxn id="18" idx="1"/>
            </p:cNvCxnSpPr>
            <p:nvPr/>
          </p:nvCxnSpPr>
          <p:spPr>
            <a:xfrm flipH="1" flipV="1">
              <a:off x="11474206" y="4028898"/>
              <a:ext cx="939791" cy="1691394"/>
            </a:xfrm>
            <a:prstGeom prst="straightConnector1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1" name="Text Box 31"/>
            <p:cNvSpPr txBox="1">
              <a:spLocks noChangeArrowheads="1"/>
            </p:cNvSpPr>
            <p:nvPr/>
          </p:nvSpPr>
          <p:spPr bwMode="auto">
            <a:xfrm>
              <a:off x="10163106" y="6442197"/>
              <a:ext cx="2354617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  <a:lvl2pPr marL="457200" eaLnBrk="0" hangingPunct="0">
                <a:defRPr>
                  <a:latin typeface="굴림" pitchFamily="50" charset="-127"/>
                  <a:ea typeface="굴림" pitchFamily="50" charset="-127"/>
                </a:defRPr>
              </a:lvl2pPr>
              <a:lvl3pPr marL="914400" eaLnBrk="0" hangingPunct="0">
                <a:defRPr>
                  <a:latin typeface="굴림" pitchFamily="50" charset="-127"/>
                  <a:ea typeface="굴림" pitchFamily="50" charset="-127"/>
                </a:defRPr>
              </a:lvl3pPr>
              <a:lvl4pPr marL="1371600" eaLnBrk="0" hangingPunct="0">
                <a:defRPr>
                  <a:latin typeface="굴림" pitchFamily="50" charset="-127"/>
                  <a:ea typeface="굴림" pitchFamily="50" charset="-127"/>
                </a:defRPr>
              </a:lvl4pPr>
              <a:lvl5pPr marL="1828800" eaLnBrk="0" hangingPunct="0">
                <a:defRPr>
                  <a:latin typeface="굴림" pitchFamily="50" charset="-127"/>
                  <a:ea typeface="굴림" pitchFamily="50" charset="-127"/>
                </a:defRPr>
              </a:lvl5pPr>
              <a:lvl6pPr marL="2286000" defTabSz="914400">
                <a:defRPr>
                  <a:latin typeface="굴림" pitchFamily="50" charset="-127"/>
                  <a:ea typeface="굴림" pitchFamily="50" charset="-127"/>
                </a:defRPr>
              </a:lvl6pPr>
              <a:lvl7pPr marL="2743200" defTabSz="914400">
                <a:defRPr>
                  <a:latin typeface="굴림" pitchFamily="50" charset="-127"/>
                  <a:ea typeface="굴림" pitchFamily="50" charset="-127"/>
                </a:defRPr>
              </a:lvl7pPr>
              <a:lvl8pPr marL="3200400" defTabSz="914400">
                <a:defRPr>
                  <a:latin typeface="굴림" pitchFamily="50" charset="-127"/>
                  <a:ea typeface="굴림" pitchFamily="50" charset="-127"/>
                </a:defRPr>
              </a:lvl8pPr>
              <a:lvl9pPr marL="3657600" defTabSz="914400">
                <a:defRPr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/>
              <a:r>
                <a:rPr lang="ko-KR" altLang="en-US" sz="672" b="1" dirty="0"/>
                <a:t>선점 결과 송신</a:t>
              </a:r>
              <a:r>
                <a:rPr lang="en-US" altLang="ko-KR" sz="672" b="1" dirty="0"/>
                <a:t>(</a:t>
              </a:r>
              <a:r>
                <a:rPr lang="ko-KR" altLang="en-US" sz="672" b="1" dirty="0"/>
                <a:t>성공</a:t>
              </a:r>
              <a:r>
                <a:rPr lang="en-US" altLang="ko-KR" sz="672" b="1" dirty="0"/>
                <a:t>)</a:t>
              </a:r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 err="1"/>
                <a:t>Data:KEY</a:t>
              </a:r>
              <a:r>
                <a:rPr lang="en-US" altLang="ko-KR" sz="605" dirty="0"/>
                <a:t>:</a:t>
              </a:r>
              <a:r>
                <a:rPr lang="ko-KR" altLang="en-US" sz="605" dirty="0" err="1"/>
                <a:t>접수대</a:t>
              </a:r>
              <a:r>
                <a:rPr lang="ko-KR" altLang="en-US" sz="605" dirty="0"/>
                <a:t> 내선번호</a:t>
              </a:r>
              <a:r>
                <a:rPr lang="en-US" altLang="ko-KR" sz="605" dirty="0"/>
                <a:t>)</a:t>
              </a:r>
            </a:p>
          </p:txBody>
        </p:sp>
        <p:sp>
          <p:nvSpPr>
            <p:cNvPr id="42" name="Text Box 31"/>
            <p:cNvSpPr txBox="1">
              <a:spLocks noChangeArrowheads="1"/>
            </p:cNvSpPr>
            <p:nvPr/>
          </p:nvSpPr>
          <p:spPr bwMode="auto">
            <a:xfrm>
              <a:off x="12103782" y="2226560"/>
              <a:ext cx="1778318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  <a:lvl2pPr marL="457200" eaLnBrk="0" hangingPunct="0">
                <a:defRPr>
                  <a:latin typeface="굴림" pitchFamily="50" charset="-127"/>
                  <a:ea typeface="굴림" pitchFamily="50" charset="-127"/>
                </a:defRPr>
              </a:lvl2pPr>
              <a:lvl3pPr marL="914400" eaLnBrk="0" hangingPunct="0">
                <a:defRPr>
                  <a:latin typeface="굴림" pitchFamily="50" charset="-127"/>
                  <a:ea typeface="굴림" pitchFamily="50" charset="-127"/>
                </a:defRPr>
              </a:lvl3pPr>
              <a:lvl4pPr marL="1371600" eaLnBrk="0" hangingPunct="0">
                <a:defRPr>
                  <a:latin typeface="굴림" pitchFamily="50" charset="-127"/>
                  <a:ea typeface="굴림" pitchFamily="50" charset="-127"/>
                </a:defRPr>
              </a:lvl4pPr>
              <a:lvl5pPr marL="1828800" eaLnBrk="0" hangingPunct="0">
                <a:defRPr>
                  <a:latin typeface="굴림" pitchFamily="50" charset="-127"/>
                  <a:ea typeface="굴림" pitchFamily="50" charset="-127"/>
                </a:defRPr>
              </a:lvl5pPr>
              <a:lvl6pPr marL="2286000" defTabSz="914400">
                <a:defRPr>
                  <a:latin typeface="굴림" pitchFamily="50" charset="-127"/>
                  <a:ea typeface="굴림" pitchFamily="50" charset="-127"/>
                </a:defRPr>
              </a:lvl6pPr>
              <a:lvl7pPr marL="2743200" defTabSz="914400">
                <a:defRPr>
                  <a:latin typeface="굴림" pitchFamily="50" charset="-127"/>
                  <a:ea typeface="굴림" pitchFamily="50" charset="-127"/>
                </a:defRPr>
              </a:lvl7pPr>
              <a:lvl8pPr marL="3200400" defTabSz="914400">
                <a:defRPr>
                  <a:latin typeface="굴림" pitchFamily="50" charset="-127"/>
                  <a:ea typeface="굴림" pitchFamily="50" charset="-127"/>
                </a:defRPr>
              </a:lvl8pPr>
              <a:lvl9pPr marL="3657600" defTabSz="914400">
                <a:defRPr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/>
              <a:r>
                <a:rPr lang="ko-KR" altLang="en-US" sz="672" b="1" dirty="0" err="1"/>
                <a:t>접수대</a:t>
              </a:r>
              <a:r>
                <a:rPr lang="ko-KR" altLang="en-US" sz="672" b="1" dirty="0"/>
                <a:t> 호 연결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 err="1"/>
                <a:t>신고자번호로</a:t>
              </a:r>
              <a:r>
                <a:rPr lang="ko-KR" altLang="en-US" sz="605" dirty="0"/>
                <a:t> 호 </a:t>
              </a:r>
              <a:r>
                <a:rPr lang="ko-KR" altLang="en-US" sz="605" dirty="0" err="1"/>
                <a:t>인입</a:t>
              </a:r>
              <a:r>
                <a:rPr lang="en-US" altLang="ko-KR" sz="605" dirty="0"/>
                <a:t>)</a:t>
              </a: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3113941" y="2087205"/>
              <a:ext cx="833465" cy="822662"/>
              <a:chOff x="8965521" y="6650560"/>
              <a:chExt cx="640201" cy="468464"/>
            </a:xfrm>
          </p:grpSpPr>
          <p:sp>
            <p:nvSpPr>
              <p:cNvPr id="44" name="Oval 1038"/>
              <p:cNvSpPr>
                <a:spLocks noChangeArrowheads="1"/>
              </p:cNvSpPr>
              <p:nvPr/>
            </p:nvSpPr>
            <p:spPr bwMode="gray">
              <a:xfrm>
                <a:off x="8965521" y="6650560"/>
                <a:ext cx="640201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45" name="Freeform 7"/>
              <p:cNvSpPr>
                <a:spLocks noChangeAspect="1" noEditPoints="1"/>
              </p:cNvSpPr>
              <p:nvPr/>
            </p:nvSpPr>
            <p:spPr bwMode="auto">
              <a:xfrm>
                <a:off x="9058251" y="6748513"/>
                <a:ext cx="462612" cy="254197"/>
              </a:xfrm>
              <a:custGeom>
                <a:avLst/>
                <a:gdLst>
                  <a:gd name="T0" fmla="*/ 2388 w 3323"/>
                  <a:gd name="T1" fmla="*/ 1693 h 2526"/>
                  <a:gd name="T2" fmla="*/ 2403 w 3323"/>
                  <a:gd name="T3" fmla="*/ 1832 h 2526"/>
                  <a:gd name="T4" fmla="*/ 2592 w 3323"/>
                  <a:gd name="T5" fmla="*/ 2092 h 2526"/>
                  <a:gd name="T6" fmla="*/ 2852 w 3323"/>
                  <a:gd name="T7" fmla="*/ 2280 h 2526"/>
                  <a:gd name="T8" fmla="*/ 2991 w 3323"/>
                  <a:gd name="T9" fmla="*/ 2296 h 2526"/>
                  <a:gd name="T10" fmla="*/ 3122 w 3323"/>
                  <a:gd name="T11" fmla="*/ 2189 h 2526"/>
                  <a:gd name="T12" fmla="*/ 2860 w 3323"/>
                  <a:gd name="T13" fmla="*/ 2102 h 2526"/>
                  <a:gd name="T14" fmla="*/ 2748 w 3323"/>
                  <a:gd name="T15" fmla="*/ 2039 h 2526"/>
                  <a:gd name="T16" fmla="*/ 2593 w 3323"/>
                  <a:gd name="T17" fmla="*/ 1854 h 2526"/>
                  <a:gd name="T18" fmla="*/ 2665 w 3323"/>
                  <a:gd name="T19" fmla="*/ 1748 h 2526"/>
                  <a:gd name="T20" fmla="*/ 2797 w 3323"/>
                  <a:gd name="T21" fmla="*/ 1349 h 2526"/>
                  <a:gd name="T22" fmla="*/ 3189 w 3323"/>
                  <a:gd name="T23" fmla="*/ 1560 h 2526"/>
                  <a:gd name="T24" fmla="*/ 3320 w 3323"/>
                  <a:gd name="T25" fmla="*/ 1992 h 2526"/>
                  <a:gd name="T26" fmla="*/ 3109 w 3323"/>
                  <a:gd name="T27" fmla="*/ 2386 h 2526"/>
                  <a:gd name="T28" fmla="*/ 2677 w 3323"/>
                  <a:gd name="T29" fmla="*/ 2517 h 2526"/>
                  <a:gd name="T30" fmla="*/ 2284 w 3323"/>
                  <a:gd name="T31" fmla="*/ 2306 h 2526"/>
                  <a:gd name="T32" fmla="*/ 2153 w 3323"/>
                  <a:gd name="T33" fmla="*/ 1872 h 2526"/>
                  <a:gd name="T34" fmla="*/ 2364 w 3323"/>
                  <a:gd name="T35" fmla="*/ 1480 h 2526"/>
                  <a:gd name="T36" fmla="*/ 1376 w 3323"/>
                  <a:gd name="T37" fmla="*/ 0 h 2526"/>
                  <a:gd name="T38" fmla="*/ 1492 w 3323"/>
                  <a:gd name="T39" fmla="*/ 122 h 2526"/>
                  <a:gd name="T40" fmla="*/ 1701 w 3323"/>
                  <a:gd name="T41" fmla="*/ 219 h 2526"/>
                  <a:gd name="T42" fmla="*/ 1774 w 3323"/>
                  <a:gd name="T43" fmla="*/ 306 h 2526"/>
                  <a:gd name="T44" fmla="*/ 1877 w 3323"/>
                  <a:gd name="T45" fmla="*/ 597 h 2526"/>
                  <a:gd name="T46" fmla="*/ 1837 w 3323"/>
                  <a:gd name="T47" fmla="*/ 824 h 2526"/>
                  <a:gd name="T48" fmla="*/ 1863 w 3323"/>
                  <a:gd name="T49" fmla="*/ 926 h 2526"/>
                  <a:gd name="T50" fmla="*/ 1829 w 3323"/>
                  <a:gd name="T51" fmla="*/ 1059 h 2526"/>
                  <a:gd name="T52" fmla="*/ 1730 w 3323"/>
                  <a:gd name="T53" fmla="*/ 1257 h 2526"/>
                  <a:gd name="T54" fmla="*/ 1632 w 3323"/>
                  <a:gd name="T55" fmla="*/ 1487 h 2526"/>
                  <a:gd name="T56" fmla="*/ 1476 w 3323"/>
                  <a:gd name="T57" fmla="*/ 1767 h 2526"/>
                  <a:gd name="T58" fmla="*/ 1470 w 3323"/>
                  <a:gd name="T59" fmla="*/ 1839 h 2526"/>
                  <a:gd name="T60" fmla="*/ 1607 w 3323"/>
                  <a:gd name="T61" fmla="*/ 1914 h 2526"/>
                  <a:gd name="T62" fmla="*/ 1690 w 3323"/>
                  <a:gd name="T63" fmla="*/ 1989 h 2526"/>
                  <a:gd name="T64" fmla="*/ 1733 w 3323"/>
                  <a:gd name="T65" fmla="*/ 1733 h 2526"/>
                  <a:gd name="T66" fmla="*/ 1743 w 3323"/>
                  <a:gd name="T67" fmla="*/ 1590 h 2526"/>
                  <a:gd name="T68" fmla="*/ 1824 w 3323"/>
                  <a:gd name="T69" fmla="*/ 1624 h 2526"/>
                  <a:gd name="T70" fmla="*/ 2009 w 3323"/>
                  <a:gd name="T71" fmla="*/ 1878 h 2526"/>
                  <a:gd name="T72" fmla="*/ 2136 w 3323"/>
                  <a:gd name="T73" fmla="*/ 2349 h 2526"/>
                  <a:gd name="T74" fmla="*/ 19 w 3323"/>
                  <a:gd name="T75" fmla="*/ 2431 h 2526"/>
                  <a:gd name="T76" fmla="*/ 155 w 3323"/>
                  <a:gd name="T77" fmla="*/ 2007 h 2526"/>
                  <a:gd name="T78" fmla="*/ 276 w 3323"/>
                  <a:gd name="T79" fmla="*/ 1841 h 2526"/>
                  <a:gd name="T80" fmla="*/ 435 w 3323"/>
                  <a:gd name="T81" fmla="*/ 1757 h 2526"/>
                  <a:gd name="T82" fmla="*/ 653 w 3323"/>
                  <a:gd name="T83" fmla="*/ 1676 h 2526"/>
                  <a:gd name="T84" fmla="*/ 832 w 3323"/>
                  <a:gd name="T85" fmla="*/ 1627 h 2526"/>
                  <a:gd name="T86" fmla="*/ 862 w 3323"/>
                  <a:gd name="T87" fmla="*/ 1905 h 2526"/>
                  <a:gd name="T88" fmla="*/ 908 w 3323"/>
                  <a:gd name="T89" fmla="*/ 1994 h 2526"/>
                  <a:gd name="T90" fmla="*/ 1072 w 3323"/>
                  <a:gd name="T91" fmla="*/ 1845 h 2526"/>
                  <a:gd name="T92" fmla="*/ 1111 w 3323"/>
                  <a:gd name="T93" fmla="*/ 1844 h 2526"/>
                  <a:gd name="T94" fmla="*/ 1156 w 3323"/>
                  <a:gd name="T95" fmla="*/ 1861 h 2526"/>
                  <a:gd name="T96" fmla="*/ 1162 w 3323"/>
                  <a:gd name="T97" fmla="*/ 1863 h 2526"/>
                  <a:gd name="T98" fmla="*/ 1070 w 3323"/>
                  <a:gd name="T99" fmla="*/ 1742 h 2526"/>
                  <a:gd name="T100" fmla="*/ 940 w 3323"/>
                  <a:gd name="T101" fmla="*/ 1481 h 2526"/>
                  <a:gd name="T102" fmla="*/ 924 w 3323"/>
                  <a:gd name="T103" fmla="*/ 1374 h 2526"/>
                  <a:gd name="T104" fmla="*/ 780 w 3323"/>
                  <a:gd name="T105" fmla="*/ 1102 h 2526"/>
                  <a:gd name="T106" fmla="*/ 737 w 3323"/>
                  <a:gd name="T107" fmla="*/ 971 h 2526"/>
                  <a:gd name="T108" fmla="*/ 753 w 3323"/>
                  <a:gd name="T109" fmla="*/ 833 h 2526"/>
                  <a:gd name="T110" fmla="*/ 740 w 3323"/>
                  <a:gd name="T111" fmla="*/ 591 h 2526"/>
                  <a:gd name="T112" fmla="*/ 754 w 3323"/>
                  <a:gd name="T113" fmla="*/ 438 h 2526"/>
                  <a:gd name="T114" fmla="*/ 883 w 3323"/>
                  <a:gd name="T115" fmla="*/ 232 h 2526"/>
                  <a:gd name="T116" fmla="*/ 1085 w 3323"/>
                  <a:gd name="T117" fmla="*/ 91 h 2526"/>
                  <a:gd name="T118" fmla="*/ 1179 w 3323"/>
                  <a:gd name="T119" fmla="*/ 76 h 2526"/>
                  <a:gd name="T120" fmla="*/ 1225 w 3323"/>
                  <a:gd name="T121" fmla="*/ 91 h 2526"/>
                  <a:gd name="T122" fmla="*/ 1278 w 3323"/>
                  <a:gd name="T123" fmla="*/ 80 h 2526"/>
                  <a:gd name="T124" fmla="*/ 1350 w 3323"/>
                  <a:gd name="T125" fmla="*/ 6 h 2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323" h="2526">
                    <a:moveTo>
                      <a:pt x="2488" y="1561"/>
                    </a:moveTo>
                    <a:lnTo>
                      <a:pt x="2482" y="1565"/>
                    </a:lnTo>
                    <a:lnTo>
                      <a:pt x="2444" y="1603"/>
                    </a:lnTo>
                    <a:lnTo>
                      <a:pt x="2444" y="1603"/>
                    </a:lnTo>
                    <a:lnTo>
                      <a:pt x="2423" y="1626"/>
                    </a:lnTo>
                    <a:lnTo>
                      <a:pt x="2408" y="1648"/>
                    </a:lnTo>
                    <a:lnTo>
                      <a:pt x="2396" y="1672"/>
                    </a:lnTo>
                    <a:lnTo>
                      <a:pt x="2388" y="1693"/>
                    </a:lnTo>
                    <a:lnTo>
                      <a:pt x="2382" y="1712"/>
                    </a:lnTo>
                    <a:lnTo>
                      <a:pt x="2378" y="1729"/>
                    </a:lnTo>
                    <a:lnTo>
                      <a:pt x="2376" y="1742"/>
                    </a:lnTo>
                    <a:lnTo>
                      <a:pt x="2375" y="1750"/>
                    </a:lnTo>
                    <a:lnTo>
                      <a:pt x="2375" y="1753"/>
                    </a:lnTo>
                    <a:lnTo>
                      <a:pt x="2381" y="1776"/>
                    </a:lnTo>
                    <a:lnTo>
                      <a:pt x="2391" y="1803"/>
                    </a:lnTo>
                    <a:lnTo>
                      <a:pt x="2403" y="1832"/>
                    </a:lnTo>
                    <a:lnTo>
                      <a:pt x="2419" y="1863"/>
                    </a:lnTo>
                    <a:lnTo>
                      <a:pt x="2438" y="1896"/>
                    </a:lnTo>
                    <a:lnTo>
                      <a:pt x="2459" y="1928"/>
                    </a:lnTo>
                    <a:lnTo>
                      <a:pt x="2482" y="1962"/>
                    </a:lnTo>
                    <a:lnTo>
                      <a:pt x="2507" y="1995"/>
                    </a:lnTo>
                    <a:lnTo>
                      <a:pt x="2534" y="2029"/>
                    </a:lnTo>
                    <a:lnTo>
                      <a:pt x="2563" y="2061"/>
                    </a:lnTo>
                    <a:lnTo>
                      <a:pt x="2592" y="2092"/>
                    </a:lnTo>
                    <a:lnTo>
                      <a:pt x="2623" y="2121"/>
                    </a:lnTo>
                    <a:lnTo>
                      <a:pt x="2655" y="2150"/>
                    </a:lnTo>
                    <a:lnTo>
                      <a:pt x="2689" y="2177"/>
                    </a:lnTo>
                    <a:lnTo>
                      <a:pt x="2722" y="2202"/>
                    </a:lnTo>
                    <a:lnTo>
                      <a:pt x="2755" y="2225"/>
                    </a:lnTo>
                    <a:lnTo>
                      <a:pt x="2788" y="2246"/>
                    </a:lnTo>
                    <a:lnTo>
                      <a:pt x="2821" y="2265"/>
                    </a:lnTo>
                    <a:lnTo>
                      <a:pt x="2852" y="2280"/>
                    </a:lnTo>
                    <a:lnTo>
                      <a:pt x="2880" y="2293"/>
                    </a:lnTo>
                    <a:lnTo>
                      <a:pt x="2907" y="2303"/>
                    </a:lnTo>
                    <a:lnTo>
                      <a:pt x="2931" y="2309"/>
                    </a:lnTo>
                    <a:lnTo>
                      <a:pt x="2934" y="2309"/>
                    </a:lnTo>
                    <a:lnTo>
                      <a:pt x="2942" y="2308"/>
                    </a:lnTo>
                    <a:lnTo>
                      <a:pt x="2955" y="2306"/>
                    </a:lnTo>
                    <a:lnTo>
                      <a:pt x="2971" y="2302"/>
                    </a:lnTo>
                    <a:lnTo>
                      <a:pt x="2991" y="2296"/>
                    </a:lnTo>
                    <a:lnTo>
                      <a:pt x="3012" y="2287"/>
                    </a:lnTo>
                    <a:lnTo>
                      <a:pt x="3035" y="2276"/>
                    </a:lnTo>
                    <a:lnTo>
                      <a:pt x="3058" y="2260"/>
                    </a:lnTo>
                    <a:lnTo>
                      <a:pt x="3080" y="2241"/>
                    </a:lnTo>
                    <a:lnTo>
                      <a:pt x="3080" y="2241"/>
                    </a:lnTo>
                    <a:lnTo>
                      <a:pt x="3119" y="2202"/>
                    </a:lnTo>
                    <a:lnTo>
                      <a:pt x="3122" y="2196"/>
                    </a:lnTo>
                    <a:lnTo>
                      <a:pt x="3122" y="2189"/>
                    </a:lnTo>
                    <a:lnTo>
                      <a:pt x="3119" y="2183"/>
                    </a:lnTo>
                    <a:lnTo>
                      <a:pt x="2954" y="2018"/>
                    </a:lnTo>
                    <a:lnTo>
                      <a:pt x="2948" y="2015"/>
                    </a:lnTo>
                    <a:lnTo>
                      <a:pt x="2942" y="2015"/>
                    </a:lnTo>
                    <a:lnTo>
                      <a:pt x="2936" y="2018"/>
                    </a:lnTo>
                    <a:lnTo>
                      <a:pt x="2896" y="2057"/>
                    </a:lnTo>
                    <a:lnTo>
                      <a:pt x="2896" y="2057"/>
                    </a:lnTo>
                    <a:lnTo>
                      <a:pt x="2860" y="2102"/>
                    </a:lnTo>
                    <a:lnTo>
                      <a:pt x="2858" y="2102"/>
                    </a:lnTo>
                    <a:lnTo>
                      <a:pt x="2852" y="2100"/>
                    </a:lnTo>
                    <a:lnTo>
                      <a:pt x="2843" y="2096"/>
                    </a:lnTo>
                    <a:lnTo>
                      <a:pt x="2830" y="2091"/>
                    </a:lnTo>
                    <a:lnTo>
                      <a:pt x="2814" y="2083"/>
                    </a:lnTo>
                    <a:lnTo>
                      <a:pt x="2795" y="2072"/>
                    </a:lnTo>
                    <a:lnTo>
                      <a:pt x="2772" y="2057"/>
                    </a:lnTo>
                    <a:lnTo>
                      <a:pt x="2748" y="2039"/>
                    </a:lnTo>
                    <a:lnTo>
                      <a:pt x="2722" y="2017"/>
                    </a:lnTo>
                    <a:lnTo>
                      <a:pt x="2694" y="1990"/>
                    </a:lnTo>
                    <a:lnTo>
                      <a:pt x="2666" y="1962"/>
                    </a:lnTo>
                    <a:lnTo>
                      <a:pt x="2644" y="1936"/>
                    </a:lnTo>
                    <a:lnTo>
                      <a:pt x="2626" y="1912"/>
                    </a:lnTo>
                    <a:lnTo>
                      <a:pt x="2612" y="1889"/>
                    </a:lnTo>
                    <a:lnTo>
                      <a:pt x="2601" y="1870"/>
                    </a:lnTo>
                    <a:lnTo>
                      <a:pt x="2593" y="1854"/>
                    </a:lnTo>
                    <a:lnTo>
                      <a:pt x="2587" y="1841"/>
                    </a:lnTo>
                    <a:lnTo>
                      <a:pt x="2584" y="1831"/>
                    </a:lnTo>
                    <a:lnTo>
                      <a:pt x="2582" y="1826"/>
                    </a:lnTo>
                    <a:lnTo>
                      <a:pt x="2582" y="1824"/>
                    </a:lnTo>
                    <a:lnTo>
                      <a:pt x="2627" y="1787"/>
                    </a:lnTo>
                    <a:lnTo>
                      <a:pt x="2627" y="1787"/>
                    </a:lnTo>
                    <a:lnTo>
                      <a:pt x="2628" y="1786"/>
                    </a:lnTo>
                    <a:lnTo>
                      <a:pt x="2665" y="1748"/>
                    </a:lnTo>
                    <a:lnTo>
                      <a:pt x="2669" y="1742"/>
                    </a:lnTo>
                    <a:lnTo>
                      <a:pt x="2669" y="1735"/>
                    </a:lnTo>
                    <a:lnTo>
                      <a:pt x="2665" y="1729"/>
                    </a:lnTo>
                    <a:lnTo>
                      <a:pt x="2501" y="1565"/>
                    </a:lnTo>
                    <a:lnTo>
                      <a:pt x="2495" y="1561"/>
                    </a:lnTo>
                    <a:lnTo>
                      <a:pt x="2488" y="1561"/>
                    </a:lnTo>
                    <a:close/>
                    <a:moveTo>
                      <a:pt x="2736" y="1346"/>
                    </a:moveTo>
                    <a:lnTo>
                      <a:pt x="2797" y="1349"/>
                    </a:lnTo>
                    <a:lnTo>
                      <a:pt x="2855" y="1358"/>
                    </a:lnTo>
                    <a:lnTo>
                      <a:pt x="2910" y="1373"/>
                    </a:lnTo>
                    <a:lnTo>
                      <a:pt x="2965" y="1392"/>
                    </a:lnTo>
                    <a:lnTo>
                      <a:pt x="3016" y="1417"/>
                    </a:lnTo>
                    <a:lnTo>
                      <a:pt x="3065" y="1447"/>
                    </a:lnTo>
                    <a:lnTo>
                      <a:pt x="3109" y="1480"/>
                    </a:lnTo>
                    <a:lnTo>
                      <a:pt x="3152" y="1518"/>
                    </a:lnTo>
                    <a:lnTo>
                      <a:pt x="3189" y="1560"/>
                    </a:lnTo>
                    <a:lnTo>
                      <a:pt x="3223" y="1605"/>
                    </a:lnTo>
                    <a:lnTo>
                      <a:pt x="3252" y="1653"/>
                    </a:lnTo>
                    <a:lnTo>
                      <a:pt x="3277" y="1705"/>
                    </a:lnTo>
                    <a:lnTo>
                      <a:pt x="3297" y="1758"/>
                    </a:lnTo>
                    <a:lnTo>
                      <a:pt x="3311" y="1815"/>
                    </a:lnTo>
                    <a:lnTo>
                      <a:pt x="3320" y="1872"/>
                    </a:lnTo>
                    <a:lnTo>
                      <a:pt x="3323" y="1933"/>
                    </a:lnTo>
                    <a:lnTo>
                      <a:pt x="3320" y="1992"/>
                    </a:lnTo>
                    <a:lnTo>
                      <a:pt x="3311" y="2051"/>
                    </a:lnTo>
                    <a:lnTo>
                      <a:pt x="3297" y="2107"/>
                    </a:lnTo>
                    <a:lnTo>
                      <a:pt x="3277" y="2161"/>
                    </a:lnTo>
                    <a:lnTo>
                      <a:pt x="3252" y="2212"/>
                    </a:lnTo>
                    <a:lnTo>
                      <a:pt x="3223" y="2261"/>
                    </a:lnTo>
                    <a:lnTo>
                      <a:pt x="3189" y="2306"/>
                    </a:lnTo>
                    <a:lnTo>
                      <a:pt x="3152" y="2347"/>
                    </a:lnTo>
                    <a:lnTo>
                      <a:pt x="3109" y="2386"/>
                    </a:lnTo>
                    <a:lnTo>
                      <a:pt x="3065" y="2419"/>
                    </a:lnTo>
                    <a:lnTo>
                      <a:pt x="3016" y="2448"/>
                    </a:lnTo>
                    <a:lnTo>
                      <a:pt x="2965" y="2474"/>
                    </a:lnTo>
                    <a:lnTo>
                      <a:pt x="2910" y="2494"/>
                    </a:lnTo>
                    <a:lnTo>
                      <a:pt x="2855" y="2508"/>
                    </a:lnTo>
                    <a:lnTo>
                      <a:pt x="2797" y="2517"/>
                    </a:lnTo>
                    <a:lnTo>
                      <a:pt x="2736" y="2520"/>
                    </a:lnTo>
                    <a:lnTo>
                      <a:pt x="2677" y="2517"/>
                    </a:lnTo>
                    <a:lnTo>
                      <a:pt x="2618" y="2508"/>
                    </a:lnTo>
                    <a:lnTo>
                      <a:pt x="2563" y="2494"/>
                    </a:lnTo>
                    <a:lnTo>
                      <a:pt x="2508" y="2474"/>
                    </a:lnTo>
                    <a:lnTo>
                      <a:pt x="2457" y="2448"/>
                    </a:lnTo>
                    <a:lnTo>
                      <a:pt x="2408" y="2419"/>
                    </a:lnTo>
                    <a:lnTo>
                      <a:pt x="2364" y="2386"/>
                    </a:lnTo>
                    <a:lnTo>
                      <a:pt x="2322" y="2347"/>
                    </a:lnTo>
                    <a:lnTo>
                      <a:pt x="2284" y="2306"/>
                    </a:lnTo>
                    <a:lnTo>
                      <a:pt x="2250" y="2261"/>
                    </a:lnTo>
                    <a:lnTo>
                      <a:pt x="2221" y="2212"/>
                    </a:lnTo>
                    <a:lnTo>
                      <a:pt x="2195" y="2161"/>
                    </a:lnTo>
                    <a:lnTo>
                      <a:pt x="2176" y="2107"/>
                    </a:lnTo>
                    <a:lnTo>
                      <a:pt x="2161" y="2051"/>
                    </a:lnTo>
                    <a:lnTo>
                      <a:pt x="2153" y="1992"/>
                    </a:lnTo>
                    <a:lnTo>
                      <a:pt x="2150" y="1933"/>
                    </a:lnTo>
                    <a:lnTo>
                      <a:pt x="2153" y="1872"/>
                    </a:lnTo>
                    <a:lnTo>
                      <a:pt x="2161" y="1815"/>
                    </a:lnTo>
                    <a:lnTo>
                      <a:pt x="2176" y="1758"/>
                    </a:lnTo>
                    <a:lnTo>
                      <a:pt x="2195" y="1705"/>
                    </a:lnTo>
                    <a:lnTo>
                      <a:pt x="2221" y="1653"/>
                    </a:lnTo>
                    <a:lnTo>
                      <a:pt x="2250" y="1605"/>
                    </a:lnTo>
                    <a:lnTo>
                      <a:pt x="2284" y="1560"/>
                    </a:lnTo>
                    <a:lnTo>
                      <a:pt x="2322" y="1518"/>
                    </a:lnTo>
                    <a:lnTo>
                      <a:pt x="2364" y="1480"/>
                    </a:lnTo>
                    <a:lnTo>
                      <a:pt x="2408" y="1447"/>
                    </a:lnTo>
                    <a:lnTo>
                      <a:pt x="2457" y="1417"/>
                    </a:lnTo>
                    <a:lnTo>
                      <a:pt x="2508" y="1392"/>
                    </a:lnTo>
                    <a:lnTo>
                      <a:pt x="2563" y="1373"/>
                    </a:lnTo>
                    <a:lnTo>
                      <a:pt x="2618" y="1358"/>
                    </a:lnTo>
                    <a:lnTo>
                      <a:pt x="2677" y="1349"/>
                    </a:lnTo>
                    <a:lnTo>
                      <a:pt x="2736" y="1346"/>
                    </a:lnTo>
                    <a:close/>
                    <a:moveTo>
                      <a:pt x="1376" y="0"/>
                    </a:moveTo>
                    <a:lnTo>
                      <a:pt x="1387" y="26"/>
                    </a:lnTo>
                    <a:lnTo>
                      <a:pt x="1401" y="49"/>
                    </a:lnTo>
                    <a:lnTo>
                      <a:pt x="1417" y="69"/>
                    </a:lnTo>
                    <a:lnTo>
                      <a:pt x="1433" y="86"/>
                    </a:lnTo>
                    <a:lnTo>
                      <a:pt x="1450" y="99"/>
                    </a:lnTo>
                    <a:lnTo>
                      <a:pt x="1466" y="109"/>
                    </a:lnTo>
                    <a:lnTo>
                      <a:pt x="1480" y="117"/>
                    </a:lnTo>
                    <a:lnTo>
                      <a:pt x="1492" y="122"/>
                    </a:lnTo>
                    <a:lnTo>
                      <a:pt x="1499" y="125"/>
                    </a:lnTo>
                    <a:lnTo>
                      <a:pt x="1502" y="126"/>
                    </a:lnTo>
                    <a:lnTo>
                      <a:pt x="1546" y="139"/>
                    </a:lnTo>
                    <a:lnTo>
                      <a:pt x="1586" y="153"/>
                    </a:lnTo>
                    <a:lnTo>
                      <a:pt x="1622" y="168"/>
                    </a:lnTo>
                    <a:lnTo>
                      <a:pt x="1652" y="186"/>
                    </a:lnTo>
                    <a:lnTo>
                      <a:pt x="1679" y="202"/>
                    </a:lnTo>
                    <a:lnTo>
                      <a:pt x="1701" y="219"/>
                    </a:lnTo>
                    <a:lnTo>
                      <a:pt x="1720" y="236"/>
                    </a:lnTo>
                    <a:lnTo>
                      <a:pt x="1737" y="252"/>
                    </a:lnTo>
                    <a:lnTo>
                      <a:pt x="1749" y="266"/>
                    </a:lnTo>
                    <a:lnTo>
                      <a:pt x="1759" y="279"/>
                    </a:lnTo>
                    <a:lnTo>
                      <a:pt x="1766" y="291"/>
                    </a:lnTo>
                    <a:lnTo>
                      <a:pt x="1771" y="299"/>
                    </a:lnTo>
                    <a:lnTo>
                      <a:pt x="1774" y="305"/>
                    </a:lnTo>
                    <a:lnTo>
                      <a:pt x="1774" y="306"/>
                    </a:lnTo>
                    <a:lnTo>
                      <a:pt x="1801" y="339"/>
                    </a:lnTo>
                    <a:lnTo>
                      <a:pt x="1823" y="373"/>
                    </a:lnTo>
                    <a:lnTo>
                      <a:pt x="1841" y="410"/>
                    </a:lnTo>
                    <a:lnTo>
                      <a:pt x="1856" y="447"/>
                    </a:lnTo>
                    <a:lnTo>
                      <a:pt x="1865" y="484"/>
                    </a:lnTo>
                    <a:lnTo>
                      <a:pt x="1872" y="523"/>
                    </a:lnTo>
                    <a:lnTo>
                      <a:pt x="1876" y="560"/>
                    </a:lnTo>
                    <a:lnTo>
                      <a:pt x="1877" y="597"/>
                    </a:lnTo>
                    <a:lnTo>
                      <a:pt x="1876" y="633"/>
                    </a:lnTo>
                    <a:lnTo>
                      <a:pt x="1873" y="668"/>
                    </a:lnTo>
                    <a:lnTo>
                      <a:pt x="1869" y="701"/>
                    </a:lnTo>
                    <a:lnTo>
                      <a:pt x="1863" y="731"/>
                    </a:lnTo>
                    <a:lnTo>
                      <a:pt x="1857" y="760"/>
                    </a:lnTo>
                    <a:lnTo>
                      <a:pt x="1851" y="785"/>
                    </a:lnTo>
                    <a:lnTo>
                      <a:pt x="1844" y="806"/>
                    </a:lnTo>
                    <a:lnTo>
                      <a:pt x="1837" y="824"/>
                    </a:lnTo>
                    <a:lnTo>
                      <a:pt x="1844" y="833"/>
                    </a:lnTo>
                    <a:lnTo>
                      <a:pt x="1849" y="842"/>
                    </a:lnTo>
                    <a:lnTo>
                      <a:pt x="1854" y="851"/>
                    </a:lnTo>
                    <a:lnTo>
                      <a:pt x="1858" y="863"/>
                    </a:lnTo>
                    <a:lnTo>
                      <a:pt x="1861" y="876"/>
                    </a:lnTo>
                    <a:lnTo>
                      <a:pt x="1864" y="890"/>
                    </a:lnTo>
                    <a:lnTo>
                      <a:pt x="1864" y="907"/>
                    </a:lnTo>
                    <a:lnTo>
                      <a:pt x="1863" y="926"/>
                    </a:lnTo>
                    <a:lnTo>
                      <a:pt x="1861" y="948"/>
                    </a:lnTo>
                    <a:lnTo>
                      <a:pt x="1856" y="974"/>
                    </a:lnTo>
                    <a:lnTo>
                      <a:pt x="1848" y="1004"/>
                    </a:lnTo>
                    <a:lnTo>
                      <a:pt x="1848" y="1007"/>
                    </a:lnTo>
                    <a:lnTo>
                      <a:pt x="1845" y="1015"/>
                    </a:lnTo>
                    <a:lnTo>
                      <a:pt x="1841" y="1026"/>
                    </a:lnTo>
                    <a:lnTo>
                      <a:pt x="1835" y="1041"/>
                    </a:lnTo>
                    <a:lnTo>
                      <a:pt x="1829" y="1059"/>
                    </a:lnTo>
                    <a:lnTo>
                      <a:pt x="1821" y="1078"/>
                    </a:lnTo>
                    <a:lnTo>
                      <a:pt x="1812" y="1099"/>
                    </a:lnTo>
                    <a:lnTo>
                      <a:pt x="1802" y="1120"/>
                    </a:lnTo>
                    <a:lnTo>
                      <a:pt x="1790" y="1139"/>
                    </a:lnTo>
                    <a:lnTo>
                      <a:pt x="1778" y="1157"/>
                    </a:lnTo>
                    <a:lnTo>
                      <a:pt x="1764" y="1173"/>
                    </a:lnTo>
                    <a:lnTo>
                      <a:pt x="1749" y="1217"/>
                    </a:lnTo>
                    <a:lnTo>
                      <a:pt x="1730" y="1257"/>
                    </a:lnTo>
                    <a:lnTo>
                      <a:pt x="1705" y="1295"/>
                    </a:lnTo>
                    <a:lnTo>
                      <a:pt x="1678" y="1331"/>
                    </a:lnTo>
                    <a:lnTo>
                      <a:pt x="1649" y="1363"/>
                    </a:lnTo>
                    <a:lnTo>
                      <a:pt x="1649" y="1438"/>
                    </a:lnTo>
                    <a:lnTo>
                      <a:pt x="1648" y="1443"/>
                    </a:lnTo>
                    <a:lnTo>
                      <a:pt x="1645" y="1453"/>
                    </a:lnTo>
                    <a:lnTo>
                      <a:pt x="1639" y="1468"/>
                    </a:lnTo>
                    <a:lnTo>
                      <a:pt x="1632" y="1487"/>
                    </a:lnTo>
                    <a:lnTo>
                      <a:pt x="1622" y="1511"/>
                    </a:lnTo>
                    <a:lnTo>
                      <a:pt x="1610" y="1538"/>
                    </a:lnTo>
                    <a:lnTo>
                      <a:pt x="1594" y="1570"/>
                    </a:lnTo>
                    <a:lnTo>
                      <a:pt x="1577" y="1604"/>
                    </a:lnTo>
                    <a:lnTo>
                      <a:pt x="1556" y="1641"/>
                    </a:lnTo>
                    <a:lnTo>
                      <a:pt x="1533" y="1682"/>
                    </a:lnTo>
                    <a:lnTo>
                      <a:pt x="1507" y="1723"/>
                    </a:lnTo>
                    <a:lnTo>
                      <a:pt x="1476" y="1767"/>
                    </a:lnTo>
                    <a:lnTo>
                      <a:pt x="1443" y="1813"/>
                    </a:lnTo>
                    <a:lnTo>
                      <a:pt x="1407" y="1860"/>
                    </a:lnTo>
                    <a:lnTo>
                      <a:pt x="1409" y="1859"/>
                    </a:lnTo>
                    <a:lnTo>
                      <a:pt x="1414" y="1855"/>
                    </a:lnTo>
                    <a:lnTo>
                      <a:pt x="1423" y="1850"/>
                    </a:lnTo>
                    <a:lnTo>
                      <a:pt x="1435" y="1845"/>
                    </a:lnTo>
                    <a:lnTo>
                      <a:pt x="1450" y="1841"/>
                    </a:lnTo>
                    <a:lnTo>
                      <a:pt x="1470" y="1839"/>
                    </a:lnTo>
                    <a:lnTo>
                      <a:pt x="1491" y="1839"/>
                    </a:lnTo>
                    <a:lnTo>
                      <a:pt x="1509" y="1842"/>
                    </a:lnTo>
                    <a:lnTo>
                      <a:pt x="1525" y="1848"/>
                    </a:lnTo>
                    <a:lnTo>
                      <a:pt x="1539" y="1857"/>
                    </a:lnTo>
                    <a:lnTo>
                      <a:pt x="1552" y="1869"/>
                    </a:lnTo>
                    <a:lnTo>
                      <a:pt x="1564" y="1881"/>
                    </a:lnTo>
                    <a:lnTo>
                      <a:pt x="1585" y="1896"/>
                    </a:lnTo>
                    <a:lnTo>
                      <a:pt x="1607" y="1914"/>
                    </a:lnTo>
                    <a:lnTo>
                      <a:pt x="1628" y="1934"/>
                    </a:lnTo>
                    <a:lnTo>
                      <a:pt x="1637" y="1952"/>
                    </a:lnTo>
                    <a:lnTo>
                      <a:pt x="1650" y="1972"/>
                    </a:lnTo>
                    <a:lnTo>
                      <a:pt x="1664" y="1995"/>
                    </a:lnTo>
                    <a:lnTo>
                      <a:pt x="1680" y="2019"/>
                    </a:lnTo>
                    <a:lnTo>
                      <a:pt x="1683" y="2016"/>
                    </a:lnTo>
                    <a:lnTo>
                      <a:pt x="1686" y="2005"/>
                    </a:lnTo>
                    <a:lnTo>
                      <a:pt x="1690" y="1989"/>
                    </a:lnTo>
                    <a:lnTo>
                      <a:pt x="1695" y="1968"/>
                    </a:lnTo>
                    <a:lnTo>
                      <a:pt x="1699" y="1942"/>
                    </a:lnTo>
                    <a:lnTo>
                      <a:pt x="1704" y="1913"/>
                    </a:lnTo>
                    <a:lnTo>
                      <a:pt x="1710" y="1880"/>
                    </a:lnTo>
                    <a:lnTo>
                      <a:pt x="1715" y="1845"/>
                    </a:lnTo>
                    <a:lnTo>
                      <a:pt x="1721" y="1809"/>
                    </a:lnTo>
                    <a:lnTo>
                      <a:pt x="1727" y="1771"/>
                    </a:lnTo>
                    <a:lnTo>
                      <a:pt x="1733" y="1733"/>
                    </a:lnTo>
                    <a:lnTo>
                      <a:pt x="1734" y="1696"/>
                    </a:lnTo>
                    <a:lnTo>
                      <a:pt x="1738" y="1660"/>
                    </a:lnTo>
                    <a:lnTo>
                      <a:pt x="1742" y="1628"/>
                    </a:lnTo>
                    <a:lnTo>
                      <a:pt x="1743" y="159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90"/>
                    </a:lnTo>
                    <a:lnTo>
                      <a:pt x="1744" y="1593"/>
                    </a:lnTo>
                    <a:lnTo>
                      <a:pt x="1745" y="1595"/>
                    </a:lnTo>
                    <a:lnTo>
                      <a:pt x="1746" y="1596"/>
                    </a:lnTo>
                    <a:lnTo>
                      <a:pt x="1749" y="1596"/>
                    </a:lnTo>
                    <a:lnTo>
                      <a:pt x="1754" y="1596"/>
                    </a:lnTo>
                    <a:lnTo>
                      <a:pt x="1754" y="1575"/>
                    </a:lnTo>
                    <a:lnTo>
                      <a:pt x="1787" y="1600"/>
                    </a:lnTo>
                    <a:lnTo>
                      <a:pt x="1824" y="1624"/>
                    </a:lnTo>
                    <a:lnTo>
                      <a:pt x="1866" y="1647"/>
                    </a:lnTo>
                    <a:lnTo>
                      <a:pt x="1910" y="1669"/>
                    </a:lnTo>
                    <a:lnTo>
                      <a:pt x="1953" y="1688"/>
                    </a:lnTo>
                    <a:lnTo>
                      <a:pt x="1997" y="1706"/>
                    </a:lnTo>
                    <a:lnTo>
                      <a:pt x="2038" y="1722"/>
                    </a:lnTo>
                    <a:lnTo>
                      <a:pt x="2025" y="1772"/>
                    </a:lnTo>
                    <a:lnTo>
                      <a:pt x="2015" y="1825"/>
                    </a:lnTo>
                    <a:lnTo>
                      <a:pt x="2009" y="1878"/>
                    </a:lnTo>
                    <a:lnTo>
                      <a:pt x="2007" y="1933"/>
                    </a:lnTo>
                    <a:lnTo>
                      <a:pt x="2010" y="1998"/>
                    </a:lnTo>
                    <a:lnTo>
                      <a:pt x="2018" y="2062"/>
                    </a:lnTo>
                    <a:lnTo>
                      <a:pt x="2032" y="2125"/>
                    </a:lnTo>
                    <a:lnTo>
                      <a:pt x="2051" y="2184"/>
                    </a:lnTo>
                    <a:lnTo>
                      <a:pt x="2074" y="2242"/>
                    </a:lnTo>
                    <a:lnTo>
                      <a:pt x="2103" y="2297"/>
                    </a:lnTo>
                    <a:lnTo>
                      <a:pt x="2136" y="2349"/>
                    </a:lnTo>
                    <a:lnTo>
                      <a:pt x="2172" y="2399"/>
                    </a:lnTo>
                    <a:lnTo>
                      <a:pt x="2214" y="2445"/>
                    </a:lnTo>
                    <a:lnTo>
                      <a:pt x="2258" y="2488"/>
                    </a:lnTo>
                    <a:lnTo>
                      <a:pt x="2305" y="2526"/>
                    </a:lnTo>
                    <a:lnTo>
                      <a:pt x="0" y="2526"/>
                    </a:lnTo>
                    <a:lnTo>
                      <a:pt x="5" y="2501"/>
                    </a:lnTo>
                    <a:lnTo>
                      <a:pt x="11" y="2470"/>
                    </a:lnTo>
                    <a:lnTo>
                      <a:pt x="19" y="2431"/>
                    </a:lnTo>
                    <a:lnTo>
                      <a:pt x="28" y="2389"/>
                    </a:lnTo>
                    <a:lnTo>
                      <a:pt x="39" y="2341"/>
                    </a:lnTo>
                    <a:lnTo>
                      <a:pt x="51" y="2291"/>
                    </a:lnTo>
                    <a:lnTo>
                      <a:pt x="67" y="2237"/>
                    </a:lnTo>
                    <a:lnTo>
                      <a:pt x="85" y="2182"/>
                    </a:lnTo>
                    <a:lnTo>
                      <a:pt x="105" y="2125"/>
                    </a:lnTo>
                    <a:lnTo>
                      <a:pt x="129" y="2066"/>
                    </a:lnTo>
                    <a:lnTo>
                      <a:pt x="155" y="2007"/>
                    </a:lnTo>
                    <a:lnTo>
                      <a:pt x="187" y="1949"/>
                    </a:lnTo>
                    <a:lnTo>
                      <a:pt x="221" y="1892"/>
                    </a:lnTo>
                    <a:lnTo>
                      <a:pt x="222" y="1890"/>
                    </a:lnTo>
                    <a:lnTo>
                      <a:pt x="227" y="1885"/>
                    </a:lnTo>
                    <a:lnTo>
                      <a:pt x="235" y="1877"/>
                    </a:lnTo>
                    <a:lnTo>
                      <a:pt x="245" y="1867"/>
                    </a:lnTo>
                    <a:lnTo>
                      <a:pt x="259" y="1855"/>
                    </a:lnTo>
                    <a:lnTo>
                      <a:pt x="276" y="1841"/>
                    </a:lnTo>
                    <a:lnTo>
                      <a:pt x="298" y="1827"/>
                    </a:lnTo>
                    <a:lnTo>
                      <a:pt x="321" y="1811"/>
                    </a:lnTo>
                    <a:lnTo>
                      <a:pt x="347" y="1796"/>
                    </a:lnTo>
                    <a:lnTo>
                      <a:pt x="377" y="1781"/>
                    </a:lnTo>
                    <a:lnTo>
                      <a:pt x="409" y="1765"/>
                    </a:lnTo>
                    <a:lnTo>
                      <a:pt x="412" y="1764"/>
                    </a:lnTo>
                    <a:lnTo>
                      <a:pt x="421" y="1761"/>
                    </a:lnTo>
                    <a:lnTo>
                      <a:pt x="435" y="1757"/>
                    </a:lnTo>
                    <a:lnTo>
                      <a:pt x="452" y="1752"/>
                    </a:lnTo>
                    <a:lnTo>
                      <a:pt x="474" y="1745"/>
                    </a:lnTo>
                    <a:lnTo>
                      <a:pt x="499" y="1736"/>
                    </a:lnTo>
                    <a:lnTo>
                      <a:pt x="526" y="1727"/>
                    </a:lnTo>
                    <a:lnTo>
                      <a:pt x="557" y="1716"/>
                    </a:lnTo>
                    <a:lnTo>
                      <a:pt x="588" y="1704"/>
                    </a:lnTo>
                    <a:lnTo>
                      <a:pt x="620" y="1691"/>
                    </a:lnTo>
                    <a:lnTo>
                      <a:pt x="653" y="1676"/>
                    </a:lnTo>
                    <a:lnTo>
                      <a:pt x="687" y="1661"/>
                    </a:lnTo>
                    <a:lnTo>
                      <a:pt x="719" y="1645"/>
                    </a:lnTo>
                    <a:lnTo>
                      <a:pt x="749" y="1628"/>
                    </a:lnTo>
                    <a:lnTo>
                      <a:pt x="779" y="1611"/>
                    </a:lnTo>
                    <a:lnTo>
                      <a:pt x="806" y="1593"/>
                    </a:lnTo>
                    <a:lnTo>
                      <a:pt x="829" y="1575"/>
                    </a:lnTo>
                    <a:lnTo>
                      <a:pt x="829" y="1596"/>
                    </a:lnTo>
                    <a:lnTo>
                      <a:pt x="832" y="1627"/>
                    </a:lnTo>
                    <a:lnTo>
                      <a:pt x="837" y="1659"/>
                    </a:lnTo>
                    <a:lnTo>
                      <a:pt x="840" y="1691"/>
                    </a:lnTo>
                    <a:lnTo>
                      <a:pt x="843" y="1728"/>
                    </a:lnTo>
                    <a:lnTo>
                      <a:pt x="846" y="1765"/>
                    </a:lnTo>
                    <a:lnTo>
                      <a:pt x="850" y="1802"/>
                    </a:lnTo>
                    <a:lnTo>
                      <a:pt x="854" y="1838"/>
                    </a:lnTo>
                    <a:lnTo>
                      <a:pt x="858" y="1872"/>
                    </a:lnTo>
                    <a:lnTo>
                      <a:pt x="862" y="1905"/>
                    </a:lnTo>
                    <a:lnTo>
                      <a:pt x="867" y="1934"/>
                    </a:lnTo>
                    <a:lnTo>
                      <a:pt x="871" y="1961"/>
                    </a:lnTo>
                    <a:lnTo>
                      <a:pt x="874" y="1984"/>
                    </a:lnTo>
                    <a:lnTo>
                      <a:pt x="877" y="2003"/>
                    </a:lnTo>
                    <a:lnTo>
                      <a:pt x="879" y="2018"/>
                    </a:lnTo>
                    <a:lnTo>
                      <a:pt x="881" y="2027"/>
                    </a:lnTo>
                    <a:lnTo>
                      <a:pt x="882" y="2030"/>
                    </a:lnTo>
                    <a:lnTo>
                      <a:pt x="908" y="1994"/>
                    </a:lnTo>
                    <a:lnTo>
                      <a:pt x="931" y="1963"/>
                    </a:lnTo>
                    <a:lnTo>
                      <a:pt x="953" y="1936"/>
                    </a:lnTo>
                    <a:lnTo>
                      <a:pt x="973" y="1913"/>
                    </a:lnTo>
                    <a:lnTo>
                      <a:pt x="991" y="1895"/>
                    </a:lnTo>
                    <a:lnTo>
                      <a:pt x="1007" y="1881"/>
                    </a:lnTo>
                    <a:lnTo>
                      <a:pt x="1032" y="1865"/>
                    </a:lnTo>
                    <a:lnTo>
                      <a:pt x="1053" y="1853"/>
                    </a:lnTo>
                    <a:lnTo>
                      <a:pt x="1072" y="1845"/>
                    </a:lnTo>
                    <a:lnTo>
                      <a:pt x="1088" y="1841"/>
                    </a:lnTo>
                    <a:lnTo>
                      <a:pt x="1102" y="1839"/>
                    </a:lnTo>
                    <a:lnTo>
                      <a:pt x="1103" y="1839"/>
                    </a:lnTo>
                    <a:lnTo>
                      <a:pt x="1104" y="1839"/>
                    </a:lnTo>
                    <a:lnTo>
                      <a:pt x="1105" y="1840"/>
                    </a:lnTo>
                    <a:lnTo>
                      <a:pt x="1107" y="1840"/>
                    </a:lnTo>
                    <a:lnTo>
                      <a:pt x="1109" y="1842"/>
                    </a:lnTo>
                    <a:lnTo>
                      <a:pt x="1111" y="1844"/>
                    </a:lnTo>
                    <a:lnTo>
                      <a:pt x="1112" y="1846"/>
                    </a:lnTo>
                    <a:lnTo>
                      <a:pt x="1113" y="1850"/>
                    </a:lnTo>
                    <a:lnTo>
                      <a:pt x="1131" y="1850"/>
                    </a:lnTo>
                    <a:lnTo>
                      <a:pt x="1144" y="1853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6" y="1861"/>
                    </a:lnTo>
                    <a:lnTo>
                      <a:pt x="1157" y="1861"/>
                    </a:lnTo>
                    <a:lnTo>
                      <a:pt x="1158" y="1863"/>
                    </a:lnTo>
                    <a:lnTo>
                      <a:pt x="1160" y="1865"/>
                    </a:lnTo>
                    <a:lnTo>
                      <a:pt x="1162" y="1867"/>
                    </a:lnTo>
                    <a:lnTo>
                      <a:pt x="1166" y="1871"/>
                    </a:lnTo>
                    <a:lnTo>
                      <a:pt x="1165" y="1867"/>
                    </a:lnTo>
                    <a:lnTo>
                      <a:pt x="1164" y="1865"/>
                    </a:lnTo>
                    <a:lnTo>
                      <a:pt x="1162" y="1863"/>
                    </a:lnTo>
                    <a:lnTo>
                      <a:pt x="1160" y="1861"/>
                    </a:lnTo>
                    <a:lnTo>
                      <a:pt x="1159" y="1861"/>
                    </a:lnTo>
                    <a:lnTo>
                      <a:pt x="1157" y="1860"/>
                    </a:lnTo>
                    <a:lnTo>
                      <a:pt x="1156" y="1860"/>
                    </a:lnTo>
                    <a:lnTo>
                      <a:pt x="1155" y="1860"/>
                    </a:lnTo>
                    <a:lnTo>
                      <a:pt x="1124" y="1821"/>
                    </a:lnTo>
                    <a:lnTo>
                      <a:pt x="1096" y="1782"/>
                    </a:lnTo>
                    <a:lnTo>
                      <a:pt x="1070" y="1742"/>
                    </a:lnTo>
                    <a:lnTo>
                      <a:pt x="1047" y="1704"/>
                    </a:lnTo>
                    <a:lnTo>
                      <a:pt x="1025" y="1666"/>
                    </a:lnTo>
                    <a:lnTo>
                      <a:pt x="1005" y="1628"/>
                    </a:lnTo>
                    <a:lnTo>
                      <a:pt x="988" y="1593"/>
                    </a:lnTo>
                    <a:lnTo>
                      <a:pt x="973" y="1561"/>
                    </a:lnTo>
                    <a:lnTo>
                      <a:pt x="960" y="1530"/>
                    </a:lnTo>
                    <a:lnTo>
                      <a:pt x="949" y="1504"/>
                    </a:lnTo>
                    <a:lnTo>
                      <a:pt x="940" y="1481"/>
                    </a:lnTo>
                    <a:lnTo>
                      <a:pt x="932" y="1462"/>
                    </a:lnTo>
                    <a:lnTo>
                      <a:pt x="927" y="1447"/>
                    </a:lnTo>
                    <a:lnTo>
                      <a:pt x="924" y="1438"/>
                    </a:lnTo>
                    <a:lnTo>
                      <a:pt x="924" y="1418"/>
                    </a:lnTo>
                    <a:lnTo>
                      <a:pt x="924" y="1401"/>
                    </a:lnTo>
                    <a:lnTo>
                      <a:pt x="924" y="1387"/>
                    </a:lnTo>
                    <a:lnTo>
                      <a:pt x="924" y="1378"/>
                    </a:lnTo>
                    <a:lnTo>
                      <a:pt x="924" y="1374"/>
                    </a:lnTo>
                    <a:lnTo>
                      <a:pt x="895" y="1335"/>
                    </a:lnTo>
                    <a:lnTo>
                      <a:pt x="870" y="1293"/>
                    </a:lnTo>
                    <a:lnTo>
                      <a:pt x="850" y="1248"/>
                    </a:lnTo>
                    <a:lnTo>
                      <a:pt x="833" y="1201"/>
                    </a:lnTo>
                    <a:lnTo>
                      <a:pt x="819" y="1152"/>
                    </a:lnTo>
                    <a:lnTo>
                      <a:pt x="804" y="1138"/>
                    </a:lnTo>
                    <a:lnTo>
                      <a:pt x="791" y="1121"/>
                    </a:lnTo>
                    <a:lnTo>
                      <a:pt x="780" y="1102"/>
                    </a:lnTo>
                    <a:lnTo>
                      <a:pt x="770" y="1081"/>
                    </a:lnTo>
                    <a:lnTo>
                      <a:pt x="762" y="1062"/>
                    </a:lnTo>
                    <a:lnTo>
                      <a:pt x="756" y="1044"/>
                    </a:lnTo>
                    <a:lnTo>
                      <a:pt x="751" y="1028"/>
                    </a:lnTo>
                    <a:lnTo>
                      <a:pt x="748" y="1015"/>
                    </a:lnTo>
                    <a:lnTo>
                      <a:pt x="746" y="1007"/>
                    </a:lnTo>
                    <a:lnTo>
                      <a:pt x="745" y="1004"/>
                    </a:lnTo>
                    <a:lnTo>
                      <a:pt x="737" y="971"/>
                    </a:lnTo>
                    <a:lnTo>
                      <a:pt x="732" y="943"/>
                    </a:lnTo>
                    <a:lnTo>
                      <a:pt x="729" y="918"/>
                    </a:lnTo>
                    <a:lnTo>
                      <a:pt x="730" y="896"/>
                    </a:lnTo>
                    <a:lnTo>
                      <a:pt x="732" y="878"/>
                    </a:lnTo>
                    <a:lnTo>
                      <a:pt x="736" y="863"/>
                    </a:lnTo>
                    <a:lnTo>
                      <a:pt x="741" y="850"/>
                    </a:lnTo>
                    <a:lnTo>
                      <a:pt x="747" y="840"/>
                    </a:lnTo>
                    <a:lnTo>
                      <a:pt x="753" y="833"/>
                    </a:lnTo>
                    <a:lnTo>
                      <a:pt x="758" y="828"/>
                    </a:lnTo>
                    <a:lnTo>
                      <a:pt x="763" y="825"/>
                    </a:lnTo>
                    <a:lnTo>
                      <a:pt x="766" y="824"/>
                    </a:lnTo>
                    <a:lnTo>
                      <a:pt x="757" y="768"/>
                    </a:lnTo>
                    <a:lnTo>
                      <a:pt x="750" y="716"/>
                    </a:lnTo>
                    <a:lnTo>
                      <a:pt x="745" y="670"/>
                    </a:lnTo>
                    <a:lnTo>
                      <a:pt x="742" y="628"/>
                    </a:lnTo>
                    <a:lnTo>
                      <a:pt x="740" y="591"/>
                    </a:lnTo>
                    <a:lnTo>
                      <a:pt x="740" y="559"/>
                    </a:lnTo>
                    <a:lnTo>
                      <a:pt x="741" y="531"/>
                    </a:lnTo>
                    <a:lnTo>
                      <a:pt x="742" y="506"/>
                    </a:lnTo>
                    <a:lnTo>
                      <a:pt x="744" y="485"/>
                    </a:lnTo>
                    <a:lnTo>
                      <a:pt x="747" y="469"/>
                    </a:lnTo>
                    <a:lnTo>
                      <a:pt x="749" y="455"/>
                    </a:lnTo>
                    <a:lnTo>
                      <a:pt x="752" y="445"/>
                    </a:lnTo>
                    <a:lnTo>
                      <a:pt x="754" y="438"/>
                    </a:lnTo>
                    <a:lnTo>
                      <a:pt x="755" y="435"/>
                    </a:lnTo>
                    <a:lnTo>
                      <a:pt x="756" y="433"/>
                    </a:lnTo>
                    <a:lnTo>
                      <a:pt x="770" y="393"/>
                    </a:lnTo>
                    <a:lnTo>
                      <a:pt x="788" y="357"/>
                    </a:lnTo>
                    <a:lnTo>
                      <a:pt x="809" y="322"/>
                    </a:lnTo>
                    <a:lnTo>
                      <a:pt x="832" y="290"/>
                    </a:lnTo>
                    <a:lnTo>
                      <a:pt x="857" y="259"/>
                    </a:lnTo>
                    <a:lnTo>
                      <a:pt x="883" y="232"/>
                    </a:lnTo>
                    <a:lnTo>
                      <a:pt x="912" y="206"/>
                    </a:lnTo>
                    <a:lnTo>
                      <a:pt x="940" y="183"/>
                    </a:lnTo>
                    <a:lnTo>
                      <a:pt x="967" y="162"/>
                    </a:lnTo>
                    <a:lnTo>
                      <a:pt x="994" y="143"/>
                    </a:lnTo>
                    <a:lnTo>
                      <a:pt x="1021" y="127"/>
                    </a:lnTo>
                    <a:lnTo>
                      <a:pt x="1045" y="113"/>
                    </a:lnTo>
                    <a:lnTo>
                      <a:pt x="1066" y="101"/>
                    </a:lnTo>
                    <a:lnTo>
                      <a:pt x="1085" y="91"/>
                    </a:lnTo>
                    <a:lnTo>
                      <a:pt x="1101" y="84"/>
                    </a:lnTo>
                    <a:lnTo>
                      <a:pt x="1113" y="78"/>
                    </a:lnTo>
                    <a:lnTo>
                      <a:pt x="1120" y="75"/>
                    </a:lnTo>
                    <a:lnTo>
                      <a:pt x="1123" y="74"/>
                    </a:lnTo>
                    <a:lnTo>
                      <a:pt x="1176" y="74"/>
                    </a:lnTo>
                    <a:lnTo>
                      <a:pt x="1176" y="74"/>
                    </a:lnTo>
                    <a:lnTo>
                      <a:pt x="1177" y="74"/>
                    </a:lnTo>
                    <a:lnTo>
                      <a:pt x="1179" y="76"/>
                    </a:lnTo>
                    <a:lnTo>
                      <a:pt x="1184" y="78"/>
                    </a:lnTo>
                    <a:lnTo>
                      <a:pt x="1191" y="82"/>
                    </a:lnTo>
                    <a:lnTo>
                      <a:pt x="1202" y="87"/>
                    </a:lnTo>
                    <a:lnTo>
                      <a:pt x="1218" y="95"/>
                    </a:lnTo>
                    <a:lnTo>
                      <a:pt x="1218" y="95"/>
                    </a:lnTo>
                    <a:lnTo>
                      <a:pt x="1219" y="94"/>
                    </a:lnTo>
                    <a:lnTo>
                      <a:pt x="1221" y="93"/>
                    </a:lnTo>
                    <a:lnTo>
                      <a:pt x="1225" y="91"/>
                    </a:lnTo>
                    <a:lnTo>
                      <a:pt x="1233" y="87"/>
                    </a:lnTo>
                    <a:lnTo>
                      <a:pt x="1244" y="82"/>
                    </a:lnTo>
                    <a:lnTo>
                      <a:pt x="1260" y="74"/>
                    </a:lnTo>
                    <a:lnTo>
                      <a:pt x="1260" y="74"/>
                    </a:lnTo>
                    <a:lnTo>
                      <a:pt x="1262" y="74"/>
                    </a:lnTo>
                    <a:lnTo>
                      <a:pt x="1264" y="75"/>
                    </a:lnTo>
                    <a:lnTo>
                      <a:pt x="1270" y="77"/>
                    </a:lnTo>
                    <a:lnTo>
                      <a:pt x="1278" y="80"/>
                    </a:lnTo>
                    <a:lnTo>
                      <a:pt x="1292" y="84"/>
                    </a:lnTo>
                    <a:lnTo>
                      <a:pt x="1294" y="66"/>
                    </a:lnTo>
                    <a:lnTo>
                      <a:pt x="1299" y="49"/>
                    </a:lnTo>
                    <a:lnTo>
                      <a:pt x="1307" y="36"/>
                    </a:lnTo>
                    <a:lnTo>
                      <a:pt x="1317" y="26"/>
                    </a:lnTo>
                    <a:lnTo>
                      <a:pt x="1328" y="17"/>
                    </a:lnTo>
                    <a:lnTo>
                      <a:pt x="1339" y="11"/>
                    </a:lnTo>
                    <a:lnTo>
                      <a:pt x="1350" y="6"/>
                    </a:lnTo>
                    <a:lnTo>
                      <a:pt x="1360" y="3"/>
                    </a:lnTo>
                    <a:lnTo>
                      <a:pt x="1369" y="1"/>
                    </a:lnTo>
                    <a:lnTo>
                      <a:pt x="1374" y="0"/>
                    </a:lnTo>
                    <a:lnTo>
                      <a:pt x="1376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605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46" name="그룹 45"/>
            <p:cNvGrpSpPr/>
            <p:nvPr/>
          </p:nvGrpSpPr>
          <p:grpSpPr>
            <a:xfrm>
              <a:off x="3088578" y="5599837"/>
              <a:ext cx="884193" cy="1074798"/>
              <a:chOff x="14285843" y="8536510"/>
              <a:chExt cx="496485" cy="612041"/>
            </a:xfrm>
          </p:grpSpPr>
          <p:sp>
            <p:nvSpPr>
              <p:cNvPr id="47" name="Oval 1038"/>
              <p:cNvSpPr>
                <a:spLocks noChangeArrowheads="1"/>
              </p:cNvSpPr>
              <p:nvPr/>
            </p:nvSpPr>
            <p:spPr bwMode="gray">
              <a:xfrm>
                <a:off x="14289994" y="8536510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48" name="그룹 47"/>
              <p:cNvGrpSpPr/>
              <p:nvPr/>
            </p:nvGrpSpPr>
            <p:grpSpPr>
              <a:xfrm>
                <a:off x="14369652" y="8599956"/>
                <a:ext cx="310987" cy="339207"/>
                <a:chOff x="15030474" y="8580824"/>
                <a:chExt cx="431085" cy="470204"/>
              </a:xfrm>
            </p:grpSpPr>
            <p:pic>
              <p:nvPicPr>
                <p:cNvPr id="50" name="Picture 4"/>
                <p:cNvPicPr>
                  <a:picLocks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1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7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  <p:sp>
            <p:nvSpPr>
              <p:cNvPr id="49" name="Text Box 31"/>
              <p:cNvSpPr txBox="1">
                <a:spLocks noChangeArrowheads="1"/>
              </p:cNvSpPr>
              <p:nvPr/>
            </p:nvSpPr>
            <p:spPr bwMode="auto">
              <a:xfrm flipH="1">
                <a:off x="14285843" y="9080407"/>
                <a:ext cx="496485" cy="68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ctr" eaLnBrk="0" latinLnBrk="0" hangingPunct="0">
                  <a:defRPr sz="1000" b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itchFamily="50" charset="-127"/>
                    <a:ea typeface="맑은 고딕" pitchFamily="50" charset="-127"/>
                    <a:cs typeface="나눔고딕"/>
                  </a:defRPr>
                </a:lvl1pPr>
              </a:lstStyle>
              <a:p>
                <a:r>
                  <a:rPr lang="ko-KR" altLang="en-US" sz="672" dirty="0"/>
                  <a:t>신고접수 </a:t>
                </a:r>
                <a:r>
                  <a:rPr lang="en-US" altLang="ko-KR" sz="672" dirty="0"/>
                  <a:t>App</a:t>
                </a:r>
              </a:p>
            </p:txBody>
          </p:sp>
        </p:grpSp>
        <p:sp>
          <p:nvSpPr>
            <p:cNvPr id="52" name="Text Box 99"/>
            <p:cNvSpPr txBox="1">
              <a:spLocks noChangeAspect="1" noChangeArrowheads="1"/>
            </p:cNvSpPr>
            <p:nvPr/>
          </p:nvSpPr>
          <p:spPr bwMode="auto">
            <a:xfrm>
              <a:off x="7390315" y="6711001"/>
              <a:ext cx="1283263" cy="151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buFont typeface="Symbol" pitchFamily="18" charset="2"/>
                <a:buNone/>
                <a:defRPr sz="900">
                  <a:latin typeface="+mn-ea"/>
                </a:defRPr>
              </a:lvl1pPr>
            </a:lstStyle>
            <a:p>
              <a:pPr>
                <a:lnSpc>
                  <a:spcPct val="90000"/>
                </a:lnSpc>
              </a:pPr>
              <a:r>
                <a:rPr lang="ko-KR" altLang="en-US" sz="67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연계 </a:t>
              </a:r>
              <a:r>
                <a:rPr lang="en-US" altLang="ko-KR" sz="67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/</a:t>
              </a:r>
              <a:r>
                <a:rPr lang="ko-KR" altLang="en-US" sz="67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대응</a:t>
              </a:r>
              <a:r>
                <a:rPr lang="en-US" altLang="ko-KR" sz="672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 DB</a:t>
              </a:r>
              <a:endParaRPr lang="ko-KR" altLang="en-US" sz="672" dirty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53" name="그룹 52"/>
            <p:cNvGrpSpPr/>
            <p:nvPr/>
          </p:nvGrpSpPr>
          <p:grpSpPr>
            <a:xfrm>
              <a:off x="7615216" y="5842342"/>
              <a:ext cx="833465" cy="822662"/>
              <a:chOff x="11646923" y="8364212"/>
              <a:chExt cx="468000" cy="468464"/>
            </a:xfrm>
          </p:grpSpPr>
          <p:sp>
            <p:nvSpPr>
              <p:cNvPr id="54" name="Oval 1038"/>
              <p:cNvSpPr>
                <a:spLocks noChangeArrowheads="1"/>
              </p:cNvSpPr>
              <p:nvPr/>
            </p:nvSpPr>
            <p:spPr bwMode="gray">
              <a:xfrm>
                <a:off x="11646923" y="8364212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55" name="그룹 54"/>
              <p:cNvGrpSpPr/>
              <p:nvPr/>
            </p:nvGrpSpPr>
            <p:grpSpPr>
              <a:xfrm>
                <a:off x="11738409" y="8420686"/>
                <a:ext cx="285028" cy="355198"/>
                <a:chOff x="11304223" y="8466639"/>
                <a:chExt cx="328476" cy="409342"/>
              </a:xfrm>
            </p:grpSpPr>
            <p:pic>
              <p:nvPicPr>
                <p:cNvPr id="56" name="Picture 5" descr="C:\Users\KT\Desktop\이미지\긴급신고전화-장비-01-03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304223" y="8466639"/>
                  <a:ext cx="248212" cy="3608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7" name="Picture 672" descr="20120214145736 (90)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86354"/>
                <a:stretch>
                  <a:fillRect/>
                </a:stretch>
              </p:blipFill>
              <p:spPr bwMode="auto">
                <a:xfrm>
                  <a:off x="11456333" y="8677663"/>
                  <a:ext cx="176366" cy="1983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58" name="그룹 57"/>
            <p:cNvGrpSpPr/>
            <p:nvPr/>
          </p:nvGrpSpPr>
          <p:grpSpPr>
            <a:xfrm>
              <a:off x="12284548" y="5599837"/>
              <a:ext cx="884193" cy="1074798"/>
              <a:chOff x="14285843" y="8536510"/>
              <a:chExt cx="496485" cy="612041"/>
            </a:xfrm>
          </p:grpSpPr>
          <p:sp>
            <p:nvSpPr>
              <p:cNvPr id="59" name="Oval 1038"/>
              <p:cNvSpPr>
                <a:spLocks noChangeArrowheads="1"/>
              </p:cNvSpPr>
              <p:nvPr/>
            </p:nvSpPr>
            <p:spPr bwMode="gray">
              <a:xfrm>
                <a:off x="14289994" y="8536510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60" name="그룹 59"/>
              <p:cNvGrpSpPr/>
              <p:nvPr/>
            </p:nvGrpSpPr>
            <p:grpSpPr>
              <a:xfrm>
                <a:off x="14369652" y="8599956"/>
                <a:ext cx="310987" cy="339207"/>
                <a:chOff x="15030474" y="8580824"/>
                <a:chExt cx="431085" cy="470204"/>
              </a:xfrm>
            </p:grpSpPr>
            <p:pic>
              <p:nvPicPr>
                <p:cNvPr id="62" name="Picture 4"/>
                <p:cNvPicPr>
                  <a:picLocks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63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7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</p:grpSp>
          <p:sp>
            <p:nvSpPr>
              <p:cNvPr id="61" name="Text Box 31"/>
              <p:cNvSpPr txBox="1">
                <a:spLocks noChangeArrowheads="1"/>
              </p:cNvSpPr>
              <p:nvPr/>
            </p:nvSpPr>
            <p:spPr bwMode="auto">
              <a:xfrm flipH="1">
                <a:off x="14285843" y="9080407"/>
                <a:ext cx="496485" cy="68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ctr" eaLnBrk="0" latinLnBrk="0" hangingPunct="0">
                  <a:defRPr sz="1000" b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itchFamily="50" charset="-127"/>
                    <a:ea typeface="맑은 고딕" pitchFamily="50" charset="-127"/>
                    <a:cs typeface="나눔고딕"/>
                  </a:defRPr>
                </a:lvl1pPr>
                <a:lvl2pPr marL="457200" eaLnBrk="0" hangingPunct="0">
                  <a:defRPr>
                    <a:latin typeface="굴림" pitchFamily="50" charset="-127"/>
                    <a:ea typeface="굴림" pitchFamily="50" charset="-127"/>
                  </a:defRPr>
                </a:lvl2pPr>
                <a:lvl3pPr marL="914400" eaLnBrk="0" hangingPunct="0">
                  <a:defRPr>
                    <a:latin typeface="굴림" pitchFamily="50" charset="-127"/>
                    <a:ea typeface="굴림" pitchFamily="50" charset="-127"/>
                  </a:defRPr>
                </a:lvl3pPr>
                <a:lvl4pPr marL="1371600" eaLnBrk="0" hangingPunct="0">
                  <a:defRPr>
                    <a:latin typeface="굴림" pitchFamily="50" charset="-127"/>
                    <a:ea typeface="굴림" pitchFamily="50" charset="-127"/>
                  </a:defRPr>
                </a:lvl4pPr>
                <a:lvl5pPr marL="1828800" eaLnBrk="0" hangingPunct="0">
                  <a:defRPr>
                    <a:latin typeface="굴림" pitchFamily="50" charset="-127"/>
                    <a:ea typeface="굴림" pitchFamily="50" charset="-127"/>
                  </a:defRPr>
                </a:lvl5pPr>
                <a:lvl6pPr marL="2286000" defTabSz="914400">
                  <a:defRPr>
                    <a:latin typeface="굴림" pitchFamily="50" charset="-127"/>
                    <a:ea typeface="굴림" pitchFamily="50" charset="-127"/>
                  </a:defRPr>
                </a:lvl6pPr>
                <a:lvl7pPr marL="2743200" defTabSz="914400">
                  <a:defRPr>
                    <a:latin typeface="굴림" pitchFamily="50" charset="-127"/>
                    <a:ea typeface="굴림" pitchFamily="50" charset="-127"/>
                  </a:defRPr>
                </a:lvl7pPr>
                <a:lvl8pPr marL="3200400" defTabSz="914400">
                  <a:defRPr>
                    <a:latin typeface="굴림" pitchFamily="50" charset="-127"/>
                    <a:ea typeface="굴림" pitchFamily="50" charset="-127"/>
                  </a:defRPr>
                </a:lvl8pPr>
                <a:lvl9pPr marL="3657600" defTabSz="914400">
                  <a:defRPr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r>
                  <a:rPr lang="ko-KR" altLang="en-US" sz="672" dirty="0"/>
                  <a:t>신고접수 </a:t>
                </a:r>
                <a:r>
                  <a:rPr lang="en-US" altLang="ko-KR" sz="672" dirty="0"/>
                  <a:t>App</a:t>
                </a:r>
              </a:p>
            </p:txBody>
          </p:sp>
        </p:grpSp>
        <p:grpSp>
          <p:nvGrpSpPr>
            <p:cNvPr id="64" name="그룹 63"/>
            <p:cNvGrpSpPr/>
            <p:nvPr/>
          </p:nvGrpSpPr>
          <p:grpSpPr>
            <a:xfrm>
              <a:off x="12159846" y="7148345"/>
              <a:ext cx="1205519" cy="1118909"/>
              <a:chOff x="11542466" y="8364212"/>
              <a:chExt cx="676914" cy="637161"/>
            </a:xfrm>
          </p:grpSpPr>
          <p:sp>
            <p:nvSpPr>
              <p:cNvPr id="65" name="Text Box 99"/>
              <p:cNvSpPr txBox="1">
                <a:spLocks noChangeAspect="1" noChangeArrowheads="1"/>
              </p:cNvSpPr>
              <p:nvPr/>
            </p:nvSpPr>
            <p:spPr bwMode="auto">
              <a:xfrm>
                <a:off x="11542466" y="8933229"/>
                <a:ext cx="676914" cy="68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ctr" eaLnBrk="0" latinLnBrk="0" hangingPunct="0">
                  <a:defRPr sz="1000" b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itchFamily="50" charset="-127"/>
                    <a:ea typeface="맑은 고딕" pitchFamily="50" charset="-127"/>
                    <a:cs typeface="나눔고딕"/>
                  </a:defRPr>
                </a:lvl1pPr>
                <a:lvl2pPr marL="457200" eaLnBrk="0" hangingPunct="0">
                  <a:defRPr>
                    <a:latin typeface="굴림" pitchFamily="50" charset="-127"/>
                    <a:ea typeface="굴림" pitchFamily="50" charset="-127"/>
                  </a:defRPr>
                </a:lvl2pPr>
                <a:lvl3pPr marL="914400" eaLnBrk="0" hangingPunct="0">
                  <a:defRPr>
                    <a:latin typeface="굴림" pitchFamily="50" charset="-127"/>
                    <a:ea typeface="굴림" pitchFamily="50" charset="-127"/>
                  </a:defRPr>
                </a:lvl3pPr>
                <a:lvl4pPr marL="1371600" eaLnBrk="0" hangingPunct="0">
                  <a:defRPr>
                    <a:latin typeface="굴림" pitchFamily="50" charset="-127"/>
                    <a:ea typeface="굴림" pitchFamily="50" charset="-127"/>
                  </a:defRPr>
                </a:lvl4pPr>
                <a:lvl5pPr marL="1828800" eaLnBrk="0" hangingPunct="0">
                  <a:defRPr>
                    <a:latin typeface="굴림" pitchFamily="50" charset="-127"/>
                    <a:ea typeface="굴림" pitchFamily="50" charset="-127"/>
                  </a:defRPr>
                </a:lvl5pPr>
                <a:lvl6pPr marL="2286000" defTabSz="914400">
                  <a:defRPr>
                    <a:latin typeface="굴림" pitchFamily="50" charset="-127"/>
                    <a:ea typeface="굴림" pitchFamily="50" charset="-127"/>
                  </a:defRPr>
                </a:lvl6pPr>
                <a:lvl7pPr marL="2743200" defTabSz="914400">
                  <a:defRPr>
                    <a:latin typeface="굴림" pitchFamily="50" charset="-127"/>
                    <a:ea typeface="굴림" pitchFamily="50" charset="-127"/>
                  </a:defRPr>
                </a:lvl7pPr>
                <a:lvl8pPr marL="3200400" defTabSz="914400">
                  <a:defRPr>
                    <a:latin typeface="굴림" pitchFamily="50" charset="-127"/>
                    <a:ea typeface="굴림" pitchFamily="50" charset="-127"/>
                  </a:defRPr>
                </a:lvl8pPr>
                <a:lvl9pPr marL="3657600" defTabSz="914400">
                  <a:defRPr>
                    <a:latin typeface="굴림" pitchFamily="50" charset="-127"/>
                    <a:ea typeface="굴림" pitchFamily="50" charset="-127"/>
                  </a:defRPr>
                </a:lvl9pPr>
              </a:lstStyle>
              <a:p>
                <a:r>
                  <a:rPr lang="ko-KR" altLang="en-US" sz="672" dirty="0"/>
                  <a:t>연계 </a:t>
                </a:r>
                <a:r>
                  <a:rPr lang="en-US" altLang="ko-KR" sz="672" dirty="0"/>
                  <a:t>/</a:t>
                </a:r>
                <a:r>
                  <a:rPr lang="ko-KR" altLang="en-US" sz="672" dirty="0"/>
                  <a:t>대응</a:t>
                </a:r>
                <a:r>
                  <a:rPr lang="en-US" altLang="ko-KR" sz="672" dirty="0"/>
                  <a:t> DB</a:t>
                </a:r>
                <a:endParaRPr lang="ko-KR" altLang="en-US" sz="672" dirty="0"/>
              </a:p>
            </p:txBody>
          </p:sp>
          <p:sp>
            <p:nvSpPr>
              <p:cNvPr id="66" name="Oval 1038"/>
              <p:cNvSpPr>
                <a:spLocks noChangeArrowheads="1"/>
              </p:cNvSpPr>
              <p:nvPr/>
            </p:nvSpPr>
            <p:spPr bwMode="gray">
              <a:xfrm>
                <a:off x="11646923" y="8364212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67" name="그룹 66"/>
              <p:cNvGrpSpPr/>
              <p:nvPr/>
            </p:nvGrpSpPr>
            <p:grpSpPr>
              <a:xfrm>
                <a:off x="11738409" y="8420686"/>
                <a:ext cx="285028" cy="355198"/>
                <a:chOff x="11304223" y="8466639"/>
                <a:chExt cx="328476" cy="409342"/>
              </a:xfrm>
            </p:grpSpPr>
            <p:pic>
              <p:nvPicPr>
                <p:cNvPr id="68" name="Picture 5" descr="C:\Users\KT\Desktop\이미지\긴급신고전화-장비-01-03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304223" y="8466639"/>
                  <a:ext cx="248212" cy="3608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69" name="Picture 672" descr="20120214145736 (90)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86354"/>
                <a:stretch>
                  <a:fillRect/>
                </a:stretch>
              </p:blipFill>
              <p:spPr bwMode="auto">
                <a:xfrm>
                  <a:off x="11456333" y="8677663"/>
                  <a:ext cx="176366" cy="1983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70" name="그룹 69"/>
            <p:cNvGrpSpPr/>
            <p:nvPr/>
          </p:nvGrpSpPr>
          <p:grpSpPr>
            <a:xfrm>
              <a:off x="3044506" y="7148342"/>
              <a:ext cx="972315" cy="1118911"/>
              <a:chOff x="11607940" y="8364212"/>
              <a:chExt cx="545967" cy="637162"/>
            </a:xfrm>
          </p:grpSpPr>
          <p:sp>
            <p:nvSpPr>
              <p:cNvPr id="71" name="Text Box 99"/>
              <p:cNvSpPr txBox="1">
                <a:spLocks noChangeAspect="1" noChangeArrowheads="1"/>
              </p:cNvSpPr>
              <p:nvPr/>
            </p:nvSpPr>
            <p:spPr bwMode="auto">
              <a:xfrm>
                <a:off x="11607940" y="8933230"/>
                <a:ext cx="545967" cy="68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ctr" eaLnBrk="0" latinLnBrk="0" hangingPunct="0">
                  <a:defRPr sz="1000" b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맑은 고딕" pitchFamily="50" charset="-127"/>
                    <a:ea typeface="맑은 고딕" pitchFamily="50" charset="-127"/>
                    <a:cs typeface="나눔고딕"/>
                  </a:defRPr>
                </a:lvl1pPr>
              </a:lstStyle>
              <a:p>
                <a:r>
                  <a:rPr lang="ko-KR" altLang="en-US" sz="672" dirty="0"/>
                  <a:t>연계 </a:t>
                </a:r>
                <a:r>
                  <a:rPr lang="en-US" altLang="ko-KR" sz="672" dirty="0"/>
                  <a:t>/</a:t>
                </a:r>
                <a:r>
                  <a:rPr lang="ko-KR" altLang="en-US" sz="672" dirty="0"/>
                  <a:t>대응</a:t>
                </a:r>
                <a:r>
                  <a:rPr lang="en-US" altLang="ko-KR" sz="672" dirty="0"/>
                  <a:t> DB</a:t>
                </a:r>
                <a:endParaRPr lang="ko-KR" altLang="en-US" sz="672" dirty="0"/>
              </a:p>
            </p:txBody>
          </p:sp>
          <p:sp>
            <p:nvSpPr>
              <p:cNvPr id="72" name="Oval 1038"/>
              <p:cNvSpPr>
                <a:spLocks noChangeArrowheads="1"/>
              </p:cNvSpPr>
              <p:nvPr/>
            </p:nvSpPr>
            <p:spPr bwMode="gray">
              <a:xfrm>
                <a:off x="11646923" y="8364212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605" spc="-34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73" name="그룹 72"/>
              <p:cNvGrpSpPr/>
              <p:nvPr/>
            </p:nvGrpSpPr>
            <p:grpSpPr>
              <a:xfrm>
                <a:off x="11738409" y="8420686"/>
                <a:ext cx="285028" cy="355198"/>
                <a:chOff x="11304223" y="8466639"/>
                <a:chExt cx="328476" cy="409342"/>
              </a:xfrm>
            </p:grpSpPr>
            <p:pic>
              <p:nvPicPr>
                <p:cNvPr id="74" name="Picture 5" descr="C:\Users\KT\Desktop\이미지\긴급신고전화-장비-01-03.pn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304223" y="8466639"/>
                  <a:ext cx="248212" cy="36087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75" name="Picture 672" descr="20120214145736 (90)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86354"/>
                <a:stretch>
                  <a:fillRect/>
                </a:stretch>
              </p:blipFill>
              <p:spPr bwMode="auto">
                <a:xfrm>
                  <a:off x="11456333" y="8677663"/>
                  <a:ext cx="176366" cy="19831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76" name="그룹 75"/>
            <p:cNvGrpSpPr/>
            <p:nvPr/>
          </p:nvGrpSpPr>
          <p:grpSpPr>
            <a:xfrm>
              <a:off x="7528882" y="1988259"/>
              <a:ext cx="989553" cy="677930"/>
              <a:chOff x="3725537" y="3287553"/>
              <a:chExt cx="555646" cy="386046"/>
            </a:xfrm>
          </p:grpSpPr>
          <p:sp>
            <p:nvSpPr>
              <p:cNvPr id="77" name="Freeform 796" descr="HW_29"/>
              <p:cNvSpPr>
                <a:spLocks/>
              </p:cNvSpPr>
              <p:nvPr/>
            </p:nvSpPr>
            <p:spPr bwMode="gray">
              <a:xfrm>
                <a:off x="3725537" y="3287553"/>
                <a:ext cx="555646" cy="386046"/>
              </a:xfrm>
              <a:custGeom>
                <a:avLst/>
                <a:gdLst>
                  <a:gd name="T0" fmla="*/ 390 w 454"/>
                  <a:gd name="T1" fmla="*/ 67 h 286"/>
                  <a:gd name="T2" fmla="*/ 294 w 454"/>
                  <a:gd name="T3" fmla="*/ 0 h 286"/>
                  <a:gd name="T4" fmla="*/ 227 w 454"/>
                  <a:gd name="T5" fmla="*/ 23 h 286"/>
                  <a:gd name="T6" fmla="*/ 219 w 454"/>
                  <a:gd name="T7" fmla="*/ 31 h 286"/>
                  <a:gd name="T8" fmla="*/ 166 w 454"/>
                  <a:gd name="T9" fmla="*/ 7 h 286"/>
                  <a:gd name="T10" fmla="*/ 105 w 454"/>
                  <a:gd name="T11" fmla="*/ 56 h 286"/>
                  <a:gd name="T12" fmla="*/ 103 w 454"/>
                  <a:gd name="T13" fmla="*/ 55 h 286"/>
                  <a:gd name="T14" fmla="*/ 1 w 454"/>
                  <a:gd name="T15" fmla="*/ 142 h 286"/>
                  <a:gd name="T16" fmla="*/ 0 w 454"/>
                  <a:gd name="T17" fmla="*/ 152 h 286"/>
                  <a:gd name="T18" fmla="*/ 103 w 454"/>
                  <a:gd name="T19" fmla="*/ 255 h 286"/>
                  <a:gd name="T20" fmla="*/ 150 w 454"/>
                  <a:gd name="T21" fmla="*/ 244 h 286"/>
                  <a:gd name="T22" fmla="*/ 227 w 454"/>
                  <a:gd name="T23" fmla="*/ 285 h 286"/>
                  <a:gd name="T24" fmla="*/ 245 w 454"/>
                  <a:gd name="T25" fmla="*/ 286 h 286"/>
                  <a:gd name="T26" fmla="*/ 355 w 454"/>
                  <a:gd name="T27" fmla="*/ 210 h 286"/>
                  <a:gd name="T28" fmla="*/ 374 w 454"/>
                  <a:gd name="T29" fmla="*/ 212 h 286"/>
                  <a:gd name="T30" fmla="*/ 454 w 454"/>
                  <a:gd name="T31" fmla="*/ 143 h 286"/>
                  <a:gd name="T32" fmla="*/ 454 w 454"/>
                  <a:gd name="T33" fmla="*/ 139 h 286"/>
                  <a:gd name="T34" fmla="*/ 390 w 454"/>
                  <a:gd name="T35" fmla="*/ 67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54" h="286">
                    <a:moveTo>
                      <a:pt x="390" y="67"/>
                    </a:moveTo>
                    <a:cubicBezTo>
                      <a:pt x="379" y="26"/>
                      <a:pt x="340" y="0"/>
                      <a:pt x="294" y="0"/>
                    </a:cubicBezTo>
                    <a:cubicBezTo>
                      <a:pt x="268" y="0"/>
                      <a:pt x="245" y="8"/>
                      <a:pt x="227" y="23"/>
                    </a:cubicBezTo>
                    <a:cubicBezTo>
                      <a:pt x="224" y="25"/>
                      <a:pt x="222" y="28"/>
                      <a:pt x="219" y="31"/>
                    </a:cubicBezTo>
                    <a:cubicBezTo>
                      <a:pt x="207" y="16"/>
                      <a:pt x="188" y="7"/>
                      <a:pt x="166" y="7"/>
                    </a:cubicBezTo>
                    <a:cubicBezTo>
                      <a:pt x="135" y="7"/>
                      <a:pt x="109" y="26"/>
                      <a:pt x="105" y="56"/>
                    </a:cubicBezTo>
                    <a:cubicBezTo>
                      <a:pt x="104" y="56"/>
                      <a:pt x="104" y="55"/>
                      <a:pt x="103" y="55"/>
                    </a:cubicBezTo>
                    <a:cubicBezTo>
                      <a:pt x="50" y="55"/>
                      <a:pt x="6" y="91"/>
                      <a:pt x="1" y="142"/>
                    </a:cubicBezTo>
                    <a:cubicBezTo>
                      <a:pt x="1" y="145"/>
                      <a:pt x="0" y="149"/>
                      <a:pt x="0" y="152"/>
                    </a:cubicBezTo>
                    <a:cubicBezTo>
                      <a:pt x="0" y="209"/>
                      <a:pt x="46" y="255"/>
                      <a:pt x="103" y="255"/>
                    </a:cubicBezTo>
                    <a:cubicBezTo>
                      <a:pt x="120" y="255"/>
                      <a:pt x="136" y="251"/>
                      <a:pt x="150" y="244"/>
                    </a:cubicBezTo>
                    <a:cubicBezTo>
                      <a:pt x="167" y="267"/>
                      <a:pt x="195" y="281"/>
                      <a:pt x="227" y="285"/>
                    </a:cubicBezTo>
                    <a:cubicBezTo>
                      <a:pt x="233" y="286"/>
                      <a:pt x="239" y="286"/>
                      <a:pt x="245" y="286"/>
                    </a:cubicBezTo>
                    <a:cubicBezTo>
                      <a:pt x="299" y="286"/>
                      <a:pt x="344" y="258"/>
                      <a:pt x="355" y="210"/>
                    </a:cubicBezTo>
                    <a:cubicBezTo>
                      <a:pt x="361" y="211"/>
                      <a:pt x="368" y="212"/>
                      <a:pt x="374" y="212"/>
                    </a:cubicBezTo>
                    <a:cubicBezTo>
                      <a:pt x="417" y="212"/>
                      <a:pt x="451" y="182"/>
                      <a:pt x="454" y="143"/>
                    </a:cubicBezTo>
                    <a:cubicBezTo>
                      <a:pt x="454" y="142"/>
                      <a:pt x="454" y="140"/>
                      <a:pt x="454" y="139"/>
                    </a:cubicBezTo>
                    <a:cubicBezTo>
                      <a:pt x="454" y="103"/>
                      <a:pt x="427" y="74"/>
                      <a:pt x="390" y="67"/>
                    </a:cubicBezTo>
                    <a:close/>
                  </a:path>
                </a:pathLst>
              </a:custGeom>
              <a:blipFill dpi="0" rotWithShape="1">
                <a:blip r:embed="rId7" cstate="print">
                  <a:duotone>
                    <a:schemeClr val="bg2">
                      <a:shade val="45000"/>
                      <a:satMod val="135000"/>
                    </a:schemeClr>
                    <a:prstClr val="white"/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rightnessContrast contras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6350" cap="flat" cmpd="sng">
                <a:solidFill>
                  <a:schemeClr val="bg1">
                    <a:lumMod val="5000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auto" latinLnBrk="0"/>
                <a:endParaRPr lang="ko-KR" altLang="en-US" sz="605" spc="-34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78" name="Text Box 797"/>
              <p:cNvSpPr txBox="1">
                <a:spLocks noChangeArrowheads="1"/>
              </p:cNvSpPr>
              <p:nvPr/>
            </p:nvSpPr>
            <p:spPr bwMode="gray">
              <a:xfrm>
                <a:off x="3934041" y="3449906"/>
                <a:ext cx="138637" cy="6134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DB391"/>
                    </a:solidFill>
                  </a14:hiddenFill>
                </a:ext>
                <a:ext uri="{91240B29-F687-4F45-9708-019B960494DF}">
                  <a14:hiddenLine xmlns:a14="http://schemas.microsoft.com/office/drawing/2010/main" w="6350" algn="ctr">
                    <a:solidFill>
                      <a:srgbClr val="FDB39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4E8E6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>
                <a:defPPr>
                  <a:defRPr lang="ko-KR"/>
                </a:defPPr>
                <a:lvl1pPr latinLnBrk="0">
                  <a:defRPr sz="800">
                    <a:latin typeface="Rix모던고딕 M" pitchFamily="18" charset="-127"/>
                    <a:ea typeface="Rix모던고딕 M" pitchFamily="18" charset="-127"/>
                  </a:defRPr>
                </a:lvl1pPr>
              </a:lstStyle>
              <a:p>
                <a:pPr algn="ctr" fontAlgn="auto"/>
                <a:r>
                  <a:rPr lang="en-US" altLang="ko-KR" sz="605" spc="-34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itchFamily="50" charset="-127"/>
                    <a:ea typeface="맑은 고딕" pitchFamily="50" charset="-127"/>
                  </a:rPr>
                  <a:t>C </a:t>
                </a:r>
                <a:r>
                  <a:rPr lang="ko-KR" altLang="en-US" sz="605" spc="-34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itchFamily="50" charset="-127"/>
                    <a:ea typeface="맑은 고딕" pitchFamily="50" charset="-127"/>
                  </a:rPr>
                  <a:t>그룹</a:t>
                </a:r>
              </a:p>
            </p:txBody>
          </p:sp>
        </p:grpSp>
        <p:grpSp>
          <p:nvGrpSpPr>
            <p:cNvPr id="79" name="그룹 78"/>
            <p:cNvGrpSpPr/>
            <p:nvPr/>
          </p:nvGrpSpPr>
          <p:grpSpPr>
            <a:xfrm>
              <a:off x="4885452" y="2087207"/>
              <a:ext cx="6454004" cy="1026134"/>
              <a:chOff x="10131160" y="6536260"/>
              <a:chExt cx="3624002" cy="584330"/>
            </a:xfrm>
          </p:grpSpPr>
          <p:grpSp>
            <p:nvGrpSpPr>
              <p:cNvPr id="80" name="그룹 79"/>
              <p:cNvGrpSpPr/>
              <p:nvPr/>
            </p:nvGrpSpPr>
            <p:grpSpPr>
              <a:xfrm>
                <a:off x="10131160" y="6536260"/>
                <a:ext cx="468052" cy="572054"/>
                <a:chOff x="2737175" y="8497002"/>
                <a:chExt cx="468052" cy="572054"/>
              </a:xfrm>
            </p:grpSpPr>
            <p:sp>
              <p:nvSpPr>
                <p:cNvPr id="85" name="Oval 1038"/>
                <p:cNvSpPr>
                  <a:spLocks noChangeArrowheads="1"/>
                </p:cNvSpPr>
                <p:nvPr/>
              </p:nvSpPr>
              <p:spPr bwMode="gray">
                <a:xfrm>
                  <a:off x="2737175" y="8497002"/>
                  <a:ext cx="468052" cy="468052"/>
                </a:xfrm>
                <a:prstGeom prst="ellipse">
                  <a:avLst/>
                </a:prstGeom>
                <a:solidFill>
                  <a:schemeClr val="bg1"/>
                </a:solidFill>
                <a:ln w="6350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scene3d>
                    <a:camera prst="orthographicFront"/>
                    <a:lightRig rig="threePt" dir="t"/>
                  </a:scene3d>
                  <a:sp3d>
                    <a:bevelT w="0" h="0"/>
                  </a:sp3d>
                </a:bodyPr>
                <a:lstStyle/>
                <a:p>
                  <a:pPr algn="ctr" latinLnBrk="0"/>
                  <a:endParaRPr lang="ko-KR" altLang="en-US" sz="605" spc="-34"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pic>
              <p:nvPicPr>
                <p:cNvPr id="86" name="Picture 4" descr="C:\Users\KT\Desktop\이미지\긴급신고전화-장비-01-02.png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63201" y="8575311"/>
                  <a:ext cx="216000" cy="31143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7" name="Rectangle 1513"/>
                <p:cNvSpPr>
                  <a:spLocks noChangeArrowheads="1"/>
                </p:cNvSpPr>
                <p:nvPr/>
              </p:nvSpPr>
              <p:spPr bwMode="auto">
                <a:xfrm>
                  <a:off x="2848799" y="9000912"/>
                  <a:ext cx="257991" cy="681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rnd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eaLnBrk="0" latinLnBrk="0" hangingPunct="0"/>
                  <a:r>
                    <a:rPr lang="ko-KR" altLang="en-US" sz="672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맑은 고딕" pitchFamily="50" charset="-127"/>
                      <a:ea typeface="맑은 고딕" pitchFamily="50" charset="-127"/>
                      <a:cs typeface="나눔고딕"/>
                    </a:rPr>
                    <a:t>교환기</a:t>
                  </a:r>
                </a:p>
              </p:txBody>
            </p:sp>
          </p:grpSp>
          <p:grpSp>
            <p:nvGrpSpPr>
              <p:cNvPr id="81" name="그룹 80"/>
              <p:cNvGrpSpPr/>
              <p:nvPr/>
            </p:nvGrpSpPr>
            <p:grpSpPr>
              <a:xfrm>
                <a:off x="13287110" y="6536260"/>
                <a:ext cx="468052" cy="584330"/>
                <a:chOff x="2737175" y="8497002"/>
                <a:chExt cx="468052" cy="584330"/>
              </a:xfrm>
            </p:grpSpPr>
            <p:sp>
              <p:nvSpPr>
                <p:cNvPr id="82" name="Oval 1038"/>
                <p:cNvSpPr>
                  <a:spLocks noChangeArrowheads="1"/>
                </p:cNvSpPr>
                <p:nvPr/>
              </p:nvSpPr>
              <p:spPr bwMode="gray">
                <a:xfrm>
                  <a:off x="2737175" y="8497002"/>
                  <a:ext cx="468052" cy="468052"/>
                </a:xfrm>
                <a:prstGeom prst="ellipse">
                  <a:avLst/>
                </a:prstGeom>
                <a:solidFill>
                  <a:schemeClr val="bg1"/>
                </a:solidFill>
                <a:ln w="6350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scene3d>
                    <a:camera prst="orthographicFront"/>
                    <a:lightRig rig="threePt" dir="t"/>
                  </a:scene3d>
                  <a:sp3d>
                    <a:bevelT w="0" h="0"/>
                  </a:sp3d>
                </a:bodyPr>
                <a:lstStyle/>
                <a:p>
                  <a:pPr algn="ctr" latinLnBrk="0"/>
                  <a:endParaRPr lang="ko-KR" altLang="en-US" sz="605" spc="-34"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pic>
              <p:nvPicPr>
                <p:cNvPr id="83" name="Picture 4" descr="C:\Users\KT\Desktop\이미지\긴급신고전화-장비-01-02.png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63201" y="8575311"/>
                  <a:ext cx="216000" cy="31143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4" name="Rectangle 1513"/>
                <p:cNvSpPr>
                  <a:spLocks noChangeArrowheads="1"/>
                </p:cNvSpPr>
                <p:nvPr/>
              </p:nvSpPr>
              <p:spPr bwMode="auto">
                <a:xfrm>
                  <a:off x="2842206" y="9013188"/>
                  <a:ext cx="257991" cy="681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175" cap="rnd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/>
                <a:p>
                  <a:pPr algn="ctr" eaLnBrk="0" latinLnBrk="0" hangingPunct="0"/>
                  <a:r>
                    <a:rPr lang="ko-KR" altLang="en-US" sz="672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맑은 고딕" pitchFamily="50" charset="-127"/>
                      <a:ea typeface="맑은 고딕" pitchFamily="50" charset="-127"/>
                      <a:cs typeface="나눔고딕"/>
                    </a:rPr>
                    <a:t>교환기</a:t>
                  </a:r>
                </a:p>
              </p:txBody>
            </p:sp>
          </p:grpSp>
        </p:grpSp>
        <p:grpSp>
          <p:nvGrpSpPr>
            <p:cNvPr id="88" name="그룹 87"/>
            <p:cNvGrpSpPr/>
            <p:nvPr/>
          </p:nvGrpSpPr>
          <p:grpSpPr>
            <a:xfrm>
              <a:off x="4060334" y="2160059"/>
              <a:ext cx="256450" cy="252877"/>
              <a:chOff x="8994676" y="4067448"/>
              <a:chExt cx="144000" cy="144000"/>
            </a:xfrm>
          </p:grpSpPr>
          <p:sp>
            <p:nvSpPr>
              <p:cNvPr id="89" name="타원 88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90" name="직사각형 89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</a:t>
                </a:r>
              </a:p>
            </p:txBody>
          </p:sp>
        </p:grpSp>
        <p:grpSp>
          <p:nvGrpSpPr>
            <p:cNvPr id="91" name="그룹 90"/>
            <p:cNvGrpSpPr/>
            <p:nvPr/>
          </p:nvGrpSpPr>
          <p:grpSpPr>
            <a:xfrm>
              <a:off x="3204987" y="4419304"/>
              <a:ext cx="256450" cy="252877"/>
              <a:chOff x="8994676" y="4067448"/>
              <a:chExt cx="144000" cy="144000"/>
            </a:xfrm>
          </p:grpSpPr>
          <p:sp>
            <p:nvSpPr>
              <p:cNvPr id="92" name="타원 91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93" name="직사각형 92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2</a:t>
                </a:r>
              </a:p>
            </p:txBody>
          </p:sp>
        </p:grpSp>
        <p:grpSp>
          <p:nvGrpSpPr>
            <p:cNvPr id="94" name="그룹 93"/>
            <p:cNvGrpSpPr/>
            <p:nvPr/>
          </p:nvGrpSpPr>
          <p:grpSpPr>
            <a:xfrm>
              <a:off x="6744421" y="2619769"/>
              <a:ext cx="256450" cy="252877"/>
              <a:chOff x="8994676" y="4067448"/>
              <a:chExt cx="144000" cy="144000"/>
            </a:xfrm>
          </p:grpSpPr>
          <p:sp>
            <p:nvSpPr>
              <p:cNvPr id="95" name="타원 94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96" name="직사각형 95"/>
              <p:cNvSpPr/>
              <p:nvPr/>
            </p:nvSpPr>
            <p:spPr>
              <a:xfrm>
                <a:off x="9041390" y="4108776"/>
                <a:ext cx="50573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11</a:t>
                </a:r>
              </a:p>
            </p:txBody>
          </p:sp>
        </p:grpSp>
        <p:grpSp>
          <p:nvGrpSpPr>
            <p:cNvPr id="97" name="그룹 96"/>
            <p:cNvGrpSpPr/>
            <p:nvPr/>
          </p:nvGrpSpPr>
          <p:grpSpPr>
            <a:xfrm>
              <a:off x="6326182" y="3316668"/>
              <a:ext cx="256450" cy="252878"/>
              <a:chOff x="8717937" y="4067448"/>
              <a:chExt cx="144000" cy="144000"/>
            </a:xfrm>
          </p:grpSpPr>
          <p:sp>
            <p:nvSpPr>
              <p:cNvPr id="98" name="타원 97"/>
              <p:cNvSpPr/>
              <p:nvPr/>
            </p:nvSpPr>
            <p:spPr>
              <a:xfrm>
                <a:off x="8717937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99" name="직사각형 98"/>
              <p:cNvSpPr/>
              <p:nvPr/>
            </p:nvSpPr>
            <p:spPr>
              <a:xfrm>
                <a:off x="8777293" y="4108758"/>
                <a:ext cx="25286" cy="61341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4</a:t>
                </a:r>
              </a:p>
            </p:txBody>
          </p:sp>
        </p:grpSp>
        <p:grpSp>
          <p:nvGrpSpPr>
            <p:cNvPr id="100" name="그룹 99"/>
            <p:cNvGrpSpPr/>
            <p:nvPr/>
          </p:nvGrpSpPr>
          <p:grpSpPr>
            <a:xfrm>
              <a:off x="6979280" y="4220104"/>
              <a:ext cx="256450" cy="252877"/>
              <a:chOff x="8994676" y="4067448"/>
              <a:chExt cx="144000" cy="144000"/>
            </a:xfrm>
          </p:grpSpPr>
          <p:sp>
            <p:nvSpPr>
              <p:cNvPr id="101" name="타원 100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02" name="직사각형 101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8</a:t>
                </a:r>
              </a:p>
            </p:txBody>
          </p:sp>
        </p:grpSp>
        <p:grpSp>
          <p:nvGrpSpPr>
            <p:cNvPr id="103" name="그룹 102"/>
            <p:cNvGrpSpPr/>
            <p:nvPr/>
          </p:nvGrpSpPr>
          <p:grpSpPr>
            <a:xfrm>
              <a:off x="11904187" y="4040669"/>
              <a:ext cx="256450" cy="252877"/>
              <a:chOff x="8994676" y="4067448"/>
              <a:chExt cx="144000" cy="144000"/>
            </a:xfrm>
          </p:grpSpPr>
          <p:sp>
            <p:nvSpPr>
              <p:cNvPr id="104" name="타원 103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05" name="직사각형 104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6</a:t>
                </a:r>
              </a:p>
            </p:txBody>
          </p:sp>
        </p:grpSp>
        <p:grpSp>
          <p:nvGrpSpPr>
            <p:cNvPr id="106" name="그룹 105"/>
            <p:cNvGrpSpPr/>
            <p:nvPr/>
          </p:nvGrpSpPr>
          <p:grpSpPr>
            <a:xfrm>
              <a:off x="11807988" y="2146136"/>
              <a:ext cx="256450" cy="252877"/>
              <a:chOff x="8994676" y="4067448"/>
              <a:chExt cx="144000" cy="144000"/>
            </a:xfrm>
          </p:grpSpPr>
          <p:sp>
            <p:nvSpPr>
              <p:cNvPr id="107" name="타원 106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08" name="직사각형 107"/>
              <p:cNvSpPr/>
              <p:nvPr/>
            </p:nvSpPr>
            <p:spPr>
              <a:xfrm>
                <a:off x="9041390" y="4108776"/>
                <a:ext cx="50573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12</a:t>
                </a:r>
              </a:p>
            </p:txBody>
          </p:sp>
        </p:grpSp>
        <p:grpSp>
          <p:nvGrpSpPr>
            <p:cNvPr id="109" name="그룹 108"/>
            <p:cNvGrpSpPr/>
            <p:nvPr/>
          </p:nvGrpSpPr>
          <p:grpSpPr>
            <a:xfrm>
              <a:off x="10614246" y="5066875"/>
              <a:ext cx="256450" cy="252877"/>
              <a:chOff x="8994676" y="3730531"/>
              <a:chExt cx="144000" cy="144000"/>
            </a:xfrm>
          </p:grpSpPr>
          <p:sp>
            <p:nvSpPr>
              <p:cNvPr id="110" name="타원 109"/>
              <p:cNvSpPr/>
              <p:nvPr/>
            </p:nvSpPr>
            <p:spPr>
              <a:xfrm>
                <a:off x="8994676" y="3730531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11" name="직사각형 110"/>
              <p:cNvSpPr/>
              <p:nvPr/>
            </p:nvSpPr>
            <p:spPr>
              <a:xfrm>
                <a:off x="9054032" y="3765464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5</a:t>
                </a:r>
              </a:p>
            </p:txBody>
          </p:sp>
        </p:grpSp>
        <p:grpSp>
          <p:nvGrpSpPr>
            <p:cNvPr id="112" name="그룹 111"/>
            <p:cNvGrpSpPr/>
            <p:nvPr/>
          </p:nvGrpSpPr>
          <p:grpSpPr>
            <a:xfrm>
              <a:off x="9902793" y="6362232"/>
              <a:ext cx="256450" cy="252877"/>
              <a:chOff x="8994676" y="4067448"/>
              <a:chExt cx="144000" cy="144000"/>
            </a:xfrm>
          </p:grpSpPr>
          <p:sp>
            <p:nvSpPr>
              <p:cNvPr id="113" name="타원 112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14" name="직사각형 113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7</a:t>
                </a:r>
              </a:p>
            </p:txBody>
          </p:sp>
        </p:grpSp>
        <p:grpSp>
          <p:nvGrpSpPr>
            <p:cNvPr id="115" name="그룹 114"/>
            <p:cNvGrpSpPr/>
            <p:nvPr/>
          </p:nvGrpSpPr>
          <p:grpSpPr>
            <a:xfrm>
              <a:off x="12842781" y="6787470"/>
              <a:ext cx="256450" cy="252877"/>
              <a:chOff x="8994676" y="4067448"/>
              <a:chExt cx="144000" cy="144000"/>
            </a:xfrm>
          </p:grpSpPr>
          <p:sp>
            <p:nvSpPr>
              <p:cNvPr id="116" name="타원 115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17" name="직사각형 116"/>
              <p:cNvSpPr/>
              <p:nvPr/>
            </p:nvSpPr>
            <p:spPr>
              <a:xfrm>
                <a:off x="9041390" y="4108776"/>
                <a:ext cx="50573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13</a:t>
                </a:r>
              </a:p>
            </p:txBody>
          </p:sp>
        </p:grpSp>
        <p:grpSp>
          <p:nvGrpSpPr>
            <p:cNvPr id="118" name="그룹 117"/>
            <p:cNvGrpSpPr/>
            <p:nvPr/>
          </p:nvGrpSpPr>
          <p:grpSpPr>
            <a:xfrm>
              <a:off x="3677125" y="6812064"/>
              <a:ext cx="256450" cy="252877"/>
              <a:chOff x="8994676" y="4067448"/>
              <a:chExt cx="144000" cy="144000"/>
            </a:xfrm>
          </p:grpSpPr>
          <p:sp>
            <p:nvSpPr>
              <p:cNvPr id="119" name="타원 118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20" name="직사각형 119"/>
              <p:cNvSpPr/>
              <p:nvPr/>
            </p:nvSpPr>
            <p:spPr>
              <a:xfrm>
                <a:off x="9041390" y="4108776"/>
                <a:ext cx="50573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10</a:t>
                </a:r>
              </a:p>
            </p:txBody>
          </p:sp>
        </p:grpSp>
        <p:grpSp>
          <p:nvGrpSpPr>
            <p:cNvPr id="121" name="그룹 120"/>
            <p:cNvGrpSpPr/>
            <p:nvPr/>
          </p:nvGrpSpPr>
          <p:grpSpPr>
            <a:xfrm>
              <a:off x="4330770" y="6076089"/>
              <a:ext cx="256450" cy="252877"/>
              <a:chOff x="8994676" y="4067448"/>
              <a:chExt cx="144000" cy="144000"/>
            </a:xfrm>
          </p:grpSpPr>
          <p:sp>
            <p:nvSpPr>
              <p:cNvPr id="122" name="타원 121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23" name="직사각형 122"/>
              <p:cNvSpPr/>
              <p:nvPr/>
            </p:nvSpPr>
            <p:spPr>
              <a:xfrm>
                <a:off x="9054032" y="4108776"/>
                <a:ext cx="25286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9</a:t>
                </a:r>
              </a:p>
            </p:txBody>
          </p:sp>
        </p:grpSp>
        <p:grpSp>
          <p:nvGrpSpPr>
            <p:cNvPr id="124" name="그룹 123"/>
            <p:cNvGrpSpPr/>
            <p:nvPr/>
          </p:nvGrpSpPr>
          <p:grpSpPr>
            <a:xfrm>
              <a:off x="4321380" y="5224754"/>
              <a:ext cx="256450" cy="252876"/>
              <a:chOff x="1870260" y="4700506"/>
              <a:chExt cx="214736" cy="230673"/>
            </a:xfrm>
          </p:grpSpPr>
          <p:sp>
            <p:nvSpPr>
              <p:cNvPr id="125" name="타원 124"/>
              <p:cNvSpPr/>
              <p:nvPr/>
            </p:nvSpPr>
            <p:spPr>
              <a:xfrm>
                <a:off x="1870260" y="4700506"/>
                <a:ext cx="214736" cy="230673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26" name="직사각형 125"/>
              <p:cNvSpPr/>
              <p:nvPr/>
            </p:nvSpPr>
            <p:spPr>
              <a:xfrm>
                <a:off x="1958775" y="4766708"/>
                <a:ext cx="37708" cy="9826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3</a:t>
                </a:r>
              </a:p>
            </p:txBody>
          </p:sp>
        </p:grpSp>
        <p:grpSp>
          <p:nvGrpSpPr>
            <p:cNvPr id="127" name="그룹 126"/>
            <p:cNvGrpSpPr/>
            <p:nvPr/>
          </p:nvGrpSpPr>
          <p:grpSpPr>
            <a:xfrm>
              <a:off x="4164538" y="4248219"/>
              <a:ext cx="256450" cy="252876"/>
              <a:chOff x="1778787" y="3649509"/>
              <a:chExt cx="214736" cy="230673"/>
            </a:xfrm>
          </p:grpSpPr>
          <p:sp>
            <p:nvSpPr>
              <p:cNvPr id="128" name="타원 127"/>
              <p:cNvSpPr/>
              <p:nvPr/>
            </p:nvSpPr>
            <p:spPr>
              <a:xfrm>
                <a:off x="1778787" y="3649509"/>
                <a:ext cx="214736" cy="230673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29" name="직사각형 128"/>
              <p:cNvSpPr/>
              <p:nvPr/>
            </p:nvSpPr>
            <p:spPr>
              <a:xfrm>
                <a:off x="1869018" y="3713662"/>
                <a:ext cx="28389" cy="9826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*</a:t>
                </a:r>
              </a:p>
            </p:txBody>
          </p:sp>
        </p:grpSp>
        <p:grpSp>
          <p:nvGrpSpPr>
            <p:cNvPr id="130" name="그룹 129"/>
            <p:cNvGrpSpPr/>
            <p:nvPr/>
          </p:nvGrpSpPr>
          <p:grpSpPr>
            <a:xfrm>
              <a:off x="3088578" y="3032447"/>
              <a:ext cx="884193" cy="1091525"/>
              <a:chOff x="9122194" y="7612585"/>
              <a:chExt cx="496485" cy="621566"/>
            </a:xfrm>
          </p:grpSpPr>
          <p:grpSp>
            <p:nvGrpSpPr>
              <p:cNvPr id="131" name="그룹 130"/>
              <p:cNvGrpSpPr/>
              <p:nvPr/>
            </p:nvGrpSpPr>
            <p:grpSpPr>
              <a:xfrm>
                <a:off x="9122194" y="7612585"/>
                <a:ext cx="496485" cy="621566"/>
                <a:chOff x="14285843" y="8536510"/>
                <a:chExt cx="496485" cy="621566"/>
              </a:xfrm>
            </p:grpSpPr>
            <p:sp>
              <p:nvSpPr>
                <p:cNvPr id="133" name="Oval 1038"/>
                <p:cNvSpPr>
                  <a:spLocks noChangeArrowheads="1"/>
                </p:cNvSpPr>
                <p:nvPr/>
              </p:nvSpPr>
              <p:spPr bwMode="gray">
                <a:xfrm>
                  <a:off x="14289994" y="8536510"/>
                  <a:ext cx="468000" cy="46846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scene3d>
                    <a:camera prst="orthographicFront"/>
                    <a:lightRig rig="threePt" dir="t"/>
                  </a:scene3d>
                  <a:sp3d>
                    <a:bevelT w="0" h="0"/>
                  </a:sp3d>
                </a:bodyPr>
                <a:lstStyle/>
                <a:p>
                  <a:pPr algn="ctr" latinLnBrk="0"/>
                  <a:endParaRPr lang="ko-KR" altLang="en-US" sz="605" spc="-34"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134" name="Text Box 31"/>
                <p:cNvSpPr txBox="1">
                  <a:spLocks noChangeArrowheads="1"/>
                </p:cNvSpPr>
                <p:nvPr/>
              </p:nvSpPr>
              <p:spPr bwMode="auto">
                <a:xfrm flipH="1">
                  <a:off x="14285843" y="9089932"/>
                  <a:ext cx="496485" cy="681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>
                  <a:spAutoFit/>
                </a:bodyPr>
                <a:lstStyle>
                  <a:defPPr>
                    <a:defRPr lang="ko-KR"/>
                  </a:defPPr>
                  <a:lvl1pPr algn="ctr" eaLnBrk="0" latinLnBrk="0" hangingPunct="0">
                    <a:defRPr sz="1000" b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맑은 고딕" pitchFamily="50" charset="-127"/>
                      <a:ea typeface="맑은 고딕" pitchFamily="50" charset="-127"/>
                      <a:cs typeface="나눔고딕"/>
                    </a:defRPr>
                  </a:lvl1pPr>
                  <a:lvl2pPr marL="457200" eaLnBrk="0" hangingPunct="0">
                    <a:defRPr>
                      <a:latin typeface="굴림" pitchFamily="50" charset="-127"/>
                      <a:ea typeface="굴림" pitchFamily="50" charset="-127"/>
                    </a:defRPr>
                  </a:lvl2pPr>
                  <a:lvl3pPr marL="914400" eaLnBrk="0" hangingPunct="0">
                    <a:defRPr>
                      <a:latin typeface="굴림" pitchFamily="50" charset="-127"/>
                      <a:ea typeface="굴림" pitchFamily="50" charset="-127"/>
                    </a:defRPr>
                  </a:lvl3pPr>
                  <a:lvl4pPr marL="1371600" eaLnBrk="0" hangingPunct="0">
                    <a:defRPr>
                      <a:latin typeface="굴림" pitchFamily="50" charset="-127"/>
                      <a:ea typeface="굴림" pitchFamily="50" charset="-127"/>
                    </a:defRPr>
                  </a:lvl4pPr>
                  <a:lvl5pPr marL="1828800" eaLnBrk="0" hangingPunct="0">
                    <a:defRPr>
                      <a:latin typeface="굴림" pitchFamily="50" charset="-127"/>
                      <a:ea typeface="굴림" pitchFamily="50" charset="-127"/>
                    </a:defRPr>
                  </a:lvl5pPr>
                  <a:lvl6pPr marL="2286000" defTabSz="914400">
                    <a:defRPr>
                      <a:latin typeface="굴림" pitchFamily="50" charset="-127"/>
                      <a:ea typeface="굴림" pitchFamily="50" charset="-127"/>
                    </a:defRPr>
                  </a:lvl6pPr>
                  <a:lvl7pPr marL="2743200" defTabSz="914400">
                    <a:defRPr>
                      <a:latin typeface="굴림" pitchFamily="50" charset="-127"/>
                      <a:ea typeface="굴림" pitchFamily="50" charset="-127"/>
                    </a:defRPr>
                  </a:lvl7pPr>
                  <a:lvl8pPr marL="3200400" defTabSz="914400">
                    <a:defRPr>
                      <a:latin typeface="굴림" pitchFamily="50" charset="-127"/>
                      <a:ea typeface="굴림" pitchFamily="50" charset="-127"/>
                    </a:defRPr>
                  </a:lvl8pPr>
                  <a:lvl9pPr marL="3657600" defTabSz="914400">
                    <a:defRPr>
                      <a:latin typeface="굴림" pitchFamily="50" charset="-127"/>
                      <a:ea typeface="굴림" pitchFamily="50" charset="-127"/>
                    </a:defRPr>
                  </a:lvl9pPr>
                </a:lstStyle>
                <a:p>
                  <a:r>
                    <a:rPr lang="en-US" altLang="ko-KR" sz="672" dirty="0"/>
                    <a:t>CTI</a:t>
                  </a:r>
                  <a:r>
                    <a:rPr lang="ko-KR" altLang="en-US" sz="672" dirty="0"/>
                    <a:t>서버</a:t>
                  </a:r>
                </a:p>
              </p:txBody>
            </p:sp>
          </p:grpSp>
          <p:pic>
            <p:nvPicPr>
              <p:cNvPr id="132" name="Picture 5" descr="C:\Users\KT\Desktop\이미지\긴급신고전화-장비-01-03.png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60775" y="7688398"/>
                <a:ext cx="203900" cy="3007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135" name="그룹 134"/>
            <p:cNvGrpSpPr/>
            <p:nvPr/>
          </p:nvGrpSpPr>
          <p:grpSpPr>
            <a:xfrm>
              <a:off x="12076180" y="2677825"/>
              <a:ext cx="884193" cy="1204308"/>
              <a:chOff x="9122194" y="7612585"/>
              <a:chExt cx="496485" cy="685791"/>
            </a:xfrm>
          </p:grpSpPr>
          <p:grpSp>
            <p:nvGrpSpPr>
              <p:cNvPr id="136" name="그룹 135"/>
              <p:cNvGrpSpPr/>
              <p:nvPr/>
            </p:nvGrpSpPr>
            <p:grpSpPr>
              <a:xfrm>
                <a:off x="9122194" y="7612585"/>
                <a:ext cx="496485" cy="685791"/>
                <a:chOff x="14285843" y="8536510"/>
                <a:chExt cx="496485" cy="685791"/>
              </a:xfrm>
            </p:grpSpPr>
            <p:sp>
              <p:nvSpPr>
                <p:cNvPr id="138" name="Oval 1038"/>
                <p:cNvSpPr>
                  <a:spLocks noChangeArrowheads="1"/>
                </p:cNvSpPr>
                <p:nvPr/>
              </p:nvSpPr>
              <p:spPr bwMode="gray">
                <a:xfrm>
                  <a:off x="14289994" y="8536510"/>
                  <a:ext cx="468000" cy="468464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scene3d>
                    <a:camera prst="orthographicFront"/>
                    <a:lightRig rig="threePt" dir="t"/>
                  </a:scene3d>
                  <a:sp3d>
                    <a:bevelT w="0" h="0"/>
                  </a:sp3d>
                </a:bodyPr>
                <a:lstStyle/>
                <a:p>
                  <a:pPr algn="ctr" latinLnBrk="0"/>
                  <a:endParaRPr lang="ko-KR" altLang="en-US" sz="605" spc="-34">
                    <a:latin typeface="맑은 고딕" pitchFamily="50" charset="-127"/>
                    <a:ea typeface="맑은 고딕" pitchFamily="50" charset="-127"/>
                  </a:endParaRPr>
                </a:p>
              </p:txBody>
            </p:sp>
            <p:sp>
              <p:nvSpPr>
                <p:cNvPr id="139" name="Text Box 31"/>
                <p:cNvSpPr txBox="1">
                  <a:spLocks noChangeArrowheads="1"/>
                </p:cNvSpPr>
                <p:nvPr/>
              </p:nvSpPr>
              <p:spPr bwMode="auto">
                <a:xfrm flipH="1">
                  <a:off x="14285843" y="9025709"/>
                  <a:ext cx="496485" cy="1965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t">
                  <a:noAutofit/>
                </a:bodyPr>
                <a:lstStyle>
                  <a:defPPr>
                    <a:defRPr lang="ko-KR"/>
                  </a:defPPr>
                  <a:lvl1pPr algn="ctr" fontAlgn="ctr" latinLnBrk="0">
                    <a:lnSpc>
                      <a:spcPct val="90000"/>
                    </a:lnSpc>
                    <a:buFont typeface="Symbol" pitchFamily="18" charset="2"/>
                    <a:buNone/>
                    <a:defRPr sz="70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Rix모던고딕 L" pitchFamily="18" charset="-127"/>
                      <a:ea typeface="Rix모던고딕 L" pitchFamily="18" charset="-127"/>
                    </a:defRPr>
                  </a:lvl1pPr>
                </a:lstStyle>
                <a:p>
                  <a:r>
                    <a:rPr lang="en-US" altLang="ko-KR" sz="672" dirty="0">
                      <a:latin typeface="맑은 고딕" pitchFamily="50" charset="-127"/>
                      <a:ea typeface="맑은 고딕" pitchFamily="50" charset="-127"/>
                    </a:rPr>
                    <a:t>CTI</a:t>
                  </a:r>
                  <a:r>
                    <a:rPr lang="ko-KR" altLang="en-US" sz="672" dirty="0">
                      <a:latin typeface="맑은 고딕" pitchFamily="50" charset="-127"/>
                      <a:ea typeface="맑은 고딕" pitchFamily="50" charset="-127"/>
                    </a:rPr>
                    <a:t>서버</a:t>
                  </a:r>
                </a:p>
              </p:txBody>
            </p:sp>
          </p:grpSp>
          <p:pic>
            <p:nvPicPr>
              <p:cNvPr id="137" name="Picture 5" descr="C:\Users\KT\Desktop\이미지\긴급신고전화-장비-01-03.png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60775" y="7688398"/>
                <a:ext cx="203900" cy="3007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40" name="Text Box 31"/>
            <p:cNvSpPr txBox="1">
              <a:spLocks noChangeArrowheads="1"/>
            </p:cNvSpPr>
            <p:nvPr/>
          </p:nvSpPr>
          <p:spPr bwMode="auto">
            <a:xfrm>
              <a:off x="10898187" y="5188064"/>
              <a:ext cx="3327897" cy="335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  <a:lvl2pPr marL="457200" eaLnBrk="0" hangingPunct="0">
                <a:defRPr>
                  <a:latin typeface="굴림" pitchFamily="50" charset="-127"/>
                  <a:ea typeface="굴림" pitchFamily="50" charset="-127"/>
                </a:defRPr>
              </a:lvl2pPr>
              <a:lvl3pPr marL="914400" eaLnBrk="0" hangingPunct="0">
                <a:defRPr>
                  <a:latin typeface="굴림" pitchFamily="50" charset="-127"/>
                  <a:ea typeface="굴림" pitchFamily="50" charset="-127"/>
                </a:defRPr>
              </a:lvl3pPr>
              <a:lvl4pPr marL="1371600" eaLnBrk="0" hangingPunct="0">
                <a:defRPr>
                  <a:latin typeface="굴림" pitchFamily="50" charset="-127"/>
                  <a:ea typeface="굴림" pitchFamily="50" charset="-127"/>
                </a:defRPr>
              </a:lvl4pPr>
              <a:lvl5pPr marL="1828800" eaLnBrk="0" hangingPunct="0">
                <a:defRPr>
                  <a:latin typeface="굴림" pitchFamily="50" charset="-127"/>
                  <a:ea typeface="굴림" pitchFamily="50" charset="-127"/>
                </a:defRPr>
              </a:lvl5pPr>
              <a:lvl6pPr marL="2286000" defTabSz="914400">
                <a:defRPr>
                  <a:latin typeface="굴림" pitchFamily="50" charset="-127"/>
                  <a:ea typeface="굴림" pitchFamily="50" charset="-127"/>
                </a:defRPr>
              </a:lvl6pPr>
              <a:lvl7pPr marL="2743200" defTabSz="914400">
                <a:defRPr>
                  <a:latin typeface="굴림" pitchFamily="50" charset="-127"/>
                  <a:ea typeface="굴림" pitchFamily="50" charset="-127"/>
                </a:defRPr>
              </a:lvl7pPr>
              <a:lvl8pPr marL="3200400" defTabSz="914400">
                <a:defRPr>
                  <a:latin typeface="굴림" pitchFamily="50" charset="-127"/>
                  <a:ea typeface="굴림" pitchFamily="50" charset="-127"/>
                </a:defRPr>
              </a:lvl8pPr>
              <a:lvl9pPr marL="3657600" defTabSz="914400">
                <a:defRPr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l"/>
              <a:r>
                <a:rPr lang="ko-KR" altLang="en-US" sz="672" b="1" dirty="0"/>
                <a:t>선점 요청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송신 </a:t>
              </a:r>
              <a:r>
                <a:rPr lang="en-US" altLang="ko-KR" sz="605" dirty="0"/>
                <a:t>Data : </a:t>
              </a:r>
              <a:r>
                <a:rPr lang="ko-KR" altLang="en-US" sz="605" dirty="0"/>
                <a:t>요청기관코드</a:t>
              </a:r>
              <a:r>
                <a:rPr lang="en-US" altLang="ko-KR" sz="605" dirty="0"/>
                <a:t> :</a:t>
              </a:r>
              <a:r>
                <a:rPr lang="ko-KR" altLang="en-US" sz="605" dirty="0"/>
                <a:t>송신내선번호</a:t>
              </a:r>
              <a:r>
                <a:rPr lang="en-US" altLang="ko-KR" sz="605" dirty="0"/>
                <a:t>: KEY</a:t>
              </a:r>
            </a:p>
            <a:p>
              <a:pPr algn="l"/>
              <a:r>
                <a:rPr lang="en-US" altLang="ko-KR" sz="605" dirty="0"/>
                <a:t>:</a:t>
              </a:r>
              <a:r>
                <a:rPr lang="ko-KR" altLang="en-US" sz="605" dirty="0"/>
                <a:t>이첩시간</a:t>
              </a:r>
              <a:r>
                <a:rPr lang="en-US" altLang="ko-KR" sz="605" dirty="0"/>
                <a:t>:ANI:</a:t>
              </a:r>
              <a:r>
                <a:rPr lang="ko-KR" altLang="en-US" sz="605" dirty="0"/>
                <a:t>위치정보</a:t>
              </a:r>
              <a:r>
                <a:rPr lang="en-US" altLang="ko-KR" sz="605" dirty="0"/>
                <a:t>:)</a:t>
              </a:r>
            </a:p>
          </p:txBody>
        </p:sp>
        <p:grpSp>
          <p:nvGrpSpPr>
            <p:cNvPr id="141" name="그룹 140"/>
            <p:cNvGrpSpPr/>
            <p:nvPr/>
          </p:nvGrpSpPr>
          <p:grpSpPr>
            <a:xfrm>
              <a:off x="12657679" y="3637397"/>
              <a:ext cx="167182" cy="1980592"/>
              <a:chOff x="8532605" y="2898044"/>
              <a:chExt cx="139988" cy="1944434"/>
            </a:xfrm>
          </p:grpSpPr>
          <p:cxnSp>
            <p:nvCxnSpPr>
              <p:cNvPr id="142" name="직선 화살표 연결선 141"/>
              <p:cNvCxnSpPr/>
              <p:nvPr/>
            </p:nvCxnSpPr>
            <p:spPr>
              <a:xfrm>
                <a:off x="8532605" y="2898044"/>
                <a:ext cx="0" cy="1944434"/>
              </a:xfrm>
              <a:prstGeom prst="straightConnector1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triangl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143" name="직선 화살표 연결선 142"/>
              <p:cNvCxnSpPr/>
              <p:nvPr/>
            </p:nvCxnSpPr>
            <p:spPr>
              <a:xfrm>
                <a:off x="8672593" y="2898044"/>
                <a:ext cx="0" cy="1944434"/>
              </a:xfrm>
              <a:prstGeom prst="straightConnector1">
                <a:avLst/>
              </a:prstGeom>
              <a:noFill/>
              <a:ln w="6350">
                <a:solidFill>
                  <a:schemeClr val="bg1">
                    <a:lumMod val="65000"/>
                  </a:schemeClr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  <p:sp>
          <p:nvSpPr>
            <p:cNvPr id="144" name="Text Box 31"/>
            <p:cNvSpPr txBox="1">
              <a:spLocks noChangeArrowheads="1"/>
            </p:cNvSpPr>
            <p:nvPr/>
          </p:nvSpPr>
          <p:spPr bwMode="auto">
            <a:xfrm>
              <a:off x="13030854" y="4571155"/>
              <a:ext cx="1460448" cy="119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r>
                <a:rPr lang="ko-KR" altLang="en-US" sz="672" b="1" dirty="0"/>
                <a:t>선점처리 결과수신</a:t>
              </a:r>
              <a:endParaRPr lang="en-US" altLang="ko-KR" sz="672" b="1" dirty="0"/>
            </a:p>
          </p:txBody>
        </p:sp>
        <p:grpSp>
          <p:nvGrpSpPr>
            <p:cNvPr id="145" name="그룹 144"/>
            <p:cNvGrpSpPr/>
            <p:nvPr/>
          </p:nvGrpSpPr>
          <p:grpSpPr>
            <a:xfrm>
              <a:off x="12850145" y="4514302"/>
              <a:ext cx="256450" cy="252877"/>
              <a:chOff x="8994676" y="4067448"/>
              <a:chExt cx="144000" cy="144000"/>
            </a:xfrm>
          </p:grpSpPr>
          <p:sp>
            <p:nvSpPr>
              <p:cNvPr id="146" name="타원 145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47" name="직사각형 146"/>
              <p:cNvSpPr/>
              <p:nvPr/>
            </p:nvSpPr>
            <p:spPr>
              <a:xfrm>
                <a:off x="9032394" y="4108776"/>
                <a:ext cx="68570" cy="6134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6-1</a:t>
                </a:r>
              </a:p>
            </p:txBody>
          </p:sp>
        </p:grpSp>
        <p:cxnSp>
          <p:nvCxnSpPr>
            <p:cNvPr id="148" name="꺾인 연결선 147"/>
            <p:cNvCxnSpPr>
              <a:stCxn id="18" idx="2"/>
              <a:endCxn id="59" idx="2"/>
            </p:cNvCxnSpPr>
            <p:nvPr/>
          </p:nvCxnSpPr>
          <p:spPr>
            <a:xfrm rot="16200000" flipH="1">
              <a:off x="10577907" y="4297114"/>
              <a:ext cx="1836145" cy="1591923"/>
            </a:xfrm>
            <a:prstGeom prst="bentConnector2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49" name="Text Box 31"/>
            <p:cNvSpPr txBox="1">
              <a:spLocks noChangeArrowheads="1"/>
            </p:cNvSpPr>
            <p:nvPr/>
          </p:nvSpPr>
          <p:spPr bwMode="auto">
            <a:xfrm>
              <a:off x="10442254" y="4447168"/>
              <a:ext cx="2370011" cy="227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ctr" eaLnBrk="0" latinLnBrk="0" hangingPunct="0">
                <a:defRPr sz="1000" b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defRPr>
              </a:lvl1pPr>
            </a:lstStyle>
            <a:p>
              <a:pPr algn="l"/>
              <a:r>
                <a:rPr lang="ko-KR" altLang="en-US" sz="672" b="1" dirty="0" err="1"/>
                <a:t>접수대</a:t>
              </a:r>
              <a:r>
                <a:rPr lang="ko-KR" altLang="en-US" sz="672" b="1" dirty="0"/>
                <a:t> 모니터링</a:t>
              </a:r>
              <a:endParaRPr lang="en-US" altLang="ko-KR" sz="672" b="1" dirty="0"/>
            </a:p>
            <a:p>
              <a:pPr algn="l"/>
              <a:r>
                <a:rPr lang="en-US" altLang="ko-KR" sz="605" dirty="0"/>
                <a:t>(</a:t>
              </a:r>
              <a:r>
                <a:rPr lang="ko-KR" altLang="en-US" sz="605" dirty="0"/>
                <a:t>로그인시</a:t>
              </a:r>
              <a:r>
                <a:rPr lang="en-US" altLang="ko-KR" sz="605" dirty="0"/>
                <a:t>/</a:t>
              </a:r>
              <a:r>
                <a:rPr lang="ko-KR" altLang="en-US" sz="605" dirty="0"/>
                <a:t>상태 </a:t>
              </a:r>
              <a:r>
                <a:rPr lang="ko-KR" altLang="en-US" sz="605" dirty="0" err="1"/>
                <a:t>변경시</a:t>
              </a:r>
              <a:r>
                <a:rPr lang="ko-KR" altLang="en-US" sz="605" dirty="0"/>
                <a:t> 상태 수신</a:t>
              </a:r>
              <a:r>
                <a:rPr lang="en-US" altLang="ko-KR" sz="605" dirty="0"/>
                <a:t>)</a:t>
              </a:r>
            </a:p>
          </p:txBody>
        </p:sp>
        <p:grpSp>
          <p:nvGrpSpPr>
            <p:cNvPr id="150" name="그룹 149"/>
            <p:cNvGrpSpPr/>
            <p:nvPr/>
          </p:nvGrpSpPr>
          <p:grpSpPr>
            <a:xfrm>
              <a:off x="10184266" y="4356427"/>
              <a:ext cx="256450" cy="252876"/>
              <a:chOff x="1778787" y="3649509"/>
              <a:chExt cx="214736" cy="230673"/>
            </a:xfrm>
          </p:grpSpPr>
          <p:sp>
            <p:nvSpPr>
              <p:cNvPr id="151" name="타원 150"/>
              <p:cNvSpPr/>
              <p:nvPr/>
            </p:nvSpPr>
            <p:spPr>
              <a:xfrm>
                <a:off x="1778787" y="3649509"/>
                <a:ext cx="214736" cy="230673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sharpenSoften amount="50000"/>
                          </a14:imgEffect>
                          <a14:imgEffect>
                            <a14:brightnessContrast bright="-4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605" spc="-34" baseline="-2500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  <a:cs typeface="굴림" pitchFamily="50" charset="-127"/>
                </a:endParaRPr>
              </a:p>
            </p:txBody>
          </p:sp>
          <p:sp>
            <p:nvSpPr>
              <p:cNvPr id="152" name="직사각형 151"/>
              <p:cNvSpPr/>
              <p:nvPr/>
            </p:nvSpPr>
            <p:spPr>
              <a:xfrm>
                <a:off x="1869018" y="3713662"/>
                <a:ext cx="28389" cy="98263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605" spc="-34" dirty="0">
                    <a:solidFill>
                      <a:prstClr val="white"/>
                    </a:solidFill>
                    <a:latin typeface="맑은 고딕" pitchFamily="50" charset="-127"/>
                    <a:ea typeface="맑은 고딕" pitchFamily="50" charset="-127"/>
                    <a:cs typeface="Arial" pitchFamily="34" charset="0"/>
                  </a:rPr>
                  <a:t>*</a:t>
                </a:r>
              </a:p>
            </p:txBody>
          </p:sp>
        </p:grpSp>
        <p:cxnSp>
          <p:nvCxnSpPr>
            <p:cNvPr id="153" name="꺾인 연결선 152"/>
            <p:cNvCxnSpPr/>
            <p:nvPr/>
          </p:nvCxnSpPr>
          <p:spPr>
            <a:xfrm rot="10800000">
              <a:off x="10557394" y="4179833"/>
              <a:ext cx="1591923" cy="1992186"/>
            </a:xfrm>
            <a:prstGeom prst="bentConnector2">
              <a:avLst/>
            </a:prstGeom>
            <a:noFill/>
            <a:ln w="6350">
              <a:solidFill>
                <a:schemeClr val="bg1">
                  <a:lumMod val="65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4" name="직사각형 153"/>
            <p:cNvSpPr/>
            <p:nvPr/>
          </p:nvSpPr>
          <p:spPr>
            <a:xfrm>
              <a:off x="5435882" y="4672181"/>
              <a:ext cx="452328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TCP/IP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5" name="직사각형 154"/>
            <p:cNvSpPr/>
            <p:nvPr/>
          </p:nvSpPr>
          <p:spPr>
            <a:xfrm>
              <a:off x="4160788" y="4734886"/>
              <a:ext cx="452328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TCP/IP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6" name="직사각형 155"/>
            <p:cNvSpPr/>
            <p:nvPr/>
          </p:nvSpPr>
          <p:spPr>
            <a:xfrm>
              <a:off x="10652564" y="4149688"/>
              <a:ext cx="452328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TCP/IP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7" name="직사각형 156"/>
            <p:cNvSpPr/>
            <p:nvPr/>
          </p:nvSpPr>
          <p:spPr>
            <a:xfrm>
              <a:off x="11515289" y="3794903"/>
              <a:ext cx="452328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TCP/IP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8" name="자유형 157"/>
            <p:cNvSpPr/>
            <p:nvPr/>
          </p:nvSpPr>
          <p:spPr>
            <a:xfrm>
              <a:off x="3356863" y="6360898"/>
              <a:ext cx="9771567" cy="1557646"/>
            </a:xfrm>
            <a:custGeom>
              <a:avLst/>
              <a:gdLst>
                <a:gd name="connsiteX0" fmla="*/ 0 w 7550092"/>
                <a:gd name="connsiteY0" fmla="*/ 0 h 453004"/>
                <a:gd name="connsiteX1" fmla="*/ 1417739 w 7550092"/>
                <a:gd name="connsiteY1" fmla="*/ 0 h 453004"/>
                <a:gd name="connsiteX2" fmla="*/ 1417739 w 7550092"/>
                <a:gd name="connsiteY2" fmla="*/ 226502 h 453004"/>
                <a:gd name="connsiteX3" fmla="*/ 2097248 w 7550092"/>
                <a:gd name="connsiteY3" fmla="*/ 226502 h 453004"/>
                <a:gd name="connsiteX4" fmla="*/ 2323750 w 7550092"/>
                <a:gd name="connsiteY4" fmla="*/ 453004 h 453004"/>
                <a:gd name="connsiteX5" fmla="*/ 2541863 w 7550092"/>
                <a:gd name="connsiteY5" fmla="*/ 234891 h 453004"/>
                <a:gd name="connsiteX6" fmla="*/ 7164198 w 7550092"/>
                <a:gd name="connsiteY6" fmla="*/ 234891 h 453004"/>
                <a:gd name="connsiteX7" fmla="*/ 7550092 w 7550092"/>
                <a:gd name="connsiteY7" fmla="*/ 352337 h 453004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8"/>
                <a:gd name="connsiteX1" fmla="*/ 1417739 w 7550092"/>
                <a:gd name="connsiteY1" fmla="*/ 16777 h 469788"/>
                <a:gd name="connsiteX2" fmla="*/ 1417739 w 7550092"/>
                <a:gd name="connsiteY2" fmla="*/ 243279 h 469788"/>
                <a:gd name="connsiteX3" fmla="*/ 2097248 w 7550092"/>
                <a:gd name="connsiteY3" fmla="*/ 243279 h 469788"/>
                <a:gd name="connsiteX4" fmla="*/ 2323750 w 7550092"/>
                <a:gd name="connsiteY4" fmla="*/ 469781 h 469788"/>
                <a:gd name="connsiteX5" fmla="*/ 2541863 w 7550092"/>
                <a:gd name="connsiteY5" fmla="*/ 251668 h 469788"/>
                <a:gd name="connsiteX6" fmla="*/ 7164198 w 7550092"/>
                <a:gd name="connsiteY6" fmla="*/ 251668 h 469788"/>
                <a:gd name="connsiteX7" fmla="*/ 7550092 w 7550092"/>
                <a:gd name="connsiteY7" fmla="*/ 369114 h 469788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626279"/>
                <a:gd name="connsiteY0" fmla="*/ 16777 h 469796"/>
                <a:gd name="connsiteX1" fmla="*/ 1417739 w 7626279"/>
                <a:gd name="connsiteY1" fmla="*/ 16777 h 469796"/>
                <a:gd name="connsiteX2" fmla="*/ 1417739 w 7626279"/>
                <a:gd name="connsiteY2" fmla="*/ 243279 h 469796"/>
                <a:gd name="connsiteX3" fmla="*/ 2097248 w 7626279"/>
                <a:gd name="connsiteY3" fmla="*/ 243279 h 469796"/>
                <a:gd name="connsiteX4" fmla="*/ 2323750 w 7626279"/>
                <a:gd name="connsiteY4" fmla="*/ 469781 h 469796"/>
                <a:gd name="connsiteX5" fmla="*/ 2541863 w 7626279"/>
                <a:gd name="connsiteY5" fmla="*/ 251668 h 469796"/>
                <a:gd name="connsiteX6" fmla="*/ 7164198 w 7626279"/>
                <a:gd name="connsiteY6" fmla="*/ 251668 h 469796"/>
                <a:gd name="connsiteX7" fmla="*/ 7550092 w 7626279"/>
                <a:gd name="connsiteY7" fmla="*/ 369114 h 469796"/>
                <a:gd name="connsiteX0" fmla="*/ 0 w 7734649"/>
                <a:gd name="connsiteY0" fmla="*/ 16777 h 469796"/>
                <a:gd name="connsiteX1" fmla="*/ 1417739 w 7734649"/>
                <a:gd name="connsiteY1" fmla="*/ 16777 h 469796"/>
                <a:gd name="connsiteX2" fmla="*/ 1417739 w 7734649"/>
                <a:gd name="connsiteY2" fmla="*/ 243279 h 469796"/>
                <a:gd name="connsiteX3" fmla="*/ 2097248 w 7734649"/>
                <a:gd name="connsiteY3" fmla="*/ 243279 h 469796"/>
                <a:gd name="connsiteX4" fmla="*/ 2323750 w 7734649"/>
                <a:gd name="connsiteY4" fmla="*/ 469781 h 469796"/>
                <a:gd name="connsiteX5" fmla="*/ 2541863 w 7734649"/>
                <a:gd name="connsiteY5" fmla="*/ 251668 h 469796"/>
                <a:gd name="connsiteX6" fmla="*/ 7164198 w 7734649"/>
                <a:gd name="connsiteY6" fmla="*/ 251668 h 469796"/>
                <a:gd name="connsiteX7" fmla="*/ 7734649 w 7734649"/>
                <a:gd name="connsiteY7" fmla="*/ 411059 h 469796"/>
                <a:gd name="connsiteX0" fmla="*/ 0 w 7798831"/>
                <a:gd name="connsiteY0" fmla="*/ 16777 h 469796"/>
                <a:gd name="connsiteX1" fmla="*/ 1417739 w 7798831"/>
                <a:gd name="connsiteY1" fmla="*/ 16777 h 469796"/>
                <a:gd name="connsiteX2" fmla="*/ 1417739 w 7798831"/>
                <a:gd name="connsiteY2" fmla="*/ 243279 h 469796"/>
                <a:gd name="connsiteX3" fmla="*/ 2097248 w 7798831"/>
                <a:gd name="connsiteY3" fmla="*/ 243279 h 469796"/>
                <a:gd name="connsiteX4" fmla="*/ 2323750 w 7798831"/>
                <a:gd name="connsiteY4" fmla="*/ 469781 h 469796"/>
                <a:gd name="connsiteX5" fmla="*/ 2541863 w 7798831"/>
                <a:gd name="connsiteY5" fmla="*/ 251668 h 469796"/>
                <a:gd name="connsiteX6" fmla="*/ 7164198 w 7798831"/>
                <a:gd name="connsiteY6" fmla="*/ 251668 h 469796"/>
                <a:gd name="connsiteX7" fmla="*/ 7734649 w 7798831"/>
                <a:gd name="connsiteY7" fmla="*/ 411059 h 469796"/>
                <a:gd name="connsiteX0" fmla="*/ 0 w 7798831"/>
                <a:gd name="connsiteY0" fmla="*/ 30090 h 483109"/>
                <a:gd name="connsiteX1" fmla="*/ 1182848 w 7798831"/>
                <a:gd name="connsiteY1" fmla="*/ 13312 h 483109"/>
                <a:gd name="connsiteX2" fmla="*/ 1417739 w 7798831"/>
                <a:gd name="connsiteY2" fmla="*/ 256592 h 483109"/>
                <a:gd name="connsiteX3" fmla="*/ 2097248 w 7798831"/>
                <a:gd name="connsiteY3" fmla="*/ 256592 h 483109"/>
                <a:gd name="connsiteX4" fmla="*/ 2323750 w 7798831"/>
                <a:gd name="connsiteY4" fmla="*/ 483094 h 483109"/>
                <a:gd name="connsiteX5" fmla="*/ 2541863 w 7798831"/>
                <a:gd name="connsiteY5" fmla="*/ 264981 h 483109"/>
                <a:gd name="connsiteX6" fmla="*/ 7164198 w 7798831"/>
                <a:gd name="connsiteY6" fmla="*/ 264981 h 483109"/>
                <a:gd name="connsiteX7" fmla="*/ 7734649 w 7798831"/>
                <a:gd name="connsiteY7" fmla="*/ 424372 h 483109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097248 w 7798831"/>
                <a:gd name="connsiteY3" fmla="*/ 263731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122415 w 7798831"/>
                <a:gd name="connsiteY3" fmla="*/ 280509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316"/>
                <a:gd name="connsiteX1" fmla="*/ 1266737 w 7798831"/>
                <a:gd name="connsiteY1" fmla="*/ 12062 h 490316"/>
                <a:gd name="connsiteX2" fmla="*/ 1417739 w 7798831"/>
                <a:gd name="connsiteY2" fmla="*/ 263731 h 490316"/>
                <a:gd name="connsiteX3" fmla="*/ 2122415 w 7798831"/>
                <a:gd name="connsiteY3" fmla="*/ 280509 h 490316"/>
                <a:gd name="connsiteX4" fmla="*/ 2323750 w 7798831"/>
                <a:gd name="connsiteY4" fmla="*/ 490233 h 490316"/>
                <a:gd name="connsiteX5" fmla="*/ 7164198 w 7798831"/>
                <a:gd name="connsiteY5" fmla="*/ 272120 h 490316"/>
                <a:gd name="connsiteX6" fmla="*/ 7734649 w 7798831"/>
                <a:gd name="connsiteY6" fmla="*/ 431511 h 490316"/>
                <a:gd name="connsiteX0" fmla="*/ 0 w 7734649"/>
                <a:gd name="connsiteY0" fmla="*/ 37229 h 495551"/>
                <a:gd name="connsiteX1" fmla="*/ 1266737 w 7734649"/>
                <a:gd name="connsiteY1" fmla="*/ 12062 h 495551"/>
                <a:gd name="connsiteX2" fmla="*/ 1417739 w 7734649"/>
                <a:gd name="connsiteY2" fmla="*/ 263731 h 495551"/>
                <a:gd name="connsiteX3" fmla="*/ 2122415 w 7734649"/>
                <a:gd name="connsiteY3" fmla="*/ 280509 h 495551"/>
                <a:gd name="connsiteX4" fmla="*/ 2323750 w 7734649"/>
                <a:gd name="connsiteY4" fmla="*/ 490233 h 495551"/>
                <a:gd name="connsiteX5" fmla="*/ 7734649 w 7734649"/>
                <a:gd name="connsiteY5" fmla="*/ 431511 h 495551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22415 w 2323750"/>
                <a:gd name="connsiteY3" fmla="*/ 280509 h 490233"/>
                <a:gd name="connsiteX4" fmla="*/ 2323750 w 2323750"/>
                <a:gd name="connsiteY4" fmla="*/ 490233 h 490233"/>
                <a:gd name="connsiteX0" fmla="*/ 0 w 2343862"/>
                <a:gd name="connsiteY0" fmla="*/ 37229 h 490233"/>
                <a:gd name="connsiteX1" fmla="*/ 1266737 w 2343862"/>
                <a:gd name="connsiteY1" fmla="*/ 12062 h 490233"/>
                <a:gd name="connsiteX2" fmla="*/ 1417739 w 2343862"/>
                <a:gd name="connsiteY2" fmla="*/ 263731 h 490233"/>
                <a:gd name="connsiteX3" fmla="*/ 2122415 w 2343862"/>
                <a:gd name="connsiteY3" fmla="*/ 280509 h 490233"/>
                <a:gd name="connsiteX4" fmla="*/ 2323750 w 2343862"/>
                <a:gd name="connsiteY4" fmla="*/ 490233 h 490233"/>
                <a:gd name="connsiteX0" fmla="*/ 0 w 2358945"/>
                <a:gd name="connsiteY0" fmla="*/ 37229 h 490233"/>
                <a:gd name="connsiteX1" fmla="*/ 1266737 w 2358945"/>
                <a:gd name="connsiteY1" fmla="*/ 12062 h 490233"/>
                <a:gd name="connsiteX2" fmla="*/ 1417739 w 2358945"/>
                <a:gd name="connsiteY2" fmla="*/ 263731 h 490233"/>
                <a:gd name="connsiteX3" fmla="*/ 2122415 w 2358945"/>
                <a:gd name="connsiteY3" fmla="*/ 280509 h 490233"/>
                <a:gd name="connsiteX4" fmla="*/ 2323750 w 2358945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196620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323750 w 2323750"/>
                <a:gd name="connsiteY3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1853967 w 2323750"/>
                <a:gd name="connsiteY3" fmla="*/ 389567 h 490233"/>
                <a:gd name="connsiteX4" fmla="*/ 2323750 w 2323750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39193 w 2323750"/>
                <a:gd name="connsiteY3" fmla="*/ 297288 h 490233"/>
                <a:gd name="connsiteX4" fmla="*/ 2323750 w 2323750"/>
                <a:gd name="connsiteY4" fmla="*/ 490233 h 490233"/>
                <a:gd name="connsiteX0" fmla="*/ 0 w 2323750"/>
                <a:gd name="connsiteY0" fmla="*/ 12962 h 496446"/>
                <a:gd name="connsiteX1" fmla="*/ 1266737 w 2323750"/>
                <a:gd name="connsiteY1" fmla="*/ 18275 h 496446"/>
                <a:gd name="connsiteX2" fmla="*/ 1417739 w 2323750"/>
                <a:gd name="connsiteY2" fmla="*/ 269944 h 496446"/>
                <a:gd name="connsiteX3" fmla="*/ 2139193 w 2323750"/>
                <a:gd name="connsiteY3" fmla="*/ 303501 h 496446"/>
                <a:gd name="connsiteX4" fmla="*/ 2323750 w 2323750"/>
                <a:gd name="connsiteY4" fmla="*/ 496446 h 496446"/>
                <a:gd name="connsiteX0" fmla="*/ 0 w 2316130"/>
                <a:gd name="connsiteY0" fmla="*/ 12962 h 572646"/>
                <a:gd name="connsiteX1" fmla="*/ 1266737 w 2316130"/>
                <a:gd name="connsiteY1" fmla="*/ 18275 h 572646"/>
                <a:gd name="connsiteX2" fmla="*/ 1417739 w 2316130"/>
                <a:gd name="connsiteY2" fmla="*/ 269944 h 572646"/>
                <a:gd name="connsiteX3" fmla="*/ 2139193 w 2316130"/>
                <a:gd name="connsiteY3" fmla="*/ 303501 h 572646"/>
                <a:gd name="connsiteX4" fmla="*/ 2316130 w 2316130"/>
                <a:gd name="connsiteY4" fmla="*/ 572646 h 572646"/>
                <a:gd name="connsiteX0" fmla="*/ 0 w 2139193"/>
                <a:gd name="connsiteY0" fmla="*/ 12962 h 303501"/>
                <a:gd name="connsiteX1" fmla="*/ 1266737 w 2139193"/>
                <a:gd name="connsiteY1" fmla="*/ 18275 h 303501"/>
                <a:gd name="connsiteX2" fmla="*/ 1417739 w 2139193"/>
                <a:gd name="connsiteY2" fmla="*/ 269944 h 303501"/>
                <a:gd name="connsiteX3" fmla="*/ 2139193 w 2139193"/>
                <a:gd name="connsiteY3" fmla="*/ 303501 h 303501"/>
                <a:gd name="connsiteX0" fmla="*/ 0 w 2293778"/>
                <a:gd name="connsiteY0" fmla="*/ 0 h 988667"/>
                <a:gd name="connsiteX1" fmla="*/ 1421322 w 2293778"/>
                <a:gd name="connsiteY1" fmla="*/ 703441 h 988667"/>
                <a:gd name="connsiteX2" fmla="*/ 1572324 w 2293778"/>
                <a:gd name="connsiteY2" fmla="*/ 955110 h 988667"/>
                <a:gd name="connsiteX3" fmla="*/ 2293778 w 2293778"/>
                <a:gd name="connsiteY3" fmla="*/ 988667 h 988667"/>
                <a:gd name="connsiteX0" fmla="*/ 6836 w 2300614"/>
                <a:gd name="connsiteY0" fmla="*/ 0 h 988667"/>
                <a:gd name="connsiteX1" fmla="*/ 1428158 w 2300614"/>
                <a:gd name="connsiteY1" fmla="*/ 703441 h 988667"/>
                <a:gd name="connsiteX2" fmla="*/ 1579160 w 2300614"/>
                <a:gd name="connsiteY2" fmla="*/ 955110 h 988667"/>
                <a:gd name="connsiteX3" fmla="*/ 2300614 w 2300614"/>
                <a:gd name="connsiteY3" fmla="*/ 988667 h 988667"/>
                <a:gd name="connsiteX0" fmla="*/ 18508 w 2312286"/>
                <a:gd name="connsiteY0" fmla="*/ 0 h 988667"/>
                <a:gd name="connsiteX1" fmla="*/ 582132 w 2312286"/>
                <a:gd name="connsiteY1" fmla="*/ 603709 h 988667"/>
                <a:gd name="connsiteX2" fmla="*/ 1590832 w 2312286"/>
                <a:gd name="connsiteY2" fmla="*/ 955110 h 988667"/>
                <a:gd name="connsiteX3" fmla="*/ 2312286 w 2312286"/>
                <a:gd name="connsiteY3" fmla="*/ 988667 h 988667"/>
                <a:gd name="connsiteX0" fmla="*/ 21718 w 2315496"/>
                <a:gd name="connsiteY0" fmla="*/ 0 h 988667"/>
                <a:gd name="connsiteX1" fmla="*/ 585342 w 2315496"/>
                <a:gd name="connsiteY1" fmla="*/ 603709 h 988667"/>
                <a:gd name="connsiteX2" fmla="*/ 1594042 w 2315496"/>
                <a:gd name="connsiteY2" fmla="*/ 955110 h 988667"/>
                <a:gd name="connsiteX3" fmla="*/ 2315496 w 2315496"/>
                <a:gd name="connsiteY3" fmla="*/ 988667 h 988667"/>
                <a:gd name="connsiteX0" fmla="*/ 23769 w 2342553"/>
                <a:gd name="connsiteY0" fmla="*/ 0 h 988667"/>
                <a:gd name="connsiteX1" fmla="*/ 587393 w 2342553"/>
                <a:gd name="connsiteY1" fmla="*/ 603709 h 988667"/>
                <a:gd name="connsiteX2" fmla="*/ 2319153 w 2342553"/>
                <a:gd name="connsiteY2" fmla="*/ 680845 h 988667"/>
                <a:gd name="connsiteX3" fmla="*/ 2317547 w 2342553"/>
                <a:gd name="connsiteY3" fmla="*/ 988667 h 988667"/>
                <a:gd name="connsiteX0" fmla="*/ 23769 w 6850384"/>
                <a:gd name="connsiteY0" fmla="*/ 0 h 706592"/>
                <a:gd name="connsiteX1" fmla="*/ 587393 w 6850384"/>
                <a:gd name="connsiteY1" fmla="*/ 603709 h 706592"/>
                <a:gd name="connsiteX2" fmla="*/ 2319153 w 6850384"/>
                <a:gd name="connsiteY2" fmla="*/ 680845 h 706592"/>
                <a:gd name="connsiteX3" fmla="*/ 6850384 w 6850384"/>
                <a:gd name="connsiteY3" fmla="*/ 704429 h 706592"/>
                <a:gd name="connsiteX0" fmla="*/ 23769 w 8073768"/>
                <a:gd name="connsiteY0" fmla="*/ 287225 h 970747"/>
                <a:gd name="connsiteX1" fmla="*/ 587393 w 8073768"/>
                <a:gd name="connsiteY1" fmla="*/ 890934 h 970747"/>
                <a:gd name="connsiteX2" fmla="*/ 2319153 w 8073768"/>
                <a:gd name="connsiteY2" fmla="*/ 968070 h 970747"/>
                <a:gd name="connsiteX3" fmla="*/ 8073768 w 8073768"/>
                <a:gd name="connsiteY3" fmla="*/ 978 h 970747"/>
                <a:gd name="connsiteX0" fmla="*/ 23769 w 8073768"/>
                <a:gd name="connsiteY0" fmla="*/ 286247 h 1017438"/>
                <a:gd name="connsiteX1" fmla="*/ 587393 w 8073768"/>
                <a:gd name="connsiteY1" fmla="*/ 889956 h 1017438"/>
                <a:gd name="connsiteX2" fmla="*/ 2319153 w 8073768"/>
                <a:gd name="connsiteY2" fmla="*/ 967092 h 1017438"/>
                <a:gd name="connsiteX3" fmla="*/ 6375577 w 8073768"/>
                <a:gd name="connsiteY3" fmla="*/ 281745 h 1017438"/>
                <a:gd name="connsiteX4" fmla="*/ 8073768 w 8073768"/>
                <a:gd name="connsiteY4" fmla="*/ 0 h 1017438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193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969092"/>
                <a:gd name="connsiteX1" fmla="*/ 587393 w 8073768"/>
                <a:gd name="connsiteY1" fmla="*/ 889956 h 969092"/>
                <a:gd name="connsiteX2" fmla="*/ 2319153 w 8073768"/>
                <a:gd name="connsiteY2" fmla="*/ 967092 h 969092"/>
                <a:gd name="connsiteX3" fmla="*/ 2439472 w 8073768"/>
                <a:gd name="connsiteY3" fmla="*/ 913386 h 969092"/>
                <a:gd name="connsiteX4" fmla="*/ 7738588 w 8073768"/>
                <a:gd name="connsiteY4" fmla="*/ 880141 h 969092"/>
                <a:gd name="connsiteX5" fmla="*/ 8073768 w 8073768"/>
                <a:gd name="connsiteY5" fmla="*/ 0 h 969092"/>
                <a:gd name="connsiteX0" fmla="*/ 23769 w 8073768"/>
                <a:gd name="connsiteY0" fmla="*/ 286247 h 1080875"/>
                <a:gd name="connsiteX1" fmla="*/ 587393 w 8073768"/>
                <a:gd name="connsiteY1" fmla="*/ 889956 h 1080875"/>
                <a:gd name="connsiteX2" fmla="*/ 2319153 w 8073768"/>
                <a:gd name="connsiteY2" fmla="*/ 967092 h 1080875"/>
                <a:gd name="connsiteX3" fmla="*/ 3263927 w 8073768"/>
                <a:gd name="connsiteY3" fmla="*/ 1079607 h 1080875"/>
                <a:gd name="connsiteX4" fmla="*/ 7738588 w 8073768"/>
                <a:gd name="connsiteY4" fmla="*/ 880141 h 1080875"/>
                <a:gd name="connsiteX5" fmla="*/ 8073768 w 8073768"/>
                <a:gd name="connsiteY5" fmla="*/ 0 h 1080875"/>
                <a:gd name="connsiteX0" fmla="*/ 23769 w 8073768"/>
                <a:gd name="connsiteY0" fmla="*/ 286247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97679 w 8147678"/>
                <a:gd name="connsiteY0" fmla="*/ 286247 h 983520"/>
                <a:gd name="connsiteX1" fmla="*/ 661303 w 8147678"/>
                <a:gd name="connsiteY1" fmla="*/ 889956 h 983520"/>
                <a:gd name="connsiteX2" fmla="*/ 2393063 w 8147678"/>
                <a:gd name="connsiteY2" fmla="*/ 967092 h 983520"/>
                <a:gd name="connsiteX3" fmla="*/ 7812498 w 8147678"/>
                <a:gd name="connsiteY3" fmla="*/ 880141 h 983520"/>
                <a:gd name="connsiteX4" fmla="*/ 8147678 w 8147678"/>
                <a:gd name="connsiteY4" fmla="*/ 0 h 983520"/>
                <a:gd name="connsiteX0" fmla="*/ 21757 w 8071756"/>
                <a:gd name="connsiteY0" fmla="*/ 286247 h 983520"/>
                <a:gd name="connsiteX1" fmla="*/ 585381 w 8071756"/>
                <a:gd name="connsiteY1" fmla="*/ 889956 h 983520"/>
                <a:gd name="connsiteX2" fmla="*/ 2317141 w 8071756"/>
                <a:gd name="connsiteY2" fmla="*/ 967092 h 983520"/>
                <a:gd name="connsiteX3" fmla="*/ 7736576 w 8071756"/>
                <a:gd name="connsiteY3" fmla="*/ 880141 h 983520"/>
                <a:gd name="connsiteX4" fmla="*/ 8071756 w 8071756"/>
                <a:gd name="connsiteY4" fmla="*/ 0 h 983520"/>
                <a:gd name="connsiteX0" fmla="*/ 23769 w 8073768"/>
                <a:gd name="connsiteY0" fmla="*/ 366033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0 w 8049999"/>
                <a:gd name="connsiteY0" fmla="*/ 366033 h 983520"/>
                <a:gd name="connsiteX1" fmla="*/ 563624 w 8049999"/>
                <a:gd name="connsiteY1" fmla="*/ 889956 h 983520"/>
                <a:gd name="connsiteX2" fmla="*/ 2295384 w 8049999"/>
                <a:gd name="connsiteY2" fmla="*/ 967092 h 983520"/>
                <a:gd name="connsiteX3" fmla="*/ 7714819 w 8049999"/>
                <a:gd name="connsiteY3" fmla="*/ 880141 h 983520"/>
                <a:gd name="connsiteX4" fmla="*/ 8049999 w 8049999"/>
                <a:gd name="connsiteY4" fmla="*/ 0 h 983520"/>
                <a:gd name="connsiteX0" fmla="*/ 0 w 8049999"/>
                <a:gd name="connsiteY0" fmla="*/ 366033 h 999729"/>
                <a:gd name="connsiteX1" fmla="*/ 556975 w 8049999"/>
                <a:gd name="connsiteY1" fmla="*/ 949795 h 999729"/>
                <a:gd name="connsiteX2" fmla="*/ 2295384 w 8049999"/>
                <a:gd name="connsiteY2" fmla="*/ 967092 h 999729"/>
                <a:gd name="connsiteX3" fmla="*/ 7714819 w 8049999"/>
                <a:gd name="connsiteY3" fmla="*/ 880141 h 999729"/>
                <a:gd name="connsiteX4" fmla="*/ 8049999 w 8049999"/>
                <a:gd name="connsiteY4" fmla="*/ 0 h 999729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18770 w 8068769"/>
                <a:gd name="connsiteY0" fmla="*/ 366033 h 1012009"/>
                <a:gd name="connsiteX1" fmla="*/ 296494 w 8068769"/>
                <a:gd name="connsiteY1" fmla="*/ 963092 h 1012009"/>
                <a:gd name="connsiteX2" fmla="*/ 2314154 w 8068769"/>
                <a:gd name="connsiteY2" fmla="*/ 967092 h 1012009"/>
                <a:gd name="connsiteX3" fmla="*/ 7733589 w 8068769"/>
                <a:gd name="connsiteY3" fmla="*/ 880141 h 1012009"/>
                <a:gd name="connsiteX4" fmla="*/ 8068769 w 8068769"/>
                <a:gd name="connsiteY4" fmla="*/ 0 h 1012009"/>
                <a:gd name="connsiteX0" fmla="*/ 0 w 8049999"/>
                <a:gd name="connsiteY0" fmla="*/ 366033 h 1053361"/>
                <a:gd name="connsiteX1" fmla="*/ 277724 w 8049999"/>
                <a:gd name="connsiteY1" fmla="*/ 963092 h 1053361"/>
                <a:gd name="connsiteX2" fmla="*/ 2295384 w 8049999"/>
                <a:gd name="connsiteY2" fmla="*/ 967092 h 1053361"/>
                <a:gd name="connsiteX3" fmla="*/ 7714819 w 8049999"/>
                <a:gd name="connsiteY3" fmla="*/ 880141 h 1053361"/>
                <a:gd name="connsiteX4" fmla="*/ 8049999 w 8049999"/>
                <a:gd name="connsiteY4" fmla="*/ 0 h 1053361"/>
                <a:gd name="connsiteX0" fmla="*/ 0 w 8049999"/>
                <a:gd name="connsiteY0" fmla="*/ 366033 h 1009057"/>
                <a:gd name="connsiteX1" fmla="*/ 277724 w 8049999"/>
                <a:gd name="connsiteY1" fmla="*/ 963092 h 1009057"/>
                <a:gd name="connsiteX2" fmla="*/ 2295384 w 8049999"/>
                <a:gd name="connsiteY2" fmla="*/ 967092 h 1009057"/>
                <a:gd name="connsiteX3" fmla="*/ 7714819 w 8049999"/>
                <a:gd name="connsiteY3" fmla="*/ 880141 h 1009057"/>
                <a:gd name="connsiteX4" fmla="*/ 8049999 w 8049999"/>
                <a:gd name="connsiteY4" fmla="*/ 0 h 1009057"/>
                <a:gd name="connsiteX0" fmla="*/ 32819 w 8082818"/>
                <a:gd name="connsiteY0" fmla="*/ 366033 h 1009057"/>
                <a:gd name="connsiteX1" fmla="*/ 310543 w 8082818"/>
                <a:gd name="connsiteY1" fmla="*/ 963092 h 1009057"/>
                <a:gd name="connsiteX2" fmla="*/ 2328203 w 8082818"/>
                <a:gd name="connsiteY2" fmla="*/ 967092 h 1009057"/>
                <a:gd name="connsiteX3" fmla="*/ 7747638 w 8082818"/>
                <a:gd name="connsiteY3" fmla="*/ 880141 h 1009057"/>
                <a:gd name="connsiteX4" fmla="*/ 8082818 w 8082818"/>
                <a:gd name="connsiteY4" fmla="*/ 0 h 1009057"/>
                <a:gd name="connsiteX0" fmla="*/ 32819 w 8254582"/>
                <a:gd name="connsiteY0" fmla="*/ 366033 h 1009057"/>
                <a:gd name="connsiteX1" fmla="*/ 310543 w 8254582"/>
                <a:gd name="connsiteY1" fmla="*/ 963092 h 1009057"/>
                <a:gd name="connsiteX2" fmla="*/ 2328203 w 8254582"/>
                <a:gd name="connsiteY2" fmla="*/ 967092 h 1009057"/>
                <a:gd name="connsiteX3" fmla="*/ 7747638 w 8254582"/>
                <a:gd name="connsiteY3" fmla="*/ 880141 h 1009057"/>
                <a:gd name="connsiteX4" fmla="*/ 8060130 w 8254582"/>
                <a:gd name="connsiteY4" fmla="*/ 115524 h 1009057"/>
                <a:gd name="connsiteX5" fmla="*/ 8082818 w 8254582"/>
                <a:gd name="connsiteY5" fmla="*/ 0 h 1009057"/>
                <a:gd name="connsiteX0" fmla="*/ 32819 w 8338891"/>
                <a:gd name="connsiteY0" fmla="*/ 366033 h 1009057"/>
                <a:gd name="connsiteX1" fmla="*/ 310543 w 8338891"/>
                <a:gd name="connsiteY1" fmla="*/ 963092 h 1009057"/>
                <a:gd name="connsiteX2" fmla="*/ 2328203 w 8338891"/>
                <a:gd name="connsiteY2" fmla="*/ 967092 h 1009057"/>
                <a:gd name="connsiteX3" fmla="*/ 7747638 w 8338891"/>
                <a:gd name="connsiteY3" fmla="*/ 880141 h 1009057"/>
                <a:gd name="connsiteX4" fmla="*/ 8233000 w 8338891"/>
                <a:gd name="connsiteY4" fmla="*/ 301692 h 1009057"/>
                <a:gd name="connsiteX5" fmla="*/ 8082818 w 8338891"/>
                <a:gd name="connsiteY5" fmla="*/ 0 h 1009057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99908"/>
                <a:gd name="connsiteY0" fmla="*/ 660775 h 1303799"/>
                <a:gd name="connsiteX1" fmla="*/ 310543 w 8399908"/>
                <a:gd name="connsiteY1" fmla="*/ 1257834 h 1303799"/>
                <a:gd name="connsiteX2" fmla="*/ 2328203 w 8399908"/>
                <a:gd name="connsiteY2" fmla="*/ 1261834 h 1303799"/>
                <a:gd name="connsiteX3" fmla="*/ 7747638 w 8399908"/>
                <a:gd name="connsiteY3" fmla="*/ 1174883 h 1303799"/>
                <a:gd name="connsiteX4" fmla="*/ 8339381 w 8399908"/>
                <a:gd name="connsiteY4" fmla="*/ 31282 h 1303799"/>
                <a:gd name="connsiteX5" fmla="*/ 8082818 w 8399908"/>
                <a:gd name="connsiteY5" fmla="*/ 294742 h 1303799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80085"/>
                <a:gd name="connsiteY0" fmla="*/ 804857 h 1451117"/>
                <a:gd name="connsiteX1" fmla="*/ 310543 w 8380085"/>
                <a:gd name="connsiteY1" fmla="*/ 1401916 h 1451117"/>
                <a:gd name="connsiteX2" fmla="*/ 2328203 w 8380085"/>
                <a:gd name="connsiteY2" fmla="*/ 1405916 h 1451117"/>
                <a:gd name="connsiteX3" fmla="*/ 7747638 w 8380085"/>
                <a:gd name="connsiteY3" fmla="*/ 1318965 h 1451117"/>
                <a:gd name="connsiteX4" fmla="*/ 8315527 w 8380085"/>
                <a:gd name="connsiteY4" fmla="*/ 0 h 1451117"/>
                <a:gd name="connsiteX0" fmla="*/ 32819 w 8441429"/>
                <a:gd name="connsiteY0" fmla="*/ 804857 h 1451117"/>
                <a:gd name="connsiteX1" fmla="*/ 310543 w 8441429"/>
                <a:gd name="connsiteY1" fmla="*/ 1401916 h 1451117"/>
                <a:gd name="connsiteX2" fmla="*/ 2328203 w 8441429"/>
                <a:gd name="connsiteY2" fmla="*/ 1405916 h 1451117"/>
                <a:gd name="connsiteX3" fmla="*/ 7747638 w 8441429"/>
                <a:gd name="connsiteY3" fmla="*/ 1318965 h 1451117"/>
                <a:gd name="connsiteX4" fmla="*/ 8315527 w 8441429"/>
                <a:gd name="connsiteY4" fmla="*/ 0 h 1451117"/>
                <a:gd name="connsiteX0" fmla="*/ 12287 w 8567171"/>
                <a:gd name="connsiteY0" fmla="*/ 266300 h 1487754"/>
                <a:gd name="connsiteX1" fmla="*/ 436285 w 8567171"/>
                <a:gd name="connsiteY1" fmla="*/ 1401916 h 1487754"/>
                <a:gd name="connsiteX2" fmla="*/ 2453945 w 8567171"/>
                <a:gd name="connsiteY2" fmla="*/ 1405916 h 1487754"/>
                <a:gd name="connsiteX3" fmla="*/ 7873380 w 8567171"/>
                <a:gd name="connsiteY3" fmla="*/ 1318965 h 1487754"/>
                <a:gd name="connsiteX4" fmla="*/ 8441269 w 8567171"/>
                <a:gd name="connsiteY4" fmla="*/ 0 h 148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67171" h="1487754">
                  <a:moveTo>
                    <a:pt x="12287" y="266300"/>
                  </a:moveTo>
                  <a:cubicBezTo>
                    <a:pt x="-32078" y="676866"/>
                    <a:pt x="29342" y="1211980"/>
                    <a:pt x="436285" y="1401916"/>
                  </a:cubicBezTo>
                  <a:cubicBezTo>
                    <a:pt x="843228" y="1591852"/>
                    <a:pt x="1262079" y="1407552"/>
                    <a:pt x="2453945" y="1405916"/>
                  </a:cubicBezTo>
                  <a:cubicBezTo>
                    <a:pt x="3645811" y="1404280"/>
                    <a:pt x="6875493" y="1553284"/>
                    <a:pt x="7873380" y="1318965"/>
                  </a:cubicBezTo>
                  <a:cubicBezTo>
                    <a:pt x="8871267" y="1084646"/>
                    <a:pt x="8524363" y="203309"/>
                    <a:pt x="8441269" y="0"/>
                  </a:cubicBezTo>
                </a:path>
              </a:pathLst>
            </a:custGeom>
            <a:noFill/>
            <a:ln w="50800">
              <a:solidFill>
                <a:schemeClr val="accent1">
                  <a:alpha val="4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9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9" name="자유형 158"/>
            <p:cNvSpPr/>
            <p:nvPr/>
          </p:nvSpPr>
          <p:spPr>
            <a:xfrm>
              <a:off x="3183053" y="2156097"/>
              <a:ext cx="9835921" cy="3536289"/>
            </a:xfrm>
            <a:custGeom>
              <a:avLst/>
              <a:gdLst>
                <a:gd name="connsiteX0" fmla="*/ 0 w 7550092"/>
                <a:gd name="connsiteY0" fmla="*/ 0 h 453004"/>
                <a:gd name="connsiteX1" fmla="*/ 1417739 w 7550092"/>
                <a:gd name="connsiteY1" fmla="*/ 0 h 453004"/>
                <a:gd name="connsiteX2" fmla="*/ 1417739 w 7550092"/>
                <a:gd name="connsiteY2" fmla="*/ 226502 h 453004"/>
                <a:gd name="connsiteX3" fmla="*/ 2097248 w 7550092"/>
                <a:gd name="connsiteY3" fmla="*/ 226502 h 453004"/>
                <a:gd name="connsiteX4" fmla="*/ 2323750 w 7550092"/>
                <a:gd name="connsiteY4" fmla="*/ 453004 h 453004"/>
                <a:gd name="connsiteX5" fmla="*/ 2541863 w 7550092"/>
                <a:gd name="connsiteY5" fmla="*/ 234891 h 453004"/>
                <a:gd name="connsiteX6" fmla="*/ 7164198 w 7550092"/>
                <a:gd name="connsiteY6" fmla="*/ 234891 h 453004"/>
                <a:gd name="connsiteX7" fmla="*/ 7550092 w 7550092"/>
                <a:gd name="connsiteY7" fmla="*/ 352337 h 453004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8"/>
                <a:gd name="connsiteX1" fmla="*/ 1417739 w 7550092"/>
                <a:gd name="connsiteY1" fmla="*/ 16777 h 469788"/>
                <a:gd name="connsiteX2" fmla="*/ 1417739 w 7550092"/>
                <a:gd name="connsiteY2" fmla="*/ 243279 h 469788"/>
                <a:gd name="connsiteX3" fmla="*/ 2097248 w 7550092"/>
                <a:gd name="connsiteY3" fmla="*/ 243279 h 469788"/>
                <a:gd name="connsiteX4" fmla="*/ 2323750 w 7550092"/>
                <a:gd name="connsiteY4" fmla="*/ 469781 h 469788"/>
                <a:gd name="connsiteX5" fmla="*/ 2541863 w 7550092"/>
                <a:gd name="connsiteY5" fmla="*/ 251668 h 469788"/>
                <a:gd name="connsiteX6" fmla="*/ 7164198 w 7550092"/>
                <a:gd name="connsiteY6" fmla="*/ 251668 h 469788"/>
                <a:gd name="connsiteX7" fmla="*/ 7550092 w 7550092"/>
                <a:gd name="connsiteY7" fmla="*/ 369114 h 469788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626279"/>
                <a:gd name="connsiteY0" fmla="*/ 16777 h 469796"/>
                <a:gd name="connsiteX1" fmla="*/ 1417739 w 7626279"/>
                <a:gd name="connsiteY1" fmla="*/ 16777 h 469796"/>
                <a:gd name="connsiteX2" fmla="*/ 1417739 w 7626279"/>
                <a:gd name="connsiteY2" fmla="*/ 243279 h 469796"/>
                <a:gd name="connsiteX3" fmla="*/ 2097248 w 7626279"/>
                <a:gd name="connsiteY3" fmla="*/ 243279 h 469796"/>
                <a:gd name="connsiteX4" fmla="*/ 2323750 w 7626279"/>
                <a:gd name="connsiteY4" fmla="*/ 469781 h 469796"/>
                <a:gd name="connsiteX5" fmla="*/ 2541863 w 7626279"/>
                <a:gd name="connsiteY5" fmla="*/ 251668 h 469796"/>
                <a:gd name="connsiteX6" fmla="*/ 7164198 w 7626279"/>
                <a:gd name="connsiteY6" fmla="*/ 251668 h 469796"/>
                <a:gd name="connsiteX7" fmla="*/ 7550092 w 7626279"/>
                <a:gd name="connsiteY7" fmla="*/ 369114 h 469796"/>
                <a:gd name="connsiteX0" fmla="*/ 0 w 7734649"/>
                <a:gd name="connsiteY0" fmla="*/ 16777 h 469796"/>
                <a:gd name="connsiteX1" fmla="*/ 1417739 w 7734649"/>
                <a:gd name="connsiteY1" fmla="*/ 16777 h 469796"/>
                <a:gd name="connsiteX2" fmla="*/ 1417739 w 7734649"/>
                <a:gd name="connsiteY2" fmla="*/ 243279 h 469796"/>
                <a:gd name="connsiteX3" fmla="*/ 2097248 w 7734649"/>
                <a:gd name="connsiteY3" fmla="*/ 243279 h 469796"/>
                <a:gd name="connsiteX4" fmla="*/ 2323750 w 7734649"/>
                <a:gd name="connsiteY4" fmla="*/ 469781 h 469796"/>
                <a:gd name="connsiteX5" fmla="*/ 2541863 w 7734649"/>
                <a:gd name="connsiteY5" fmla="*/ 251668 h 469796"/>
                <a:gd name="connsiteX6" fmla="*/ 7164198 w 7734649"/>
                <a:gd name="connsiteY6" fmla="*/ 251668 h 469796"/>
                <a:gd name="connsiteX7" fmla="*/ 7734649 w 7734649"/>
                <a:gd name="connsiteY7" fmla="*/ 411059 h 469796"/>
                <a:gd name="connsiteX0" fmla="*/ 0 w 7798831"/>
                <a:gd name="connsiteY0" fmla="*/ 16777 h 469796"/>
                <a:gd name="connsiteX1" fmla="*/ 1417739 w 7798831"/>
                <a:gd name="connsiteY1" fmla="*/ 16777 h 469796"/>
                <a:gd name="connsiteX2" fmla="*/ 1417739 w 7798831"/>
                <a:gd name="connsiteY2" fmla="*/ 243279 h 469796"/>
                <a:gd name="connsiteX3" fmla="*/ 2097248 w 7798831"/>
                <a:gd name="connsiteY3" fmla="*/ 243279 h 469796"/>
                <a:gd name="connsiteX4" fmla="*/ 2323750 w 7798831"/>
                <a:gd name="connsiteY4" fmla="*/ 469781 h 469796"/>
                <a:gd name="connsiteX5" fmla="*/ 2541863 w 7798831"/>
                <a:gd name="connsiteY5" fmla="*/ 251668 h 469796"/>
                <a:gd name="connsiteX6" fmla="*/ 7164198 w 7798831"/>
                <a:gd name="connsiteY6" fmla="*/ 251668 h 469796"/>
                <a:gd name="connsiteX7" fmla="*/ 7734649 w 7798831"/>
                <a:gd name="connsiteY7" fmla="*/ 411059 h 469796"/>
                <a:gd name="connsiteX0" fmla="*/ 0 w 7798831"/>
                <a:gd name="connsiteY0" fmla="*/ 30090 h 483109"/>
                <a:gd name="connsiteX1" fmla="*/ 1182848 w 7798831"/>
                <a:gd name="connsiteY1" fmla="*/ 13312 h 483109"/>
                <a:gd name="connsiteX2" fmla="*/ 1417739 w 7798831"/>
                <a:gd name="connsiteY2" fmla="*/ 256592 h 483109"/>
                <a:gd name="connsiteX3" fmla="*/ 2097248 w 7798831"/>
                <a:gd name="connsiteY3" fmla="*/ 256592 h 483109"/>
                <a:gd name="connsiteX4" fmla="*/ 2323750 w 7798831"/>
                <a:gd name="connsiteY4" fmla="*/ 483094 h 483109"/>
                <a:gd name="connsiteX5" fmla="*/ 2541863 w 7798831"/>
                <a:gd name="connsiteY5" fmla="*/ 264981 h 483109"/>
                <a:gd name="connsiteX6" fmla="*/ 7164198 w 7798831"/>
                <a:gd name="connsiteY6" fmla="*/ 264981 h 483109"/>
                <a:gd name="connsiteX7" fmla="*/ 7734649 w 7798831"/>
                <a:gd name="connsiteY7" fmla="*/ 424372 h 483109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097248 w 7798831"/>
                <a:gd name="connsiteY3" fmla="*/ 263731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122415 w 7798831"/>
                <a:gd name="connsiteY3" fmla="*/ 280509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316"/>
                <a:gd name="connsiteX1" fmla="*/ 1266737 w 7798831"/>
                <a:gd name="connsiteY1" fmla="*/ 12062 h 490316"/>
                <a:gd name="connsiteX2" fmla="*/ 1417739 w 7798831"/>
                <a:gd name="connsiteY2" fmla="*/ 263731 h 490316"/>
                <a:gd name="connsiteX3" fmla="*/ 2122415 w 7798831"/>
                <a:gd name="connsiteY3" fmla="*/ 280509 h 490316"/>
                <a:gd name="connsiteX4" fmla="*/ 2323750 w 7798831"/>
                <a:gd name="connsiteY4" fmla="*/ 490233 h 490316"/>
                <a:gd name="connsiteX5" fmla="*/ 7164198 w 7798831"/>
                <a:gd name="connsiteY5" fmla="*/ 272120 h 490316"/>
                <a:gd name="connsiteX6" fmla="*/ 7734649 w 7798831"/>
                <a:gd name="connsiteY6" fmla="*/ 431511 h 490316"/>
                <a:gd name="connsiteX0" fmla="*/ 0 w 7734649"/>
                <a:gd name="connsiteY0" fmla="*/ 37229 h 495551"/>
                <a:gd name="connsiteX1" fmla="*/ 1266737 w 7734649"/>
                <a:gd name="connsiteY1" fmla="*/ 12062 h 495551"/>
                <a:gd name="connsiteX2" fmla="*/ 1417739 w 7734649"/>
                <a:gd name="connsiteY2" fmla="*/ 263731 h 495551"/>
                <a:gd name="connsiteX3" fmla="*/ 2122415 w 7734649"/>
                <a:gd name="connsiteY3" fmla="*/ 280509 h 495551"/>
                <a:gd name="connsiteX4" fmla="*/ 2323750 w 7734649"/>
                <a:gd name="connsiteY4" fmla="*/ 490233 h 495551"/>
                <a:gd name="connsiteX5" fmla="*/ 7734649 w 7734649"/>
                <a:gd name="connsiteY5" fmla="*/ 431511 h 495551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22415 w 2323750"/>
                <a:gd name="connsiteY3" fmla="*/ 280509 h 490233"/>
                <a:gd name="connsiteX4" fmla="*/ 2323750 w 2323750"/>
                <a:gd name="connsiteY4" fmla="*/ 490233 h 490233"/>
                <a:gd name="connsiteX0" fmla="*/ 0 w 2343862"/>
                <a:gd name="connsiteY0" fmla="*/ 37229 h 490233"/>
                <a:gd name="connsiteX1" fmla="*/ 1266737 w 2343862"/>
                <a:gd name="connsiteY1" fmla="*/ 12062 h 490233"/>
                <a:gd name="connsiteX2" fmla="*/ 1417739 w 2343862"/>
                <a:gd name="connsiteY2" fmla="*/ 263731 h 490233"/>
                <a:gd name="connsiteX3" fmla="*/ 2122415 w 2343862"/>
                <a:gd name="connsiteY3" fmla="*/ 280509 h 490233"/>
                <a:gd name="connsiteX4" fmla="*/ 2323750 w 2343862"/>
                <a:gd name="connsiteY4" fmla="*/ 490233 h 490233"/>
                <a:gd name="connsiteX0" fmla="*/ 0 w 2358945"/>
                <a:gd name="connsiteY0" fmla="*/ 37229 h 490233"/>
                <a:gd name="connsiteX1" fmla="*/ 1266737 w 2358945"/>
                <a:gd name="connsiteY1" fmla="*/ 12062 h 490233"/>
                <a:gd name="connsiteX2" fmla="*/ 1417739 w 2358945"/>
                <a:gd name="connsiteY2" fmla="*/ 263731 h 490233"/>
                <a:gd name="connsiteX3" fmla="*/ 2122415 w 2358945"/>
                <a:gd name="connsiteY3" fmla="*/ 280509 h 490233"/>
                <a:gd name="connsiteX4" fmla="*/ 2323750 w 2358945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196620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323750 w 2323750"/>
                <a:gd name="connsiteY3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1853967 w 2323750"/>
                <a:gd name="connsiteY3" fmla="*/ 389567 h 490233"/>
                <a:gd name="connsiteX4" fmla="*/ 2323750 w 2323750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39193 w 2323750"/>
                <a:gd name="connsiteY3" fmla="*/ 297288 h 490233"/>
                <a:gd name="connsiteX4" fmla="*/ 2323750 w 2323750"/>
                <a:gd name="connsiteY4" fmla="*/ 490233 h 490233"/>
                <a:gd name="connsiteX0" fmla="*/ 0 w 2323750"/>
                <a:gd name="connsiteY0" fmla="*/ 12962 h 496446"/>
                <a:gd name="connsiteX1" fmla="*/ 1266737 w 2323750"/>
                <a:gd name="connsiteY1" fmla="*/ 18275 h 496446"/>
                <a:gd name="connsiteX2" fmla="*/ 1417739 w 2323750"/>
                <a:gd name="connsiteY2" fmla="*/ 269944 h 496446"/>
                <a:gd name="connsiteX3" fmla="*/ 2139193 w 2323750"/>
                <a:gd name="connsiteY3" fmla="*/ 303501 h 496446"/>
                <a:gd name="connsiteX4" fmla="*/ 2323750 w 2323750"/>
                <a:gd name="connsiteY4" fmla="*/ 496446 h 496446"/>
                <a:gd name="connsiteX0" fmla="*/ 0 w 2316130"/>
                <a:gd name="connsiteY0" fmla="*/ 12962 h 572646"/>
                <a:gd name="connsiteX1" fmla="*/ 1266737 w 2316130"/>
                <a:gd name="connsiteY1" fmla="*/ 18275 h 572646"/>
                <a:gd name="connsiteX2" fmla="*/ 1417739 w 2316130"/>
                <a:gd name="connsiteY2" fmla="*/ 269944 h 572646"/>
                <a:gd name="connsiteX3" fmla="*/ 2139193 w 2316130"/>
                <a:gd name="connsiteY3" fmla="*/ 303501 h 572646"/>
                <a:gd name="connsiteX4" fmla="*/ 2316130 w 2316130"/>
                <a:gd name="connsiteY4" fmla="*/ 572646 h 572646"/>
                <a:gd name="connsiteX0" fmla="*/ 0 w 2139193"/>
                <a:gd name="connsiteY0" fmla="*/ 12962 h 303501"/>
                <a:gd name="connsiteX1" fmla="*/ 1266737 w 2139193"/>
                <a:gd name="connsiteY1" fmla="*/ 18275 h 303501"/>
                <a:gd name="connsiteX2" fmla="*/ 1417739 w 2139193"/>
                <a:gd name="connsiteY2" fmla="*/ 269944 h 303501"/>
                <a:gd name="connsiteX3" fmla="*/ 2139193 w 2139193"/>
                <a:gd name="connsiteY3" fmla="*/ 303501 h 303501"/>
                <a:gd name="connsiteX0" fmla="*/ 0 w 2293778"/>
                <a:gd name="connsiteY0" fmla="*/ 0 h 988667"/>
                <a:gd name="connsiteX1" fmla="*/ 1421322 w 2293778"/>
                <a:gd name="connsiteY1" fmla="*/ 703441 h 988667"/>
                <a:gd name="connsiteX2" fmla="*/ 1572324 w 2293778"/>
                <a:gd name="connsiteY2" fmla="*/ 955110 h 988667"/>
                <a:gd name="connsiteX3" fmla="*/ 2293778 w 2293778"/>
                <a:gd name="connsiteY3" fmla="*/ 988667 h 988667"/>
                <a:gd name="connsiteX0" fmla="*/ 6836 w 2300614"/>
                <a:gd name="connsiteY0" fmla="*/ 0 h 988667"/>
                <a:gd name="connsiteX1" fmla="*/ 1428158 w 2300614"/>
                <a:gd name="connsiteY1" fmla="*/ 703441 h 988667"/>
                <a:gd name="connsiteX2" fmla="*/ 1579160 w 2300614"/>
                <a:gd name="connsiteY2" fmla="*/ 955110 h 988667"/>
                <a:gd name="connsiteX3" fmla="*/ 2300614 w 2300614"/>
                <a:gd name="connsiteY3" fmla="*/ 988667 h 988667"/>
                <a:gd name="connsiteX0" fmla="*/ 18508 w 2312286"/>
                <a:gd name="connsiteY0" fmla="*/ 0 h 988667"/>
                <a:gd name="connsiteX1" fmla="*/ 582132 w 2312286"/>
                <a:gd name="connsiteY1" fmla="*/ 603709 h 988667"/>
                <a:gd name="connsiteX2" fmla="*/ 1590832 w 2312286"/>
                <a:gd name="connsiteY2" fmla="*/ 955110 h 988667"/>
                <a:gd name="connsiteX3" fmla="*/ 2312286 w 2312286"/>
                <a:gd name="connsiteY3" fmla="*/ 988667 h 988667"/>
                <a:gd name="connsiteX0" fmla="*/ 21718 w 2315496"/>
                <a:gd name="connsiteY0" fmla="*/ 0 h 988667"/>
                <a:gd name="connsiteX1" fmla="*/ 585342 w 2315496"/>
                <a:gd name="connsiteY1" fmla="*/ 603709 h 988667"/>
                <a:gd name="connsiteX2" fmla="*/ 1594042 w 2315496"/>
                <a:gd name="connsiteY2" fmla="*/ 955110 h 988667"/>
                <a:gd name="connsiteX3" fmla="*/ 2315496 w 2315496"/>
                <a:gd name="connsiteY3" fmla="*/ 988667 h 988667"/>
                <a:gd name="connsiteX0" fmla="*/ 23769 w 2342553"/>
                <a:gd name="connsiteY0" fmla="*/ 0 h 988667"/>
                <a:gd name="connsiteX1" fmla="*/ 587393 w 2342553"/>
                <a:gd name="connsiteY1" fmla="*/ 603709 h 988667"/>
                <a:gd name="connsiteX2" fmla="*/ 2319153 w 2342553"/>
                <a:gd name="connsiteY2" fmla="*/ 680845 h 988667"/>
                <a:gd name="connsiteX3" fmla="*/ 2317547 w 2342553"/>
                <a:gd name="connsiteY3" fmla="*/ 988667 h 988667"/>
                <a:gd name="connsiteX0" fmla="*/ 23769 w 6850384"/>
                <a:gd name="connsiteY0" fmla="*/ 0 h 706592"/>
                <a:gd name="connsiteX1" fmla="*/ 587393 w 6850384"/>
                <a:gd name="connsiteY1" fmla="*/ 603709 h 706592"/>
                <a:gd name="connsiteX2" fmla="*/ 2319153 w 6850384"/>
                <a:gd name="connsiteY2" fmla="*/ 680845 h 706592"/>
                <a:gd name="connsiteX3" fmla="*/ 6850384 w 6850384"/>
                <a:gd name="connsiteY3" fmla="*/ 704429 h 706592"/>
                <a:gd name="connsiteX0" fmla="*/ 23769 w 8073768"/>
                <a:gd name="connsiteY0" fmla="*/ 287225 h 970747"/>
                <a:gd name="connsiteX1" fmla="*/ 587393 w 8073768"/>
                <a:gd name="connsiteY1" fmla="*/ 890934 h 970747"/>
                <a:gd name="connsiteX2" fmla="*/ 2319153 w 8073768"/>
                <a:gd name="connsiteY2" fmla="*/ 968070 h 970747"/>
                <a:gd name="connsiteX3" fmla="*/ 8073768 w 8073768"/>
                <a:gd name="connsiteY3" fmla="*/ 978 h 970747"/>
                <a:gd name="connsiteX0" fmla="*/ 23769 w 8073768"/>
                <a:gd name="connsiteY0" fmla="*/ 286247 h 1017438"/>
                <a:gd name="connsiteX1" fmla="*/ 587393 w 8073768"/>
                <a:gd name="connsiteY1" fmla="*/ 889956 h 1017438"/>
                <a:gd name="connsiteX2" fmla="*/ 2319153 w 8073768"/>
                <a:gd name="connsiteY2" fmla="*/ 967092 h 1017438"/>
                <a:gd name="connsiteX3" fmla="*/ 6375577 w 8073768"/>
                <a:gd name="connsiteY3" fmla="*/ 281745 h 1017438"/>
                <a:gd name="connsiteX4" fmla="*/ 8073768 w 8073768"/>
                <a:gd name="connsiteY4" fmla="*/ 0 h 1017438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193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969092"/>
                <a:gd name="connsiteX1" fmla="*/ 587393 w 8073768"/>
                <a:gd name="connsiteY1" fmla="*/ 889956 h 969092"/>
                <a:gd name="connsiteX2" fmla="*/ 2319153 w 8073768"/>
                <a:gd name="connsiteY2" fmla="*/ 967092 h 969092"/>
                <a:gd name="connsiteX3" fmla="*/ 2439472 w 8073768"/>
                <a:gd name="connsiteY3" fmla="*/ 913386 h 969092"/>
                <a:gd name="connsiteX4" fmla="*/ 7738588 w 8073768"/>
                <a:gd name="connsiteY4" fmla="*/ 880141 h 969092"/>
                <a:gd name="connsiteX5" fmla="*/ 8073768 w 8073768"/>
                <a:gd name="connsiteY5" fmla="*/ 0 h 969092"/>
                <a:gd name="connsiteX0" fmla="*/ 23769 w 8073768"/>
                <a:gd name="connsiteY0" fmla="*/ 286247 h 1080875"/>
                <a:gd name="connsiteX1" fmla="*/ 587393 w 8073768"/>
                <a:gd name="connsiteY1" fmla="*/ 889956 h 1080875"/>
                <a:gd name="connsiteX2" fmla="*/ 2319153 w 8073768"/>
                <a:gd name="connsiteY2" fmla="*/ 967092 h 1080875"/>
                <a:gd name="connsiteX3" fmla="*/ 3263927 w 8073768"/>
                <a:gd name="connsiteY3" fmla="*/ 1079607 h 1080875"/>
                <a:gd name="connsiteX4" fmla="*/ 7738588 w 8073768"/>
                <a:gd name="connsiteY4" fmla="*/ 880141 h 1080875"/>
                <a:gd name="connsiteX5" fmla="*/ 8073768 w 8073768"/>
                <a:gd name="connsiteY5" fmla="*/ 0 h 1080875"/>
                <a:gd name="connsiteX0" fmla="*/ 23769 w 8073768"/>
                <a:gd name="connsiteY0" fmla="*/ 286247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97679 w 8147678"/>
                <a:gd name="connsiteY0" fmla="*/ 286247 h 983520"/>
                <a:gd name="connsiteX1" fmla="*/ 661303 w 8147678"/>
                <a:gd name="connsiteY1" fmla="*/ 889956 h 983520"/>
                <a:gd name="connsiteX2" fmla="*/ 2393063 w 8147678"/>
                <a:gd name="connsiteY2" fmla="*/ 967092 h 983520"/>
                <a:gd name="connsiteX3" fmla="*/ 7812498 w 8147678"/>
                <a:gd name="connsiteY3" fmla="*/ 880141 h 983520"/>
                <a:gd name="connsiteX4" fmla="*/ 8147678 w 8147678"/>
                <a:gd name="connsiteY4" fmla="*/ 0 h 983520"/>
                <a:gd name="connsiteX0" fmla="*/ 21757 w 8071756"/>
                <a:gd name="connsiteY0" fmla="*/ 286247 h 983520"/>
                <a:gd name="connsiteX1" fmla="*/ 585381 w 8071756"/>
                <a:gd name="connsiteY1" fmla="*/ 889956 h 983520"/>
                <a:gd name="connsiteX2" fmla="*/ 2317141 w 8071756"/>
                <a:gd name="connsiteY2" fmla="*/ 967092 h 983520"/>
                <a:gd name="connsiteX3" fmla="*/ 7736576 w 8071756"/>
                <a:gd name="connsiteY3" fmla="*/ 880141 h 983520"/>
                <a:gd name="connsiteX4" fmla="*/ 8071756 w 8071756"/>
                <a:gd name="connsiteY4" fmla="*/ 0 h 983520"/>
                <a:gd name="connsiteX0" fmla="*/ 23769 w 8073768"/>
                <a:gd name="connsiteY0" fmla="*/ 366033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0 w 8049999"/>
                <a:gd name="connsiteY0" fmla="*/ 366033 h 983520"/>
                <a:gd name="connsiteX1" fmla="*/ 563624 w 8049999"/>
                <a:gd name="connsiteY1" fmla="*/ 889956 h 983520"/>
                <a:gd name="connsiteX2" fmla="*/ 2295384 w 8049999"/>
                <a:gd name="connsiteY2" fmla="*/ 967092 h 983520"/>
                <a:gd name="connsiteX3" fmla="*/ 7714819 w 8049999"/>
                <a:gd name="connsiteY3" fmla="*/ 880141 h 983520"/>
                <a:gd name="connsiteX4" fmla="*/ 8049999 w 8049999"/>
                <a:gd name="connsiteY4" fmla="*/ 0 h 983520"/>
                <a:gd name="connsiteX0" fmla="*/ 0 w 8049999"/>
                <a:gd name="connsiteY0" fmla="*/ 366033 h 999729"/>
                <a:gd name="connsiteX1" fmla="*/ 556975 w 8049999"/>
                <a:gd name="connsiteY1" fmla="*/ 949795 h 999729"/>
                <a:gd name="connsiteX2" fmla="*/ 2295384 w 8049999"/>
                <a:gd name="connsiteY2" fmla="*/ 967092 h 999729"/>
                <a:gd name="connsiteX3" fmla="*/ 7714819 w 8049999"/>
                <a:gd name="connsiteY3" fmla="*/ 880141 h 999729"/>
                <a:gd name="connsiteX4" fmla="*/ 8049999 w 8049999"/>
                <a:gd name="connsiteY4" fmla="*/ 0 h 999729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18770 w 8068769"/>
                <a:gd name="connsiteY0" fmla="*/ 366033 h 1012009"/>
                <a:gd name="connsiteX1" fmla="*/ 296494 w 8068769"/>
                <a:gd name="connsiteY1" fmla="*/ 963092 h 1012009"/>
                <a:gd name="connsiteX2" fmla="*/ 2314154 w 8068769"/>
                <a:gd name="connsiteY2" fmla="*/ 967092 h 1012009"/>
                <a:gd name="connsiteX3" fmla="*/ 7733589 w 8068769"/>
                <a:gd name="connsiteY3" fmla="*/ 880141 h 1012009"/>
                <a:gd name="connsiteX4" fmla="*/ 8068769 w 8068769"/>
                <a:gd name="connsiteY4" fmla="*/ 0 h 1012009"/>
                <a:gd name="connsiteX0" fmla="*/ 0 w 8049999"/>
                <a:gd name="connsiteY0" fmla="*/ 366033 h 1053361"/>
                <a:gd name="connsiteX1" fmla="*/ 277724 w 8049999"/>
                <a:gd name="connsiteY1" fmla="*/ 963092 h 1053361"/>
                <a:gd name="connsiteX2" fmla="*/ 2295384 w 8049999"/>
                <a:gd name="connsiteY2" fmla="*/ 967092 h 1053361"/>
                <a:gd name="connsiteX3" fmla="*/ 7714819 w 8049999"/>
                <a:gd name="connsiteY3" fmla="*/ 880141 h 1053361"/>
                <a:gd name="connsiteX4" fmla="*/ 8049999 w 8049999"/>
                <a:gd name="connsiteY4" fmla="*/ 0 h 1053361"/>
                <a:gd name="connsiteX0" fmla="*/ 0 w 8049999"/>
                <a:gd name="connsiteY0" fmla="*/ 366033 h 1009057"/>
                <a:gd name="connsiteX1" fmla="*/ 277724 w 8049999"/>
                <a:gd name="connsiteY1" fmla="*/ 963092 h 1009057"/>
                <a:gd name="connsiteX2" fmla="*/ 2295384 w 8049999"/>
                <a:gd name="connsiteY2" fmla="*/ 967092 h 1009057"/>
                <a:gd name="connsiteX3" fmla="*/ 7714819 w 8049999"/>
                <a:gd name="connsiteY3" fmla="*/ 880141 h 1009057"/>
                <a:gd name="connsiteX4" fmla="*/ 8049999 w 8049999"/>
                <a:gd name="connsiteY4" fmla="*/ 0 h 1009057"/>
                <a:gd name="connsiteX0" fmla="*/ 32819 w 8082818"/>
                <a:gd name="connsiteY0" fmla="*/ 366033 h 1009057"/>
                <a:gd name="connsiteX1" fmla="*/ 310543 w 8082818"/>
                <a:gd name="connsiteY1" fmla="*/ 963092 h 1009057"/>
                <a:gd name="connsiteX2" fmla="*/ 2328203 w 8082818"/>
                <a:gd name="connsiteY2" fmla="*/ 967092 h 1009057"/>
                <a:gd name="connsiteX3" fmla="*/ 7747638 w 8082818"/>
                <a:gd name="connsiteY3" fmla="*/ 880141 h 1009057"/>
                <a:gd name="connsiteX4" fmla="*/ 8082818 w 8082818"/>
                <a:gd name="connsiteY4" fmla="*/ 0 h 1009057"/>
                <a:gd name="connsiteX0" fmla="*/ 32819 w 8254582"/>
                <a:gd name="connsiteY0" fmla="*/ 366033 h 1009057"/>
                <a:gd name="connsiteX1" fmla="*/ 310543 w 8254582"/>
                <a:gd name="connsiteY1" fmla="*/ 963092 h 1009057"/>
                <a:gd name="connsiteX2" fmla="*/ 2328203 w 8254582"/>
                <a:gd name="connsiteY2" fmla="*/ 967092 h 1009057"/>
                <a:gd name="connsiteX3" fmla="*/ 7747638 w 8254582"/>
                <a:gd name="connsiteY3" fmla="*/ 880141 h 1009057"/>
                <a:gd name="connsiteX4" fmla="*/ 8060130 w 8254582"/>
                <a:gd name="connsiteY4" fmla="*/ 115524 h 1009057"/>
                <a:gd name="connsiteX5" fmla="*/ 8082818 w 8254582"/>
                <a:gd name="connsiteY5" fmla="*/ 0 h 1009057"/>
                <a:gd name="connsiteX0" fmla="*/ 32819 w 8338891"/>
                <a:gd name="connsiteY0" fmla="*/ 366033 h 1009057"/>
                <a:gd name="connsiteX1" fmla="*/ 310543 w 8338891"/>
                <a:gd name="connsiteY1" fmla="*/ 963092 h 1009057"/>
                <a:gd name="connsiteX2" fmla="*/ 2328203 w 8338891"/>
                <a:gd name="connsiteY2" fmla="*/ 967092 h 1009057"/>
                <a:gd name="connsiteX3" fmla="*/ 7747638 w 8338891"/>
                <a:gd name="connsiteY3" fmla="*/ 880141 h 1009057"/>
                <a:gd name="connsiteX4" fmla="*/ 8233000 w 8338891"/>
                <a:gd name="connsiteY4" fmla="*/ 301692 h 1009057"/>
                <a:gd name="connsiteX5" fmla="*/ 8082818 w 8338891"/>
                <a:gd name="connsiteY5" fmla="*/ 0 h 1009057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99908"/>
                <a:gd name="connsiteY0" fmla="*/ 660775 h 1303799"/>
                <a:gd name="connsiteX1" fmla="*/ 310543 w 8399908"/>
                <a:gd name="connsiteY1" fmla="*/ 1257834 h 1303799"/>
                <a:gd name="connsiteX2" fmla="*/ 2328203 w 8399908"/>
                <a:gd name="connsiteY2" fmla="*/ 1261834 h 1303799"/>
                <a:gd name="connsiteX3" fmla="*/ 7747638 w 8399908"/>
                <a:gd name="connsiteY3" fmla="*/ 1174883 h 1303799"/>
                <a:gd name="connsiteX4" fmla="*/ 8339381 w 8399908"/>
                <a:gd name="connsiteY4" fmla="*/ 31282 h 1303799"/>
                <a:gd name="connsiteX5" fmla="*/ 8082818 w 8399908"/>
                <a:gd name="connsiteY5" fmla="*/ 294742 h 1303799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80085"/>
                <a:gd name="connsiteY0" fmla="*/ 804857 h 1451117"/>
                <a:gd name="connsiteX1" fmla="*/ 310543 w 8380085"/>
                <a:gd name="connsiteY1" fmla="*/ 1401916 h 1451117"/>
                <a:gd name="connsiteX2" fmla="*/ 2328203 w 8380085"/>
                <a:gd name="connsiteY2" fmla="*/ 1405916 h 1451117"/>
                <a:gd name="connsiteX3" fmla="*/ 7747638 w 8380085"/>
                <a:gd name="connsiteY3" fmla="*/ 1318965 h 1451117"/>
                <a:gd name="connsiteX4" fmla="*/ 8315527 w 8380085"/>
                <a:gd name="connsiteY4" fmla="*/ 0 h 1451117"/>
                <a:gd name="connsiteX0" fmla="*/ 32819 w 8441429"/>
                <a:gd name="connsiteY0" fmla="*/ 804857 h 1451117"/>
                <a:gd name="connsiteX1" fmla="*/ 310543 w 8441429"/>
                <a:gd name="connsiteY1" fmla="*/ 1401916 h 1451117"/>
                <a:gd name="connsiteX2" fmla="*/ 2328203 w 8441429"/>
                <a:gd name="connsiteY2" fmla="*/ 1405916 h 1451117"/>
                <a:gd name="connsiteX3" fmla="*/ 7747638 w 8441429"/>
                <a:gd name="connsiteY3" fmla="*/ 1318965 h 1451117"/>
                <a:gd name="connsiteX4" fmla="*/ 8315527 w 8441429"/>
                <a:gd name="connsiteY4" fmla="*/ 0 h 1451117"/>
                <a:gd name="connsiteX0" fmla="*/ 12287 w 8567171"/>
                <a:gd name="connsiteY0" fmla="*/ 266300 h 1487754"/>
                <a:gd name="connsiteX1" fmla="*/ 436285 w 8567171"/>
                <a:gd name="connsiteY1" fmla="*/ 1401916 h 1487754"/>
                <a:gd name="connsiteX2" fmla="*/ 2453945 w 8567171"/>
                <a:gd name="connsiteY2" fmla="*/ 1405916 h 1487754"/>
                <a:gd name="connsiteX3" fmla="*/ 7873380 w 8567171"/>
                <a:gd name="connsiteY3" fmla="*/ 1318965 h 1487754"/>
                <a:gd name="connsiteX4" fmla="*/ 8441269 w 8567171"/>
                <a:gd name="connsiteY4" fmla="*/ 0 h 1487754"/>
                <a:gd name="connsiteX0" fmla="*/ 4154 w 8559038"/>
                <a:gd name="connsiteY0" fmla="*/ 561424 h 1746241"/>
                <a:gd name="connsiteX1" fmla="*/ 683467 w 8559038"/>
                <a:gd name="connsiteY1" fmla="*/ 21531 h 1746241"/>
                <a:gd name="connsiteX2" fmla="*/ 2445812 w 8559038"/>
                <a:gd name="connsiteY2" fmla="*/ 1701040 h 1746241"/>
                <a:gd name="connsiteX3" fmla="*/ 7865247 w 8559038"/>
                <a:gd name="connsiteY3" fmla="*/ 1614089 h 1746241"/>
                <a:gd name="connsiteX4" fmla="*/ 8433136 w 8559038"/>
                <a:gd name="connsiteY4" fmla="*/ 295124 h 1746241"/>
                <a:gd name="connsiteX0" fmla="*/ 3739 w 8572426"/>
                <a:gd name="connsiteY0" fmla="*/ 639615 h 1694657"/>
                <a:gd name="connsiteX1" fmla="*/ 683052 w 8572426"/>
                <a:gd name="connsiteY1" fmla="*/ 99722 h 1694657"/>
                <a:gd name="connsiteX2" fmla="*/ 2198061 w 8572426"/>
                <a:gd name="connsiteY2" fmla="*/ 1 h 1694657"/>
                <a:gd name="connsiteX3" fmla="*/ 7864832 w 8572426"/>
                <a:gd name="connsiteY3" fmla="*/ 1692280 h 1694657"/>
                <a:gd name="connsiteX4" fmla="*/ 8432721 w 8572426"/>
                <a:gd name="connsiteY4" fmla="*/ 373315 h 1694657"/>
                <a:gd name="connsiteX0" fmla="*/ 3739 w 8437109"/>
                <a:gd name="connsiteY0" fmla="*/ 713025 h 824883"/>
                <a:gd name="connsiteX1" fmla="*/ 683052 w 8437109"/>
                <a:gd name="connsiteY1" fmla="*/ 173132 h 824883"/>
                <a:gd name="connsiteX2" fmla="*/ 2198061 w 8437109"/>
                <a:gd name="connsiteY2" fmla="*/ 73411 h 824883"/>
                <a:gd name="connsiteX3" fmla="*/ 6364858 w 8437109"/>
                <a:gd name="connsiteY3" fmla="*/ 18374 h 824883"/>
                <a:gd name="connsiteX4" fmla="*/ 8432721 w 8437109"/>
                <a:gd name="connsiteY4" fmla="*/ 446725 h 824883"/>
                <a:gd name="connsiteX0" fmla="*/ 3739 w 7636806"/>
                <a:gd name="connsiteY0" fmla="*/ 707887 h 819745"/>
                <a:gd name="connsiteX1" fmla="*/ 683052 w 7636806"/>
                <a:gd name="connsiteY1" fmla="*/ 167994 h 819745"/>
                <a:gd name="connsiteX2" fmla="*/ 2198061 w 7636806"/>
                <a:gd name="connsiteY2" fmla="*/ 68273 h 819745"/>
                <a:gd name="connsiteX3" fmla="*/ 6364858 w 7636806"/>
                <a:gd name="connsiteY3" fmla="*/ 13236 h 819745"/>
                <a:gd name="connsiteX4" fmla="*/ 7626883 w 7636806"/>
                <a:gd name="connsiteY4" fmla="*/ 361801 h 819745"/>
                <a:gd name="connsiteX0" fmla="*/ 3739 w 7626883"/>
                <a:gd name="connsiteY0" fmla="*/ 707887 h 819745"/>
                <a:gd name="connsiteX1" fmla="*/ 683052 w 7626883"/>
                <a:gd name="connsiteY1" fmla="*/ 167994 h 819745"/>
                <a:gd name="connsiteX2" fmla="*/ 2198061 w 7626883"/>
                <a:gd name="connsiteY2" fmla="*/ 68273 h 819745"/>
                <a:gd name="connsiteX3" fmla="*/ 6364858 w 7626883"/>
                <a:gd name="connsiteY3" fmla="*/ 13236 h 819745"/>
                <a:gd name="connsiteX4" fmla="*/ 7626883 w 7626883"/>
                <a:gd name="connsiteY4" fmla="*/ 361801 h 819745"/>
                <a:gd name="connsiteX0" fmla="*/ 3667 w 7626811"/>
                <a:gd name="connsiteY0" fmla="*/ 735358 h 848675"/>
                <a:gd name="connsiteX1" fmla="*/ 682980 w 7626811"/>
                <a:gd name="connsiteY1" fmla="*/ 195465 h 848675"/>
                <a:gd name="connsiteX2" fmla="*/ 2150118 w 7626811"/>
                <a:gd name="connsiteY2" fmla="*/ 0 h 848675"/>
                <a:gd name="connsiteX3" fmla="*/ 6364786 w 7626811"/>
                <a:gd name="connsiteY3" fmla="*/ 40707 h 848675"/>
                <a:gd name="connsiteX4" fmla="*/ 7626811 w 7626811"/>
                <a:gd name="connsiteY4" fmla="*/ 389272 h 848675"/>
                <a:gd name="connsiteX0" fmla="*/ 3667 w 8360841"/>
                <a:gd name="connsiteY0" fmla="*/ 941689 h 3435989"/>
                <a:gd name="connsiteX1" fmla="*/ 682980 w 8360841"/>
                <a:gd name="connsiteY1" fmla="*/ 401796 h 3435989"/>
                <a:gd name="connsiteX2" fmla="*/ 2150118 w 8360841"/>
                <a:gd name="connsiteY2" fmla="*/ 206331 h 3435989"/>
                <a:gd name="connsiteX3" fmla="*/ 6364786 w 8360841"/>
                <a:gd name="connsiteY3" fmla="*/ 247038 h 3435989"/>
                <a:gd name="connsiteX4" fmla="*/ 8360841 w 8360841"/>
                <a:gd name="connsiteY4" fmla="*/ 3435989 h 3435989"/>
                <a:gd name="connsiteX0" fmla="*/ 3667 w 8360841"/>
                <a:gd name="connsiteY0" fmla="*/ 941689 h 3435989"/>
                <a:gd name="connsiteX1" fmla="*/ 682980 w 8360841"/>
                <a:gd name="connsiteY1" fmla="*/ 401796 h 3435989"/>
                <a:gd name="connsiteX2" fmla="*/ 2150118 w 8360841"/>
                <a:gd name="connsiteY2" fmla="*/ 206331 h 3435989"/>
                <a:gd name="connsiteX3" fmla="*/ 6364786 w 8360841"/>
                <a:gd name="connsiteY3" fmla="*/ 247038 h 3435989"/>
                <a:gd name="connsiteX4" fmla="*/ 7296266 w 8360841"/>
                <a:gd name="connsiteY4" fmla="*/ 1165151 h 3435989"/>
                <a:gd name="connsiteX5" fmla="*/ 8360841 w 8360841"/>
                <a:gd name="connsiteY5" fmla="*/ 3435989 h 3435989"/>
                <a:gd name="connsiteX0" fmla="*/ 3667 w 8360841"/>
                <a:gd name="connsiteY0" fmla="*/ 752889 h 3247189"/>
                <a:gd name="connsiteX1" fmla="*/ 682980 w 8360841"/>
                <a:gd name="connsiteY1" fmla="*/ 212996 h 3247189"/>
                <a:gd name="connsiteX2" fmla="*/ 2150118 w 8360841"/>
                <a:gd name="connsiteY2" fmla="*/ 17531 h 3247189"/>
                <a:gd name="connsiteX3" fmla="*/ 6364786 w 8360841"/>
                <a:gd name="connsiteY3" fmla="*/ 58238 h 3247189"/>
                <a:gd name="connsiteX4" fmla="*/ 7838811 w 8360841"/>
                <a:gd name="connsiteY4" fmla="*/ 681142 h 3247189"/>
                <a:gd name="connsiteX5" fmla="*/ 8360841 w 8360841"/>
                <a:gd name="connsiteY5" fmla="*/ 3247189 h 3247189"/>
                <a:gd name="connsiteX0" fmla="*/ 2515 w 8583090"/>
                <a:gd name="connsiteY0" fmla="*/ 1016183 h 3247189"/>
                <a:gd name="connsiteX1" fmla="*/ 905229 w 8583090"/>
                <a:gd name="connsiteY1" fmla="*/ 212996 h 3247189"/>
                <a:gd name="connsiteX2" fmla="*/ 2372367 w 8583090"/>
                <a:gd name="connsiteY2" fmla="*/ 17531 h 3247189"/>
                <a:gd name="connsiteX3" fmla="*/ 6587035 w 8583090"/>
                <a:gd name="connsiteY3" fmla="*/ 58238 h 3247189"/>
                <a:gd name="connsiteX4" fmla="*/ 8061060 w 8583090"/>
                <a:gd name="connsiteY4" fmla="*/ 681142 h 3247189"/>
                <a:gd name="connsiteX5" fmla="*/ 8583090 w 8583090"/>
                <a:gd name="connsiteY5" fmla="*/ 3247189 h 3247189"/>
                <a:gd name="connsiteX0" fmla="*/ 0 w 8580575"/>
                <a:gd name="connsiteY0" fmla="*/ 1016183 h 3247189"/>
                <a:gd name="connsiteX1" fmla="*/ 902714 w 8580575"/>
                <a:gd name="connsiteY1" fmla="*/ 212996 h 3247189"/>
                <a:gd name="connsiteX2" fmla="*/ 2369852 w 8580575"/>
                <a:gd name="connsiteY2" fmla="*/ 17531 h 3247189"/>
                <a:gd name="connsiteX3" fmla="*/ 6584520 w 8580575"/>
                <a:gd name="connsiteY3" fmla="*/ 58238 h 3247189"/>
                <a:gd name="connsiteX4" fmla="*/ 8058545 w 8580575"/>
                <a:gd name="connsiteY4" fmla="*/ 681142 h 3247189"/>
                <a:gd name="connsiteX5" fmla="*/ 8580575 w 8580575"/>
                <a:gd name="connsiteY5" fmla="*/ 3247189 h 3247189"/>
                <a:gd name="connsiteX0" fmla="*/ 0 w 8588554"/>
                <a:gd name="connsiteY0" fmla="*/ 3442294 h 3442294"/>
                <a:gd name="connsiteX1" fmla="*/ 910693 w 8588554"/>
                <a:gd name="connsiteY1" fmla="*/ 309353 h 3442294"/>
                <a:gd name="connsiteX2" fmla="*/ 2377831 w 8588554"/>
                <a:gd name="connsiteY2" fmla="*/ 113888 h 3442294"/>
                <a:gd name="connsiteX3" fmla="*/ 6592499 w 8588554"/>
                <a:gd name="connsiteY3" fmla="*/ 154595 h 3442294"/>
                <a:gd name="connsiteX4" fmla="*/ 8066524 w 8588554"/>
                <a:gd name="connsiteY4" fmla="*/ 777499 h 3442294"/>
                <a:gd name="connsiteX5" fmla="*/ 8588554 w 8588554"/>
                <a:gd name="connsiteY5" fmla="*/ 3343546 h 3442294"/>
                <a:gd name="connsiteX0" fmla="*/ 33320 w 8621874"/>
                <a:gd name="connsiteY0" fmla="*/ 3354137 h 3354137"/>
                <a:gd name="connsiteX1" fmla="*/ 202004 w 8621874"/>
                <a:gd name="connsiteY1" fmla="*/ 404704 h 3354137"/>
                <a:gd name="connsiteX2" fmla="*/ 2411151 w 8621874"/>
                <a:gd name="connsiteY2" fmla="*/ 25731 h 3354137"/>
                <a:gd name="connsiteX3" fmla="*/ 6625819 w 8621874"/>
                <a:gd name="connsiteY3" fmla="*/ 66438 h 3354137"/>
                <a:gd name="connsiteX4" fmla="*/ 8099844 w 8621874"/>
                <a:gd name="connsiteY4" fmla="*/ 689342 h 3354137"/>
                <a:gd name="connsiteX5" fmla="*/ 8621874 w 8621874"/>
                <a:gd name="connsiteY5" fmla="*/ 3255389 h 3354137"/>
                <a:gd name="connsiteX0" fmla="*/ 35039 w 8623593"/>
                <a:gd name="connsiteY0" fmla="*/ 3377612 h 3377612"/>
                <a:gd name="connsiteX1" fmla="*/ 203723 w 8623593"/>
                <a:gd name="connsiteY1" fmla="*/ 428179 h 3377612"/>
                <a:gd name="connsiteX2" fmla="*/ 2436806 w 8623593"/>
                <a:gd name="connsiteY2" fmla="*/ 17291 h 3377612"/>
                <a:gd name="connsiteX3" fmla="*/ 6627538 w 8623593"/>
                <a:gd name="connsiteY3" fmla="*/ 89913 h 3377612"/>
                <a:gd name="connsiteX4" fmla="*/ 8101563 w 8623593"/>
                <a:gd name="connsiteY4" fmla="*/ 712817 h 3377612"/>
                <a:gd name="connsiteX5" fmla="*/ 8623593 w 8623593"/>
                <a:gd name="connsiteY5" fmla="*/ 3278864 h 3377612"/>
                <a:gd name="connsiteX0" fmla="*/ 35039 w 8623593"/>
                <a:gd name="connsiteY0" fmla="*/ 3377612 h 3377612"/>
                <a:gd name="connsiteX1" fmla="*/ 203723 w 8623593"/>
                <a:gd name="connsiteY1" fmla="*/ 428179 h 3377612"/>
                <a:gd name="connsiteX2" fmla="*/ 2436806 w 8623593"/>
                <a:gd name="connsiteY2" fmla="*/ 17291 h 3377612"/>
                <a:gd name="connsiteX3" fmla="*/ 6715302 w 8623593"/>
                <a:gd name="connsiteY3" fmla="*/ 42042 h 3377612"/>
                <a:gd name="connsiteX4" fmla="*/ 8101563 w 8623593"/>
                <a:gd name="connsiteY4" fmla="*/ 712817 h 3377612"/>
                <a:gd name="connsiteX5" fmla="*/ 8623593 w 8623593"/>
                <a:gd name="connsiteY5" fmla="*/ 3278864 h 337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623593" h="3377612">
                  <a:moveTo>
                    <a:pt x="35039" y="3377612"/>
                  </a:moveTo>
                  <a:cubicBezTo>
                    <a:pt x="134289" y="2631280"/>
                    <a:pt x="-196571" y="988232"/>
                    <a:pt x="203723" y="428179"/>
                  </a:cubicBezTo>
                  <a:cubicBezTo>
                    <a:pt x="604017" y="-131874"/>
                    <a:pt x="1244940" y="18927"/>
                    <a:pt x="2436806" y="17291"/>
                  </a:cubicBezTo>
                  <a:lnTo>
                    <a:pt x="6715302" y="42042"/>
                  </a:lnTo>
                  <a:cubicBezTo>
                    <a:pt x="7659428" y="157963"/>
                    <a:pt x="7768887" y="181325"/>
                    <a:pt x="8101563" y="712817"/>
                  </a:cubicBezTo>
                  <a:cubicBezTo>
                    <a:pt x="8434239" y="1244309"/>
                    <a:pt x="8446164" y="2900391"/>
                    <a:pt x="8623593" y="3278864"/>
                  </a:cubicBezTo>
                </a:path>
              </a:pathLst>
            </a:custGeom>
            <a:noFill/>
            <a:ln w="50800">
              <a:solidFill>
                <a:schemeClr val="accent3">
                  <a:alpha val="4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9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0" name="Text Box 31"/>
            <p:cNvSpPr txBox="1">
              <a:spLocks noChangeArrowheads="1"/>
            </p:cNvSpPr>
            <p:nvPr/>
          </p:nvSpPr>
          <p:spPr bwMode="auto">
            <a:xfrm>
              <a:off x="6094852" y="5051792"/>
              <a:ext cx="1595527" cy="143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en-US" altLang="ko-KR" sz="806" dirty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1. </a:t>
              </a:r>
              <a:r>
                <a:rPr lang="ko-KR" altLang="en-US" sz="806" dirty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선점처리 </a:t>
              </a:r>
              <a:r>
                <a:rPr lang="en-US" altLang="ko-KR" sz="806" dirty="0">
                  <a:solidFill>
                    <a:srgbClr val="FF0000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</a:p>
          </p:txBody>
        </p:sp>
        <p:sp>
          <p:nvSpPr>
            <p:cNvPr id="161" name="Text Box 31"/>
            <p:cNvSpPr txBox="1">
              <a:spLocks noChangeArrowheads="1"/>
            </p:cNvSpPr>
            <p:nvPr/>
          </p:nvSpPr>
          <p:spPr bwMode="auto">
            <a:xfrm>
              <a:off x="5454479" y="8005702"/>
              <a:ext cx="2486013" cy="143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en-US" altLang="ko-KR" sz="806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2. </a:t>
              </a:r>
              <a:r>
                <a:rPr lang="ko-KR" altLang="en-US" sz="806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데이터</a:t>
              </a:r>
              <a:r>
                <a:rPr lang="en-US" altLang="ko-KR" sz="806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 </a:t>
              </a:r>
              <a:r>
                <a:rPr lang="ko-KR" altLang="en-US" sz="806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연계 </a:t>
              </a:r>
              <a:r>
                <a:rPr lang="en-US" altLang="ko-KR" sz="806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</a:p>
          </p:txBody>
        </p:sp>
        <p:sp>
          <p:nvSpPr>
            <p:cNvPr id="162" name="Text Box 31"/>
            <p:cNvSpPr txBox="1">
              <a:spLocks noChangeArrowheads="1"/>
            </p:cNvSpPr>
            <p:nvPr/>
          </p:nvSpPr>
          <p:spPr bwMode="auto">
            <a:xfrm>
              <a:off x="5774981" y="2290541"/>
              <a:ext cx="1428419" cy="143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en-US" altLang="ko-KR" sz="806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3. </a:t>
              </a:r>
              <a:r>
                <a:rPr lang="ko-KR" altLang="en-US" sz="806" dirty="0" err="1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호연계</a:t>
              </a:r>
              <a:r>
                <a:rPr lang="ko-KR" altLang="en-US" sz="806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 </a:t>
              </a:r>
              <a:r>
                <a:rPr lang="en-US" altLang="ko-KR" sz="806" dirty="0">
                  <a:solidFill>
                    <a:schemeClr val="accent3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</a:p>
          </p:txBody>
        </p:sp>
        <p:sp>
          <p:nvSpPr>
            <p:cNvPr id="163" name="Text Box 31"/>
            <p:cNvSpPr txBox="1">
              <a:spLocks noChangeArrowheads="1"/>
            </p:cNvSpPr>
            <p:nvPr/>
          </p:nvSpPr>
          <p:spPr bwMode="auto">
            <a:xfrm>
              <a:off x="12936141" y="2930163"/>
              <a:ext cx="2214452" cy="717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118395" indent="-118395">
                <a:buAutoNum type="arabicPeriod"/>
              </a:pP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신고접수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App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에 호가 착신</a:t>
              </a:r>
              <a:endParaRPr lang="en-US" altLang="ko-KR" sz="672" dirty="0">
                <a:solidFill>
                  <a:schemeClr val="accent3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나눔고딕"/>
              </a:endParaRPr>
            </a:p>
            <a:p>
              <a:pPr marL="118395" indent="-118395">
                <a:buAutoNum type="arabicPeriod"/>
              </a:pP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선점처리 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로 전달 받은</a:t>
              </a:r>
              <a:b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</a:b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(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송신기관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, 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송신내선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, 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수신</a:t>
              </a:r>
              <a:b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</a:b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내선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,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 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key )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로 연계 정보 </a:t>
              </a:r>
              <a: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DB </a:t>
              </a: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조회</a:t>
              </a:r>
              <a:endParaRPr lang="en-US" altLang="ko-KR" sz="672" dirty="0">
                <a:solidFill>
                  <a:schemeClr val="accent3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나눔고딕"/>
              </a:endParaRPr>
            </a:p>
            <a:p>
              <a:pPr marL="118395" indent="-118395">
                <a:buAutoNum type="arabicPeriod"/>
              </a:pP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신고접수 화면에 연계되어 </a:t>
              </a:r>
              <a:br>
                <a:rPr lang="en-US" altLang="ko-KR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</a:br>
              <a:r>
                <a:rPr lang="ko-KR" altLang="en-US" sz="672" dirty="0">
                  <a:solidFill>
                    <a:schemeClr val="accent3">
                      <a:lumMod val="75000"/>
                    </a:schemeClr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이관된 정보 표시</a:t>
              </a:r>
              <a:endParaRPr lang="en-US" altLang="ko-KR" sz="672" dirty="0">
                <a:solidFill>
                  <a:schemeClr val="accent3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  <a:cs typeface="나눔고딕"/>
              </a:endParaRPr>
            </a:p>
          </p:txBody>
        </p:sp>
        <p:sp>
          <p:nvSpPr>
            <p:cNvPr id="164" name="직사각형 163"/>
            <p:cNvSpPr/>
            <p:nvPr/>
          </p:nvSpPr>
          <p:spPr>
            <a:xfrm>
              <a:off x="5623157" y="3649535"/>
              <a:ext cx="378436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UDP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5" name="직사각형 164"/>
            <p:cNvSpPr/>
            <p:nvPr/>
          </p:nvSpPr>
          <p:spPr>
            <a:xfrm>
              <a:off x="9751200" y="4134063"/>
              <a:ext cx="378436" cy="2145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fontAlgn="auto"/>
              <a:r>
                <a:rPr lang="en-US" altLang="ko-KR" sz="605" spc="-34" dirty="0">
                  <a:solidFill>
                    <a:prstClr val="black">
                      <a:lumMod val="65000"/>
                      <a:lumOff val="35000"/>
                    </a:prstClr>
                  </a:solidFill>
                  <a:latin typeface="맑은 고딕" pitchFamily="50" charset="-127"/>
                  <a:ea typeface="맑은 고딕" pitchFamily="50" charset="-127"/>
                </a:rPr>
                <a:t>UDP</a:t>
              </a:r>
              <a:endParaRPr lang="ko-KR" altLang="en-US" sz="605" spc="-34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6" name="자유형 165"/>
            <p:cNvSpPr/>
            <p:nvPr/>
          </p:nvSpPr>
          <p:spPr>
            <a:xfrm>
              <a:off x="3443150" y="3569545"/>
              <a:ext cx="9198142" cy="2731315"/>
            </a:xfrm>
            <a:custGeom>
              <a:avLst/>
              <a:gdLst>
                <a:gd name="connsiteX0" fmla="*/ 0 w 7550092"/>
                <a:gd name="connsiteY0" fmla="*/ 0 h 453004"/>
                <a:gd name="connsiteX1" fmla="*/ 1417739 w 7550092"/>
                <a:gd name="connsiteY1" fmla="*/ 0 h 453004"/>
                <a:gd name="connsiteX2" fmla="*/ 1417739 w 7550092"/>
                <a:gd name="connsiteY2" fmla="*/ 226502 h 453004"/>
                <a:gd name="connsiteX3" fmla="*/ 2097248 w 7550092"/>
                <a:gd name="connsiteY3" fmla="*/ 226502 h 453004"/>
                <a:gd name="connsiteX4" fmla="*/ 2323750 w 7550092"/>
                <a:gd name="connsiteY4" fmla="*/ 453004 h 453004"/>
                <a:gd name="connsiteX5" fmla="*/ 2541863 w 7550092"/>
                <a:gd name="connsiteY5" fmla="*/ 234891 h 453004"/>
                <a:gd name="connsiteX6" fmla="*/ 7164198 w 7550092"/>
                <a:gd name="connsiteY6" fmla="*/ 234891 h 453004"/>
                <a:gd name="connsiteX7" fmla="*/ 7550092 w 7550092"/>
                <a:gd name="connsiteY7" fmla="*/ 352337 h 453004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8"/>
                <a:gd name="connsiteX1" fmla="*/ 1417739 w 7550092"/>
                <a:gd name="connsiteY1" fmla="*/ 16777 h 469788"/>
                <a:gd name="connsiteX2" fmla="*/ 1417739 w 7550092"/>
                <a:gd name="connsiteY2" fmla="*/ 243279 h 469788"/>
                <a:gd name="connsiteX3" fmla="*/ 2097248 w 7550092"/>
                <a:gd name="connsiteY3" fmla="*/ 243279 h 469788"/>
                <a:gd name="connsiteX4" fmla="*/ 2323750 w 7550092"/>
                <a:gd name="connsiteY4" fmla="*/ 469781 h 469788"/>
                <a:gd name="connsiteX5" fmla="*/ 2541863 w 7550092"/>
                <a:gd name="connsiteY5" fmla="*/ 251668 h 469788"/>
                <a:gd name="connsiteX6" fmla="*/ 7164198 w 7550092"/>
                <a:gd name="connsiteY6" fmla="*/ 251668 h 469788"/>
                <a:gd name="connsiteX7" fmla="*/ 7550092 w 7550092"/>
                <a:gd name="connsiteY7" fmla="*/ 369114 h 469788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626279"/>
                <a:gd name="connsiteY0" fmla="*/ 16777 h 469796"/>
                <a:gd name="connsiteX1" fmla="*/ 1417739 w 7626279"/>
                <a:gd name="connsiteY1" fmla="*/ 16777 h 469796"/>
                <a:gd name="connsiteX2" fmla="*/ 1417739 w 7626279"/>
                <a:gd name="connsiteY2" fmla="*/ 243279 h 469796"/>
                <a:gd name="connsiteX3" fmla="*/ 2097248 w 7626279"/>
                <a:gd name="connsiteY3" fmla="*/ 243279 h 469796"/>
                <a:gd name="connsiteX4" fmla="*/ 2323750 w 7626279"/>
                <a:gd name="connsiteY4" fmla="*/ 469781 h 469796"/>
                <a:gd name="connsiteX5" fmla="*/ 2541863 w 7626279"/>
                <a:gd name="connsiteY5" fmla="*/ 251668 h 469796"/>
                <a:gd name="connsiteX6" fmla="*/ 7164198 w 7626279"/>
                <a:gd name="connsiteY6" fmla="*/ 251668 h 469796"/>
                <a:gd name="connsiteX7" fmla="*/ 7550092 w 7626279"/>
                <a:gd name="connsiteY7" fmla="*/ 369114 h 469796"/>
                <a:gd name="connsiteX0" fmla="*/ 0 w 7734649"/>
                <a:gd name="connsiteY0" fmla="*/ 16777 h 469796"/>
                <a:gd name="connsiteX1" fmla="*/ 1417739 w 7734649"/>
                <a:gd name="connsiteY1" fmla="*/ 16777 h 469796"/>
                <a:gd name="connsiteX2" fmla="*/ 1417739 w 7734649"/>
                <a:gd name="connsiteY2" fmla="*/ 243279 h 469796"/>
                <a:gd name="connsiteX3" fmla="*/ 2097248 w 7734649"/>
                <a:gd name="connsiteY3" fmla="*/ 243279 h 469796"/>
                <a:gd name="connsiteX4" fmla="*/ 2323750 w 7734649"/>
                <a:gd name="connsiteY4" fmla="*/ 469781 h 469796"/>
                <a:gd name="connsiteX5" fmla="*/ 2541863 w 7734649"/>
                <a:gd name="connsiteY5" fmla="*/ 251668 h 469796"/>
                <a:gd name="connsiteX6" fmla="*/ 7164198 w 7734649"/>
                <a:gd name="connsiteY6" fmla="*/ 251668 h 469796"/>
                <a:gd name="connsiteX7" fmla="*/ 7734649 w 7734649"/>
                <a:gd name="connsiteY7" fmla="*/ 411059 h 469796"/>
                <a:gd name="connsiteX0" fmla="*/ 0 w 7798831"/>
                <a:gd name="connsiteY0" fmla="*/ 16777 h 469796"/>
                <a:gd name="connsiteX1" fmla="*/ 1417739 w 7798831"/>
                <a:gd name="connsiteY1" fmla="*/ 16777 h 469796"/>
                <a:gd name="connsiteX2" fmla="*/ 1417739 w 7798831"/>
                <a:gd name="connsiteY2" fmla="*/ 243279 h 469796"/>
                <a:gd name="connsiteX3" fmla="*/ 2097248 w 7798831"/>
                <a:gd name="connsiteY3" fmla="*/ 243279 h 469796"/>
                <a:gd name="connsiteX4" fmla="*/ 2323750 w 7798831"/>
                <a:gd name="connsiteY4" fmla="*/ 469781 h 469796"/>
                <a:gd name="connsiteX5" fmla="*/ 2541863 w 7798831"/>
                <a:gd name="connsiteY5" fmla="*/ 251668 h 469796"/>
                <a:gd name="connsiteX6" fmla="*/ 7164198 w 7798831"/>
                <a:gd name="connsiteY6" fmla="*/ 251668 h 469796"/>
                <a:gd name="connsiteX7" fmla="*/ 7734649 w 7798831"/>
                <a:gd name="connsiteY7" fmla="*/ 411059 h 469796"/>
                <a:gd name="connsiteX0" fmla="*/ 0 w 7798831"/>
                <a:gd name="connsiteY0" fmla="*/ 30090 h 483109"/>
                <a:gd name="connsiteX1" fmla="*/ 1182848 w 7798831"/>
                <a:gd name="connsiteY1" fmla="*/ 13312 h 483109"/>
                <a:gd name="connsiteX2" fmla="*/ 1417739 w 7798831"/>
                <a:gd name="connsiteY2" fmla="*/ 256592 h 483109"/>
                <a:gd name="connsiteX3" fmla="*/ 2097248 w 7798831"/>
                <a:gd name="connsiteY3" fmla="*/ 256592 h 483109"/>
                <a:gd name="connsiteX4" fmla="*/ 2323750 w 7798831"/>
                <a:gd name="connsiteY4" fmla="*/ 483094 h 483109"/>
                <a:gd name="connsiteX5" fmla="*/ 2541863 w 7798831"/>
                <a:gd name="connsiteY5" fmla="*/ 264981 h 483109"/>
                <a:gd name="connsiteX6" fmla="*/ 7164198 w 7798831"/>
                <a:gd name="connsiteY6" fmla="*/ 264981 h 483109"/>
                <a:gd name="connsiteX7" fmla="*/ 7734649 w 7798831"/>
                <a:gd name="connsiteY7" fmla="*/ 424372 h 483109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097248 w 7798831"/>
                <a:gd name="connsiteY3" fmla="*/ 263731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122415 w 7798831"/>
                <a:gd name="connsiteY3" fmla="*/ 280509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316"/>
                <a:gd name="connsiteX1" fmla="*/ 1266737 w 7798831"/>
                <a:gd name="connsiteY1" fmla="*/ 12062 h 490316"/>
                <a:gd name="connsiteX2" fmla="*/ 1417739 w 7798831"/>
                <a:gd name="connsiteY2" fmla="*/ 263731 h 490316"/>
                <a:gd name="connsiteX3" fmla="*/ 2122415 w 7798831"/>
                <a:gd name="connsiteY3" fmla="*/ 280509 h 490316"/>
                <a:gd name="connsiteX4" fmla="*/ 2323750 w 7798831"/>
                <a:gd name="connsiteY4" fmla="*/ 490233 h 490316"/>
                <a:gd name="connsiteX5" fmla="*/ 7164198 w 7798831"/>
                <a:gd name="connsiteY5" fmla="*/ 272120 h 490316"/>
                <a:gd name="connsiteX6" fmla="*/ 7734649 w 7798831"/>
                <a:gd name="connsiteY6" fmla="*/ 431511 h 490316"/>
                <a:gd name="connsiteX0" fmla="*/ 0 w 7734649"/>
                <a:gd name="connsiteY0" fmla="*/ 37229 h 495551"/>
                <a:gd name="connsiteX1" fmla="*/ 1266737 w 7734649"/>
                <a:gd name="connsiteY1" fmla="*/ 12062 h 495551"/>
                <a:gd name="connsiteX2" fmla="*/ 1417739 w 7734649"/>
                <a:gd name="connsiteY2" fmla="*/ 263731 h 495551"/>
                <a:gd name="connsiteX3" fmla="*/ 2122415 w 7734649"/>
                <a:gd name="connsiteY3" fmla="*/ 280509 h 495551"/>
                <a:gd name="connsiteX4" fmla="*/ 2323750 w 7734649"/>
                <a:gd name="connsiteY4" fmla="*/ 490233 h 495551"/>
                <a:gd name="connsiteX5" fmla="*/ 7734649 w 7734649"/>
                <a:gd name="connsiteY5" fmla="*/ 431511 h 495551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22415 w 2323750"/>
                <a:gd name="connsiteY3" fmla="*/ 280509 h 490233"/>
                <a:gd name="connsiteX4" fmla="*/ 2323750 w 2323750"/>
                <a:gd name="connsiteY4" fmla="*/ 490233 h 490233"/>
                <a:gd name="connsiteX0" fmla="*/ 0 w 2343862"/>
                <a:gd name="connsiteY0" fmla="*/ 37229 h 490233"/>
                <a:gd name="connsiteX1" fmla="*/ 1266737 w 2343862"/>
                <a:gd name="connsiteY1" fmla="*/ 12062 h 490233"/>
                <a:gd name="connsiteX2" fmla="*/ 1417739 w 2343862"/>
                <a:gd name="connsiteY2" fmla="*/ 263731 h 490233"/>
                <a:gd name="connsiteX3" fmla="*/ 2122415 w 2343862"/>
                <a:gd name="connsiteY3" fmla="*/ 280509 h 490233"/>
                <a:gd name="connsiteX4" fmla="*/ 2323750 w 2343862"/>
                <a:gd name="connsiteY4" fmla="*/ 490233 h 490233"/>
                <a:gd name="connsiteX0" fmla="*/ 0 w 2358945"/>
                <a:gd name="connsiteY0" fmla="*/ 37229 h 490233"/>
                <a:gd name="connsiteX1" fmla="*/ 1266737 w 2358945"/>
                <a:gd name="connsiteY1" fmla="*/ 12062 h 490233"/>
                <a:gd name="connsiteX2" fmla="*/ 1417739 w 2358945"/>
                <a:gd name="connsiteY2" fmla="*/ 263731 h 490233"/>
                <a:gd name="connsiteX3" fmla="*/ 2122415 w 2358945"/>
                <a:gd name="connsiteY3" fmla="*/ 280509 h 490233"/>
                <a:gd name="connsiteX4" fmla="*/ 2323750 w 2358945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196620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323750 w 2323750"/>
                <a:gd name="connsiteY3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1853967 w 2323750"/>
                <a:gd name="connsiteY3" fmla="*/ 389567 h 490233"/>
                <a:gd name="connsiteX4" fmla="*/ 2323750 w 2323750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39193 w 2323750"/>
                <a:gd name="connsiteY3" fmla="*/ 297288 h 490233"/>
                <a:gd name="connsiteX4" fmla="*/ 2323750 w 2323750"/>
                <a:gd name="connsiteY4" fmla="*/ 490233 h 490233"/>
                <a:gd name="connsiteX0" fmla="*/ 0 w 2323750"/>
                <a:gd name="connsiteY0" fmla="*/ 12962 h 496446"/>
                <a:gd name="connsiteX1" fmla="*/ 1266737 w 2323750"/>
                <a:gd name="connsiteY1" fmla="*/ 18275 h 496446"/>
                <a:gd name="connsiteX2" fmla="*/ 1417739 w 2323750"/>
                <a:gd name="connsiteY2" fmla="*/ 269944 h 496446"/>
                <a:gd name="connsiteX3" fmla="*/ 2139193 w 2323750"/>
                <a:gd name="connsiteY3" fmla="*/ 303501 h 496446"/>
                <a:gd name="connsiteX4" fmla="*/ 2323750 w 2323750"/>
                <a:gd name="connsiteY4" fmla="*/ 496446 h 496446"/>
                <a:gd name="connsiteX0" fmla="*/ 0 w 2316130"/>
                <a:gd name="connsiteY0" fmla="*/ 12962 h 572646"/>
                <a:gd name="connsiteX1" fmla="*/ 1266737 w 2316130"/>
                <a:gd name="connsiteY1" fmla="*/ 18275 h 572646"/>
                <a:gd name="connsiteX2" fmla="*/ 1417739 w 2316130"/>
                <a:gd name="connsiteY2" fmla="*/ 269944 h 572646"/>
                <a:gd name="connsiteX3" fmla="*/ 2139193 w 2316130"/>
                <a:gd name="connsiteY3" fmla="*/ 303501 h 572646"/>
                <a:gd name="connsiteX4" fmla="*/ 2316130 w 2316130"/>
                <a:gd name="connsiteY4" fmla="*/ 572646 h 572646"/>
                <a:gd name="connsiteX0" fmla="*/ 0 w 2139193"/>
                <a:gd name="connsiteY0" fmla="*/ 12962 h 303501"/>
                <a:gd name="connsiteX1" fmla="*/ 1266737 w 2139193"/>
                <a:gd name="connsiteY1" fmla="*/ 18275 h 303501"/>
                <a:gd name="connsiteX2" fmla="*/ 1417739 w 2139193"/>
                <a:gd name="connsiteY2" fmla="*/ 269944 h 303501"/>
                <a:gd name="connsiteX3" fmla="*/ 2139193 w 2139193"/>
                <a:gd name="connsiteY3" fmla="*/ 303501 h 303501"/>
                <a:gd name="connsiteX0" fmla="*/ 0 w 2293778"/>
                <a:gd name="connsiteY0" fmla="*/ 0 h 988667"/>
                <a:gd name="connsiteX1" fmla="*/ 1421322 w 2293778"/>
                <a:gd name="connsiteY1" fmla="*/ 703441 h 988667"/>
                <a:gd name="connsiteX2" fmla="*/ 1572324 w 2293778"/>
                <a:gd name="connsiteY2" fmla="*/ 955110 h 988667"/>
                <a:gd name="connsiteX3" fmla="*/ 2293778 w 2293778"/>
                <a:gd name="connsiteY3" fmla="*/ 988667 h 988667"/>
                <a:gd name="connsiteX0" fmla="*/ 6836 w 2300614"/>
                <a:gd name="connsiteY0" fmla="*/ 0 h 988667"/>
                <a:gd name="connsiteX1" fmla="*/ 1428158 w 2300614"/>
                <a:gd name="connsiteY1" fmla="*/ 703441 h 988667"/>
                <a:gd name="connsiteX2" fmla="*/ 1579160 w 2300614"/>
                <a:gd name="connsiteY2" fmla="*/ 955110 h 988667"/>
                <a:gd name="connsiteX3" fmla="*/ 2300614 w 2300614"/>
                <a:gd name="connsiteY3" fmla="*/ 988667 h 988667"/>
                <a:gd name="connsiteX0" fmla="*/ 18508 w 2312286"/>
                <a:gd name="connsiteY0" fmla="*/ 0 h 988667"/>
                <a:gd name="connsiteX1" fmla="*/ 582132 w 2312286"/>
                <a:gd name="connsiteY1" fmla="*/ 603709 h 988667"/>
                <a:gd name="connsiteX2" fmla="*/ 1590832 w 2312286"/>
                <a:gd name="connsiteY2" fmla="*/ 955110 h 988667"/>
                <a:gd name="connsiteX3" fmla="*/ 2312286 w 2312286"/>
                <a:gd name="connsiteY3" fmla="*/ 988667 h 988667"/>
                <a:gd name="connsiteX0" fmla="*/ 21718 w 2315496"/>
                <a:gd name="connsiteY0" fmla="*/ 0 h 988667"/>
                <a:gd name="connsiteX1" fmla="*/ 585342 w 2315496"/>
                <a:gd name="connsiteY1" fmla="*/ 603709 h 988667"/>
                <a:gd name="connsiteX2" fmla="*/ 1594042 w 2315496"/>
                <a:gd name="connsiteY2" fmla="*/ 955110 h 988667"/>
                <a:gd name="connsiteX3" fmla="*/ 2315496 w 2315496"/>
                <a:gd name="connsiteY3" fmla="*/ 988667 h 988667"/>
                <a:gd name="connsiteX0" fmla="*/ 23769 w 2342553"/>
                <a:gd name="connsiteY0" fmla="*/ 0 h 988667"/>
                <a:gd name="connsiteX1" fmla="*/ 587393 w 2342553"/>
                <a:gd name="connsiteY1" fmla="*/ 603709 h 988667"/>
                <a:gd name="connsiteX2" fmla="*/ 2319153 w 2342553"/>
                <a:gd name="connsiteY2" fmla="*/ 680845 h 988667"/>
                <a:gd name="connsiteX3" fmla="*/ 2317547 w 2342553"/>
                <a:gd name="connsiteY3" fmla="*/ 988667 h 988667"/>
                <a:gd name="connsiteX0" fmla="*/ 23769 w 6850384"/>
                <a:gd name="connsiteY0" fmla="*/ 0 h 706592"/>
                <a:gd name="connsiteX1" fmla="*/ 587393 w 6850384"/>
                <a:gd name="connsiteY1" fmla="*/ 603709 h 706592"/>
                <a:gd name="connsiteX2" fmla="*/ 2319153 w 6850384"/>
                <a:gd name="connsiteY2" fmla="*/ 680845 h 706592"/>
                <a:gd name="connsiteX3" fmla="*/ 6850384 w 6850384"/>
                <a:gd name="connsiteY3" fmla="*/ 704429 h 706592"/>
                <a:gd name="connsiteX0" fmla="*/ 23769 w 8073768"/>
                <a:gd name="connsiteY0" fmla="*/ 287225 h 970747"/>
                <a:gd name="connsiteX1" fmla="*/ 587393 w 8073768"/>
                <a:gd name="connsiteY1" fmla="*/ 890934 h 970747"/>
                <a:gd name="connsiteX2" fmla="*/ 2319153 w 8073768"/>
                <a:gd name="connsiteY2" fmla="*/ 968070 h 970747"/>
                <a:gd name="connsiteX3" fmla="*/ 8073768 w 8073768"/>
                <a:gd name="connsiteY3" fmla="*/ 978 h 970747"/>
                <a:gd name="connsiteX0" fmla="*/ 23769 w 8073768"/>
                <a:gd name="connsiteY0" fmla="*/ 286247 h 1017438"/>
                <a:gd name="connsiteX1" fmla="*/ 587393 w 8073768"/>
                <a:gd name="connsiteY1" fmla="*/ 889956 h 1017438"/>
                <a:gd name="connsiteX2" fmla="*/ 2319153 w 8073768"/>
                <a:gd name="connsiteY2" fmla="*/ 967092 h 1017438"/>
                <a:gd name="connsiteX3" fmla="*/ 6375577 w 8073768"/>
                <a:gd name="connsiteY3" fmla="*/ 281745 h 1017438"/>
                <a:gd name="connsiteX4" fmla="*/ 8073768 w 8073768"/>
                <a:gd name="connsiteY4" fmla="*/ 0 h 1017438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193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969092"/>
                <a:gd name="connsiteX1" fmla="*/ 587393 w 8073768"/>
                <a:gd name="connsiteY1" fmla="*/ 889956 h 969092"/>
                <a:gd name="connsiteX2" fmla="*/ 2319153 w 8073768"/>
                <a:gd name="connsiteY2" fmla="*/ 967092 h 969092"/>
                <a:gd name="connsiteX3" fmla="*/ 2439472 w 8073768"/>
                <a:gd name="connsiteY3" fmla="*/ 913386 h 969092"/>
                <a:gd name="connsiteX4" fmla="*/ 7738588 w 8073768"/>
                <a:gd name="connsiteY4" fmla="*/ 880141 h 969092"/>
                <a:gd name="connsiteX5" fmla="*/ 8073768 w 8073768"/>
                <a:gd name="connsiteY5" fmla="*/ 0 h 969092"/>
                <a:gd name="connsiteX0" fmla="*/ 23769 w 8073768"/>
                <a:gd name="connsiteY0" fmla="*/ 286247 h 1080875"/>
                <a:gd name="connsiteX1" fmla="*/ 587393 w 8073768"/>
                <a:gd name="connsiteY1" fmla="*/ 889956 h 1080875"/>
                <a:gd name="connsiteX2" fmla="*/ 2319153 w 8073768"/>
                <a:gd name="connsiteY2" fmla="*/ 967092 h 1080875"/>
                <a:gd name="connsiteX3" fmla="*/ 3263927 w 8073768"/>
                <a:gd name="connsiteY3" fmla="*/ 1079607 h 1080875"/>
                <a:gd name="connsiteX4" fmla="*/ 7738588 w 8073768"/>
                <a:gd name="connsiteY4" fmla="*/ 880141 h 1080875"/>
                <a:gd name="connsiteX5" fmla="*/ 8073768 w 8073768"/>
                <a:gd name="connsiteY5" fmla="*/ 0 h 1080875"/>
                <a:gd name="connsiteX0" fmla="*/ 23769 w 8073768"/>
                <a:gd name="connsiteY0" fmla="*/ 286247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97679 w 8147678"/>
                <a:gd name="connsiteY0" fmla="*/ 286247 h 983520"/>
                <a:gd name="connsiteX1" fmla="*/ 661303 w 8147678"/>
                <a:gd name="connsiteY1" fmla="*/ 889956 h 983520"/>
                <a:gd name="connsiteX2" fmla="*/ 2393063 w 8147678"/>
                <a:gd name="connsiteY2" fmla="*/ 967092 h 983520"/>
                <a:gd name="connsiteX3" fmla="*/ 7812498 w 8147678"/>
                <a:gd name="connsiteY3" fmla="*/ 880141 h 983520"/>
                <a:gd name="connsiteX4" fmla="*/ 8147678 w 8147678"/>
                <a:gd name="connsiteY4" fmla="*/ 0 h 983520"/>
                <a:gd name="connsiteX0" fmla="*/ 21757 w 8071756"/>
                <a:gd name="connsiteY0" fmla="*/ 286247 h 983520"/>
                <a:gd name="connsiteX1" fmla="*/ 585381 w 8071756"/>
                <a:gd name="connsiteY1" fmla="*/ 889956 h 983520"/>
                <a:gd name="connsiteX2" fmla="*/ 2317141 w 8071756"/>
                <a:gd name="connsiteY2" fmla="*/ 967092 h 983520"/>
                <a:gd name="connsiteX3" fmla="*/ 7736576 w 8071756"/>
                <a:gd name="connsiteY3" fmla="*/ 880141 h 983520"/>
                <a:gd name="connsiteX4" fmla="*/ 8071756 w 8071756"/>
                <a:gd name="connsiteY4" fmla="*/ 0 h 983520"/>
                <a:gd name="connsiteX0" fmla="*/ 23769 w 8073768"/>
                <a:gd name="connsiteY0" fmla="*/ 366033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0 w 8049999"/>
                <a:gd name="connsiteY0" fmla="*/ 366033 h 983520"/>
                <a:gd name="connsiteX1" fmla="*/ 563624 w 8049999"/>
                <a:gd name="connsiteY1" fmla="*/ 889956 h 983520"/>
                <a:gd name="connsiteX2" fmla="*/ 2295384 w 8049999"/>
                <a:gd name="connsiteY2" fmla="*/ 967092 h 983520"/>
                <a:gd name="connsiteX3" fmla="*/ 7714819 w 8049999"/>
                <a:gd name="connsiteY3" fmla="*/ 880141 h 983520"/>
                <a:gd name="connsiteX4" fmla="*/ 8049999 w 8049999"/>
                <a:gd name="connsiteY4" fmla="*/ 0 h 983520"/>
                <a:gd name="connsiteX0" fmla="*/ 0 w 7704260"/>
                <a:gd name="connsiteY0" fmla="*/ 0 h 1500345"/>
                <a:gd name="connsiteX1" fmla="*/ 217885 w 7704260"/>
                <a:gd name="connsiteY1" fmla="*/ 1368326 h 1500345"/>
                <a:gd name="connsiteX2" fmla="*/ 1949645 w 7704260"/>
                <a:gd name="connsiteY2" fmla="*/ 1445462 h 1500345"/>
                <a:gd name="connsiteX3" fmla="*/ 7369080 w 7704260"/>
                <a:gd name="connsiteY3" fmla="*/ 1358511 h 1500345"/>
                <a:gd name="connsiteX4" fmla="*/ 7704260 w 7704260"/>
                <a:gd name="connsiteY4" fmla="*/ 478370 h 1500345"/>
                <a:gd name="connsiteX0" fmla="*/ 45966 w 7750226"/>
                <a:gd name="connsiteY0" fmla="*/ 0 h 2295090"/>
                <a:gd name="connsiteX1" fmla="*/ 164118 w 7750226"/>
                <a:gd name="connsiteY1" fmla="*/ 2259270 h 2295090"/>
                <a:gd name="connsiteX2" fmla="*/ 1995611 w 7750226"/>
                <a:gd name="connsiteY2" fmla="*/ 1445462 h 2295090"/>
                <a:gd name="connsiteX3" fmla="*/ 7415046 w 7750226"/>
                <a:gd name="connsiteY3" fmla="*/ 1358511 h 2295090"/>
                <a:gd name="connsiteX4" fmla="*/ 7750226 w 7750226"/>
                <a:gd name="connsiteY4" fmla="*/ 478370 h 2295090"/>
                <a:gd name="connsiteX0" fmla="*/ 53667 w 7757927"/>
                <a:gd name="connsiteY0" fmla="*/ 0 h 2270535"/>
                <a:gd name="connsiteX1" fmla="*/ 171819 w 7757927"/>
                <a:gd name="connsiteY1" fmla="*/ 2259270 h 2270535"/>
                <a:gd name="connsiteX2" fmla="*/ 2109693 w 7757927"/>
                <a:gd name="connsiteY2" fmla="*/ 926853 h 2270535"/>
                <a:gd name="connsiteX3" fmla="*/ 7422747 w 7757927"/>
                <a:gd name="connsiteY3" fmla="*/ 1358511 h 2270535"/>
                <a:gd name="connsiteX4" fmla="*/ 7757927 w 7757927"/>
                <a:gd name="connsiteY4" fmla="*/ 478370 h 2270535"/>
                <a:gd name="connsiteX0" fmla="*/ 53667 w 7757927"/>
                <a:gd name="connsiteY0" fmla="*/ 0 h 2270535"/>
                <a:gd name="connsiteX1" fmla="*/ 171819 w 7757927"/>
                <a:gd name="connsiteY1" fmla="*/ 2259270 h 2270535"/>
                <a:gd name="connsiteX2" fmla="*/ 2109693 w 7757927"/>
                <a:gd name="connsiteY2" fmla="*/ 926853 h 2270535"/>
                <a:gd name="connsiteX3" fmla="*/ 5514534 w 7757927"/>
                <a:gd name="connsiteY3" fmla="*/ 932985 h 2270535"/>
                <a:gd name="connsiteX4" fmla="*/ 7757927 w 7757927"/>
                <a:gd name="connsiteY4" fmla="*/ 478370 h 2270535"/>
                <a:gd name="connsiteX0" fmla="*/ 53667 w 8023880"/>
                <a:gd name="connsiteY0" fmla="*/ 0 h 2270535"/>
                <a:gd name="connsiteX1" fmla="*/ 171819 w 8023880"/>
                <a:gd name="connsiteY1" fmla="*/ 2259270 h 2270535"/>
                <a:gd name="connsiteX2" fmla="*/ 2109693 w 8023880"/>
                <a:gd name="connsiteY2" fmla="*/ 926853 h 2270535"/>
                <a:gd name="connsiteX3" fmla="*/ 5514534 w 8023880"/>
                <a:gd name="connsiteY3" fmla="*/ 932985 h 2270535"/>
                <a:gd name="connsiteX4" fmla="*/ 8023880 w 8023880"/>
                <a:gd name="connsiteY4" fmla="*/ 1661863 h 2270535"/>
                <a:gd name="connsiteX0" fmla="*/ 53667 w 8023880"/>
                <a:gd name="connsiteY0" fmla="*/ 0 h 2270535"/>
                <a:gd name="connsiteX1" fmla="*/ 171819 w 8023880"/>
                <a:gd name="connsiteY1" fmla="*/ 2259270 h 2270535"/>
                <a:gd name="connsiteX2" fmla="*/ 2109693 w 8023880"/>
                <a:gd name="connsiteY2" fmla="*/ 926853 h 2270535"/>
                <a:gd name="connsiteX3" fmla="*/ 5514534 w 8023880"/>
                <a:gd name="connsiteY3" fmla="*/ 932985 h 2270535"/>
                <a:gd name="connsiteX4" fmla="*/ 8023880 w 8023880"/>
                <a:gd name="connsiteY4" fmla="*/ 1661863 h 2270535"/>
                <a:gd name="connsiteX0" fmla="*/ 53667 w 7857659"/>
                <a:gd name="connsiteY0" fmla="*/ 207996 h 2478531"/>
                <a:gd name="connsiteX1" fmla="*/ 171819 w 7857659"/>
                <a:gd name="connsiteY1" fmla="*/ 2467266 h 2478531"/>
                <a:gd name="connsiteX2" fmla="*/ 2109693 w 7857659"/>
                <a:gd name="connsiteY2" fmla="*/ 1134849 h 2478531"/>
                <a:gd name="connsiteX3" fmla="*/ 5514534 w 7857659"/>
                <a:gd name="connsiteY3" fmla="*/ 1140981 h 2478531"/>
                <a:gd name="connsiteX4" fmla="*/ 7857659 w 7857659"/>
                <a:gd name="connsiteY4" fmla="*/ 107918 h 2478531"/>
                <a:gd name="connsiteX0" fmla="*/ 53667 w 7858305"/>
                <a:gd name="connsiteY0" fmla="*/ 100078 h 2370613"/>
                <a:gd name="connsiteX1" fmla="*/ 171819 w 7858305"/>
                <a:gd name="connsiteY1" fmla="*/ 2359348 h 2370613"/>
                <a:gd name="connsiteX2" fmla="*/ 2109693 w 7858305"/>
                <a:gd name="connsiteY2" fmla="*/ 1026931 h 2370613"/>
                <a:gd name="connsiteX3" fmla="*/ 5514534 w 7858305"/>
                <a:gd name="connsiteY3" fmla="*/ 1033063 h 2370613"/>
                <a:gd name="connsiteX4" fmla="*/ 7857659 w 7858305"/>
                <a:gd name="connsiteY4" fmla="*/ 0 h 2370613"/>
                <a:gd name="connsiteX0" fmla="*/ 53667 w 7857659"/>
                <a:gd name="connsiteY0" fmla="*/ 100078 h 2370613"/>
                <a:gd name="connsiteX1" fmla="*/ 171819 w 7857659"/>
                <a:gd name="connsiteY1" fmla="*/ 2359348 h 2370613"/>
                <a:gd name="connsiteX2" fmla="*/ 2109693 w 7857659"/>
                <a:gd name="connsiteY2" fmla="*/ 1026931 h 2370613"/>
                <a:gd name="connsiteX3" fmla="*/ 5514534 w 7857659"/>
                <a:gd name="connsiteY3" fmla="*/ 1033063 h 2370613"/>
                <a:gd name="connsiteX4" fmla="*/ 7138662 w 7857659"/>
                <a:gd name="connsiteY4" fmla="*/ 580847 h 2370613"/>
                <a:gd name="connsiteX5" fmla="*/ 7857659 w 7857659"/>
                <a:gd name="connsiteY5" fmla="*/ 0 h 2370613"/>
                <a:gd name="connsiteX0" fmla="*/ 53667 w 8077726"/>
                <a:gd name="connsiteY0" fmla="*/ 100078 h 2370613"/>
                <a:gd name="connsiteX1" fmla="*/ 171819 w 8077726"/>
                <a:gd name="connsiteY1" fmla="*/ 2359348 h 2370613"/>
                <a:gd name="connsiteX2" fmla="*/ 2109693 w 8077726"/>
                <a:gd name="connsiteY2" fmla="*/ 1026931 h 2370613"/>
                <a:gd name="connsiteX3" fmla="*/ 5514534 w 8077726"/>
                <a:gd name="connsiteY3" fmla="*/ 1033063 h 2370613"/>
                <a:gd name="connsiteX4" fmla="*/ 7943170 w 8077726"/>
                <a:gd name="connsiteY4" fmla="*/ 2163270 h 2370613"/>
                <a:gd name="connsiteX5" fmla="*/ 7857659 w 8077726"/>
                <a:gd name="connsiteY5" fmla="*/ 0 h 2370613"/>
                <a:gd name="connsiteX0" fmla="*/ 53667 w 7857659"/>
                <a:gd name="connsiteY0" fmla="*/ 100078 h 2370613"/>
                <a:gd name="connsiteX1" fmla="*/ 171819 w 7857659"/>
                <a:gd name="connsiteY1" fmla="*/ 2359348 h 2370613"/>
                <a:gd name="connsiteX2" fmla="*/ 2109693 w 7857659"/>
                <a:gd name="connsiteY2" fmla="*/ 1026931 h 2370613"/>
                <a:gd name="connsiteX3" fmla="*/ 5514534 w 7857659"/>
                <a:gd name="connsiteY3" fmla="*/ 1033063 h 2370613"/>
                <a:gd name="connsiteX4" fmla="*/ 7397967 w 7857659"/>
                <a:gd name="connsiteY4" fmla="*/ 1897317 h 2370613"/>
                <a:gd name="connsiteX5" fmla="*/ 7857659 w 7857659"/>
                <a:gd name="connsiteY5" fmla="*/ 0 h 2370613"/>
                <a:gd name="connsiteX0" fmla="*/ 53667 w 7889613"/>
                <a:gd name="connsiteY0" fmla="*/ 236195 h 2506730"/>
                <a:gd name="connsiteX1" fmla="*/ 171819 w 7889613"/>
                <a:gd name="connsiteY1" fmla="*/ 2495465 h 2506730"/>
                <a:gd name="connsiteX2" fmla="*/ 2109693 w 7889613"/>
                <a:gd name="connsiteY2" fmla="*/ 1163048 h 2506730"/>
                <a:gd name="connsiteX3" fmla="*/ 5514534 w 7889613"/>
                <a:gd name="connsiteY3" fmla="*/ 1169180 h 2506730"/>
                <a:gd name="connsiteX4" fmla="*/ 7397967 w 7889613"/>
                <a:gd name="connsiteY4" fmla="*/ 2033434 h 2506730"/>
                <a:gd name="connsiteX5" fmla="*/ 7857659 w 7889613"/>
                <a:gd name="connsiteY5" fmla="*/ 136117 h 2506730"/>
                <a:gd name="connsiteX6" fmla="*/ 7850088 w 7889613"/>
                <a:gd name="connsiteY6" fmla="*/ 151813 h 2506730"/>
                <a:gd name="connsiteX0" fmla="*/ 53667 w 8122699"/>
                <a:gd name="connsiteY0" fmla="*/ 130008 h 2400543"/>
                <a:gd name="connsiteX1" fmla="*/ 171819 w 8122699"/>
                <a:gd name="connsiteY1" fmla="*/ 2389278 h 2400543"/>
                <a:gd name="connsiteX2" fmla="*/ 2109693 w 8122699"/>
                <a:gd name="connsiteY2" fmla="*/ 1056861 h 2400543"/>
                <a:gd name="connsiteX3" fmla="*/ 5514534 w 8122699"/>
                <a:gd name="connsiteY3" fmla="*/ 1062993 h 2400543"/>
                <a:gd name="connsiteX4" fmla="*/ 7397967 w 8122699"/>
                <a:gd name="connsiteY4" fmla="*/ 1927247 h 2400543"/>
                <a:gd name="connsiteX5" fmla="*/ 7857659 w 8122699"/>
                <a:gd name="connsiteY5" fmla="*/ 29930 h 2400543"/>
                <a:gd name="connsiteX6" fmla="*/ 8122690 w 8122699"/>
                <a:gd name="connsiteY6" fmla="*/ 1973788 h 2400543"/>
                <a:gd name="connsiteX0" fmla="*/ 53667 w 7858570"/>
                <a:gd name="connsiteY0" fmla="*/ 123701 h 2625715"/>
                <a:gd name="connsiteX1" fmla="*/ 171819 w 7858570"/>
                <a:gd name="connsiteY1" fmla="*/ 2382971 h 2625715"/>
                <a:gd name="connsiteX2" fmla="*/ 2109693 w 7858570"/>
                <a:gd name="connsiteY2" fmla="*/ 1050554 h 2625715"/>
                <a:gd name="connsiteX3" fmla="*/ 5514534 w 7858570"/>
                <a:gd name="connsiteY3" fmla="*/ 1056686 h 2625715"/>
                <a:gd name="connsiteX4" fmla="*/ 7397967 w 7858570"/>
                <a:gd name="connsiteY4" fmla="*/ 1920940 h 2625715"/>
                <a:gd name="connsiteX5" fmla="*/ 7857659 w 7858570"/>
                <a:gd name="connsiteY5" fmla="*/ 23623 h 2625715"/>
                <a:gd name="connsiteX6" fmla="*/ 3308941 w 7858570"/>
                <a:gd name="connsiteY6" fmla="*/ 2625716 h 2625715"/>
                <a:gd name="connsiteX0" fmla="*/ 53667 w 7994495"/>
                <a:gd name="connsiteY0" fmla="*/ 104467 h 2606482"/>
                <a:gd name="connsiteX1" fmla="*/ 171819 w 7994495"/>
                <a:gd name="connsiteY1" fmla="*/ 2363737 h 2606482"/>
                <a:gd name="connsiteX2" fmla="*/ 2109693 w 7994495"/>
                <a:gd name="connsiteY2" fmla="*/ 1031320 h 2606482"/>
                <a:gd name="connsiteX3" fmla="*/ 5514534 w 7994495"/>
                <a:gd name="connsiteY3" fmla="*/ 1037452 h 2606482"/>
                <a:gd name="connsiteX4" fmla="*/ 7397967 w 7994495"/>
                <a:gd name="connsiteY4" fmla="*/ 1901706 h 2606482"/>
                <a:gd name="connsiteX5" fmla="*/ 7857659 w 7994495"/>
                <a:gd name="connsiteY5" fmla="*/ 4389 h 2606482"/>
                <a:gd name="connsiteX6" fmla="*/ 5217153 w 7994495"/>
                <a:gd name="connsiteY6" fmla="*/ 1416340 h 2606482"/>
                <a:gd name="connsiteX7" fmla="*/ 3308941 w 7994495"/>
                <a:gd name="connsiteY7" fmla="*/ 2606482 h 2606482"/>
                <a:gd name="connsiteX0" fmla="*/ 53667 w 8131719"/>
                <a:gd name="connsiteY0" fmla="*/ 102445 h 2604460"/>
                <a:gd name="connsiteX1" fmla="*/ 171819 w 8131719"/>
                <a:gd name="connsiteY1" fmla="*/ 2361715 h 2604460"/>
                <a:gd name="connsiteX2" fmla="*/ 2109693 w 8131719"/>
                <a:gd name="connsiteY2" fmla="*/ 1029298 h 2604460"/>
                <a:gd name="connsiteX3" fmla="*/ 5514534 w 8131719"/>
                <a:gd name="connsiteY3" fmla="*/ 1035430 h 2604460"/>
                <a:gd name="connsiteX4" fmla="*/ 7397967 w 8131719"/>
                <a:gd name="connsiteY4" fmla="*/ 1899684 h 2604460"/>
                <a:gd name="connsiteX5" fmla="*/ 7857659 w 8131719"/>
                <a:gd name="connsiteY5" fmla="*/ 2367 h 2604460"/>
                <a:gd name="connsiteX6" fmla="*/ 7863386 w 8131719"/>
                <a:gd name="connsiteY6" fmla="*/ 2371750 h 2604460"/>
                <a:gd name="connsiteX7" fmla="*/ 3308941 w 8131719"/>
                <a:gd name="connsiteY7" fmla="*/ 2604460 h 2604460"/>
                <a:gd name="connsiteX0" fmla="*/ 53667 w 8125070"/>
                <a:gd name="connsiteY0" fmla="*/ 122368 h 2624383"/>
                <a:gd name="connsiteX1" fmla="*/ 171819 w 8125070"/>
                <a:gd name="connsiteY1" fmla="*/ 2381638 h 2624383"/>
                <a:gd name="connsiteX2" fmla="*/ 2109693 w 8125070"/>
                <a:gd name="connsiteY2" fmla="*/ 1049221 h 2624383"/>
                <a:gd name="connsiteX3" fmla="*/ 5514534 w 8125070"/>
                <a:gd name="connsiteY3" fmla="*/ 1055353 h 2624383"/>
                <a:gd name="connsiteX4" fmla="*/ 7397967 w 8125070"/>
                <a:gd name="connsiteY4" fmla="*/ 1919607 h 2624383"/>
                <a:gd name="connsiteX5" fmla="*/ 7817767 w 8125070"/>
                <a:gd name="connsiteY5" fmla="*/ 2344 h 2624383"/>
                <a:gd name="connsiteX6" fmla="*/ 7863386 w 8125070"/>
                <a:gd name="connsiteY6" fmla="*/ 2391673 h 2624383"/>
                <a:gd name="connsiteX7" fmla="*/ 3308941 w 8125070"/>
                <a:gd name="connsiteY7" fmla="*/ 2624383 h 2624383"/>
                <a:gd name="connsiteX0" fmla="*/ 53667 w 8125070"/>
                <a:gd name="connsiteY0" fmla="*/ 122368 h 2624383"/>
                <a:gd name="connsiteX1" fmla="*/ 171819 w 8125070"/>
                <a:gd name="connsiteY1" fmla="*/ 2381638 h 2624383"/>
                <a:gd name="connsiteX2" fmla="*/ 2109693 w 8125070"/>
                <a:gd name="connsiteY2" fmla="*/ 1049221 h 2624383"/>
                <a:gd name="connsiteX3" fmla="*/ 5514534 w 8125070"/>
                <a:gd name="connsiteY3" fmla="*/ 1055353 h 2624383"/>
                <a:gd name="connsiteX4" fmla="*/ 7397967 w 8125070"/>
                <a:gd name="connsiteY4" fmla="*/ 1919607 h 2624383"/>
                <a:gd name="connsiteX5" fmla="*/ 7817767 w 8125070"/>
                <a:gd name="connsiteY5" fmla="*/ 2344 h 2624383"/>
                <a:gd name="connsiteX6" fmla="*/ 7863386 w 8125070"/>
                <a:gd name="connsiteY6" fmla="*/ 2391673 h 2624383"/>
                <a:gd name="connsiteX7" fmla="*/ 3308941 w 8125070"/>
                <a:gd name="connsiteY7" fmla="*/ 2624383 h 2624383"/>
                <a:gd name="connsiteX0" fmla="*/ 53667 w 8235509"/>
                <a:gd name="connsiteY0" fmla="*/ 120297 h 2622312"/>
                <a:gd name="connsiteX1" fmla="*/ 171819 w 8235509"/>
                <a:gd name="connsiteY1" fmla="*/ 2379567 h 2622312"/>
                <a:gd name="connsiteX2" fmla="*/ 2109693 w 8235509"/>
                <a:gd name="connsiteY2" fmla="*/ 1047150 h 2622312"/>
                <a:gd name="connsiteX3" fmla="*/ 5514534 w 8235509"/>
                <a:gd name="connsiteY3" fmla="*/ 1053282 h 2622312"/>
                <a:gd name="connsiteX4" fmla="*/ 7397967 w 8235509"/>
                <a:gd name="connsiteY4" fmla="*/ 1917536 h 2622312"/>
                <a:gd name="connsiteX5" fmla="*/ 7817767 w 8235509"/>
                <a:gd name="connsiteY5" fmla="*/ 273 h 2622312"/>
                <a:gd name="connsiteX6" fmla="*/ 7863386 w 8235509"/>
                <a:gd name="connsiteY6" fmla="*/ 2389602 h 2622312"/>
                <a:gd name="connsiteX7" fmla="*/ 3308941 w 8235509"/>
                <a:gd name="connsiteY7" fmla="*/ 2622312 h 2622312"/>
                <a:gd name="connsiteX0" fmla="*/ 53667 w 8235509"/>
                <a:gd name="connsiteY0" fmla="*/ 120297 h 2557809"/>
                <a:gd name="connsiteX1" fmla="*/ 171819 w 8235509"/>
                <a:gd name="connsiteY1" fmla="*/ 2379567 h 2557809"/>
                <a:gd name="connsiteX2" fmla="*/ 2109693 w 8235509"/>
                <a:gd name="connsiteY2" fmla="*/ 1047150 h 2557809"/>
                <a:gd name="connsiteX3" fmla="*/ 5514534 w 8235509"/>
                <a:gd name="connsiteY3" fmla="*/ 1053282 h 2557809"/>
                <a:gd name="connsiteX4" fmla="*/ 7397967 w 8235509"/>
                <a:gd name="connsiteY4" fmla="*/ 1917536 h 2557809"/>
                <a:gd name="connsiteX5" fmla="*/ 7817767 w 8235509"/>
                <a:gd name="connsiteY5" fmla="*/ 273 h 2557809"/>
                <a:gd name="connsiteX6" fmla="*/ 7863386 w 8235509"/>
                <a:gd name="connsiteY6" fmla="*/ 2389602 h 2557809"/>
                <a:gd name="connsiteX7" fmla="*/ 217238 w 8235509"/>
                <a:gd name="connsiteY7" fmla="*/ 2456091 h 2557809"/>
                <a:gd name="connsiteX0" fmla="*/ 53667 w 8235509"/>
                <a:gd name="connsiteY0" fmla="*/ 120297 h 2633801"/>
                <a:gd name="connsiteX1" fmla="*/ 171819 w 8235509"/>
                <a:gd name="connsiteY1" fmla="*/ 2379567 h 2633801"/>
                <a:gd name="connsiteX2" fmla="*/ 2109693 w 8235509"/>
                <a:gd name="connsiteY2" fmla="*/ 1047150 h 2633801"/>
                <a:gd name="connsiteX3" fmla="*/ 5514534 w 8235509"/>
                <a:gd name="connsiteY3" fmla="*/ 1053282 h 2633801"/>
                <a:gd name="connsiteX4" fmla="*/ 7397967 w 8235509"/>
                <a:gd name="connsiteY4" fmla="*/ 1917536 h 2633801"/>
                <a:gd name="connsiteX5" fmla="*/ 7817767 w 8235509"/>
                <a:gd name="connsiteY5" fmla="*/ 273 h 2633801"/>
                <a:gd name="connsiteX6" fmla="*/ 7863386 w 8235509"/>
                <a:gd name="connsiteY6" fmla="*/ 2389602 h 2633801"/>
                <a:gd name="connsiteX7" fmla="*/ 6327505 w 8235509"/>
                <a:gd name="connsiteY7" fmla="*/ 2562471 h 2633801"/>
                <a:gd name="connsiteX8" fmla="*/ 217238 w 8235509"/>
                <a:gd name="connsiteY8" fmla="*/ 2456091 h 2633801"/>
                <a:gd name="connsiteX0" fmla="*/ 53667 w 8235509"/>
                <a:gd name="connsiteY0" fmla="*/ 120297 h 2466327"/>
                <a:gd name="connsiteX1" fmla="*/ 171819 w 8235509"/>
                <a:gd name="connsiteY1" fmla="*/ 2379567 h 2466327"/>
                <a:gd name="connsiteX2" fmla="*/ 2109693 w 8235509"/>
                <a:gd name="connsiteY2" fmla="*/ 1047150 h 2466327"/>
                <a:gd name="connsiteX3" fmla="*/ 5514534 w 8235509"/>
                <a:gd name="connsiteY3" fmla="*/ 1053282 h 2466327"/>
                <a:gd name="connsiteX4" fmla="*/ 7397967 w 8235509"/>
                <a:gd name="connsiteY4" fmla="*/ 1917536 h 2466327"/>
                <a:gd name="connsiteX5" fmla="*/ 7817767 w 8235509"/>
                <a:gd name="connsiteY5" fmla="*/ 273 h 2466327"/>
                <a:gd name="connsiteX6" fmla="*/ 7863386 w 8235509"/>
                <a:gd name="connsiteY6" fmla="*/ 2389602 h 2466327"/>
                <a:gd name="connsiteX7" fmla="*/ 5616081 w 8235509"/>
                <a:gd name="connsiteY7" fmla="*/ 1332437 h 2466327"/>
                <a:gd name="connsiteX8" fmla="*/ 217238 w 8235509"/>
                <a:gd name="connsiteY8" fmla="*/ 2456091 h 2466327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17238 w 8235509"/>
                <a:gd name="connsiteY8" fmla="*/ 2456091 h 2474420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318263 w 8235509"/>
                <a:gd name="connsiteY8" fmla="*/ 2010617 h 2474420"/>
                <a:gd name="connsiteX9" fmla="*/ 217238 w 8235509"/>
                <a:gd name="connsiteY9" fmla="*/ 2456091 h 2474420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132096 w 8235509"/>
                <a:gd name="connsiteY8" fmla="*/ 1239353 h 2474420"/>
                <a:gd name="connsiteX9" fmla="*/ 217238 w 8235509"/>
                <a:gd name="connsiteY9" fmla="*/ 2456091 h 2474420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138745 w 8235509"/>
                <a:gd name="connsiteY8" fmla="*/ 1292543 h 2474420"/>
                <a:gd name="connsiteX9" fmla="*/ 217238 w 8235509"/>
                <a:gd name="connsiteY9" fmla="*/ 2456091 h 2474420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138745 w 8235509"/>
                <a:gd name="connsiteY8" fmla="*/ 1292543 h 2474420"/>
                <a:gd name="connsiteX9" fmla="*/ 217238 w 8235509"/>
                <a:gd name="connsiteY9" fmla="*/ 2456091 h 2474420"/>
                <a:gd name="connsiteX0" fmla="*/ 53667 w 8235509"/>
                <a:gd name="connsiteY0" fmla="*/ 120297 h 2474420"/>
                <a:gd name="connsiteX1" fmla="*/ 171819 w 8235509"/>
                <a:gd name="connsiteY1" fmla="*/ 2379567 h 2474420"/>
                <a:gd name="connsiteX2" fmla="*/ 2109693 w 8235509"/>
                <a:gd name="connsiteY2" fmla="*/ 1047150 h 2474420"/>
                <a:gd name="connsiteX3" fmla="*/ 5514534 w 8235509"/>
                <a:gd name="connsiteY3" fmla="*/ 1053282 h 2474420"/>
                <a:gd name="connsiteX4" fmla="*/ 7397967 w 8235509"/>
                <a:gd name="connsiteY4" fmla="*/ 1917536 h 2474420"/>
                <a:gd name="connsiteX5" fmla="*/ 7817767 w 8235509"/>
                <a:gd name="connsiteY5" fmla="*/ 273 h 2474420"/>
                <a:gd name="connsiteX6" fmla="*/ 7863386 w 8235509"/>
                <a:gd name="connsiteY6" fmla="*/ 2389602 h 2474420"/>
                <a:gd name="connsiteX7" fmla="*/ 5616081 w 8235509"/>
                <a:gd name="connsiteY7" fmla="*/ 1332437 h 2474420"/>
                <a:gd name="connsiteX8" fmla="*/ 2138745 w 8235509"/>
                <a:gd name="connsiteY8" fmla="*/ 1292543 h 2474420"/>
                <a:gd name="connsiteX9" fmla="*/ 217238 w 8235509"/>
                <a:gd name="connsiteY9" fmla="*/ 2456091 h 2474420"/>
                <a:gd name="connsiteX0" fmla="*/ 53667 w 8235509"/>
                <a:gd name="connsiteY0" fmla="*/ 120297 h 2535877"/>
                <a:gd name="connsiteX1" fmla="*/ 171819 w 8235509"/>
                <a:gd name="connsiteY1" fmla="*/ 2379567 h 2535877"/>
                <a:gd name="connsiteX2" fmla="*/ 2109693 w 8235509"/>
                <a:gd name="connsiteY2" fmla="*/ 1047150 h 2535877"/>
                <a:gd name="connsiteX3" fmla="*/ 5514534 w 8235509"/>
                <a:gd name="connsiteY3" fmla="*/ 1053282 h 2535877"/>
                <a:gd name="connsiteX4" fmla="*/ 7397967 w 8235509"/>
                <a:gd name="connsiteY4" fmla="*/ 1917536 h 2535877"/>
                <a:gd name="connsiteX5" fmla="*/ 7817767 w 8235509"/>
                <a:gd name="connsiteY5" fmla="*/ 273 h 2535877"/>
                <a:gd name="connsiteX6" fmla="*/ 7863386 w 8235509"/>
                <a:gd name="connsiteY6" fmla="*/ 2389602 h 2535877"/>
                <a:gd name="connsiteX7" fmla="*/ 5616081 w 8235509"/>
                <a:gd name="connsiteY7" fmla="*/ 1332437 h 2535877"/>
                <a:gd name="connsiteX8" fmla="*/ 2138745 w 8235509"/>
                <a:gd name="connsiteY8" fmla="*/ 1292543 h 2535877"/>
                <a:gd name="connsiteX9" fmla="*/ 263779 w 8235509"/>
                <a:gd name="connsiteY9" fmla="*/ 2535877 h 2535877"/>
                <a:gd name="connsiteX0" fmla="*/ 53667 w 8017887"/>
                <a:gd name="connsiteY0" fmla="*/ 120297 h 2535877"/>
                <a:gd name="connsiteX1" fmla="*/ 171819 w 8017887"/>
                <a:gd name="connsiteY1" fmla="*/ 2379567 h 2535877"/>
                <a:gd name="connsiteX2" fmla="*/ 2109693 w 8017887"/>
                <a:gd name="connsiteY2" fmla="*/ 1047150 h 2535877"/>
                <a:gd name="connsiteX3" fmla="*/ 5514534 w 8017887"/>
                <a:gd name="connsiteY3" fmla="*/ 1053282 h 2535877"/>
                <a:gd name="connsiteX4" fmla="*/ 7397967 w 8017887"/>
                <a:gd name="connsiteY4" fmla="*/ 1917536 h 2535877"/>
                <a:gd name="connsiteX5" fmla="*/ 7817767 w 8017887"/>
                <a:gd name="connsiteY5" fmla="*/ 273 h 2535877"/>
                <a:gd name="connsiteX6" fmla="*/ 7863386 w 8017887"/>
                <a:gd name="connsiteY6" fmla="*/ 2389602 h 2535877"/>
                <a:gd name="connsiteX7" fmla="*/ 5616081 w 8017887"/>
                <a:gd name="connsiteY7" fmla="*/ 1332437 h 2535877"/>
                <a:gd name="connsiteX8" fmla="*/ 2138745 w 8017887"/>
                <a:gd name="connsiteY8" fmla="*/ 1292543 h 2535877"/>
                <a:gd name="connsiteX9" fmla="*/ 263779 w 8017887"/>
                <a:gd name="connsiteY9" fmla="*/ 2535877 h 2535877"/>
                <a:gd name="connsiteX0" fmla="*/ 53667 w 8063938"/>
                <a:gd name="connsiteY0" fmla="*/ 120297 h 2535877"/>
                <a:gd name="connsiteX1" fmla="*/ 171819 w 8063938"/>
                <a:gd name="connsiteY1" fmla="*/ 2379567 h 2535877"/>
                <a:gd name="connsiteX2" fmla="*/ 2109693 w 8063938"/>
                <a:gd name="connsiteY2" fmla="*/ 1047150 h 2535877"/>
                <a:gd name="connsiteX3" fmla="*/ 5514534 w 8063938"/>
                <a:gd name="connsiteY3" fmla="*/ 1053282 h 2535877"/>
                <a:gd name="connsiteX4" fmla="*/ 7397967 w 8063938"/>
                <a:gd name="connsiteY4" fmla="*/ 1917536 h 2535877"/>
                <a:gd name="connsiteX5" fmla="*/ 7817767 w 8063938"/>
                <a:gd name="connsiteY5" fmla="*/ 273 h 2535877"/>
                <a:gd name="connsiteX6" fmla="*/ 7863386 w 8063938"/>
                <a:gd name="connsiteY6" fmla="*/ 2389602 h 2535877"/>
                <a:gd name="connsiteX7" fmla="*/ 5616081 w 8063938"/>
                <a:gd name="connsiteY7" fmla="*/ 1332437 h 2535877"/>
                <a:gd name="connsiteX8" fmla="*/ 2138745 w 8063938"/>
                <a:gd name="connsiteY8" fmla="*/ 1292543 h 2535877"/>
                <a:gd name="connsiteX9" fmla="*/ 263779 w 8063938"/>
                <a:gd name="connsiteY9" fmla="*/ 2535877 h 2535877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117182"/>
                <a:gd name="connsiteY0" fmla="*/ 120174 h 2535754"/>
                <a:gd name="connsiteX1" fmla="*/ 171819 w 8117182"/>
                <a:gd name="connsiteY1" fmla="*/ 2379444 h 2535754"/>
                <a:gd name="connsiteX2" fmla="*/ 2109693 w 8117182"/>
                <a:gd name="connsiteY2" fmla="*/ 1047027 h 2535754"/>
                <a:gd name="connsiteX3" fmla="*/ 5514534 w 8117182"/>
                <a:gd name="connsiteY3" fmla="*/ 1053159 h 2535754"/>
                <a:gd name="connsiteX4" fmla="*/ 7397967 w 8117182"/>
                <a:gd name="connsiteY4" fmla="*/ 1917413 h 2535754"/>
                <a:gd name="connsiteX5" fmla="*/ 7817767 w 8117182"/>
                <a:gd name="connsiteY5" fmla="*/ 150 h 2535754"/>
                <a:gd name="connsiteX6" fmla="*/ 7863386 w 8117182"/>
                <a:gd name="connsiteY6" fmla="*/ 2389479 h 2535754"/>
                <a:gd name="connsiteX7" fmla="*/ 5616081 w 8117182"/>
                <a:gd name="connsiteY7" fmla="*/ 1332314 h 2535754"/>
                <a:gd name="connsiteX8" fmla="*/ 2138745 w 8117182"/>
                <a:gd name="connsiteY8" fmla="*/ 1292420 h 2535754"/>
                <a:gd name="connsiteX9" fmla="*/ 263779 w 8117182"/>
                <a:gd name="connsiteY9" fmla="*/ 2535754 h 2535754"/>
                <a:gd name="connsiteX0" fmla="*/ 53667 w 8020578"/>
                <a:gd name="connsiteY0" fmla="*/ 121139 h 2536719"/>
                <a:gd name="connsiteX1" fmla="*/ 171819 w 8020578"/>
                <a:gd name="connsiteY1" fmla="*/ 2380409 h 2536719"/>
                <a:gd name="connsiteX2" fmla="*/ 2109693 w 8020578"/>
                <a:gd name="connsiteY2" fmla="*/ 1047992 h 2536719"/>
                <a:gd name="connsiteX3" fmla="*/ 5514534 w 8020578"/>
                <a:gd name="connsiteY3" fmla="*/ 1054124 h 2536719"/>
                <a:gd name="connsiteX4" fmla="*/ 7710462 w 8020578"/>
                <a:gd name="connsiteY4" fmla="*/ 2064652 h 2536719"/>
                <a:gd name="connsiteX5" fmla="*/ 7817767 w 8020578"/>
                <a:gd name="connsiteY5" fmla="*/ 1115 h 2536719"/>
                <a:gd name="connsiteX6" fmla="*/ 7863386 w 8020578"/>
                <a:gd name="connsiteY6" fmla="*/ 2390444 h 2536719"/>
                <a:gd name="connsiteX7" fmla="*/ 5616081 w 8020578"/>
                <a:gd name="connsiteY7" fmla="*/ 1333279 h 2536719"/>
                <a:gd name="connsiteX8" fmla="*/ 2138745 w 8020578"/>
                <a:gd name="connsiteY8" fmla="*/ 1293385 h 2536719"/>
                <a:gd name="connsiteX9" fmla="*/ 263779 w 8020578"/>
                <a:gd name="connsiteY9" fmla="*/ 2536719 h 2536719"/>
                <a:gd name="connsiteX0" fmla="*/ 53667 w 8020578"/>
                <a:gd name="connsiteY0" fmla="*/ 121143 h 2536723"/>
                <a:gd name="connsiteX1" fmla="*/ 171819 w 8020578"/>
                <a:gd name="connsiteY1" fmla="*/ 2380413 h 2536723"/>
                <a:gd name="connsiteX2" fmla="*/ 2109693 w 8020578"/>
                <a:gd name="connsiteY2" fmla="*/ 1047996 h 2536723"/>
                <a:gd name="connsiteX3" fmla="*/ 5514534 w 8020578"/>
                <a:gd name="connsiteY3" fmla="*/ 1054128 h 2536723"/>
                <a:gd name="connsiteX4" fmla="*/ 7710462 w 8020578"/>
                <a:gd name="connsiteY4" fmla="*/ 2064656 h 2536723"/>
                <a:gd name="connsiteX5" fmla="*/ 7817767 w 8020578"/>
                <a:gd name="connsiteY5" fmla="*/ 1119 h 2536723"/>
                <a:gd name="connsiteX6" fmla="*/ 7863386 w 8020578"/>
                <a:gd name="connsiteY6" fmla="*/ 2390448 h 2536723"/>
                <a:gd name="connsiteX7" fmla="*/ 5616081 w 8020578"/>
                <a:gd name="connsiteY7" fmla="*/ 1333283 h 2536723"/>
                <a:gd name="connsiteX8" fmla="*/ 2138745 w 8020578"/>
                <a:gd name="connsiteY8" fmla="*/ 1293389 h 2536723"/>
                <a:gd name="connsiteX9" fmla="*/ 263779 w 8020578"/>
                <a:gd name="connsiteY9" fmla="*/ 2536723 h 2536723"/>
                <a:gd name="connsiteX0" fmla="*/ 53667 w 8076713"/>
                <a:gd name="connsiteY0" fmla="*/ 120035 h 2535615"/>
                <a:gd name="connsiteX1" fmla="*/ 171819 w 8076713"/>
                <a:gd name="connsiteY1" fmla="*/ 2379305 h 2535615"/>
                <a:gd name="connsiteX2" fmla="*/ 2109693 w 8076713"/>
                <a:gd name="connsiteY2" fmla="*/ 1046888 h 2535615"/>
                <a:gd name="connsiteX3" fmla="*/ 5514534 w 8076713"/>
                <a:gd name="connsiteY3" fmla="*/ 1053020 h 2535615"/>
                <a:gd name="connsiteX4" fmla="*/ 7710462 w 8076713"/>
                <a:gd name="connsiteY4" fmla="*/ 2063548 h 2535615"/>
                <a:gd name="connsiteX5" fmla="*/ 7817767 w 8076713"/>
                <a:gd name="connsiteY5" fmla="*/ 11 h 2535615"/>
                <a:gd name="connsiteX6" fmla="*/ 7863386 w 8076713"/>
                <a:gd name="connsiteY6" fmla="*/ 2389340 h 2535615"/>
                <a:gd name="connsiteX7" fmla="*/ 5616081 w 8076713"/>
                <a:gd name="connsiteY7" fmla="*/ 1332175 h 2535615"/>
                <a:gd name="connsiteX8" fmla="*/ 2138745 w 8076713"/>
                <a:gd name="connsiteY8" fmla="*/ 1292281 h 2535615"/>
                <a:gd name="connsiteX9" fmla="*/ 263779 w 8076713"/>
                <a:gd name="connsiteY9" fmla="*/ 2535615 h 2535615"/>
                <a:gd name="connsiteX0" fmla="*/ 53667 w 8076713"/>
                <a:gd name="connsiteY0" fmla="*/ 120035 h 2608752"/>
                <a:gd name="connsiteX1" fmla="*/ 171819 w 8076713"/>
                <a:gd name="connsiteY1" fmla="*/ 2379305 h 2608752"/>
                <a:gd name="connsiteX2" fmla="*/ 2109693 w 8076713"/>
                <a:gd name="connsiteY2" fmla="*/ 1046888 h 2608752"/>
                <a:gd name="connsiteX3" fmla="*/ 5514534 w 8076713"/>
                <a:gd name="connsiteY3" fmla="*/ 1053020 h 2608752"/>
                <a:gd name="connsiteX4" fmla="*/ 7710462 w 8076713"/>
                <a:gd name="connsiteY4" fmla="*/ 2063548 h 2608752"/>
                <a:gd name="connsiteX5" fmla="*/ 7817767 w 8076713"/>
                <a:gd name="connsiteY5" fmla="*/ 11 h 2608752"/>
                <a:gd name="connsiteX6" fmla="*/ 7863386 w 8076713"/>
                <a:gd name="connsiteY6" fmla="*/ 2389340 h 2608752"/>
                <a:gd name="connsiteX7" fmla="*/ 5616081 w 8076713"/>
                <a:gd name="connsiteY7" fmla="*/ 1332175 h 2608752"/>
                <a:gd name="connsiteX8" fmla="*/ 2138745 w 8076713"/>
                <a:gd name="connsiteY8" fmla="*/ 1292281 h 2608752"/>
                <a:gd name="connsiteX9" fmla="*/ 277077 w 8076713"/>
                <a:gd name="connsiteY9" fmla="*/ 2608752 h 2608752"/>
                <a:gd name="connsiteX0" fmla="*/ 53667 w 8076713"/>
                <a:gd name="connsiteY0" fmla="*/ 120035 h 2608752"/>
                <a:gd name="connsiteX1" fmla="*/ 171819 w 8076713"/>
                <a:gd name="connsiteY1" fmla="*/ 2379305 h 2608752"/>
                <a:gd name="connsiteX2" fmla="*/ 2109693 w 8076713"/>
                <a:gd name="connsiteY2" fmla="*/ 1046888 h 2608752"/>
                <a:gd name="connsiteX3" fmla="*/ 5514534 w 8076713"/>
                <a:gd name="connsiteY3" fmla="*/ 1053020 h 2608752"/>
                <a:gd name="connsiteX4" fmla="*/ 7710462 w 8076713"/>
                <a:gd name="connsiteY4" fmla="*/ 2063548 h 2608752"/>
                <a:gd name="connsiteX5" fmla="*/ 7817767 w 8076713"/>
                <a:gd name="connsiteY5" fmla="*/ 11 h 2608752"/>
                <a:gd name="connsiteX6" fmla="*/ 7863386 w 8076713"/>
                <a:gd name="connsiteY6" fmla="*/ 2389340 h 2608752"/>
                <a:gd name="connsiteX7" fmla="*/ 5616081 w 8076713"/>
                <a:gd name="connsiteY7" fmla="*/ 1332175 h 2608752"/>
                <a:gd name="connsiteX8" fmla="*/ 2138745 w 8076713"/>
                <a:gd name="connsiteY8" fmla="*/ 1292281 h 2608752"/>
                <a:gd name="connsiteX9" fmla="*/ 277077 w 8076713"/>
                <a:gd name="connsiteY9" fmla="*/ 2608752 h 2608752"/>
                <a:gd name="connsiteX0" fmla="*/ 53667 w 8076713"/>
                <a:gd name="connsiteY0" fmla="*/ 120035 h 2608752"/>
                <a:gd name="connsiteX1" fmla="*/ 171819 w 8076713"/>
                <a:gd name="connsiteY1" fmla="*/ 2379305 h 2608752"/>
                <a:gd name="connsiteX2" fmla="*/ 2109693 w 8076713"/>
                <a:gd name="connsiteY2" fmla="*/ 1046888 h 2608752"/>
                <a:gd name="connsiteX3" fmla="*/ 5514534 w 8076713"/>
                <a:gd name="connsiteY3" fmla="*/ 1053020 h 2608752"/>
                <a:gd name="connsiteX4" fmla="*/ 7710462 w 8076713"/>
                <a:gd name="connsiteY4" fmla="*/ 2063548 h 2608752"/>
                <a:gd name="connsiteX5" fmla="*/ 7817767 w 8076713"/>
                <a:gd name="connsiteY5" fmla="*/ 11 h 2608752"/>
                <a:gd name="connsiteX6" fmla="*/ 7863386 w 8076713"/>
                <a:gd name="connsiteY6" fmla="*/ 2389340 h 2608752"/>
                <a:gd name="connsiteX7" fmla="*/ 5616081 w 8076713"/>
                <a:gd name="connsiteY7" fmla="*/ 1332175 h 2608752"/>
                <a:gd name="connsiteX8" fmla="*/ 2138745 w 8076713"/>
                <a:gd name="connsiteY8" fmla="*/ 1292281 h 2608752"/>
                <a:gd name="connsiteX9" fmla="*/ 277077 w 8076713"/>
                <a:gd name="connsiteY9" fmla="*/ 2608752 h 2608752"/>
                <a:gd name="connsiteX0" fmla="*/ 53667 w 8082842"/>
                <a:gd name="connsiteY0" fmla="*/ 120035 h 2608752"/>
                <a:gd name="connsiteX1" fmla="*/ 171819 w 8082842"/>
                <a:gd name="connsiteY1" fmla="*/ 2379305 h 2608752"/>
                <a:gd name="connsiteX2" fmla="*/ 2109693 w 8082842"/>
                <a:gd name="connsiteY2" fmla="*/ 1046888 h 2608752"/>
                <a:gd name="connsiteX3" fmla="*/ 5514534 w 8082842"/>
                <a:gd name="connsiteY3" fmla="*/ 1053020 h 2608752"/>
                <a:gd name="connsiteX4" fmla="*/ 7710462 w 8082842"/>
                <a:gd name="connsiteY4" fmla="*/ 2063548 h 2608752"/>
                <a:gd name="connsiteX5" fmla="*/ 7817767 w 8082842"/>
                <a:gd name="connsiteY5" fmla="*/ 11 h 2608752"/>
                <a:gd name="connsiteX6" fmla="*/ 7863386 w 8082842"/>
                <a:gd name="connsiteY6" fmla="*/ 2389340 h 2608752"/>
                <a:gd name="connsiteX7" fmla="*/ 5529646 w 8082842"/>
                <a:gd name="connsiteY7" fmla="*/ 1338824 h 2608752"/>
                <a:gd name="connsiteX8" fmla="*/ 2138745 w 8082842"/>
                <a:gd name="connsiteY8" fmla="*/ 1292281 h 2608752"/>
                <a:gd name="connsiteX9" fmla="*/ 277077 w 8082842"/>
                <a:gd name="connsiteY9" fmla="*/ 2608752 h 2608752"/>
                <a:gd name="connsiteX0" fmla="*/ 53667 w 8082842"/>
                <a:gd name="connsiteY0" fmla="*/ 120035 h 2608752"/>
                <a:gd name="connsiteX1" fmla="*/ 171819 w 8082842"/>
                <a:gd name="connsiteY1" fmla="*/ 2379305 h 2608752"/>
                <a:gd name="connsiteX2" fmla="*/ 2109693 w 8082842"/>
                <a:gd name="connsiteY2" fmla="*/ 1046888 h 2608752"/>
                <a:gd name="connsiteX3" fmla="*/ 5514534 w 8082842"/>
                <a:gd name="connsiteY3" fmla="*/ 1053020 h 2608752"/>
                <a:gd name="connsiteX4" fmla="*/ 7710462 w 8082842"/>
                <a:gd name="connsiteY4" fmla="*/ 2063548 h 2608752"/>
                <a:gd name="connsiteX5" fmla="*/ 7817767 w 8082842"/>
                <a:gd name="connsiteY5" fmla="*/ 11 h 2608752"/>
                <a:gd name="connsiteX6" fmla="*/ 7863386 w 8082842"/>
                <a:gd name="connsiteY6" fmla="*/ 2389340 h 2608752"/>
                <a:gd name="connsiteX7" fmla="*/ 5529646 w 8082842"/>
                <a:gd name="connsiteY7" fmla="*/ 1338824 h 2608752"/>
                <a:gd name="connsiteX8" fmla="*/ 2138745 w 8082842"/>
                <a:gd name="connsiteY8" fmla="*/ 1292281 h 2608752"/>
                <a:gd name="connsiteX9" fmla="*/ 277077 w 8082842"/>
                <a:gd name="connsiteY9" fmla="*/ 2608752 h 2608752"/>
                <a:gd name="connsiteX0" fmla="*/ 105173 w 8134348"/>
                <a:gd name="connsiteY0" fmla="*/ 120035 h 2608752"/>
                <a:gd name="connsiteX1" fmla="*/ 150188 w 8134348"/>
                <a:gd name="connsiteY1" fmla="*/ 2146597 h 2608752"/>
                <a:gd name="connsiteX2" fmla="*/ 2161199 w 8134348"/>
                <a:gd name="connsiteY2" fmla="*/ 1046888 h 2608752"/>
                <a:gd name="connsiteX3" fmla="*/ 5566040 w 8134348"/>
                <a:gd name="connsiteY3" fmla="*/ 1053020 h 2608752"/>
                <a:gd name="connsiteX4" fmla="*/ 7761968 w 8134348"/>
                <a:gd name="connsiteY4" fmla="*/ 2063548 h 2608752"/>
                <a:gd name="connsiteX5" fmla="*/ 7869273 w 8134348"/>
                <a:gd name="connsiteY5" fmla="*/ 11 h 2608752"/>
                <a:gd name="connsiteX6" fmla="*/ 7914892 w 8134348"/>
                <a:gd name="connsiteY6" fmla="*/ 2389340 h 2608752"/>
                <a:gd name="connsiteX7" fmla="*/ 5581152 w 8134348"/>
                <a:gd name="connsiteY7" fmla="*/ 1338824 h 2608752"/>
                <a:gd name="connsiteX8" fmla="*/ 2190251 w 8134348"/>
                <a:gd name="connsiteY8" fmla="*/ 1292281 h 2608752"/>
                <a:gd name="connsiteX9" fmla="*/ 328583 w 8134348"/>
                <a:gd name="connsiteY9" fmla="*/ 2608752 h 2608752"/>
                <a:gd name="connsiteX0" fmla="*/ 74442 w 8103617"/>
                <a:gd name="connsiteY0" fmla="*/ 120035 h 2608752"/>
                <a:gd name="connsiteX1" fmla="*/ 119457 w 8103617"/>
                <a:gd name="connsiteY1" fmla="*/ 2146597 h 2608752"/>
                <a:gd name="connsiteX2" fmla="*/ 1715581 w 8103617"/>
                <a:gd name="connsiteY2" fmla="*/ 520301 h 2608752"/>
                <a:gd name="connsiteX3" fmla="*/ 5535309 w 8103617"/>
                <a:gd name="connsiteY3" fmla="*/ 1053020 h 2608752"/>
                <a:gd name="connsiteX4" fmla="*/ 7731237 w 8103617"/>
                <a:gd name="connsiteY4" fmla="*/ 2063548 h 2608752"/>
                <a:gd name="connsiteX5" fmla="*/ 7838542 w 8103617"/>
                <a:gd name="connsiteY5" fmla="*/ 11 h 2608752"/>
                <a:gd name="connsiteX6" fmla="*/ 7884161 w 8103617"/>
                <a:gd name="connsiteY6" fmla="*/ 2389340 h 2608752"/>
                <a:gd name="connsiteX7" fmla="*/ 5550421 w 8103617"/>
                <a:gd name="connsiteY7" fmla="*/ 1338824 h 2608752"/>
                <a:gd name="connsiteX8" fmla="*/ 2159520 w 8103617"/>
                <a:gd name="connsiteY8" fmla="*/ 1292281 h 2608752"/>
                <a:gd name="connsiteX9" fmla="*/ 297852 w 8103617"/>
                <a:gd name="connsiteY9" fmla="*/ 2608752 h 2608752"/>
                <a:gd name="connsiteX0" fmla="*/ 74442 w 8103617"/>
                <a:gd name="connsiteY0" fmla="*/ 120035 h 2608752"/>
                <a:gd name="connsiteX1" fmla="*/ 119457 w 8103617"/>
                <a:gd name="connsiteY1" fmla="*/ 2146597 h 2608752"/>
                <a:gd name="connsiteX2" fmla="*/ 1715581 w 8103617"/>
                <a:gd name="connsiteY2" fmla="*/ 520301 h 2608752"/>
                <a:gd name="connsiteX3" fmla="*/ 5966154 w 8103617"/>
                <a:gd name="connsiteY3" fmla="*/ 502497 h 2608752"/>
                <a:gd name="connsiteX4" fmla="*/ 7731237 w 8103617"/>
                <a:gd name="connsiteY4" fmla="*/ 2063548 h 2608752"/>
                <a:gd name="connsiteX5" fmla="*/ 7838542 w 8103617"/>
                <a:gd name="connsiteY5" fmla="*/ 11 h 2608752"/>
                <a:gd name="connsiteX6" fmla="*/ 7884161 w 8103617"/>
                <a:gd name="connsiteY6" fmla="*/ 2389340 h 2608752"/>
                <a:gd name="connsiteX7" fmla="*/ 5550421 w 8103617"/>
                <a:gd name="connsiteY7" fmla="*/ 1338824 h 2608752"/>
                <a:gd name="connsiteX8" fmla="*/ 2159520 w 8103617"/>
                <a:gd name="connsiteY8" fmla="*/ 1292281 h 2608752"/>
                <a:gd name="connsiteX9" fmla="*/ 297852 w 8103617"/>
                <a:gd name="connsiteY9" fmla="*/ 2608752 h 2608752"/>
                <a:gd name="connsiteX0" fmla="*/ 74442 w 8064422"/>
                <a:gd name="connsiteY0" fmla="*/ 120035 h 2608752"/>
                <a:gd name="connsiteX1" fmla="*/ 119457 w 8064422"/>
                <a:gd name="connsiteY1" fmla="*/ 2146597 h 2608752"/>
                <a:gd name="connsiteX2" fmla="*/ 1715581 w 8064422"/>
                <a:gd name="connsiteY2" fmla="*/ 520301 h 2608752"/>
                <a:gd name="connsiteX3" fmla="*/ 5966154 w 8064422"/>
                <a:gd name="connsiteY3" fmla="*/ 502497 h 2608752"/>
                <a:gd name="connsiteX4" fmla="*/ 7731237 w 8064422"/>
                <a:gd name="connsiteY4" fmla="*/ 2063548 h 2608752"/>
                <a:gd name="connsiteX5" fmla="*/ 7838542 w 8064422"/>
                <a:gd name="connsiteY5" fmla="*/ 11 h 2608752"/>
                <a:gd name="connsiteX6" fmla="*/ 7884161 w 8064422"/>
                <a:gd name="connsiteY6" fmla="*/ 2389340 h 2608752"/>
                <a:gd name="connsiteX7" fmla="*/ 6108922 w 8064422"/>
                <a:gd name="connsiteY7" fmla="*/ 844151 h 2608752"/>
                <a:gd name="connsiteX8" fmla="*/ 2159520 w 8064422"/>
                <a:gd name="connsiteY8" fmla="*/ 1292281 h 2608752"/>
                <a:gd name="connsiteX9" fmla="*/ 297852 w 8064422"/>
                <a:gd name="connsiteY9" fmla="*/ 2608752 h 2608752"/>
                <a:gd name="connsiteX0" fmla="*/ 74442 w 8064422"/>
                <a:gd name="connsiteY0" fmla="*/ 120035 h 2608752"/>
                <a:gd name="connsiteX1" fmla="*/ 119457 w 8064422"/>
                <a:gd name="connsiteY1" fmla="*/ 2146597 h 2608752"/>
                <a:gd name="connsiteX2" fmla="*/ 1715581 w 8064422"/>
                <a:gd name="connsiteY2" fmla="*/ 520301 h 2608752"/>
                <a:gd name="connsiteX3" fmla="*/ 5966154 w 8064422"/>
                <a:gd name="connsiteY3" fmla="*/ 502497 h 2608752"/>
                <a:gd name="connsiteX4" fmla="*/ 7731237 w 8064422"/>
                <a:gd name="connsiteY4" fmla="*/ 2063548 h 2608752"/>
                <a:gd name="connsiteX5" fmla="*/ 7838542 w 8064422"/>
                <a:gd name="connsiteY5" fmla="*/ 11 h 2608752"/>
                <a:gd name="connsiteX6" fmla="*/ 7884161 w 8064422"/>
                <a:gd name="connsiteY6" fmla="*/ 2389340 h 2608752"/>
                <a:gd name="connsiteX7" fmla="*/ 6108922 w 8064422"/>
                <a:gd name="connsiteY7" fmla="*/ 844151 h 2608752"/>
                <a:gd name="connsiteX8" fmla="*/ 2007926 w 8064422"/>
                <a:gd name="connsiteY8" fmla="*/ 733779 h 2608752"/>
                <a:gd name="connsiteX9" fmla="*/ 297852 w 8064422"/>
                <a:gd name="connsiteY9" fmla="*/ 2608752 h 2608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064422" h="2608752">
                  <a:moveTo>
                    <a:pt x="74442" y="120035"/>
                  </a:moveTo>
                  <a:cubicBezTo>
                    <a:pt x="136458" y="690173"/>
                    <a:pt x="-154066" y="2079886"/>
                    <a:pt x="119457" y="2146597"/>
                  </a:cubicBezTo>
                  <a:cubicBezTo>
                    <a:pt x="392980" y="2213308"/>
                    <a:pt x="741132" y="794318"/>
                    <a:pt x="1715581" y="520301"/>
                  </a:cubicBezTo>
                  <a:cubicBezTo>
                    <a:pt x="2690031" y="246284"/>
                    <a:pt x="4963545" y="245289"/>
                    <a:pt x="5966154" y="502497"/>
                  </a:cubicBezTo>
                  <a:cubicBezTo>
                    <a:pt x="6968763" y="759705"/>
                    <a:pt x="7419172" y="2147296"/>
                    <a:pt x="7731237" y="2063548"/>
                  </a:cubicBezTo>
                  <a:cubicBezTo>
                    <a:pt x="8043302" y="1979800"/>
                    <a:pt x="7593643" y="5552"/>
                    <a:pt x="7838542" y="11"/>
                  </a:cubicBezTo>
                  <a:cubicBezTo>
                    <a:pt x="8083441" y="-5530"/>
                    <a:pt x="8172431" y="2248650"/>
                    <a:pt x="7884161" y="2389340"/>
                  </a:cubicBezTo>
                  <a:cubicBezTo>
                    <a:pt x="7595891" y="2530030"/>
                    <a:pt x="7088295" y="1120078"/>
                    <a:pt x="6108922" y="844151"/>
                  </a:cubicBezTo>
                  <a:cubicBezTo>
                    <a:pt x="5129550" y="568224"/>
                    <a:pt x="2883354" y="522124"/>
                    <a:pt x="2007926" y="733779"/>
                  </a:cubicBezTo>
                  <a:cubicBezTo>
                    <a:pt x="1132498" y="945434"/>
                    <a:pt x="938354" y="2220903"/>
                    <a:pt x="297852" y="2608752"/>
                  </a:cubicBezTo>
                </a:path>
              </a:pathLst>
            </a:custGeom>
            <a:noFill/>
            <a:ln w="50800">
              <a:solidFill>
                <a:srgbClr val="FF0000">
                  <a:alpha val="40000"/>
                </a:srgb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9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7" name="Text Box 31"/>
            <p:cNvSpPr txBox="1">
              <a:spLocks noChangeArrowheads="1"/>
            </p:cNvSpPr>
            <p:nvPr/>
          </p:nvSpPr>
          <p:spPr bwMode="auto">
            <a:xfrm>
              <a:off x="2186627" y="4865730"/>
              <a:ext cx="1896640" cy="358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118395" indent="-118395">
                <a:buAutoNum type="arabicPeriod"/>
              </a:pP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선점처리 </a:t>
              </a:r>
              <a:r>
                <a:rPr lang="en-US" altLang="ko-KR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</a:p>
            <a:p>
              <a:pPr marL="118395" indent="-118395">
                <a:buAutoNum type="arabicPeriod"/>
              </a:pP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데이터 연계 </a:t>
              </a:r>
              <a:r>
                <a:rPr lang="en-US" altLang="ko-KR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</a:t>
              </a:r>
            </a:p>
            <a:p>
              <a:pPr marL="118395" indent="-118395">
                <a:buAutoNum type="arabicPeriod"/>
              </a:pPr>
              <a:r>
                <a:rPr lang="en-US" altLang="ko-KR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2</a:t>
              </a: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번 </a:t>
              </a:r>
              <a:r>
                <a:rPr lang="ko-KR" altLang="en-US" sz="672" dirty="0" err="1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완료후</a:t>
              </a: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 </a:t>
              </a:r>
              <a:r>
                <a:rPr lang="ko-KR" altLang="en-US" sz="672" dirty="0" err="1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호연계</a:t>
              </a: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 </a:t>
              </a:r>
              <a:r>
                <a:rPr lang="en-US" altLang="ko-KR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Flow(</a:t>
              </a:r>
              <a:r>
                <a:rPr lang="ko-KR" altLang="en-US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회의통화 시도</a:t>
              </a:r>
              <a:r>
                <a:rPr lang="en-US" altLang="ko-KR" sz="672" dirty="0">
                  <a:solidFill>
                    <a:schemeClr val="accent1"/>
                  </a:solidFill>
                  <a:latin typeface="맑은 고딕" pitchFamily="50" charset="-127"/>
                  <a:ea typeface="맑은 고딕" pitchFamily="50" charset="-127"/>
                  <a:cs typeface="나눔고딕"/>
                </a:rPr>
                <a:t>)</a:t>
              </a:r>
            </a:p>
          </p:txBody>
        </p:sp>
        <p:cxnSp>
          <p:nvCxnSpPr>
            <p:cNvPr id="168" name="직선 연결선 167"/>
            <p:cNvCxnSpPr/>
            <p:nvPr/>
          </p:nvCxnSpPr>
          <p:spPr>
            <a:xfrm>
              <a:off x="6560687" y="1982578"/>
              <a:ext cx="0" cy="6478671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9" name="직사각형 168"/>
            <p:cNvSpPr>
              <a:spLocks noChangeArrowheads="1"/>
            </p:cNvSpPr>
            <p:nvPr/>
          </p:nvSpPr>
          <p:spPr bwMode="auto">
            <a:xfrm>
              <a:off x="2574766" y="1514625"/>
              <a:ext cx="3955381" cy="442435"/>
            </a:xfrm>
            <a:prstGeom prst="rect">
              <a:avLst/>
            </a:prstGeom>
            <a:gradFill>
              <a:gsLst>
                <a:gs pos="55000">
                  <a:srgbClr val="898989"/>
                </a:gs>
                <a:gs pos="0">
                  <a:srgbClr val="A7A7A7"/>
                </a:gs>
                <a:gs pos="91000">
                  <a:srgbClr val="646464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ko-KR" sz="537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0" name="직사각형 169"/>
            <p:cNvSpPr>
              <a:spLocks noChangeArrowheads="1"/>
            </p:cNvSpPr>
            <p:nvPr/>
          </p:nvSpPr>
          <p:spPr bwMode="auto">
            <a:xfrm>
              <a:off x="6594508" y="1514625"/>
              <a:ext cx="3955381" cy="442435"/>
            </a:xfrm>
            <a:prstGeom prst="rect">
              <a:avLst/>
            </a:prstGeom>
            <a:gradFill>
              <a:gsLst>
                <a:gs pos="55000">
                  <a:srgbClr val="898989"/>
                </a:gs>
                <a:gs pos="0">
                  <a:srgbClr val="A7A7A7"/>
                </a:gs>
                <a:gs pos="91000">
                  <a:srgbClr val="646464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ko-KR" sz="537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1" name="직사각형 170"/>
            <p:cNvSpPr>
              <a:spLocks noChangeArrowheads="1"/>
            </p:cNvSpPr>
            <p:nvPr/>
          </p:nvSpPr>
          <p:spPr bwMode="auto">
            <a:xfrm>
              <a:off x="10614248" y="1514625"/>
              <a:ext cx="3955381" cy="442435"/>
            </a:xfrm>
            <a:prstGeom prst="rect">
              <a:avLst/>
            </a:prstGeom>
            <a:gradFill>
              <a:gsLst>
                <a:gs pos="55000">
                  <a:srgbClr val="898989"/>
                </a:gs>
                <a:gs pos="0">
                  <a:srgbClr val="A7A7A7"/>
                </a:gs>
                <a:gs pos="91000">
                  <a:srgbClr val="646464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1435" tIns="30717" rIns="61435" bIns="30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altLang="ko-KR" sz="537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2" name="Text Box 176"/>
            <p:cNvSpPr txBox="1">
              <a:spLocks noChangeArrowheads="1"/>
            </p:cNvSpPr>
            <p:nvPr/>
          </p:nvSpPr>
          <p:spPr bwMode="gray">
            <a:xfrm>
              <a:off x="4156921" y="1675419"/>
              <a:ext cx="791073" cy="119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9DC5E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lvl1pPr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fontAlgn="ctr" hangingPunct="1">
                <a:spcBef>
                  <a:spcPts val="67"/>
                </a:spcBef>
                <a:spcAft>
                  <a:spcPts val="67"/>
                </a:spcAft>
                <a:buClr>
                  <a:srgbClr val="808080"/>
                </a:buClr>
              </a:pPr>
              <a:r>
                <a:rPr lang="ko-KR" altLang="en-US" sz="672" spc="-34" baseline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  <a:cs typeface="ollehche_v2" pitchFamily="18" charset="-127"/>
                </a:rPr>
                <a:t>신고전화 </a:t>
              </a:r>
              <a:r>
                <a:rPr lang="ko-KR" altLang="en-US" sz="672" spc="-34" baseline="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  <a:cs typeface="ollehche_v2" pitchFamily="18" charset="-127"/>
                </a:rPr>
                <a:t>접수기관</a:t>
              </a:r>
            </a:p>
          </p:txBody>
        </p:sp>
        <p:sp>
          <p:nvSpPr>
            <p:cNvPr id="173" name="Text Box 176"/>
            <p:cNvSpPr txBox="1">
              <a:spLocks noChangeArrowheads="1"/>
            </p:cNvSpPr>
            <p:nvPr/>
          </p:nvSpPr>
          <p:spPr bwMode="gray">
            <a:xfrm>
              <a:off x="8286868" y="1675419"/>
              <a:ext cx="570660" cy="119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9DC5E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lvl1pPr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fontAlgn="ctr" hangingPunct="1">
                <a:spcBef>
                  <a:spcPts val="67"/>
                </a:spcBef>
                <a:spcAft>
                  <a:spcPts val="67"/>
                </a:spcAft>
                <a:buClr>
                  <a:srgbClr val="808080"/>
                </a:buClr>
              </a:pPr>
              <a:r>
                <a:rPr lang="ko-KR" altLang="en-US" sz="672" spc="-34" baseline="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  <a:cs typeface="ollehche_v2" pitchFamily="18" charset="-127"/>
                </a:rPr>
                <a:t>공동관리센터</a:t>
              </a:r>
            </a:p>
          </p:txBody>
        </p:sp>
        <p:sp>
          <p:nvSpPr>
            <p:cNvPr id="174" name="Text Box 176"/>
            <p:cNvSpPr txBox="1">
              <a:spLocks noChangeArrowheads="1"/>
            </p:cNvSpPr>
            <p:nvPr/>
          </p:nvSpPr>
          <p:spPr bwMode="gray">
            <a:xfrm>
              <a:off x="12086197" y="1675419"/>
              <a:ext cx="1011487" cy="119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9DC5E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>
              <a:lvl1pPr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000" baseline="-250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fontAlgn="ctr" hangingPunct="1">
                <a:spcBef>
                  <a:spcPts val="67"/>
                </a:spcBef>
                <a:spcAft>
                  <a:spcPts val="67"/>
                </a:spcAft>
                <a:buClr>
                  <a:srgbClr val="808080"/>
                </a:buClr>
              </a:pPr>
              <a:r>
                <a:rPr lang="ko-KR" altLang="en-US" sz="672" spc="-34" baseline="0" dirty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  <a:cs typeface="ollehche_v2" pitchFamily="18" charset="-127"/>
                </a:rPr>
                <a:t>경찰 신고전화 이관기관</a:t>
              </a:r>
            </a:p>
          </p:txBody>
        </p:sp>
      </p:grpSp>
      <p:sp>
        <p:nvSpPr>
          <p:cNvPr id="179" name="TextBox 178">
            <a:hlinkClick r:id="" action="ppaction://noaction"/>
            <a:extLst>
              <a:ext uri="{FF2B5EF4-FFF2-40B4-BE49-F238E27FC236}">
                <a16:creationId xmlns:a16="http://schemas.microsoft.com/office/drawing/2014/main" id="{48BB0DA9-FA7F-2ADC-0631-109435382F3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D7D52327-4560-B330-4D9E-6749F6410BB6}"/>
              </a:ext>
            </a:extLst>
          </p:cNvPr>
          <p:cNvSpPr txBox="1"/>
          <p:nvPr/>
        </p:nvSpPr>
        <p:spPr>
          <a:xfrm>
            <a:off x="335359" y="467380"/>
            <a:ext cx="3240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긴급신고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호연계</a:t>
            </a:r>
            <a:endParaRPr lang="ko-KR" altLang="en-US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FE6FC3CA-D0AC-D66F-BB02-AA46E27142ED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</p:spTree>
    <p:extLst>
      <p:ext uri="{BB962C8B-B14F-4D97-AF65-F5344CB8AC3E}">
        <p14:creationId xmlns:p14="http://schemas.microsoft.com/office/powerpoint/2010/main" val="29319582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474FF17B-F3FC-7EE1-A3F9-42A6A8330ABF}"/>
              </a:ext>
            </a:extLst>
          </p:cNvPr>
          <p:cNvGrpSpPr/>
          <p:nvPr/>
        </p:nvGrpSpPr>
        <p:grpSpPr>
          <a:xfrm>
            <a:off x="359158" y="1042379"/>
            <a:ext cx="11473555" cy="5698990"/>
            <a:chOff x="2552113" y="1674166"/>
            <a:chExt cx="12068352" cy="5994429"/>
          </a:xfrm>
        </p:grpSpPr>
        <p:cxnSp>
          <p:nvCxnSpPr>
            <p:cNvPr id="62" name="직선 화살표 연결선 61"/>
            <p:cNvCxnSpPr/>
            <p:nvPr/>
          </p:nvCxnSpPr>
          <p:spPr>
            <a:xfrm>
              <a:off x="3687648" y="4155801"/>
              <a:ext cx="652076" cy="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63" name="그룹 62"/>
            <p:cNvGrpSpPr/>
            <p:nvPr/>
          </p:nvGrpSpPr>
          <p:grpSpPr>
            <a:xfrm>
              <a:off x="3160328" y="3757845"/>
              <a:ext cx="686002" cy="670588"/>
              <a:chOff x="572348" y="2689933"/>
              <a:chExt cx="531510" cy="519567"/>
            </a:xfrm>
          </p:grpSpPr>
          <p:sp>
            <p:nvSpPr>
              <p:cNvPr id="64" name="Oval 1038"/>
              <p:cNvSpPr>
                <a:spLocks noChangeArrowheads="1"/>
              </p:cNvSpPr>
              <p:nvPr/>
            </p:nvSpPr>
            <p:spPr bwMode="gray">
              <a:xfrm>
                <a:off x="572348" y="2689933"/>
                <a:ext cx="531510" cy="51956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sp>
            <p:nvSpPr>
              <p:cNvPr id="65" name="Freeform 7"/>
              <p:cNvSpPr>
                <a:spLocks noChangeAspect="1" noEditPoints="1"/>
              </p:cNvSpPr>
              <p:nvPr/>
            </p:nvSpPr>
            <p:spPr bwMode="auto">
              <a:xfrm>
                <a:off x="649335" y="2798571"/>
                <a:ext cx="384071" cy="281926"/>
              </a:xfrm>
              <a:custGeom>
                <a:avLst/>
                <a:gdLst>
                  <a:gd name="T0" fmla="*/ 2388 w 3323"/>
                  <a:gd name="T1" fmla="*/ 1693 h 2526"/>
                  <a:gd name="T2" fmla="*/ 2403 w 3323"/>
                  <a:gd name="T3" fmla="*/ 1832 h 2526"/>
                  <a:gd name="T4" fmla="*/ 2592 w 3323"/>
                  <a:gd name="T5" fmla="*/ 2092 h 2526"/>
                  <a:gd name="T6" fmla="*/ 2852 w 3323"/>
                  <a:gd name="T7" fmla="*/ 2280 h 2526"/>
                  <a:gd name="T8" fmla="*/ 2991 w 3323"/>
                  <a:gd name="T9" fmla="*/ 2296 h 2526"/>
                  <a:gd name="T10" fmla="*/ 3122 w 3323"/>
                  <a:gd name="T11" fmla="*/ 2189 h 2526"/>
                  <a:gd name="T12" fmla="*/ 2860 w 3323"/>
                  <a:gd name="T13" fmla="*/ 2102 h 2526"/>
                  <a:gd name="T14" fmla="*/ 2748 w 3323"/>
                  <a:gd name="T15" fmla="*/ 2039 h 2526"/>
                  <a:gd name="T16" fmla="*/ 2593 w 3323"/>
                  <a:gd name="T17" fmla="*/ 1854 h 2526"/>
                  <a:gd name="T18" fmla="*/ 2665 w 3323"/>
                  <a:gd name="T19" fmla="*/ 1748 h 2526"/>
                  <a:gd name="T20" fmla="*/ 2797 w 3323"/>
                  <a:gd name="T21" fmla="*/ 1349 h 2526"/>
                  <a:gd name="T22" fmla="*/ 3189 w 3323"/>
                  <a:gd name="T23" fmla="*/ 1560 h 2526"/>
                  <a:gd name="T24" fmla="*/ 3320 w 3323"/>
                  <a:gd name="T25" fmla="*/ 1992 h 2526"/>
                  <a:gd name="T26" fmla="*/ 3109 w 3323"/>
                  <a:gd name="T27" fmla="*/ 2386 h 2526"/>
                  <a:gd name="T28" fmla="*/ 2677 w 3323"/>
                  <a:gd name="T29" fmla="*/ 2517 h 2526"/>
                  <a:gd name="T30" fmla="*/ 2284 w 3323"/>
                  <a:gd name="T31" fmla="*/ 2306 h 2526"/>
                  <a:gd name="T32" fmla="*/ 2153 w 3323"/>
                  <a:gd name="T33" fmla="*/ 1872 h 2526"/>
                  <a:gd name="T34" fmla="*/ 2364 w 3323"/>
                  <a:gd name="T35" fmla="*/ 1480 h 2526"/>
                  <a:gd name="T36" fmla="*/ 1376 w 3323"/>
                  <a:gd name="T37" fmla="*/ 0 h 2526"/>
                  <a:gd name="T38" fmla="*/ 1492 w 3323"/>
                  <a:gd name="T39" fmla="*/ 122 h 2526"/>
                  <a:gd name="T40" fmla="*/ 1701 w 3323"/>
                  <a:gd name="T41" fmla="*/ 219 h 2526"/>
                  <a:gd name="T42" fmla="*/ 1774 w 3323"/>
                  <a:gd name="T43" fmla="*/ 306 h 2526"/>
                  <a:gd name="T44" fmla="*/ 1877 w 3323"/>
                  <a:gd name="T45" fmla="*/ 597 h 2526"/>
                  <a:gd name="T46" fmla="*/ 1837 w 3323"/>
                  <a:gd name="T47" fmla="*/ 824 h 2526"/>
                  <a:gd name="T48" fmla="*/ 1863 w 3323"/>
                  <a:gd name="T49" fmla="*/ 926 h 2526"/>
                  <a:gd name="T50" fmla="*/ 1829 w 3323"/>
                  <a:gd name="T51" fmla="*/ 1059 h 2526"/>
                  <a:gd name="T52" fmla="*/ 1730 w 3323"/>
                  <a:gd name="T53" fmla="*/ 1257 h 2526"/>
                  <a:gd name="T54" fmla="*/ 1632 w 3323"/>
                  <a:gd name="T55" fmla="*/ 1487 h 2526"/>
                  <a:gd name="T56" fmla="*/ 1476 w 3323"/>
                  <a:gd name="T57" fmla="*/ 1767 h 2526"/>
                  <a:gd name="T58" fmla="*/ 1470 w 3323"/>
                  <a:gd name="T59" fmla="*/ 1839 h 2526"/>
                  <a:gd name="T60" fmla="*/ 1607 w 3323"/>
                  <a:gd name="T61" fmla="*/ 1914 h 2526"/>
                  <a:gd name="T62" fmla="*/ 1690 w 3323"/>
                  <a:gd name="T63" fmla="*/ 1989 h 2526"/>
                  <a:gd name="T64" fmla="*/ 1733 w 3323"/>
                  <a:gd name="T65" fmla="*/ 1733 h 2526"/>
                  <a:gd name="T66" fmla="*/ 1743 w 3323"/>
                  <a:gd name="T67" fmla="*/ 1590 h 2526"/>
                  <a:gd name="T68" fmla="*/ 1824 w 3323"/>
                  <a:gd name="T69" fmla="*/ 1624 h 2526"/>
                  <a:gd name="T70" fmla="*/ 2009 w 3323"/>
                  <a:gd name="T71" fmla="*/ 1878 h 2526"/>
                  <a:gd name="T72" fmla="*/ 2136 w 3323"/>
                  <a:gd name="T73" fmla="*/ 2349 h 2526"/>
                  <a:gd name="T74" fmla="*/ 19 w 3323"/>
                  <a:gd name="T75" fmla="*/ 2431 h 2526"/>
                  <a:gd name="T76" fmla="*/ 155 w 3323"/>
                  <a:gd name="T77" fmla="*/ 2007 h 2526"/>
                  <a:gd name="T78" fmla="*/ 276 w 3323"/>
                  <a:gd name="T79" fmla="*/ 1841 h 2526"/>
                  <a:gd name="T80" fmla="*/ 435 w 3323"/>
                  <a:gd name="T81" fmla="*/ 1757 h 2526"/>
                  <a:gd name="T82" fmla="*/ 653 w 3323"/>
                  <a:gd name="T83" fmla="*/ 1676 h 2526"/>
                  <a:gd name="T84" fmla="*/ 832 w 3323"/>
                  <a:gd name="T85" fmla="*/ 1627 h 2526"/>
                  <a:gd name="T86" fmla="*/ 862 w 3323"/>
                  <a:gd name="T87" fmla="*/ 1905 h 2526"/>
                  <a:gd name="T88" fmla="*/ 908 w 3323"/>
                  <a:gd name="T89" fmla="*/ 1994 h 2526"/>
                  <a:gd name="T90" fmla="*/ 1072 w 3323"/>
                  <a:gd name="T91" fmla="*/ 1845 h 2526"/>
                  <a:gd name="T92" fmla="*/ 1111 w 3323"/>
                  <a:gd name="T93" fmla="*/ 1844 h 2526"/>
                  <a:gd name="T94" fmla="*/ 1156 w 3323"/>
                  <a:gd name="T95" fmla="*/ 1861 h 2526"/>
                  <a:gd name="T96" fmla="*/ 1162 w 3323"/>
                  <a:gd name="T97" fmla="*/ 1863 h 2526"/>
                  <a:gd name="T98" fmla="*/ 1070 w 3323"/>
                  <a:gd name="T99" fmla="*/ 1742 h 2526"/>
                  <a:gd name="T100" fmla="*/ 940 w 3323"/>
                  <a:gd name="T101" fmla="*/ 1481 h 2526"/>
                  <a:gd name="T102" fmla="*/ 924 w 3323"/>
                  <a:gd name="T103" fmla="*/ 1374 h 2526"/>
                  <a:gd name="T104" fmla="*/ 780 w 3323"/>
                  <a:gd name="T105" fmla="*/ 1102 h 2526"/>
                  <a:gd name="T106" fmla="*/ 737 w 3323"/>
                  <a:gd name="T107" fmla="*/ 971 h 2526"/>
                  <a:gd name="T108" fmla="*/ 753 w 3323"/>
                  <a:gd name="T109" fmla="*/ 833 h 2526"/>
                  <a:gd name="T110" fmla="*/ 740 w 3323"/>
                  <a:gd name="T111" fmla="*/ 591 h 2526"/>
                  <a:gd name="T112" fmla="*/ 754 w 3323"/>
                  <a:gd name="T113" fmla="*/ 438 h 2526"/>
                  <a:gd name="T114" fmla="*/ 883 w 3323"/>
                  <a:gd name="T115" fmla="*/ 232 h 2526"/>
                  <a:gd name="T116" fmla="*/ 1085 w 3323"/>
                  <a:gd name="T117" fmla="*/ 91 h 2526"/>
                  <a:gd name="T118" fmla="*/ 1179 w 3323"/>
                  <a:gd name="T119" fmla="*/ 76 h 2526"/>
                  <a:gd name="T120" fmla="*/ 1225 w 3323"/>
                  <a:gd name="T121" fmla="*/ 91 h 2526"/>
                  <a:gd name="T122" fmla="*/ 1278 w 3323"/>
                  <a:gd name="T123" fmla="*/ 80 h 2526"/>
                  <a:gd name="T124" fmla="*/ 1350 w 3323"/>
                  <a:gd name="T125" fmla="*/ 6 h 2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323" h="2526">
                    <a:moveTo>
                      <a:pt x="2488" y="1561"/>
                    </a:moveTo>
                    <a:lnTo>
                      <a:pt x="2482" y="1565"/>
                    </a:lnTo>
                    <a:lnTo>
                      <a:pt x="2444" y="1603"/>
                    </a:lnTo>
                    <a:lnTo>
                      <a:pt x="2444" y="1603"/>
                    </a:lnTo>
                    <a:lnTo>
                      <a:pt x="2423" y="1626"/>
                    </a:lnTo>
                    <a:lnTo>
                      <a:pt x="2408" y="1648"/>
                    </a:lnTo>
                    <a:lnTo>
                      <a:pt x="2396" y="1672"/>
                    </a:lnTo>
                    <a:lnTo>
                      <a:pt x="2388" y="1693"/>
                    </a:lnTo>
                    <a:lnTo>
                      <a:pt x="2382" y="1712"/>
                    </a:lnTo>
                    <a:lnTo>
                      <a:pt x="2378" y="1729"/>
                    </a:lnTo>
                    <a:lnTo>
                      <a:pt x="2376" y="1742"/>
                    </a:lnTo>
                    <a:lnTo>
                      <a:pt x="2375" y="1750"/>
                    </a:lnTo>
                    <a:lnTo>
                      <a:pt x="2375" y="1753"/>
                    </a:lnTo>
                    <a:lnTo>
                      <a:pt x="2381" y="1776"/>
                    </a:lnTo>
                    <a:lnTo>
                      <a:pt x="2391" y="1803"/>
                    </a:lnTo>
                    <a:lnTo>
                      <a:pt x="2403" y="1832"/>
                    </a:lnTo>
                    <a:lnTo>
                      <a:pt x="2419" y="1863"/>
                    </a:lnTo>
                    <a:lnTo>
                      <a:pt x="2438" y="1896"/>
                    </a:lnTo>
                    <a:lnTo>
                      <a:pt x="2459" y="1928"/>
                    </a:lnTo>
                    <a:lnTo>
                      <a:pt x="2482" y="1962"/>
                    </a:lnTo>
                    <a:lnTo>
                      <a:pt x="2507" y="1995"/>
                    </a:lnTo>
                    <a:lnTo>
                      <a:pt x="2534" y="2029"/>
                    </a:lnTo>
                    <a:lnTo>
                      <a:pt x="2563" y="2061"/>
                    </a:lnTo>
                    <a:lnTo>
                      <a:pt x="2592" y="2092"/>
                    </a:lnTo>
                    <a:lnTo>
                      <a:pt x="2623" y="2121"/>
                    </a:lnTo>
                    <a:lnTo>
                      <a:pt x="2655" y="2150"/>
                    </a:lnTo>
                    <a:lnTo>
                      <a:pt x="2689" y="2177"/>
                    </a:lnTo>
                    <a:lnTo>
                      <a:pt x="2722" y="2202"/>
                    </a:lnTo>
                    <a:lnTo>
                      <a:pt x="2755" y="2225"/>
                    </a:lnTo>
                    <a:lnTo>
                      <a:pt x="2788" y="2246"/>
                    </a:lnTo>
                    <a:lnTo>
                      <a:pt x="2821" y="2265"/>
                    </a:lnTo>
                    <a:lnTo>
                      <a:pt x="2852" y="2280"/>
                    </a:lnTo>
                    <a:lnTo>
                      <a:pt x="2880" y="2293"/>
                    </a:lnTo>
                    <a:lnTo>
                      <a:pt x="2907" y="2303"/>
                    </a:lnTo>
                    <a:lnTo>
                      <a:pt x="2931" y="2309"/>
                    </a:lnTo>
                    <a:lnTo>
                      <a:pt x="2934" y="2309"/>
                    </a:lnTo>
                    <a:lnTo>
                      <a:pt x="2942" y="2308"/>
                    </a:lnTo>
                    <a:lnTo>
                      <a:pt x="2955" y="2306"/>
                    </a:lnTo>
                    <a:lnTo>
                      <a:pt x="2971" y="2302"/>
                    </a:lnTo>
                    <a:lnTo>
                      <a:pt x="2991" y="2296"/>
                    </a:lnTo>
                    <a:lnTo>
                      <a:pt x="3012" y="2287"/>
                    </a:lnTo>
                    <a:lnTo>
                      <a:pt x="3035" y="2276"/>
                    </a:lnTo>
                    <a:lnTo>
                      <a:pt x="3058" y="2260"/>
                    </a:lnTo>
                    <a:lnTo>
                      <a:pt x="3080" y="2241"/>
                    </a:lnTo>
                    <a:lnTo>
                      <a:pt x="3080" y="2241"/>
                    </a:lnTo>
                    <a:lnTo>
                      <a:pt x="3119" y="2202"/>
                    </a:lnTo>
                    <a:lnTo>
                      <a:pt x="3122" y="2196"/>
                    </a:lnTo>
                    <a:lnTo>
                      <a:pt x="3122" y="2189"/>
                    </a:lnTo>
                    <a:lnTo>
                      <a:pt x="3119" y="2183"/>
                    </a:lnTo>
                    <a:lnTo>
                      <a:pt x="2954" y="2018"/>
                    </a:lnTo>
                    <a:lnTo>
                      <a:pt x="2948" y="2015"/>
                    </a:lnTo>
                    <a:lnTo>
                      <a:pt x="2942" y="2015"/>
                    </a:lnTo>
                    <a:lnTo>
                      <a:pt x="2936" y="2018"/>
                    </a:lnTo>
                    <a:lnTo>
                      <a:pt x="2896" y="2057"/>
                    </a:lnTo>
                    <a:lnTo>
                      <a:pt x="2896" y="2057"/>
                    </a:lnTo>
                    <a:lnTo>
                      <a:pt x="2860" y="2102"/>
                    </a:lnTo>
                    <a:lnTo>
                      <a:pt x="2858" y="2102"/>
                    </a:lnTo>
                    <a:lnTo>
                      <a:pt x="2852" y="2100"/>
                    </a:lnTo>
                    <a:lnTo>
                      <a:pt x="2843" y="2096"/>
                    </a:lnTo>
                    <a:lnTo>
                      <a:pt x="2830" y="2091"/>
                    </a:lnTo>
                    <a:lnTo>
                      <a:pt x="2814" y="2083"/>
                    </a:lnTo>
                    <a:lnTo>
                      <a:pt x="2795" y="2072"/>
                    </a:lnTo>
                    <a:lnTo>
                      <a:pt x="2772" y="2057"/>
                    </a:lnTo>
                    <a:lnTo>
                      <a:pt x="2748" y="2039"/>
                    </a:lnTo>
                    <a:lnTo>
                      <a:pt x="2722" y="2017"/>
                    </a:lnTo>
                    <a:lnTo>
                      <a:pt x="2694" y="1990"/>
                    </a:lnTo>
                    <a:lnTo>
                      <a:pt x="2666" y="1962"/>
                    </a:lnTo>
                    <a:lnTo>
                      <a:pt x="2644" y="1936"/>
                    </a:lnTo>
                    <a:lnTo>
                      <a:pt x="2626" y="1912"/>
                    </a:lnTo>
                    <a:lnTo>
                      <a:pt x="2612" y="1889"/>
                    </a:lnTo>
                    <a:lnTo>
                      <a:pt x="2601" y="1870"/>
                    </a:lnTo>
                    <a:lnTo>
                      <a:pt x="2593" y="1854"/>
                    </a:lnTo>
                    <a:lnTo>
                      <a:pt x="2587" y="1841"/>
                    </a:lnTo>
                    <a:lnTo>
                      <a:pt x="2584" y="1831"/>
                    </a:lnTo>
                    <a:lnTo>
                      <a:pt x="2582" y="1826"/>
                    </a:lnTo>
                    <a:lnTo>
                      <a:pt x="2582" y="1824"/>
                    </a:lnTo>
                    <a:lnTo>
                      <a:pt x="2627" y="1787"/>
                    </a:lnTo>
                    <a:lnTo>
                      <a:pt x="2627" y="1787"/>
                    </a:lnTo>
                    <a:lnTo>
                      <a:pt x="2628" y="1786"/>
                    </a:lnTo>
                    <a:lnTo>
                      <a:pt x="2665" y="1748"/>
                    </a:lnTo>
                    <a:lnTo>
                      <a:pt x="2669" y="1742"/>
                    </a:lnTo>
                    <a:lnTo>
                      <a:pt x="2669" y="1735"/>
                    </a:lnTo>
                    <a:lnTo>
                      <a:pt x="2665" y="1729"/>
                    </a:lnTo>
                    <a:lnTo>
                      <a:pt x="2501" y="1565"/>
                    </a:lnTo>
                    <a:lnTo>
                      <a:pt x="2495" y="1561"/>
                    </a:lnTo>
                    <a:lnTo>
                      <a:pt x="2488" y="1561"/>
                    </a:lnTo>
                    <a:close/>
                    <a:moveTo>
                      <a:pt x="2736" y="1346"/>
                    </a:moveTo>
                    <a:lnTo>
                      <a:pt x="2797" y="1349"/>
                    </a:lnTo>
                    <a:lnTo>
                      <a:pt x="2855" y="1358"/>
                    </a:lnTo>
                    <a:lnTo>
                      <a:pt x="2910" y="1373"/>
                    </a:lnTo>
                    <a:lnTo>
                      <a:pt x="2965" y="1392"/>
                    </a:lnTo>
                    <a:lnTo>
                      <a:pt x="3016" y="1417"/>
                    </a:lnTo>
                    <a:lnTo>
                      <a:pt x="3065" y="1447"/>
                    </a:lnTo>
                    <a:lnTo>
                      <a:pt x="3109" y="1480"/>
                    </a:lnTo>
                    <a:lnTo>
                      <a:pt x="3152" y="1518"/>
                    </a:lnTo>
                    <a:lnTo>
                      <a:pt x="3189" y="1560"/>
                    </a:lnTo>
                    <a:lnTo>
                      <a:pt x="3223" y="1605"/>
                    </a:lnTo>
                    <a:lnTo>
                      <a:pt x="3252" y="1653"/>
                    </a:lnTo>
                    <a:lnTo>
                      <a:pt x="3277" y="1705"/>
                    </a:lnTo>
                    <a:lnTo>
                      <a:pt x="3297" y="1758"/>
                    </a:lnTo>
                    <a:lnTo>
                      <a:pt x="3311" y="1815"/>
                    </a:lnTo>
                    <a:lnTo>
                      <a:pt x="3320" y="1872"/>
                    </a:lnTo>
                    <a:lnTo>
                      <a:pt x="3323" y="1933"/>
                    </a:lnTo>
                    <a:lnTo>
                      <a:pt x="3320" y="1992"/>
                    </a:lnTo>
                    <a:lnTo>
                      <a:pt x="3311" y="2051"/>
                    </a:lnTo>
                    <a:lnTo>
                      <a:pt x="3297" y="2107"/>
                    </a:lnTo>
                    <a:lnTo>
                      <a:pt x="3277" y="2161"/>
                    </a:lnTo>
                    <a:lnTo>
                      <a:pt x="3252" y="2212"/>
                    </a:lnTo>
                    <a:lnTo>
                      <a:pt x="3223" y="2261"/>
                    </a:lnTo>
                    <a:lnTo>
                      <a:pt x="3189" y="2306"/>
                    </a:lnTo>
                    <a:lnTo>
                      <a:pt x="3152" y="2347"/>
                    </a:lnTo>
                    <a:lnTo>
                      <a:pt x="3109" y="2386"/>
                    </a:lnTo>
                    <a:lnTo>
                      <a:pt x="3065" y="2419"/>
                    </a:lnTo>
                    <a:lnTo>
                      <a:pt x="3016" y="2448"/>
                    </a:lnTo>
                    <a:lnTo>
                      <a:pt x="2965" y="2474"/>
                    </a:lnTo>
                    <a:lnTo>
                      <a:pt x="2910" y="2494"/>
                    </a:lnTo>
                    <a:lnTo>
                      <a:pt x="2855" y="2508"/>
                    </a:lnTo>
                    <a:lnTo>
                      <a:pt x="2797" y="2517"/>
                    </a:lnTo>
                    <a:lnTo>
                      <a:pt x="2736" y="2520"/>
                    </a:lnTo>
                    <a:lnTo>
                      <a:pt x="2677" y="2517"/>
                    </a:lnTo>
                    <a:lnTo>
                      <a:pt x="2618" y="2508"/>
                    </a:lnTo>
                    <a:lnTo>
                      <a:pt x="2563" y="2494"/>
                    </a:lnTo>
                    <a:lnTo>
                      <a:pt x="2508" y="2474"/>
                    </a:lnTo>
                    <a:lnTo>
                      <a:pt x="2457" y="2448"/>
                    </a:lnTo>
                    <a:lnTo>
                      <a:pt x="2408" y="2419"/>
                    </a:lnTo>
                    <a:lnTo>
                      <a:pt x="2364" y="2386"/>
                    </a:lnTo>
                    <a:lnTo>
                      <a:pt x="2322" y="2347"/>
                    </a:lnTo>
                    <a:lnTo>
                      <a:pt x="2284" y="2306"/>
                    </a:lnTo>
                    <a:lnTo>
                      <a:pt x="2250" y="2261"/>
                    </a:lnTo>
                    <a:lnTo>
                      <a:pt x="2221" y="2212"/>
                    </a:lnTo>
                    <a:lnTo>
                      <a:pt x="2195" y="2161"/>
                    </a:lnTo>
                    <a:lnTo>
                      <a:pt x="2176" y="2107"/>
                    </a:lnTo>
                    <a:lnTo>
                      <a:pt x="2161" y="2051"/>
                    </a:lnTo>
                    <a:lnTo>
                      <a:pt x="2153" y="1992"/>
                    </a:lnTo>
                    <a:lnTo>
                      <a:pt x="2150" y="1933"/>
                    </a:lnTo>
                    <a:lnTo>
                      <a:pt x="2153" y="1872"/>
                    </a:lnTo>
                    <a:lnTo>
                      <a:pt x="2161" y="1815"/>
                    </a:lnTo>
                    <a:lnTo>
                      <a:pt x="2176" y="1758"/>
                    </a:lnTo>
                    <a:lnTo>
                      <a:pt x="2195" y="1705"/>
                    </a:lnTo>
                    <a:lnTo>
                      <a:pt x="2221" y="1653"/>
                    </a:lnTo>
                    <a:lnTo>
                      <a:pt x="2250" y="1605"/>
                    </a:lnTo>
                    <a:lnTo>
                      <a:pt x="2284" y="1560"/>
                    </a:lnTo>
                    <a:lnTo>
                      <a:pt x="2322" y="1518"/>
                    </a:lnTo>
                    <a:lnTo>
                      <a:pt x="2364" y="1480"/>
                    </a:lnTo>
                    <a:lnTo>
                      <a:pt x="2408" y="1447"/>
                    </a:lnTo>
                    <a:lnTo>
                      <a:pt x="2457" y="1417"/>
                    </a:lnTo>
                    <a:lnTo>
                      <a:pt x="2508" y="1392"/>
                    </a:lnTo>
                    <a:lnTo>
                      <a:pt x="2563" y="1373"/>
                    </a:lnTo>
                    <a:lnTo>
                      <a:pt x="2618" y="1358"/>
                    </a:lnTo>
                    <a:lnTo>
                      <a:pt x="2677" y="1349"/>
                    </a:lnTo>
                    <a:lnTo>
                      <a:pt x="2736" y="1346"/>
                    </a:lnTo>
                    <a:close/>
                    <a:moveTo>
                      <a:pt x="1376" y="0"/>
                    </a:moveTo>
                    <a:lnTo>
                      <a:pt x="1387" y="26"/>
                    </a:lnTo>
                    <a:lnTo>
                      <a:pt x="1401" y="49"/>
                    </a:lnTo>
                    <a:lnTo>
                      <a:pt x="1417" y="69"/>
                    </a:lnTo>
                    <a:lnTo>
                      <a:pt x="1433" y="86"/>
                    </a:lnTo>
                    <a:lnTo>
                      <a:pt x="1450" y="99"/>
                    </a:lnTo>
                    <a:lnTo>
                      <a:pt x="1466" y="109"/>
                    </a:lnTo>
                    <a:lnTo>
                      <a:pt x="1480" y="117"/>
                    </a:lnTo>
                    <a:lnTo>
                      <a:pt x="1492" y="122"/>
                    </a:lnTo>
                    <a:lnTo>
                      <a:pt x="1499" y="125"/>
                    </a:lnTo>
                    <a:lnTo>
                      <a:pt x="1502" y="126"/>
                    </a:lnTo>
                    <a:lnTo>
                      <a:pt x="1546" y="139"/>
                    </a:lnTo>
                    <a:lnTo>
                      <a:pt x="1586" y="153"/>
                    </a:lnTo>
                    <a:lnTo>
                      <a:pt x="1622" y="168"/>
                    </a:lnTo>
                    <a:lnTo>
                      <a:pt x="1652" y="186"/>
                    </a:lnTo>
                    <a:lnTo>
                      <a:pt x="1679" y="202"/>
                    </a:lnTo>
                    <a:lnTo>
                      <a:pt x="1701" y="219"/>
                    </a:lnTo>
                    <a:lnTo>
                      <a:pt x="1720" y="236"/>
                    </a:lnTo>
                    <a:lnTo>
                      <a:pt x="1737" y="252"/>
                    </a:lnTo>
                    <a:lnTo>
                      <a:pt x="1749" y="266"/>
                    </a:lnTo>
                    <a:lnTo>
                      <a:pt x="1759" y="279"/>
                    </a:lnTo>
                    <a:lnTo>
                      <a:pt x="1766" y="291"/>
                    </a:lnTo>
                    <a:lnTo>
                      <a:pt x="1771" y="299"/>
                    </a:lnTo>
                    <a:lnTo>
                      <a:pt x="1774" y="305"/>
                    </a:lnTo>
                    <a:lnTo>
                      <a:pt x="1774" y="306"/>
                    </a:lnTo>
                    <a:lnTo>
                      <a:pt x="1801" y="339"/>
                    </a:lnTo>
                    <a:lnTo>
                      <a:pt x="1823" y="373"/>
                    </a:lnTo>
                    <a:lnTo>
                      <a:pt x="1841" y="410"/>
                    </a:lnTo>
                    <a:lnTo>
                      <a:pt x="1856" y="447"/>
                    </a:lnTo>
                    <a:lnTo>
                      <a:pt x="1865" y="484"/>
                    </a:lnTo>
                    <a:lnTo>
                      <a:pt x="1872" y="523"/>
                    </a:lnTo>
                    <a:lnTo>
                      <a:pt x="1876" y="560"/>
                    </a:lnTo>
                    <a:lnTo>
                      <a:pt x="1877" y="597"/>
                    </a:lnTo>
                    <a:lnTo>
                      <a:pt x="1876" y="633"/>
                    </a:lnTo>
                    <a:lnTo>
                      <a:pt x="1873" y="668"/>
                    </a:lnTo>
                    <a:lnTo>
                      <a:pt x="1869" y="701"/>
                    </a:lnTo>
                    <a:lnTo>
                      <a:pt x="1863" y="731"/>
                    </a:lnTo>
                    <a:lnTo>
                      <a:pt x="1857" y="760"/>
                    </a:lnTo>
                    <a:lnTo>
                      <a:pt x="1851" y="785"/>
                    </a:lnTo>
                    <a:lnTo>
                      <a:pt x="1844" y="806"/>
                    </a:lnTo>
                    <a:lnTo>
                      <a:pt x="1837" y="824"/>
                    </a:lnTo>
                    <a:lnTo>
                      <a:pt x="1844" y="833"/>
                    </a:lnTo>
                    <a:lnTo>
                      <a:pt x="1849" y="842"/>
                    </a:lnTo>
                    <a:lnTo>
                      <a:pt x="1854" y="851"/>
                    </a:lnTo>
                    <a:lnTo>
                      <a:pt x="1858" y="863"/>
                    </a:lnTo>
                    <a:lnTo>
                      <a:pt x="1861" y="876"/>
                    </a:lnTo>
                    <a:lnTo>
                      <a:pt x="1864" y="890"/>
                    </a:lnTo>
                    <a:lnTo>
                      <a:pt x="1864" y="907"/>
                    </a:lnTo>
                    <a:lnTo>
                      <a:pt x="1863" y="926"/>
                    </a:lnTo>
                    <a:lnTo>
                      <a:pt x="1861" y="948"/>
                    </a:lnTo>
                    <a:lnTo>
                      <a:pt x="1856" y="974"/>
                    </a:lnTo>
                    <a:lnTo>
                      <a:pt x="1848" y="1004"/>
                    </a:lnTo>
                    <a:lnTo>
                      <a:pt x="1848" y="1007"/>
                    </a:lnTo>
                    <a:lnTo>
                      <a:pt x="1845" y="1015"/>
                    </a:lnTo>
                    <a:lnTo>
                      <a:pt x="1841" y="1026"/>
                    </a:lnTo>
                    <a:lnTo>
                      <a:pt x="1835" y="1041"/>
                    </a:lnTo>
                    <a:lnTo>
                      <a:pt x="1829" y="1059"/>
                    </a:lnTo>
                    <a:lnTo>
                      <a:pt x="1821" y="1078"/>
                    </a:lnTo>
                    <a:lnTo>
                      <a:pt x="1812" y="1099"/>
                    </a:lnTo>
                    <a:lnTo>
                      <a:pt x="1802" y="1120"/>
                    </a:lnTo>
                    <a:lnTo>
                      <a:pt x="1790" y="1139"/>
                    </a:lnTo>
                    <a:lnTo>
                      <a:pt x="1778" y="1157"/>
                    </a:lnTo>
                    <a:lnTo>
                      <a:pt x="1764" y="1173"/>
                    </a:lnTo>
                    <a:lnTo>
                      <a:pt x="1749" y="1217"/>
                    </a:lnTo>
                    <a:lnTo>
                      <a:pt x="1730" y="1257"/>
                    </a:lnTo>
                    <a:lnTo>
                      <a:pt x="1705" y="1295"/>
                    </a:lnTo>
                    <a:lnTo>
                      <a:pt x="1678" y="1331"/>
                    </a:lnTo>
                    <a:lnTo>
                      <a:pt x="1649" y="1363"/>
                    </a:lnTo>
                    <a:lnTo>
                      <a:pt x="1649" y="1438"/>
                    </a:lnTo>
                    <a:lnTo>
                      <a:pt x="1648" y="1443"/>
                    </a:lnTo>
                    <a:lnTo>
                      <a:pt x="1645" y="1453"/>
                    </a:lnTo>
                    <a:lnTo>
                      <a:pt x="1639" y="1468"/>
                    </a:lnTo>
                    <a:lnTo>
                      <a:pt x="1632" y="1487"/>
                    </a:lnTo>
                    <a:lnTo>
                      <a:pt x="1622" y="1511"/>
                    </a:lnTo>
                    <a:lnTo>
                      <a:pt x="1610" y="1538"/>
                    </a:lnTo>
                    <a:lnTo>
                      <a:pt x="1594" y="1570"/>
                    </a:lnTo>
                    <a:lnTo>
                      <a:pt x="1577" y="1604"/>
                    </a:lnTo>
                    <a:lnTo>
                      <a:pt x="1556" y="1641"/>
                    </a:lnTo>
                    <a:lnTo>
                      <a:pt x="1533" y="1682"/>
                    </a:lnTo>
                    <a:lnTo>
                      <a:pt x="1507" y="1723"/>
                    </a:lnTo>
                    <a:lnTo>
                      <a:pt x="1476" y="1767"/>
                    </a:lnTo>
                    <a:lnTo>
                      <a:pt x="1443" y="1813"/>
                    </a:lnTo>
                    <a:lnTo>
                      <a:pt x="1407" y="1860"/>
                    </a:lnTo>
                    <a:lnTo>
                      <a:pt x="1409" y="1859"/>
                    </a:lnTo>
                    <a:lnTo>
                      <a:pt x="1414" y="1855"/>
                    </a:lnTo>
                    <a:lnTo>
                      <a:pt x="1423" y="1850"/>
                    </a:lnTo>
                    <a:lnTo>
                      <a:pt x="1435" y="1845"/>
                    </a:lnTo>
                    <a:lnTo>
                      <a:pt x="1450" y="1841"/>
                    </a:lnTo>
                    <a:lnTo>
                      <a:pt x="1470" y="1839"/>
                    </a:lnTo>
                    <a:lnTo>
                      <a:pt x="1491" y="1839"/>
                    </a:lnTo>
                    <a:lnTo>
                      <a:pt x="1509" y="1842"/>
                    </a:lnTo>
                    <a:lnTo>
                      <a:pt x="1525" y="1848"/>
                    </a:lnTo>
                    <a:lnTo>
                      <a:pt x="1539" y="1857"/>
                    </a:lnTo>
                    <a:lnTo>
                      <a:pt x="1552" y="1869"/>
                    </a:lnTo>
                    <a:lnTo>
                      <a:pt x="1564" y="1881"/>
                    </a:lnTo>
                    <a:lnTo>
                      <a:pt x="1585" y="1896"/>
                    </a:lnTo>
                    <a:lnTo>
                      <a:pt x="1607" y="1914"/>
                    </a:lnTo>
                    <a:lnTo>
                      <a:pt x="1628" y="1934"/>
                    </a:lnTo>
                    <a:lnTo>
                      <a:pt x="1637" y="1952"/>
                    </a:lnTo>
                    <a:lnTo>
                      <a:pt x="1650" y="1972"/>
                    </a:lnTo>
                    <a:lnTo>
                      <a:pt x="1664" y="1995"/>
                    </a:lnTo>
                    <a:lnTo>
                      <a:pt x="1680" y="2019"/>
                    </a:lnTo>
                    <a:lnTo>
                      <a:pt x="1683" y="2016"/>
                    </a:lnTo>
                    <a:lnTo>
                      <a:pt x="1686" y="2005"/>
                    </a:lnTo>
                    <a:lnTo>
                      <a:pt x="1690" y="1989"/>
                    </a:lnTo>
                    <a:lnTo>
                      <a:pt x="1695" y="1968"/>
                    </a:lnTo>
                    <a:lnTo>
                      <a:pt x="1699" y="1942"/>
                    </a:lnTo>
                    <a:lnTo>
                      <a:pt x="1704" y="1913"/>
                    </a:lnTo>
                    <a:lnTo>
                      <a:pt x="1710" y="1880"/>
                    </a:lnTo>
                    <a:lnTo>
                      <a:pt x="1715" y="1845"/>
                    </a:lnTo>
                    <a:lnTo>
                      <a:pt x="1721" y="1809"/>
                    </a:lnTo>
                    <a:lnTo>
                      <a:pt x="1727" y="1771"/>
                    </a:lnTo>
                    <a:lnTo>
                      <a:pt x="1733" y="1733"/>
                    </a:lnTo>
                    <a:lnTo>
                      <a:pt x="1734" y="1696"/>
                    </a:lnTo>
                    <a:lnTo>
                      <a:pt x="1738" y="1660"/>
                    </a:lnTo>
                    <a:lnTo>
                      <a:pt x="1742" y="1628"/>
                    </a:lnTo>
                    <a:lnTo>
                      <a:pt x="1743" y="159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90"/>
                    </a:lnTo>
                    <a:lnTo>
                      <a:pt x="1744" y="1593"/>
                    </a:lnTo>
                    <a:lnTo>
                      <a:pt x="1745" y="1595"/>
                    </a:lnTo>
                    <a:lnTo>
                      <a:pt x="1746" y="1596"/>
                    </a:lnTo>
                    <a:lnTo>
                      <a:pt x="1749" y="1596"/>
                    </a:lnTo>
                    <a:lnTo>
                      <a:pt x="1754" y="1596"/>
                    </a:lnTo>
                    <a:lnTo>
                      <a:pt x="1754" y="1575"/>
                    </a:lnTo>
                    <a:lnTo>
                      <a:pt x="1787" y="1600"/>
                    </a:lnTo>
                    <a:lnTo>
                      <a:pt x="1824" y="1624"/>
                    </a:lnTo>
                    <a:lnTo>
                      <a:pt x="1866" y="1647"/>
                    </a:lnTo>
                    <a:lnTo>
                      <a:pt x="1910" y="1669"/>
                    </a:lnTo>
                    <a:lnTo>
                      <a:pt x="1953" y="1688"/>
                    </a:lnTo>
                    <a:lnTo>
                      <a:pt x="1997" y="1706"/>
                    </a:lnTo>
                    <a:lnTo>
                      <a:pt x="2038" y="1722"/>
                    </a:lnTo>
                    <a:lnTo>
                      <a:pt x="2025" y="1772"/>
                    </a:lnTo>
                    <a:lnTo>
                      <a:pt x="2015" y="1825"/>
                    </a:lnTo>
                    <a:lnTo>
                      <a:pt x="2009" y="1878"/>
                    </a:lnTo>
                    <a:lnTo>
                      <a:pt x="2007" y="1933"/>
                    </a:lnTo>
                    <a:lnTo>
                      <a:pt x="2010" y="1998"/>
                    </a:lnTo>
                    <a:lnTo>
                      <a:pt x="2018" y="2062"/>
                    </a:lnTo>
                    <a:lnTo>
                      <a:pt x="2032" y="2125"/>
                    </a:lnTo>
                    <a:lnTo>
                      <a:pt x="2051" y="2184"/>
                    </a:lnTo>
                    <a:lnTo>
                      <a:pt x="2074" y="2242"/>
                    </a:lnTo>
                    <a:lnTo>
                      <a:pt x="2103" y="2297"/>
                    </a:lnTo>
                    <a:lnTo>
                      <a:pt x="2136" y="2349"/>
                    </a:lnTo>
                    <a:lnTo>
                      <a:pt x="2172" y="2399"/>
                    </a:lnTo>
                    <a:lnTo>
                      <a:pt x="2214" y="2445"/>
                    </a:lnTo>
                    <a:lnTo>
                      <a:pt x="2258" y="2488"/>
                    </a:lnTo>
                    <a:lnTo>
                      <a:pt x="2305" y="2526"/>
                    </a:lnTo>
                    <a:lnTo>
                      <a:pt x="0" y="2526"/>
                    </a:lnTo>
                    <a:lnTo>
                      <a:pt x="5" y="2501"/>
                    </a:lnTo>
                    <a:lnTo>
                      <a:pt x="11" y="2470"/>
                    </a:lnTo>
                    <a:lnTo>
                      <a:pt x="19" y="2431"/>
                    </a:lnTo>
                    <a:lnTo>
                      <a:pt x="28" y="2389"/>
                    </a:lnTo>
                    <a:lnTo>
                      <a:pt x="39" y="2341"/>
                    </a:lnTo>
                    <a:lnTo>
                      <a:pt x="51" y="2291"/>
                    </a:lnTo>
                    <a:lnTo>
                      <a:pt x="67" y="2237"/>
                    </a:lnTo>
                    <a:lnTo>
                      <a:pt x="85" y="2182"/>
                    </a:lnTo>
                    <a:lnTo>
                      <a:pt x="105" y="2125"/>
                    </a:lnTo>
                    <a:lnTo>
                      <a:pt x="129" y="2066"/>
                    </a:lnTo>
                    <a:lnTo>
                      <a:pt x="155" y="2007"/>
                    </a:lnTo>
                    <a:lnTo>
                      <a:pt x="187" y="1949"/>
                    </a:lnTo>
                    <a:lnTo>
                      <a:pt x="221" y="1892"/>
                    </a:lnTo>
                    <a:lnTo>
                      <a:pt x="222" y="1890"/>
                    </a:lnTo>
                    <a:lnTo>
                      <a:pt x="227" y="1885"/>
                    </a:lnTo>
                    <a:lnTo>
                      <a:pt x="235" y="1877"/>
                    </a:lnTo>
                    <a:lnTo>
                      <a:pt x="245" y="1867"/>
                    </a:lnTo>
                    <a:lnTo>
                      <a:pt x="259" y="1855"/>
                    </a:lnTo>
                    <a:lnTo>
                      <a:pt x="276" y="1841"/>
                    </a:lnTo>
                    <a:lnTo>
                      <a:pt x="298" y="1827"/>
                    </a:lnTo>
                    <a:lnTo>
                      <a:pt x="321" y="1811"/>
                    </a:lnTo>
                    <a:lnTo>
                      <a:pt x="347" y="1796"/>
                    </a:lnTo>
                    <a:lnTo>
                      <a:pt x="377" y="1781"/>
                    </a:lnTo>
                    <a:lnTo>
                      <a:pt x="409" y="1765"/>
                    </a:lnTo>
                    <a:lnTo>
                      <a:pt x="412" y="1764"/>
                    </a:lnTo>
                    <a:lnTo>
                      <a:pt x="421" y="1761"/>
                    </a:lnTo>
                    <a:lnTo>
                      <a:pt x="435" y="1757"/>
                    </a:lnTo>
                    <a:lnTo>
                      <a:pt x="452" y="1752"/>
                    </a:lnTo>
                    <a:lnTo>
                      <a:pt x="474" y="1745"/>
                    </a:lnTo>
                    <a:lnTo>
                      <a:pt x="499" y="1736"/>
                    </a:lnTo>
                    <a:lnTo>
                      <a:pt x="526" y="1727"/>
                    </a:lnTo>
                    <a:lnTo>
                      <a:pt x="557" y="1716"/>
                    </a:lnTo>
                    <a:lnTo>
                      <a:pt x="588" y="1704"/>
                    </a:lnTo>
                    <a:lnTo>
                      <a:pt x="620" y="1691"/>
                    </a:lnTo>
                    <a:lnTo>
                      <a:pt x="653" y="1676"/>
                    </a:lnTo>
                    <a:lnTo>
                      <a:pt x="687" y="1661"/>
                    </a:lnTo>
                    <a:lnTo>
                      <a:pt x="719" y="1645"/>
                    </a:lnTo>
                    <a:lnTo>
                      <a:pt x="749" y="1628"/>
                    </a:lnTo>
                    <a:lnTo>
                      <a:pt x="779" y="1611"/>
                    </a:lnTo>
                    <a:lnTo>
                      <a:pt x="806" y="1593"/>
                    </a:lnTo>
                    <a:lnTo>
                      <a:pt x="829" y="1575"/>
                    </a:lnTo>
                    <a:lnTo>
                      <a:pt x="829" y="1596"/>
                    </a:lnTo>
                    <a:lnTo>
                      <a:pt x="832" y="1627"/>
                    </a:lnTo>
                    <a:lnTo>
                      <a:pt x="837" y="1659"/>
                    </a:lnTo>
                    <a:lnTo>
                      <a:pt x="840" y="1691"/>
                    </a:lnTo>
                    <a:lnTo>
                      <a:pt x="843" y="1728"/>
                    </a:lnTo>
                    <a:lnTo>
                      <a:pt x="846" y="1765"/>
                    </a:lnTo>
                    <a:lnTo>
                      <a:pt x="850" y="1802"/>
                    </a:lnTo>
                    <a:lnTo>
                      <a:pt x="854" y="1838"/>
                    </a:lnTo>
                    <a:lnTo>
                      <a:pt x="858" y="1872"/>
                    </a:lnTo>
                    <a:lnTo>
                      <a:pt x="862" y="1905"/>
                    </a:lnTo>
                    <a:lnTo>
                      <a:pt x="867" y="1934"/>
                    </a:lnTo>
                    <a:lnTo>
                      <a:pt x="871" y="1961"/>
                    </a:lnTo>
                    <a:lnTo>
                      <a:pt x="874" y="1984"/>
                    </a:lnTo>
                    <a:lnTo>
                      <a:pt x="877" y="2003"/>
                    </a:lnTo>
                    <a:lnTo>
                      <a:pt x="879" y="2018"/>
                    </a:lnTo>
                    <a:lnTo>
                      <a:pt x="881" y="2027"/>
                    </a:lnTo>
                    <a:lnTo>
                      <a:pt x="882" y="2030"/>
                    </a:lnTo>
                    <a:lnTo>
                      <a:pt x="908" y="1994"/>
                    </a:lnTo>
                    <a:lnTo>
                      <a:pt x="931" y="1963"/>
                    </a:lnTo>
                    <a:lnTo>
                      <a:pt x="953" y="1936"/>
                    </a:lnTo>
                    <a:lnTo>
                      <a:pt x="973" y="1913"/>
                    </a:lnTo>
                    <a:lnTo>
                      <a:pt x="991" y="1895"/>
                    </a:lnTo>
                    <a:lnTo>
                      <a:pt x="1007" y="1881"/>
                    </a:lnTo>
                    <a:lnTo>
                      <a:pt x="1032" y="1865"/>
                    </a:lnTo>
                    <a:lnTo>
                      <a:pt x="1053" y="1853"/>
                    </a:lnTo>
                    <a:lnTo>
                      <a:pt x="1072" y="1845"/>
                    </a:lnTo>
                    <a:lnTo>
                      <a:pt x="1088" y="1841"/>
                    </a:lnTo>
                    <a:lnTo>
                      <a:pt x="1102" y="1839"/>
                    </a:lnTo>
                    <a:lnTo>
                      <a:pt x="1103" y="1839"/>
                    </a:lnTo>
                    <a:lnTo>
                      <a:pt x="1104" y="1839"/>
                    </a:lnTo>
                    <a:lnTo>
                      <a:pt x="1105" y="1840"/>
                    </a:lnTo>
                    <a:lnTo>
                      <a:pt x="1107" y="1840"/>
                    </a:lnTo>
                    <a:lnTo>
                      <a:pt x="1109" y="1842"/>
                    </a:lnTo>
                    <a:lnTo>
                      <a:pt x="1111" y="1844"/>
                    </a:lnTo>
                    <a:lnTo>
                      <a:pt x="1112" y="1846"/>
                    </a:lnTo>
                    <a:lnTo>
                      <a:pt x="1113" y="1850"/>
                    </a:lnTo>
                    <a:lnTo>
                      <a:pt x="1131" y="1850"/>
                    </a:lnTo>
                    <a:lnTo>
                      <a:pt x="1144" y="1853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6" y="1861"/>
                    </a:lnTo>
                    <a:lnTo>
                      <a:pt x="1157" y="1861"/>
                    </a:lnTo>
                    <a:lnTo>
                      <a:pt x="1158" y="1863"/>
                    </a:lnTo>
                    <a:lnTo>
                      <a:pt x="1160" y="1865"/>
                    </a:lnTo>
                    <a:lnTo>
                      <a:pt x="1162" y="1867"/>
                    </a:lnTo>
                    <a:lnTo>
                      <a:pt x="1166" y="1871"/>
                    </a:lnTo>
                    <a:lnTo>
                      <a:pt x="1165" y="1867"/>
                    </a:lnTo>
                    <a:lnTo>
                      <a:pt x="1164" y="1865"/>
                    </a:lnTo>
                    <a:lnTo>
                      <a:pt x="1162" y="1863"/>
                    </a:lnTo>
                    <a:lnTo>
                      <a:pt x="1160" y="1861"/>
                    </a:lnTo>
                    <a:lnTo>
                      <a:pt x="1159" y="1861"/>
                    </a:lnTo>
                    <a:lnTo>
                      <a:pt x="1157" y="1860"/>
                    </a:lnTo>
                    <a:lnTo>
                      <a:pt x="1156" y="1860"/>
                    </a:lnTo>
                    <a:lnTo>
                      <a:pt x="1155" y="1860"/>
                    </a:lnTo>
                    <a:lnTo>
                      <a:pt x="1124" y="1821"/>
                    </a:lnTo>
                    <a:lnTo>
                      <a:pt x="1096" y="1782"/>
                    </a:lnTo>
                    <a:lnTo>
                      <a:pt x="1070" y="1742"/>
                    </a:lnTo>
                    <a:lnTo>
                      <a:pt x="1047" y="1704"/>
                    </a:lnTo>
                    <a:lnTo>
                      <a:pt x="1025" y="1666"/>
                    </a:lnTo>
                    <a:lnTo>
                      <a:pt x="1005" y="1628"/>
                    </a:lnTo>
                    <a:lnTo>
                      <a:pt x="988" y="1593"/>
                    </a:lnTo>
                    <a:lnTo>
                      <a:pt x="973" y="1561"/>
                    </a:lnTo>
                    <a:lnTo>
                      <a:pt x="960" y="1530"/>
                    </a:lnTo>
                    <a:lnTo>
                      <a:pt x="949" y="1504"/>
                    </a:lnTo>
                    <a:lnTo>
                      <a:pt x="940" y="1481"/>
                    </a:lnTo>
                    <a:lnTo>
                      <a:pt x="932" y="1462"/>
                    </a:lnTo>
                    <a:lnTo>
                      <a:pt x="927" y="1447"/>
                    </a:lnTo>
                    <a:lnTo>
                      <a:pt x="924" y="1438"/>
                    </a:lnTo>
                    <a:lnTo>
                      <a:pt x="924" y="1418"/>
                    </a:lnTo>
                    <a:lnTo>
                      <a:pt x="924" y="1401"/>
                    </a:lnTo>
                    <a:lnTo>
                      <a:pt x="924" y="1387"/>
                    </a:lnTo>
                    <a:lnTo>
                      <a:pt x="924" y="1378"/>
                    </a:lnTo>
                    <a:lnTo>
                      <a:pt x="924" y="1374"/>
                    </a:lnTo>
                    <a:lnTo>
                      <a:pt x="895" y="1335"/>
                    </a:lnTo>
                    <a:lnTo>
                      <a:pt x="870" y="1293"/>
                    </a:lnTo>
                    <a:lnTo>
                      <a:pt x="850" y="1248"/>
                    </a:lnTo>
                    <a:lnTo>
                      <a:pt x="833" y="1201"/>
                    </a:lnTo>
                    <a:lnTo>
                      <a:pt x="819" y="1152"/>
                    </a:lnTo>
                    <a:lnTo>
                      <a:pt x="804" y="1138"/>
                    </a:lnTo>
                    <a:lnTo>
                      <a:pt x="791" y="1121"/>
                    </a:lnTo>
                    <a:lnTo>
                      <a:pt x="780" y="1102"/>
                    </a:lnTo>
                    <a:lnTo>
                      <a:pt x="770" y="1081"/>
                    </a:lnTo>
                    <a:lnTo>
                      <a:pt x="762" y="1062"/>
                    </a:lnTo>
                    <a:lnTo>
                      <a:pt x="756" y="1044"/>
                    </a:lnTo>
                    <a:lnTo>
                      <a:pt x="751" y="1028"/>
                    </a:lnTo>
                    <a:lnTo>
                      <a:pt x="748" y="1015"/>
                    </a:lnTo>
                    <a:lnTo>
                      <a:pt x="746" y="1007"/>
                    </a:lnTo>
                    <a:lnTo>
                      <a:pt x="745" y="1004"/>
                    </a:lnTo>
                    <a:lnTo>
                      <a:pt x="737" y="971"/>
                    </a:lnTo>
                    <a:lnTo>
                      <a:pt x="732" y="943"/>
                    </a:lnTo>
                    <a:lnTo>
                      <a:pt x="729" y="918"/>
                    </a:lnTo>
                    <a:lnTo>
                      <a:pt x="730" y="896"/>
                    </a:lnTo>
                    <a:lnTo>
                      <a:pt x="732" y="878"/>
                    </a:lnTo>
                    <a:lnTo>
                      <a:pt x="736" y="863"/>
                    </a:lnTo>
                    <a:lnTo>
                      <a:pt x="741" y="850"/>
                    </a:lnTo>
                    <a:lnTo>
                      <a:pt x="747" y="840"/>
                    </a:lnTo>
                    <a:lnTo>
                      <a:pt x="753" y="833"/>
                    </a:lnTo>
                    <a:lnTo>
                      <a:pt x="758" y="828"/>
                    </a:lnTo>
                    <a:lnTo>
                      <a:pt x="763" y="825"/>
                    </a:lnTo>
                    <a:lnTo>
                      <a:pt x="766" y="824"/>
                    </a:lnTo>
                    <a:lnTo>
                      <a:pt x="757" y="768"/>
                    </a:lnTo>
                    <a:lnTo>
                      <a:pt x="750" y="716"/>
                    </a:lnTo>
                    <a:lnTo>
                      <a:pt x="745" y="670"/>
                    </a:lnTo>
                    <a:lnTo>
                      <a:pt x="742" y="628"/>
                    </a:lnTo>
                    <a:lnTo>
                      <a:pt x="740" y="591"/>
                    </a:lnTo>
                    <a:lnTo>
                      <a:pt x="740" y="559"/>
                    </a:lnTo>
                    <a:lnTo>
                      <a:pt x="741" y="531"/>
                    </a:lnTo>
                    <a:lnTo>
                      <a:pt x="742" y="506"/>
                    </a:lnTo>
                    <a:lnTo>
                      <a:pt x="744" y="485"/>
                    </a:lnTo>
                    <a:lnTo>
                      <a:pt x="747" y="469"/>
                    </a:lnTo>
                    <a:lnTo>
                      <a:pt x="749" y="455"/>
                    </a:lnTo>
                    <a:lnTo>
                      <a:pt x="752" y="445"/>
                    </a:lnTo>
                    <a:lnTo>
                      <a:pt x="754" y="438"/>
                    </a:lnTo>
                    <a:lnTo>
                      <a:pt x="755" y="435"/>
                    </a:lnTo>
                    <a:lnTo>
                      <a:pt x="756" y="433"/>
                    </a:lnTo>
                    <a:lnTo>
                      <a:pt x="770" y="393"/>
                    </a:lnTo>
                    <a:lnTo>
                      <a:pt x="788" y="357"/>
                    </a:lnTo>
                    <a:lnTo>
                      <a:pt x="809" y="322"/>
                    </a:lnTo>
                    <a:lnTo>
                      <a:pt x="832" y="290"/>
                    </a:lnTo>
                    <a:lnTo>
                      <a:pt x="857" y="259"/>
                    </a:lnTo>
                    <a:lnTo>
                      <a:pt x="883" y="232"/>
                    </a:lnTo>
                    <a:lnTo>
                      <a:pt x="912" y="206"/>
                    </a:lnTo>
                    <a:lnTo>
                      <a:pt x="940" y="183"/>
                    </a:lnTo>
                    <a:lnTo>
                      <a:pt x="967" y="162"/>
                    </a:lnTo>
                    <a:lnTo>
                      <a:pt x="994" y="143"/>
                    </a:lnTo>
                    <a:lnTo>
                      <a:pt x="1021" y="127"/>
                    </a:lnTo>
                    <a:lnTo>
                      <a:pt x="1045" y="113"/>
                    </a:lnTo>
                    <a:lnTo>
                      <a:pt x="1066" y="101"/>
                    </a:lnTo>
                    <a:lnTo>
                      <a:pt x="1085" y="91"/>
                    </a:lnTo>
                    <a:lnTo>
                      <a:pt x="1101" y="84"/>
                    </a:lnTo>
                    <a:lnTo>
                      <a:pt x="1113" y="78"/>
                    </a:lnTo>
                    <a:lnTo>
                      <a:pt x="1120" y="75"/>
                    </a:lnTo>
                    <a:lnTo>
                      <a:pt x="1123" y="74"/>
                    </a:lnTo>
                    <a:lnTo>
                      <a:pt x="1176" y="74"/>
                    </a:lnTo>
                    <a:lnTo>
                      <a:pt x="1176" y="74"/>
                    </a:lnTo>
                    <a:lnTo>
                      <a:pt x="1177" y="74"/>
                    </a:lnTo>
                    <a:lnTo>
                      <a:pt x="1179" y="76"/>
                    </a:lnTo>
                    <a:lnTo>
                      <a:pt x="1184" y="78"/>
                    </a:lnTo>
                    <a:lnTo>
                      <a:pt x="1191" y="82"/>
                    </a:lnTo>
                    <a:lnTo>
                      <a:pt x="1202" y="87"/>
                    </a:lnTo>
                    <a:lnTo>
                      <a:pt x="1218" y="95"/>
                    </a:lnTo>
                    <a:lnTo>
                      <a:pt x="1218" y="95"/>
                    </a:lnTo>
                    <a:lnTo>
                      <a:pt x="1219" y="94"/>
                    </a:lnTo>
                    <a:lnTo>
                      <a:pt x="1221" y="93"/>
                    </a:lnTo>
                    <a:lnTo>
                      <a:pt x="1225" y="91"/>
                    </a:lnTo>
                    <a:lnTo>
                      <a:pt x="1233" y="87"/>
                    </a:lnTo>
                    <a:lnTo>
                      <a:pt x="1244" y="82"/>
                    </a:lnTo>
                    <a:lnTo>
                      <a:pt x="1260" y="74"/>
                    </a:lnTo>
                    <a:lnTo>
                      <a:pt x="1260" y="74"/>
                    </a:lnTo>
                    <a:lnTo>
                      <a:pt x="1262" y="74"/>
                    </a:lnTo>
                    <a:lnTo>
                      <a:pt x="1264" y="75"/>
                    </a:lnTo>
                    <a:lnTo>
                      <a:pt x="1270" y="77"/>
                    </a:lnTo>
                    <a:lnTo>
                      <a:pt x="1278" y="80"/>
                    </a:lnTo>
                    <a:lnTo>
                      <a:pt x="1292" y="84"/>
                    </a:lnTo>
                    <a:lnTo>
                      <a:pt x="1294" y="66"/>
                    </a:lnTo>
                    <a:lnTo>
                      <a:pt x="1299" y="49"/>
                    </a:lnTo>
                    <a:lnTo>
                      <a:pt x="1307" y="36"/>
                    </a:lnTo>
                    <a:lnTo>
                      <a:pt x="1317" y="26"/>
                    </a:lnTo>
                    <a:lnTo>
                      <a:pt x="1328" y="17"/>
                    </a:lnTo>
                    <a:lnTo>
                      <a:pt x="1339" y="11"/>
                    </a:lnTo>
                    <a:lnTo>
                      <a:pt x="1350" y="6"/>
                    </a:lnTo>
                    <a:lnTo>
                      <a:pt x="1360" y="3"/>
                    </a:lnTo>
                    <a:lnTo>
                      <a:pt x="1369" y="1"/>
                    </a:lnTo>
                    <a:lnTo>
                      <a:pt x="1374" y="0"/>
                    </a:lnTo>
                    <a:lnTo>
                      <a:pt x="1376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534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66" name="그룹 65"/>
            <p:cNvGrpSpPr/>
            <p:nvPr/>
          </p:nvGrpSpPr>
          <p:grpSpPr>
            <a:xfrm>
              <a:off x="4433016" y="3703043"/>
              <a:ext cx="830157" cy="927367"/>
              <a:chOff x="2737175" y="8497002"/>
              <a:chExt cx="468052" cy="588948"/>
            </a:xfrm>
          </p:grpSpPr>
          <p:sp>
            <p:nvSpPr>
              <p:cNvPr id="67" name="Oval 1038"/>
              <p:cNvSpPr>
                <a:spLocks noChangeArrowheads="1"/>
              </p:cNvSpPr>
              <p:nvPr/>
            </p:nvSpPr>
            <p:spPr bwMode="gray">
              <a:xfrm>
                <a:off x="2737175" y="8497002"/>
                <a:ext cx="468052" cy="468052"/>
              </a:xfrm>
              <a:prstGeom prst="ellipse">
                <a:avLst/>
              </a:prstGeom>
              <a:solidFill>
                <a:schemeClr val="bg1"/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pic>
            <p:nvPicPr>
              <p:cNvPr id="68" name="Picture 4" descr="C:\Users\KT\Desktop\이미지\긴급신고전화-장비-01-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63201" y="8575311"/>
                <a:ext cx="216000" cy="3114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9" name="Rectangle 1513"/>
              <p:cNvSpPr>
                <a:spLocks noChangeArrowheads="1"/>
              </p:cNvSpPr>
              <p:nvPr/>
            </p:nvSpPr>
            <p:spPr bwMode="auto">
              <a:xfrm>
                <a:off x="2885645" y="9015448"/>
                <a:ext cx="171117" cy="705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808080"/>
                  </a:buClr>
                </a:pPr>
                <a:r>
                  <a:rPr lang="ko-KR" altLang="en-US" sz="762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나눔고딕"/>
                  </a:rPr>
                  <a:t>교환기</a:t>
                </a:r>
              </a:p>
            </p:txBody>
          </p:sp>
        </p:grpSp>
        <p:grpSp>
          <p:nvGrpSpPr>
            <p:cNvPr id="70" name="그룹 69"/>
            <p:cNvGrpSpPr/>
            <p:nvPr/>
          </p:nvGrpSpPr>
          <p:grpSpPr>
            <a:xfrm>
              <a:off x="2764144" y="4712806"/>
              <a:ext cx="232186" cy="249419"/>
              <a:chOff x="8994676" y="4067448"/>
              <a:chExt cx="144000" cy="144000"/>
            </a:xfrm>
          </p:grpSpPr>
          <p:sp>
            <p:nvSpPr>
              <p:cNvPr id="71" name="타원 70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3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838" b="1" spc="-38" baseline="-25000">
                  <a:solidFill>
                    <a:prstClr val="black"/>
                  </a:solidFill>
                  <a:latin typeface="+mj-ea"/>
                  <a:ea typeface="+mj-ea"/>
                  <a:cs typeface="굴림" pitchFamily="50" charset="-127"/>
                </a:endParaRPr>
              </a:p>
            </p:txBody>
          </p:sp>
          <p:sp>
            <p:nvSpPr>
              <p:cNvPr id="72" name="직사각형 71"/>
              <p:cNvSpPr/>
              <p:nvPr/>
            </p:nvSpPr>
            <p:spPr>
              <a:xfrm>
                <a:off x="9048398" y="4100295"/>
                <a:ext cx="36558" cy="7830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838" b="1" spc="-38" dirty="0">
                    <a:solidFill>
                      <a:prstClr val="white"/>
                    </a:solidFill>
                    <a:latin typeface="+mj-ea"/>
                    <a:ea typeface="+mj-ea"/>
                    <a:cs typeface="Arial" pitchFamily="34" charset="0"/>
                  </a:rPr>
                  <a:t>1</a:t>
                </a:r>
              </a:p>
            </p:txBody>
          </p:sp>
        </p:grpSp>
        <p:sp>
          <p:nvSpPr>
            <p:cNvPr id="73" name="Text Box 31"/>
            <p:cNvSpPr txBox="1">
              <a:spLocks noChangeArrowheads="1"/>
            </p:cNvSpPr>
            <p:nvPr/>
          </p:nvSpPr>
          <p:spPr bwMode="auto">
            <a:xfrm>
              <a:off x="2572386" y="3955798"/>
              <a:ext cx="615701" cy="3700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최초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  <a:p>
              <a:pPr algn="ctr" latinLnBrk="0"/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민원인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  <a:p>
              <a:pPr algn="ctr" latinLnBrk="0"/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신고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</p:txBody>
        </p:sp>
        <p:sp>
          <p:nvSpPr>
            <p:cNvPr id="74" name="Text Box 31"/>
            <p:cNvSpPr txBox="1">
              <a:spLocks noChangeArrowheads="1"/>
            </p:cNvSpPr>
            <p:nvPr/>
          </p:nvSpPr>
          <p:spPr bwMode="auto">
            <a:xfrm>
              <a:off x="3861176" y="4312927"/>
              <a:ext cx="438234" cy="246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762" dirty="0">
                  <a:latin typeface="+mj-ea"/>
                  <a:ea typeface="+mj-ea"/>
                  <a:cs typeface="나눔고딕"/>
                </a:rPr>
                <a:t>신고</a:t>
              </a:r>
              <a:endParaRPr lang="en-US" altLang="ko-KR" sz="762" dirty="0">
                <a:latin typeface="+mj-ea"/>
                <a:ea typeface="+mj-ea"/>
                <a:cs typeface="나눔고딕"/>
              </a:endParaRPr>
            </a:p>
            <a:p>
              <a:pPr algn="ctr" latinLnBrk="0"/>
              <a:r>
                <a:rPr lang="ko-KR" altLang="en-US" sz="762" dirty="0">
                  <a:latin typeface="+mj-ea"/>
                  <a:ea typeface="+mj-ea"/>
                  <a:cs typeface="나눔고딕"/>
                </a:rPr>
                <a:t>전화</a:t>
              </a:r>
              <a:endParaRPr lang="en-US" altLang="ko-KR" sz="762" dirty="0">
                <a:latin typeface="+mj-ea"/>
                <a:ea typeface="+mj-ea"/>
                <a:cs typeface="나눔고딕"/>
              </a:endParaRPr>
            </a:p>
          </p:txBody>
        </p:sp>
        <p:grpSp>
          <p:nvGrpSpPr>
            <p:cNvPr id="75" name="그룹 74"/>
            <p:cNvGrpSpPr/>
            <p:nvPr/>
          </p:nvGrpSpPr>
          <p:grpSpPr>
            <a:xfrm>
              <a:off x="5422084" y="3136655"/>
              <a:ext cx="1512054" cy="462055"/>
              <a:chOff x="4575393" y="3313190"/>
              <a:chExt cx="935656" cy="295865"/>
            </a:xfrm>
          </p:grpSpPr>
          <p:sp>
            <p:nvSpPr>
              <p:cNvPr id="76" name="Text Box 31"/>
              <p:cNvSpPr txBox="1">
                <a:spLocks noChangeArrowheads="1"/>
              </p:cNvSpPr>
              <p:nvPr/>
            </p:nvSpPr>
            <p:spPr bwMode="auto">
              <a:xfrm>
                <a:off x="4575393" y="3449136"/>
                <a:ext cx="935656" cy="1599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algn="ctr" latinLnBrk="0">
                  <a:lnSpc>
                    <a:spcPct val="90000"/>
                  </a:lnSpc>
                </a:pPr>
                <a:r>
                  <a:rPr lang="en-US" altLang="ko-KR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나눔고딕"/>
                  </a:rPr>
                  <a:t>VDN : 110 </a:t>
                </a:r>
                <a:r>
                  <a:rPr lang="ko-KR" altLang="en-US" sz="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나눔고딕"/>
                  </a:rPr>
                  <a:t>연계</a:t>
                </a:r>
                <a:endPara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endParaRPr>
              </a:p>
              <a:p>
                <a:pPr algn="ctr" latinLnBrk="0">
                  <a:lnSpc>
                    <a:spcPct val="90000"/>
                  </a:lnSpc>
                </a:pPr>
                <a:r>
                  <a:rPr lang="en-US" altLang="ko-KR" sz="914" b="1" dirty="0">
                    <a:solidFill>
                      <a:srgbClr val="C00000"/>
                    </a:solidFill>
                    <a:latin typeface="+mj-ea"/>
                    <a:ea typeface="+mj-ea"/>
                    <a:cs typeface="나눔고딕"/>
                  </a:rPr>
                  <a:t>(031-240-5000)</a:t>
                </a:r>
              </a:p>
            </p:txBody>
          </p:sp>
          <p:sp>
            <p:nvSpPr>
              <p:cNvPr id="77" name="Rectangle 1513"/>
              <p:cNvSpPr>
                <a:spLocks noChangeArrowheads="1"/>
              </p:cNvSpPr>
              <p:nvPr/>
            </p:nvSpPr>
            <p:spPr bwMode="auto">
              <a:xfrm>
                <a:off x="4939930" y="3313190"/>
                <a:ext cx="206585" cy="781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808080"/>
                  </a:buClr>
                </a:pPr>
                <a:r>
                  <a:rPr lang="ko-KR" altLang="en-US" sz="838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나눔고딕"/>
                  </a:rPr>
                  <a:t>교환기</a:t>
                </a:r>
              </a:p>
            </p:txBody>
          </p:sp>
        </p:grpSp>
        <p:grpSp>
          <p:nvGrpSpPr>
            <p:cNvPr id="78" name="그룹 77"/>
            <p:cNvGrpSpPr/>
            <p:nvPr/>
          </p:nvGrpSpPr>
          <p:grpSpPr>
            <a:xfrm>
              <a:off x="4484216" y="5055676"/>
              <a:ext cx="727757" cy="980540"/>
              <a:chOff x="1076155" y="3504566"/>
              <a:chExt cx="682272" cy="919256"/>
            </a:xfrm>
          </p:grpSpPr>
          <p:sp>
            <p:nvSpPr>
              <p:cNvPr id="79" name="Oval 1038"/>
              <p:cNvSpPr>
                <a:spLocks noChangeArrowheads="1"/>
              </p:cNvSpPr>
              <p:nvPr/>
            </p:nvSpPr>
            <p:spPr bwMode="gray">
              <a:xfrm>
                <a:off x="1081859" y="3504566"/>
                <a:ext cx="643128" cy="62867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grpSp>
            <p:nvGrpSpPr>
              <p:cNvPr id="80" name="그룹 79"/>
              <p:cNvGrpSpPr/>
              <p:nvPr/>
            </p:nvGrpSpPr>
            <p:grpSpPr>
              <a:xfrm>
                <a:off x="1191326" y="3589710"/>
                <a:ext cx="427360" cy="455215"/>
                <a:chOff x="15030474" y="8580824"/>
                <a:chExt cx="431085" cy="470204"/>
              </a:xfrm>
            </p:grpSpPr>
            <p:pic>
              <p:nvPicPr>
                <p:cNvPr id="82" name="Picture 4"/>
                <p:cNvPicPr>
                  <a:picLocks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83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4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ea"/>
                    <a:ea typeface="+mj-ea"/>
                  </a:endParaRPr>
                </a:p>
              </p:txBody>
            </p:sp>
          </p:grpSp>
          <p:sp>
            <p:nvSpPr>
              <p:cNvPr id="81" name="Text Box 31"/>
              <p:cNvSpPr txBox="1">
                <a:spLocks noChangeArrowheads="1"/>
              </p:cNvSpPr>
              <p:nvPr/>
            </p:nvSpPr>
            <p:spPr bwMode="auto">
              <a:xfrm flipH="1">
                <a:off x="1076155" y="4158898"/>
                <a:ext cx="682272" cy="264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>
                <a:noAutofit/>
              </a:bodyPr>
              <a:lstStyle>
                <a:defPPr>
                  <a:defRPr lang="ko-KR"/>
                </a:defPPr>
                <a:lvl1pPr algn="ctr" fontAlgn="ctr" latinLnBrk="0">
                  <a:lnSpc>
                    <a:spcPct val="90000"/>
                  </a:lnSpc>
                  <a:buFont typeface="Symbol" pitchFamily="18" charset="2"/>
                  <a:buNone/>
                  <a:defRPr sz="7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모던고딕 L" pitchFamily="18" charset="-127"/>
                    <a:ea typeface="Rix모던고딕 L" pitchFamily="18" charset="-127"/>
                  </a:defRPr>
                </a:lvl1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762" b="1" dirty="0">
                    <a:solidFill>
                      <a:srgbClr val="0070C0"/>
                    </a:solidFill>
                    <a:latin typeface="+mj-ea"/>
                    <a:ea typeface="+mj-ea"/>
                    <a:cs typeface="나눔고딕"/>
                  </a:rPr>
                  <a:t>경찰청 상담 </a:t>
                </a:r>
                <a:r>
                  <a:rPr lang="en-US" altLang="ko-KR" sz="762" b="1" dirty="0">
                    <a:solidFill>
                      <a:srgbClr val="0070C0"/>
                    </a:solidFill>
                    <a:latin typeface="+mj-ea"/>
                    <a:ea typeface="+mj-ea"/>
                    <a:cs typeface="나눔고딕"/>
                  </a:rPr>
                  <a:t>APP</a:t>
                </a:r>
              </a:p>
            </p:txBody>
          </p:sp>
        </p:grpSp>
        <p:cxnSp>
          <p:nvCxnSpPr>
            <p:cNvPr id="84" name="직선 연결선 83"/>
            <p:cNvCxnSpPr/>
            <p:nvPr/>
          </p:nvCxnSpPr>
          <p:spPr>
            <a:xfrm>
              <a:off x="4833202" y="4478545"/>
              <a:ext cx="0" cy="58568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5" name="그룹 84"/>
            <p:cNvGrpSpPr/>
            <p:nvPr/>
          </p:nvGrpSpPr>
          <p:grpSpPr>
            <a:xfrm>
              <a:off x="5330589" y="5273976"/>
              <a:ext cx="232186" cy="249419"/>
              <a:chOff x="8994676" y="4067448"/>
              <a:chExt cx="144000" cy="144000"/>
            </a:xfrm>
          </p:grpSpPr>
          <p:sp>
            <p:nvSpPr>
              <p:cNvPr id="86" name="타원 85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3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838" b="1" spc="-38" baseline="-25000">
                  <a:solidFill>
                    <a:prstClr val="black"/>
                  </a:solidFill>
                  <a:latin typeface="+mj-ea"/>
                  <a:ea typeface="+mj-ea"/>
                  <a:cs typeface="굴림" pitchFamily="50" charset="-127"/>
                </a:endParaRPr>
              </a:p>
            </p:txBody>
          </p:sp>
          <p:sp>
            <p:nvSpPr>
              <p:cNvPr id="87" name="직사각형 86"/>
              <p:cNvSpPr/>
              <p:nvPr/>
            </p:nvSpPr>
            <p:spPr>
              <a:xfrm>
                <a:off x="9048397" y="4100295"/>
                <a:ext cx="36558" cy="7830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838" b="1" spc="-38" dirty="0">
                    <a:solidFill>
                      <a:prstClr val="white"/>
                    </a:solidFill>
                    <a:latin typeface="+mj-ea"/>
                    <a:ea typeface="+mj-ea"/>
                    <a:cs typeface="Arial" pitchFamily="34" charset="0"/>
                  </a:rPr>
                  <a:t>2</a:t>
                </a:r>
              </a:p>
            </p:txBody>
          </p:sp>
        </p:grpSp>
        <p:grpSp>
          <p:nvGrpSpPr>
            <p:cNvPr id="88" name="그룹 87"/>
            <p:cNvGrpSpPr/>
            <p:nvPr/>
          </p:nvGrpSpPr>
          <p:grpSpPr>
            <a:xfrm>
              <a:off x="5298661" y="3250158"/>
              <a:ext cx="232186" cy="249419"/>
              <a:chOff x="8994676" y="4067448"/>
              <a:chExt cx="144000" cy="144000"/>
            </a:xfrm>
          </p:grpSpPr>
          <p:sp>
            <p:nvSpPr>
              <p:cNvPr id="89" name="타원 88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3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838" b="1" spc="-38" baseline="-25000">
                  <a:solidFill>
                    <a:prstClr val="black"/>
                  </a:solidFill>
                  <a:latin typeface="+mj-ea"/>
                  <a:ea typeface="+mj-ea"/>
                  <a:cs typeface="굴림" pitchFamily="50" charset="-127"/>
                </a:endParaRPr>
              </a:p>
            </p:txBody>
          </p:sp>
          <p:sp>
            <p:nvSpPr>
              <p:cNvPr id="90" name="직사각형 89"/>
              <p:cNvSpPr/>
              <p:nvPr/>
            </p:nvSpPr>
            <p:spPr>
              <a:xfrm>
                <a:off x="9048397" y="4100295"/>
                <a:ext cx="36558" cy="7830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838" b="1" spc="-38" dirty="0">
                    <a:solidFill>
                      <a:prstClr val="white"/>
                    </a:solidFill>
                    <a:latin typeface="+mj-ea"/>
                    <a:ea typeface="+mj-ea"/>
                    <a:cs typeface="Arial" pitchFamily="34" charset="0"/>
                  </a:rPr>
                  <a:t>3</a:t>
                </a:r>
              </a:p>
            </p:txBody>
          </p:sp>
        </p:grpSp>
        <p:cxnSp>
          <p:nvCxnSpPr>
            <p:cNvPr id="91" name="직선 화살표 연결선 90"/>
            <p:cNvCxnSpPr/>
            <p:nvPr/>
          </p:nvCxnSpPr>
          <p:spPr>
            <a:xfrm>
              <a:off x="5263173" y="4093139"/>
              <a:ext cx="48768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Freeform 796" descr="HW_29"/>
            <p:cNvSpPr>
              <a:spLocks/>
            </p:cNvSpPr>
            <p:nvPr/>
          </p:nvSpPr>
          <p:spPr bwMode="gray">
            <a:xfrm>
              <a:off x="7047692" y="3763163"/>
              <a:ext cx="895923" cy="668659"/>
            </a:xfrm>
            <a:custGeom>
              <a:avLst/>
              <a:gdLst>
                <a:gd name="T0" fmla="*/ 390 w 454"/>
                <a:gd name="T1" fmla="*/ 67 h 286"/>
                <a:gd name="T2" fmla="*/ 294 w 454"/>
                <a:gd name="T3" fmla="*/ 0 h 286"/>
                <a:gd name="T4" fmla="*/ 227 w 454"/>
                <a:gd name="T5" fmla="*/ 23 h 286"/>
                <a:gd name="T6" fmla="*/ 219 w 454"/>
                <a:gd name="T7" fmla="*/ 31 h 286"/>
                <a:gd name="T8" fmla="*/ 166 w 454"/>
                <a:gd name="T9" fmla="*/ 7 h 286"/>
                <a:gd name="T10" fmla="*/ 105 w 454"/>
                <a:gd name="T11" fmla="*/ 56 h 286"/>
                <a:gd name="T12" fmla="*/ 103 w 454"/>
                <a:gd name="T13" fmla="*/ 55 h 286"/>
                <a:gd name="T14" fmla="*/ 1 w 454"/>
                <a:gd name="T15" fmla="*/ 142 h 286"/>
                <a:gd name="T16" fmla="*/ 0 w 454"/>
                <a:gd name="T17" fmla="*/ 152 h 286"/>
                <a:gd name="T18" fmla="*/ 103 w 454"/>
                <a:gd name="T19" fmla="*/ 255 h 286"/>
                <a:gd name="T20" fmla="*/ 150 w 454"/>
                <a:gd name="T21" fmla="*/ 244 h 286"/>
                <a:gd name="T22" fmla="*/ 227 w 454"/>
                <a:gd name="T23" fmla="*/ 285 h 286"/>
                <a:gd name="T24" fmla="*/ 245 w 454"/>
                <a:gd name="T25" fmla="*/ 286 h 286"/>
                <a:gd name="T26" fmla="*/ 355 w 454"/>
                <a:gd name="T27" fmla="*/ 210 h 286"/>
                <a:gd name="T28" fmla="*/ 374 w 454"/>
                <a:gd name="T29" fmla="*/ 212 h 286"/>
                <a:gd name="T30" fmla="*/ 454 w 454"/>
                <a:gd name="T31" fmla="*/ 143 h 286"/>
                <a:gd name="T32" fmla="*/ 454 w 454"/>
                <a:gd name="T33" fmla="*/ 139 h 286"/>
                <a:gd name="T34" fmla="*/ 390 w 454"/>
                <a:gd name="T35" fmla="*/ 67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4" h="286">
                  <a:moveTo>
                    <a:pt x="390" y="67"/>
                  </a:moveTo>
                  <a:cubicBezTo>
                    <a:pt x="379" y="26"/>
                    <a:pt x="340" y="0"/>
                    <a:pt x="294" y="0"/>
                  </a:cubicBezTo>
                  <a:cubicBezTo>
                    <a:pt x="268" y="0"/>
                    <a:pt x="245" y="8"/>
                    <a:pt x="227" y="23"/>
                  </a:cubicBezTo>
                  <a:cubicBezTo>
                    <a:pt x="224" y="25"/>
                    <a:pt x="222" y="28"/>
                    <a:pt x="219" y="31"/>
                  </a:cubicBezTo>
                  <a:cubicBezTo>
                    <a:pt x="207" y="16"/>
                    <a:pt x="188" y="7"/>
                    <a:pt x="166" y="7"/>
                  </a:cubicBezTo>
                  <a:cubicBezTo>
                    <a:pt x="135" y="7"/>
                    <a:pt x="109" y="26"/>
                    <a:pt x="105" y="56"/>
                  </a:cubicBezTo>
                  <a:cubicBezTo>
                    <a:pt x="104" y="56"/>
                    <a:pt x="104" y="55"/>
                    <a:pt x="103" y="55"/>
                  </a:cubicBezTo>
                  <a:cubicBezTo>
                    <a:pt x="50" y="55"/>
                    <a:pt x="6" y="91"/>
                    <a:pt x="1" y="142"/>
                  </a:cubicBezTo>
                  <a:cubicBezTo>
                    <a:pt x="1" y="145"/>
                    <a:pt x="0" y="149"/>
                    <a:pt x="0" y="152"/>
                  </a:cubicBezTo>
                  <a:cubicBezTo>
                    <a:pt x="0" y="209"/>
                    <a:pt x="46" y="255"/>
                    <a:pt x="103" y="255"/>
                  </a:cubicBezTo>
                  <a:cubicBezTo>
                    <a:pt x="120" y="255"/>
                    <a:pt x="136" y="251"/>
                    <a:pt x="150" y="244"/>
                  </a:cubicBezTo>
                  <a:cubicBezTo>
                    <a:pt x="167" y="267"/>
                    <a:pt x="195" y="281"/>
                    <a:pt x="227" y="285"/>
                  </a:cubicBezTo>
                  <a:cubicBezTo>
                    <a:pt x="233" y="286"/>
                    <a:pt x="239" y="286"/>
                    <a:pt x="245" y="286"/>
                  </a:cubicBezTo>
                  <a:cubicBezTo>
                    <a:pt x="299" y="286"/>
                    <a:pt x="344" y="258"/>
                    <a:pt x="355" y="210"/>
                  </a:cubicBezTo>
                  <a:cubicBezTo>
                    <a:pt x="361" y="211"/>
                    <a:pt x="368" y="212"/>
                    <a:pt x="374" y="212"/>
                  </a:cubicBezTo>
                  <a:cubicBezTo>
                    <a:pt x="417" y="212"/>
                    <a:pt x="451" y="182"/>
                    <a:pt x="454" y="143"/>
                  </a:cubicBezTo>
                  <a:cubicBezTo>
                    <a:pt x="454" y="142"/>
                    <a:pt x="454" y="140"/>
                    <a:pt x="454" y="139"/>
                  </a:cubicBezTo>
                  <a:cubicBezTo>
                    <a:pt x="454" y="103"/>
                    <a:pt x="427" y="74"/>
                    <a:pt x="390" y="67"/>
                  </a:cubicBezTo>
                  <a:close/>
                </a:path>
              </a:pathLst>
            </a:custGeom>
            <a:blipFill dpi="0" rotWithShape="1">
              <a:blip r:embed="rId5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a:blipFill>
            <a:ln w="6350" cap="flat" cmpd="sng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fontAlgn="auto" latinLnBrk="0"/>
              <a:r>
                <a:rPr lang="en-US" altLang="ko-KR" sz="838" b="1" spc="-3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PSTN</a:t>
              </a:r>
              <a:endParaRPr lang="ko-KR" altLang="en-US" sz="838" b="1" spc="-38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  <p:grpSp>
          <p:nvGrpSpPr>
            <p:cNvPr id="93" name="그룹 92"/>
            <p:cNvGrpSpPr/>
            <p:nvPr/>
          </p:nvGrpSpPr>
          <p:grpSpPr>
            <a:xfrm>
              <a:off x="10180280" y="3703043"/>
              <a:ext cx="830157" cy="927367"/>
              <a:chOff x="2737175" y="8497002"/>
              <a:chExt cx="468052" cy="588948"/>
            </a:xfrm>
          </p:grpSpPr>
          <p:sp>
            <p:nvSpPr>
              <p:cNvPr id="94" name="Oval 1038"/>
              <p:cNvSpPr>
                <a:spLocks noChangeArrowheads="1"/>
              </p:cNvSpPr>
              <p:nvPr/>
            </p:nvSpPr>
            <p:spPr bwMode="gray">
              <a:xfrm>
                <a:off x="2737175" y="8497002"/>
                <a:ext cx="468052" cy="468052"/>
              </a:xfrm>
              <a:prstGeom prst="ellipse">
                <a:avLst/>
              </a:prstGeom>
              <a:solidFill>
                <a:schemeClr val="bg1"/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pic>
            <p:nvPicPr>
              <p:cNvPr id="95" name="Picture 4" descr="C:\Users\KT\Desktop\이미지\긴급신고전화-장비-01-02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63201" y="8575311"/>
                <a:ext cx="216000" cy="3114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6" name="Rectangle 1513"/>
              <p:cNvSpPr>
                <a:spLocks noChangeArrowheads="1"/>
              </p:cNvSpPr>
              <p:nvPr/>
            </p:nvSpPr>
            <p:spPr bwMode="auto">
              <a:xfrm>
                <a:off x="2885645" y="9015448"/>
                <a:ext cx="171117" cy="705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808080"/>
                  </a:buClr>
                </a:pPr>
                <a:r>
                  <a:rPr lang="ko-KR" altLang="en-US" sz="762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  <a:cs typeface="나눔고딕"/>
                  </a:rPr>
                  <a:t>교환기</a:t>
                </a:r>
              </a:p>
            </p:txBody>
          </p:sp>
        </p:grpSp>
        <p:grpSp>
          <p:nvGrpSpPr>
            <p:cNvPr id="97" name="그룹 96"/>
            <p:cNvGrpSpPr/>
            <p:nvPr/>
          </p:nvGrpSpPr>
          <p:grpSpPr>
            <a:xfrm>
              <a:off x="10237565" y="5055677"/>
              <a:ext cx="686003" cy="670589"/>
              <a:chOff x="7475547" y="3562406"/>
              <a:chExt cx="643128" cy="628677"/>
            </a:xfrm>
          </p:grpSpPr>
          <p:sp>
            <p:nvSpPr>
              <p:cNvPr id="98" name="Oval 1038"/>
              <p:cNvSpPr>
                <a:spLocks noChangeArrowheads="1"/>
              </p:cNvSpPr>
              <p:nvPr/>
            </p:nvSpPr>
            <p:spPr bwMode="gray">
              <a:xfrm>
                <a:off x="7475547" y="3562406"/>
                <a:ext cx="643128" cy="62867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grpSp>
            <p:nvGrpSpPr>
              <p:cNvPr id="99" name="그룹 98"/>
              <p:cNvGrpSpPr/>
              <p:nvPr/>
            </p:nvGrpSpPr>
            <p:grpSpPr>
              <a:xfrm>
                <a:off x="7585014" y="3647550"/>
                <a:ext cx="427360" cy="455215"/>
                <a:chOff x="15030474" y="8580824"/>
                <a:chExt cx="431085" cy="470204"/>
              </a:xfrm>
            </p:grpSpPr>
            <p:pic>
              <p:nvPicPr>
                <p:cNvPr id="100" name="Picture 4"/>
                <p:cNvPicPr>
                  <a:picLocks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01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4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ea"/>
                    <a:ea typeface="+mj-ea"/>
                  </a:endParaRPr>
                </a:p>
              </p:txBody>
            </p:sp>
          </p:grpSp>
        </p:grpSp>
        <p:sp>
          <p:nvSpPr>
            <p:cNvPr id="102" name="Text Box 31"/>
            <p:cNvSpPr txBox="1">
              <a:spLocks noChangeArrowheads="1"/>
            </p:cNvSpPr>
            <p:nvPr/>
          </p:nvSpPr>
          <p:spPr bwMode="auto">
            <a:xfrm flipH="1">
              <a:off x="10231480" y="5753630"/>
              <a:ext cx="727757" cy="2825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762" b="1" dirty="0">
                  <a:solidFill>
                    <a:srgbClr val="00B050"/>
                  </a:solidFill>
                  <a:latin typeface="+mj-ea"/>
                  <a:ea typeface="+mj-ea"/>
                  <a:cs typeface="나눔고딕"/>
                </a:rPr>
                <a:t>110</a:t>
              </a:r>
              <a:r>
                <a:rPr lang="ko-KR" altLang="en-US" sz="762" b="1" dirty="0">
                  <a:solidFill>
                    <a:srgbClr val="00B050"/>
                  </a:solidFill>
                  <a:latin typeface="+mj-ea"/>
                  <a:ea typeface="+mj-ea"/>
                  <a:cs typeface="나눔고딕"/>
                </a:rPr>
                <a:t> 상담 </a:t>
              </a:r>
              <a:r>
                <a:rPr lang="en-US" altLang="ko-KR" sz="762" b="1" dirty="0">
                  <a:solidFill>
                    <a:srgbClr val="00B050"/>
                  </a:solidFill>
                  <a:latin typeface="+mj-ea"/>
                  <a:ea typeface="+mj-ea"/>
                  <a:cs typeface="나눔고딕"/>
                </a:rPr>
                <a:t>APP</a:t>
              </a:r>
            </a:p>
          </p:txBody>
        </p:sp>
        <p:cxnSp>
          <p:nvCxnSpPr>
            <p:cNvPr id="103" name="직선 연결선 102"/>
            <p:cNvCxnSpPr/>
            <p:nvPr/>
          </p:nvCxnSpPr>
          <p:spPr>
            <a:xfrm>
              <a:off x="10580466" y="4478545"/>
              <a:ext cx="0" cy="58568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Text Box 31"/>
            <p:cNvSpPr txBox="1">
              <a:spLocks noChangeArrowheads="1"/>
            </p:cNvSpPr>
            <p:nvPr/>
          </p:nvSpPr>
          <p:spPr bwMode="auto">
            <a:xfrm>
              <a:off x="10151373" y="3481578"/>
              <a:ext cx="2302279" cy="249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>
                <a:lnSpc>
                  <a:spcPct val="90000"/>
                </a:lnSpc>
              </a:pPr>
              <a:r>
                <a:rPr lang="ko-KR" altLang="en-US" sz="800" b="1" dirty="0" err="1">
                  <a:solidFill>
                    <a:srgbClr val="0070C0"/>
                  </a:solidFill>
                  <a:latin typeface="+mj-ea"/>
                  <a:ea typeface="+mj-ea"/>
                  <a:cs typeface="나눔고딕"/>
                </a:rPr>
                <a:t>최초신고인</a:t>
              </a:r>
              <a:r>
                <a:rPr lang="ko-KR" altLang="en-US" sz="800" b="1" dirty="0">
                  <a:solidFill>
                    <a:srgbClr val="0070C0"/>
                  </a:solidFill>
                  <a:latin typeface="+mj-ea"/>
                  <a:ea typeface="+mj-ea"/>
                  <a:cs typeface="나눔고딕"/>
                </a:rPr>
                <a:t> 발신번호로 호 </a:t>
              </a:r>
              <a:r>
                <a:rPr lang="ko-KR" altLang="en-US" sz="800" b="1" dirty="0" err="1">
                  <a:solidFill>
                    <a:srgbClr val="0070C0"/>
                  </a:solidFill>
                  <a:latin typeface="+mj-ea"/>
                  <a:ea typeface="+mj-ea"/>
                  <a:cs typeface="나눔고딕"/>
                </a:rPr>
                <a:t>인입</a:t>
              </a:r>
              <a:endParaRPr lang="en-US" altLang="ko-KR" sz="800" b="1" dirty="0">
                <a:solidFill>
                  <a:srgbClr val="0070C0"/>
                </a:solidFill>
                <a:latin typeface="+mj-ea"/>
                <a:ea typeface="+mj-ea"/>
                <a:cs typeface="나눔고딕"/>
              </a:endParaRPr>
            </a:p>
            <a:p>
              <a:pPr algn="ctr" latinLnBrk="0">
                <a:lnSpc>
                  <a:spcPct val="90000"/>
                </a:lnSpc>
              </a:pPr>
              <a:r>
                <a:rPr lang="en-US" altLang="ko-KR" sz="914" b="1" dirty="0">
                  <a:solidFill>
                    <a:srgbClr val="C00000"/>
                  </a:solidFill>
                  <a:latin typeface="+mj-ea"/>
                  <a:ea typeface="+mj-ea"/>
                  <a:cs typeface="나눔고딕"/>
                </a:rPr>
                <a:t>(031-240-5000)</a:t>
              </a:r>
            </a:p>
          </p:txBody>
        </p:sp>
        <p:sp>
          <p:nvSpPr>
            <p:cNvPr id="105" name="Rectangle 1513"/>
            <p:cNvSpPr>
              <a:spLocks noChangeArrowheads="1"/>
            </p:cNvSpPr>
            <p:nvPr/>
          </p:nvSpPr>
          <p:spPr bwMode="auto">
            <a:xfrm>
              <a:off x="10823592" y="3235756"/>
              <a:ext cx="741886" cy="1220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cap="rnd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eaLnBrk="0" fontAlgn="base" latinLnBrk="0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808080"/>
                </a:buClr>
              </a:pPr>
              <a:r>
                <a:rPr lang="ko-KR" altLang="en-US" sz="838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콜센터 호 연결</a:t>
              </a:r>
            </a:p>
          </p:txBody>
        </p:sp>
        <p:grpSp>
          <p:nvGrpSpPr>
            <p:cNvPr id="106" name="그룹 105"/>
            <p:cNvGrpSpPr/>
            <p:nvPr/>
          </p:nvGrpSpPr>
          <p:grpSpPr>
            <a:xfrm>
              <a:off x="9923769" y="3391459"/>
              <a:ext cx="232186" cy="249419"/>
              <a:chOff x="8994676" y="4067448"/>
              <a:chExt cx="144000" cy="144000"/>
            </a:xfrm>
          </p:grpSpPr>
          <p:sp>
            <p:nvSpPr>
              <p:cNvPr id="107" name="타원 106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3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838" b="1" spc="-38" baseline="-25000">
                  <a:solidFill>
                    <a:prstClr val="black"/>
                  </a:solidFill>
                  <a:latin typeface="+mj-ea"/>
                  <a:ea typeface="+mj-ea"/>
                  <a:cs typeface="굴림" pitchFamily="50" charset="-127"/>
                </a:endParaRPr>
              </a:p>
            </p:txBody>
          </p:sp>
          <p:sp>
            <p:nvSpPr>
              <p:cNvPr id="108" name="직사각형 107"/>
              <p:cNvSpPr/>
              <p:nvPr/>
            </p:nvSpPr>
            <p:spPr>
              <a:xfrm>
                <a:off x="9048397" y="4100295"/>
                <a:ext cx="36558" cy="7830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838" b="1" spc="-38" dirty="0">
                    <a:solidFill>
                      <a:prstClr val="white"/>
                    </a:solidFill>
                    <a:latin typeface="+mj-ea"/>
                    <a:ea typeface="+mj-ea"/>
                    <a:cs typeface="Arial" pitchFamily="34" charset="0"/>
                  </a:rPr>
                  <a:t>4</a:t>
                </a:r>
              </a:p>
            </p:txBody>
          </p:sp>
        </p:grpSp>
        <p:sp>
          <p:nvSpPr>
            <p:cNvPr id="109" name="자유형 108"/>
            <p:cNvSpPr/>
            <p:nvPr/>
          </p:nvSpPr>
          <p:spPr>
            <a:xfrm>
              <a:off x="2718816" y="4539489"/>
              <a:ext cx="1712299" cy="596053"/>
            </a:xfrm>
            <a:custGeom>
              <a:avLst/>
              <a:gdLst>
                <a:gd name="connsiteX0" fmla="*/ 0 w 1605280"/>
                <a:gd name="connsiteY0" fmla="*/ 0 h 558800"/>
                <a:gd name="connsiteX1" fmla="*/ 975360 w 1605280"/>
                <a:gd name="connsiteY1" fmla="*/ 0 h 558800"/>
                <a:gd name="connsiteX2" fmla="*/ 1605280 w 1605280"/>
                <a:gd name="connsiteY2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05280" h="558800">
                  <a:moveTo>
                    <a:pt x="0" y="0"/>
                  </a:moveTo>
                  <a:lnTo>
                    <a:pt x="975360" y="0"/>
                  </a:lnTo>
                  <a:lnTo>
                    <a:pt x="1605280" y="558800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44"/>
            </a:p>
          </p:txBody>
        </p:sp>
        <p:sp>
          <p:nvSpPr>
            <p:cNvPr id="110" name="자유형 109"/>
            <p:cNvSpPr/>
            <p:nvPr/>
          </p:nvSpPr>
          <p:spPr>
            <a:xfrm>
              <a:off x="5319776" y="3715851"/>
              <a:ext cx="4681728" cy="1484715"/>
            </a:xfrm>
            <a:custGeom>
              <a:avLst/>
              <a:gdLst>
                <a:gd name="connsiteX0" fmla="*/ 20320 w 4389120"/>
                <a:gd name="connsiteY0" fmla="*/ 1391920 h 1391920"/>
                <a:gd name="connsiteX1" fmla="*/ 0 w 4389120"/>
                <a:gd name="connsiteY1" fmla="*/ 213360 h 1391920"/>
                <a:gd name="connsiteX2" fmla="*/ 883920 w 4389120"/>
                <a:gd name="connsiteY2" fmla="*/ 0 h 1391920"/>
                <a:gd name="connsiteX3" fmla="*/ 4389120 w 4389120"/>
                <a:gd name="connsiteY3" fmla="*/ 20320 h 139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89120" h="1391920">
                  <a:moveTo>
                    <a:pt x="20320" y="1391920"/>
                  </a:moveTo>
                  <a:lnTo>
                    <a:pt x="0" y="213360"/>
                  </a:lnTo>
                  <a:lnTo>
                    <a:pt x="883920" y="0"/>
                  </a:lnTo>
                  <a:lnTo>
                    <a:pt x="4389120" y="20320"/>
                  </a:lnTo>
                </a:path>
              </a:pathLst>
            </a:custGeom>
            <a:noFill/>
            <a:ln w="25400">
              <a:solidFill>
                <a:srgbClr val="00B050"/>
              </a:solidFill>
              <a:prstDash val="sysDash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44"/>
            </a:p>
          </p:txBody>
        </p:sp>
        <p:sp>
          <p:nvSpPr>
            <p:cNvPr id="111" name="Text Box 31"/>
            <p:cNvSpPr txBox="1">
              <a:spLocks noChangeArrowheads="1"/>
            </p:cNvSpPr>
            <p:nvPr/>
          </p:nvSpPr>
          <p:spPr bwMode="auto">
            <a:xfrm>
              <a:off x="5446682" y="5613372"/>
              <a:ext cx="2755825" cy="24671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경기남부지방경찰청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  <a:p>
              <a:pPr latinLnBrk="0"/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민원상담 후 </a:t>
              </a:r>
              <a:r>
                <a:rPr lang="ko-KR" altLang="en-US" sz="762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권익위</a:t>
              </a:r>
              <a:r>
                <a:rPr lang="en-US" altLang="ko-KR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(110)</a:t>
              </a:r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로 이관 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</p:txBody>
        </p:sp>
        <p:sp>
          <p:nvSpPr>
            <p:cNvPr id="112" name="모서리가 둥근 직사각형 111"/>
            <p:cNvSpPr/>
            <p:nvPr/>
          </p:nvSpPr>
          <p:spPr>
            <a:xfrm>
              <a:off x="11297952" y="4821316"/>
              <a:ext cx="1530627" cy="325181"/>
            </a:xfrm>
            <a:prstGeom prst="roundRect">
              <a:avLst>
                <a:gd name="adj" fmla="val 6495"/>
              </a:avLst>
            </a:prstGeom>
            <a:solidFill>
              <a:schemeClr val="bg1"/>
            </a:solidFill>
            <a:ln w="6350" cap="flat" cmpd="sng" algn="ctr">
              <a:solidFill>
                <a:srgbClr val="92B1D6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indent="-141147" algn="ctr" defTabSz="695512" fontAlgn="ctr"/>
              <a:r>
                <a:rPr lang="ko-KR" altLang="en-US" sz="838" b="1" kern="0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상담안내 </a:t>
              </a:r>
              <a:r>
                <a:rPr lang="en-US" altLang="ko-KR" sz="838" b="1" kern="0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(</a:t>
              </a:r>
              <a:r>
                <a:rPr lang="ko-KR" altLang="en-US" sz="838" b="1" kern="0" dirty="0" err="1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자체종결</a:t>
              </a:r>
              <a:r>
                <a:rPr lang="en-US" altLang="ko-KR" sz="838" b="1" kern="0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)</a:t>
              </a:r>
              <a:endParaRPr lang="ko-KR" altLang="en-US" sz="838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endParaRPr>
            </a:p>
          </p:txBody>
        </p:sp>
        <p:sp>
          <p:nvSpPr>
            <p:cNvPr id="113" name="모서리가 둥근 직사각형 112"/>
            <p:cNvSpPr/>
            <p:nvPr/>
          </p:nvSpPr>
          <p:spPr>
            <a:xfrm>
              <a:off x="11297952" y="5247398"/>
              <a:ext cx="1530627" cy="325181"/>
            </a:xfrm>
            <a:prstGeom prst="roundRect">
              <a:avLst>
                <a:gd name="adj" fmla="val 6495"/>
              </a:avLst>
            </a:prstGeom>
            <a:solidFill>
              <a:schemeClr val="bg1"/>
            </a:solidFill>
            <a:ln w="6350" cap="flat" cmpd="sng" algn="ctr">
              <a:solidFill>
                <a:srgbClr val="92B1D6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indent="-141147" algn="ctr" defTabSz="695512" fontAlgn="ctr"/>
              <a:r>
                <a:rPr lang="ko-KR" altLang="en-US" sz="838" b="1" kern="0" dirty="0" err="1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호연결</a:t>
              </a:r>
              <a:endParaRPr lang="ko-KR" altLang="en-US" sz="838" b="1" kern="0" dirty="0">
                <a:solidFill>
                  <a:srgbClr val="000000">
                    <a:lumMod val="95000"/>
                    <a:lumOff val="5000"/>
                  </a:srgbClr>
                </a:solidFill>
                <a:latin typeface="+mn-ea"/>
              </a:endParaRPr>
            </a:p>
          </p:txBody>
        </p:sp>
        <p:grpSp>
          <p:nvGrpSpPr>
            <p:cNvPr id="114" name="그룹 113"/>
            <p:cNvGrpSpPr/>
            <p:nvPr/>
          </p:nvGrpSpPr>
          <p:grpSpPr>
            <a:xfrm>
              <a:off x="13694165" y="5139058"/>
              <a:ext cx="515405" cy="503824"/>
              <a:chOff x="7475547" y="3562406"/>
              <a:chExt cx="643128" cy="628677"/>
            </a:xfrm>
          </p:grpSpPr>
          <p:sp>
            <p:nvSpPr>
              <p:cNvPr id="115" name="Oval 1038"/>
              <p:cNvSpPr>
                <a:spLocks noChangeArrowheads="1"/>
              </p:cNvSpPr>
              <p:nvPr/>
            </p:nvSpPr>
            <p:spPr bwMode="gray">
              <a:xfrm>
                <a:off x="7475547" y="3562406"/>
                <a:ext cx="643128" cy="62867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+mj-ea"/>
                  <a:ea typeface="+mj-ea"/>
                </a:endParaRPr>
              </a:p>
            </p:txBody>
          </p:sp>
          <p:grpSp>
            <p:nvGrpSpPr>
              <p:cNvPr id="116" name="그룹 115"/>
              <p:cNvGrpSpPr/>
              <p:nvPr/>
            </p:nvGrpSpPr>
            <p:grpSpPr>
              <a:xfrm>
                <a:off x="7585014" y="3647550"/>
                <a:ext cx="427360" cy="455215"/>
                <a:chOff x="15030474" y="8580824"/>
                <a:chExt cx="431085" cy="470204"/>
              </a:xfrm>
            </p:grpSpPr>
            <p:pic>
              <p:nvPicPr>
                <p:cNvPr id="117" name="Picture 4"/>
                <p:cNvPicPr>
                  <a:picLocks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18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4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+mj-ea"/>
                    <a:ea typeface="+mj-ea"/>
                  </a:endParaRPr>
                </a:p>
              </p:txBody>
            </p:sp>
          </p:grpSp>
        </p:grpSp>
        <p:cxnSp>
          <p:nvCxnSpPr>
            <p:cNvPr id="119" name="직선 화살표 연결선 118"/>
            <p:cNvCxnSpPr/>
            <p:nvPr/>
          </p:nvCxnSpPr>
          <p:spPr>
            <a:xfrm>
              <a:off x="12861090" y="5390970"/>
              <a:ext cx="69358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 Box 31"/>
            <p:cNvSpPr txBox="1">
              <a:spLocks noChangeArrowheads="1"/>
            </p:cNvSpPr>
            <p:nvPr/>
          </p:nvSpPr>
          <p:spPr bwMode="auto">
            <a:xfrm flipH="1">
              <a:off x="14019013" y="5562749"/>
              <a:ext cx="601452" cy="1930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762" b="1" dirty="0" err="1">
                  <a:solidFill>
                    <a:schemeClr val="tx1"/>
                  </a:solidFill>
                  <a:latin typeface="+mj-ea"/>
                  <a:ea typeface="+mj-ea"/>
                  <a:cs typeface="나눔고딕"/>
                </a:rPr>
                <a:t>타기관</a:t>
              </a:r>
              <a:endParaRPr lang="en-US" altLang="ko-KR" sz="762" b="1" dirty="0">
                <a:solidFill>
                  <a:schemeClr val="tx1"/>
                </a:solidFill>
                <a:latin typeface="+mj-ea"/>
                <a:ea typeface="+mj-ea"/>
                <a:cs typeface="나눔고딕"/>
              </a:endParaRPr>
            </a:p>
          </p:txBody>
        </p:sp>
        <p:sp>
          <p:nvSpPr>
            <p:cNvPr id="121" name="모서리가 둥근 직사각형 120"/>
            <p:cNvSpPr/>
            <p:nvPr/>
          </p:nvSpPr>
          <p:spPr>
            <a:xfrm>
              <a:off x="11297952" y="5677019"/>
              <a:ext cx="1530627" cy="325181"/>
            </a:xfrm>
            <a:prstGeom prst="roundRect">
              <a:avLst>
                <a:gd name="adj" fmla="val 6495"/>
              </a:avLst>
            </a:prstGeom>
            <a:solidFill>
              <a:schemeClr val="bg1"/>
            </a:solidFill>
            <a:ln w="6350" cap="flat" cmpd="sng" algn="ctr">
              <a:solidFill>
                <a:srgbClr val="92B1D6"/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indent="-141147" algn="ctr" defTabSz="695512" fontAlgn="ctr"/>
              <a:r>
                <a:rPr lang="ko-KR" altLang="en-US" sz="838" b="1" kern="0" dirty="0">
                  <a:solidFill>
                    <a:srgbClr val="000000">
                      <a:lumMod val="95000"/>
                      <a:lumOff val="5000"/>
                    </a:srgbClr>
                  </a:solidFill>
                  <a:latin typeface="+mn-ea"/>
                </a:rPr>
                <a:t>긴급신고</a:t>
              </a:r>
            </a:p>
          </p:txBody>
        </p:sp>
        <p:grpSp>
          <p:nvGrpSpPr>
            <p:cNvPr id="122" name="그룹 121"/>
            <p:cNvGrpSpPr/>
            <p:nvPr/>
          </p:nvGrpSpPr>
          <p:grpSpPr>
            <a:xfrm>
              <a:off x="12524588" y="6590779"/>
              <a:ext cx="1257305" cy="503824"/>
              <a:chOff x="10543948" y="4347936"/>
              <a:chExt cx="1178723" cy="472335"/>
            </a:xfrm>
          </p:grpSpPr>
          <p:grpSp>
            <p:nvGrpSpPr>
              <p:cNvPr id="123" name="그룹 122"/>
              <p:cNvGrpSpPr/>
              <p:nvPr/>
            </p:nvGrpSpPr>
            <p:grpSpPr>
              <a:xfrm>
                <a:off x="10543948" y="4347936"/>
                <a:ext cx="483192" cy="472335"/>
                <a:chOff x="7475547" y="3562406"/>
                <a:chExt cx="643128" cy="628677"/>
              </a:xfrm>
            </p:grpSpPr>
            <p:sp>
              <p:nvSpPr>
                <p:cNvPr id="125" name="Oval 1038"/>
                <p:cNvSpPr>
                  <a:spLocks noChangeArrowheads="1"/>
                </p:cNvSpPr>
                <p:nvPr/>
              </p:nvSpPr>
              <p:spPr bwMode="gray">
                <a:xfrm>
                  <a:off x="7475547" y="3562406"/>
                  <a:ext cx="643128" cy="628677"/>
                </a:xfrm>
                <a:prstGeom prst="ellipse">
                  <a:avLst/>
                </a:prstGeom>
                <a:solidFill>
                  <a:schemeClr val="bg1">
                    <a:lumMod val="85000"/>
                  </a:schemeClr>
                </a:solidFill>
                <a:ln w="6350" algn="ctr">
                  <a:solidFill>
                    <a:schemeClr val="bg1">
                      <a:lumMod val="85000"/>
                    </a:schemeClr>
                  </a:solidFill>
                  <a:prstDash val="solid"/>
                  <a:round/>
                  <a:headEnd/>
                  <a:tailEnd/>
                </a:ln>
                <a:effectLst/>
              </p:spPr>
              <p:txBody>
                <a:bodyPr wrap="none" anchor="ctr">
                  <a:scene3d>
                    <a:camera prst="orthographicFront"/>
                    <a:lightRig rig="threePt" dir="t"/>
                  </a:scene3d>
                  <a:sp3d>
                    <a:bevelT w="0" h="0"/>
                  </a:sp3d>
                </a:bodyPr>
                <a:lstStyle/>
                <a:p>
                  <a:pPr algn="ctr" latinLnBrk="0"/>
                  <a:endParaRPr lang="ko-KR" altLang="en-US" sz="534" spc="-38">
                    <a:latin typeface="+mj-ea"/>
                    <a:ea typeface="+mj-ea"/>
                  </a:endParaRPr>
                </a:p>
              </p:txBody>
            </p:sp>
            <p:grpSp>
              <p:nvGrpSpPr>
                <p:cNvPr id="126" name="그룹 125"/>
                <p:cNvGrpSpPr/>
                <p:nvPr/>
              </p:nvGrpSpPr>
              <p:grpSpPr>
                <a:xfrm>
                  <a:off x="7585014" y="3647550"/>
                  <a:ext cx="427360" cy="455215"/>
                  <a:chOff x="15030474" y="8580824"/>
                  <a:chExt cx="431085" cy="470204"/>
                </a:xfrm>
              </p:grpSpPr>
              <p:pic>
                <p:nvPicPr>
                  <p:cNvPr id="127" name="Picture 4"/>
                  <p:cNvPicPr>
                    <a:picLocks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flipH="1">
                    <a:off x="15030474" y="8580824"/>
                    <a:ext cx="431085" cy="3297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</p:pic>
              <p:sp>
                <p:nvSpPr>
                  <p:cNvPr id="128" name="Freeform 7"/>
                  <p:cNvSpPr>
                    <a:spLocks noChangeAspect="1" noEditPoints="1"/>
                  </p:cNvSpPr>
                  <p:nvPr/>
                </p:nvSpPr>
                <p:spPr bwMode="auto">
                  <a:xfrm>
                    <a:off x="15065956" y="8840573"/>
                    <a:ext cx="377236" cy="210455"/>
                  </a:xfrm>
                  <a:custGeom>
                    <a:avLst/>
                    <a:gdLst>
                      <a:gd name="T0" fmla="*/ 5749 w 6098"/>
                      <a:gd name="T1" fmla="*/ 2735 h 3402"/>
                      <a:gd name="T2" fmla="*/ 5835 w 6098"/>
                      <a:gd name="T3" fmla="*/ 2794 h 3402"/>
                      <a:gd name="T4" fmla="*/ 5562 w 6098"/>
                      <a:gd name="T5" fmla="*/ 2726 h 3402"/>
                      <a:gd name="T6" fmla="*/ 5608 w 6098"/>
                      <a:gd name="T7" fmla="*/ 2803 h 3402"/>
                      <a:gd name="T8" fmla="*/ 5377 w 6098"/>
                      <a:gd name="T9" fmla="*/ 2724 h 3402"/>
                      <a:gd name="T10" fmla="*/ 5377 w 6098"/>
                      <a:gd name="T11" fmla="*/ 2807 h 3402"/>
                      <a:gd name="T12" fmla="*/ 5377 w 6098"/>
                      <a:gd name="T13" fmla="*/ 2724 h 3402"/>
                      <a:gd name="T14" fmla="*/ 1571 w 6098"/>
                      <a:gd name="T15" fmla="*/ 2507 h 3402"/>
                      <a:gd name="T16" fmla="*/ 2519 w 6098"/>
                      <a:gd name="T17" fmla="*/ 1247 h 3402"/>
                      <a:gd name="T18" fmla="*/ 2382 w 6098"/>
                      <a:gd name="T19" fmla="*/ 2108 h 3402"/>
                      <a:gd name="T20" fmla="*/ 2485 w 6098"/>
                      <a:gd name="T21" fmla="*/ 1388 h 3402"/>
                      <a:gd name="T22" fmla="*/ 5871 w 6098"/>
                      <a:gd name="T23" fmla="*/ 924 h 3402"/>
                      <a:gd name="T24" fmla="*/ 5943 w 6098"/>
                      <a:gd name="T25" fmla="*/ 2291 h 3402"/>
                      <a:gd name="T26" fmla="*/ 3492 w 6098"/>
                      <a:gd name="T27" fmla="*/ 3402 h 3402"/>
                      <a:gd name="T28" fmla="*/ 3369 w 6098"/>
                      <a:gd name="T29" fmla="*/ 2881 h 3402"/>
                      <a:gd name="T30" fmla="*/ 3145 w 6098"/>
                      <a:gd name="T31" fmla="*/ 2489 h 3402"/>
                      <a:gd name="T32" fmla="*/ 2903 w 6098"/>
                      <a:gd name="T33" fmla="*/ 2354 h 3402"/>
                      <a:gd name="T34" fmla="*/ 2498 w 6098"/>
                      <a:gd name="T35" fmla="*/ 1096 h 3402"/>
                      <a:gd name="T36" fmla="*/ 4187 w 6098"/>
                      <a:gd name="T37" fmla="*/ 1096 h 3402"/>
                      <a:gd name="T38" fmla="*/ 1903 w 6098"/>
                      <a:gd name="T39" fmla="*/ 155 h 3402"/>
                      <a:gd name="T40" fmla="*/ 2190 w 6098"/>
                      <a:gd name="T41" fmla="*/ 292 h 3402"/>
                      <a:gd name="T42" fmla="*/ 2330 w 6098"/>
                      <a:gd name="T43" fmla="*/ 467 h 3402"/>
                      <a:gd name="T44" fmla="*/ 2410 w 6098"/>
                      <a:gd name="T45" fmla="*/ 948 h 3402"/>
                      <a:gd name="T46" fmla="*/ 2400 w 6098"/>
                      <a:gd name="T47" fmla="*/ 1177 h 3402"/>
                      <a:gd name="T48" fmla="*/ 2369 w 6098"/>
                      <a:gd name="T49" fmla="*/ 1397 h 3402"/>
                      <a:gd name="T50" fmla="*/ 2230 w 6098"/>
                      <a:gd name="T51" fmla="*/ 1692 h 3402"/>
                      <a:gd name="T52" fmla="*/ 2125 w 6098"/>
                      <a:gd name="T53" fmla="*/ 1912 h 3402"/>
                      <a:gd name="T54" fmla="*/ 2029 w 6098"/>
                      <a:gd name="T55" fmla="*/ 2169 h 3402"/>
                      <a:gd name="T56" fmla="*/ 1844 w 6098"/>
                      <a:gd name="T57" fmla="*/ 2487 h 3402"/>
                      <a:gd name="T58" fmla="*/ 2018 w 6098"/>
                      <a:gd name="T59" fmla="*/ 2535 h 3402"/>
                      <a:gd name="T60" fmla="*/ 2171 w 6098"/>
                      <a:gd name="T61" fmla="*/ 2714 h 3402"/>
                      <a:gd name="T62" fmla="*/ 2225 w 6098"/>
                      <a:gd name="T63" fmla="*/ 2391 h 3402"/>
                      <a:gd name="T64" fmla="*/ 2247 w 6098"/>
                      <a:gd name="T65" fmla="*/ 2136 h 3402"/>
                      <a:gd name="T66" fmla="*/ 2262 w 6098"/>
                      <a:gd name="T67" fmla="*/ 2121 h 3402"/>
                      <a:gd name="T68" fmla="*/ 2633 w 6098"/>
                      <a:gd name="T69" fmla="*/ 2321 h 3402"/>
                      <a:gd name="T70" fmla="*/ 2890 w 6098"/>
                      <a:gd name="T71" fmla="*/ 2428 h 3402"/>
                      <a:gd name="T72" fmla="*/ 3084 w 6098"/>
                      <a:gd name="T73" fmla="*/ 2631 h 3402"/>
                      <a:gd name="T74" fmla="*/ 3297 w 6098"/>
                      <a:gd name="T75" fmla="*/ 3262 h 3402"/>
                      <a:gd name="T76" fmla="*/ 46 w 6098"/>
                      <a:gd name="T77" fmla="*/ 3173 h 3402"/>
                      <a:gd name="T78" fmla="*/ 286 w 6098"/>
                      <a:gd name="T79" fmla="*/ 2544 h 3402"/>
                      <a:gd name="T80" fmla="*/ 528 w 6098"/>
                      <a:gd name="T81" fmla="*/ 2378 h 3402"/>
                      <a:gd name="T82" fmla="*/ 761 w 6098"/>
                      <a:gd name="T83" fmla="*/ 2293 h 3402"/>
                      <a:gd name="T84" fmla="*/ 1070 w 6098"/>
                      <a:gd name="T85" fmla="*/ 2129 h 3402"/>
                      <a:gd name="T86" fmla="*/ 1087 w 6098"/>
                      <a:gd name="T87" fmla="*/ 2337 h 3402"/>
                      <a:gd name="T88" fmla="*/ 1133 w 6098"/>
                      <a:gd name="T89" fmla="*/ 2711 h 3402"/>
                      <a:gd name="T90" fmla="*/ 1330 w 6098"/>
                      <a:gd name="T91" fmla="*/ 2511 h 3402"/>
                      <a:gd name="T92" fmla="*/ 1430 w 6098"/>
                      <a:gd name="T93" fmla="*/ 2480 h 3402"/>
                      <a:gd name="T94" fmla="*/ 1489 w 6098"/>
                      <a:gd name="T95" fmla="*/ 2506 h 3402"/>
                      <a:gd name="T96" fmla="*/ 1497 w 6098"/>
                      <a:gd name="T97" fmla="*/ 2509 h 3402"/>
                      <a:gd name="T98" fmla="*/ 1330 w 6098"/>
                      <a:gd name="T99" fmla="*/ 2260 h 3402"/>
                      <a:gd name="T100" fmla="*/ 1192 w 6098"/>
                      <a:gd name="T101" fmla="*/ 1936 h 3402"/>
                      <a:gd name="T102" fmla="*/ 1096 w 6098"/>
                      <a:gd name="T103" fmla="*/ 1681 h 3402"/>
                      <a:gd name="T104" fmla="*/ 970 w 6098"/>
                      <a:gd name="T105" fmla="*/ 1391 h 3402"/>
                      <a:gd name="T106" fmla="*/ 946 w 6098"/>
                      <a:gd name="T107" fmla="*/ 1173 h 3402"/>
                      <a:gd name="T108" fmla="*/ 965 w 6098"/>
                      <a:gd name="T109" fmla="*/ 946 h 3402"/>
                      <a:gd name="T110" fmla="*/ 968 w 6098"/>
                      <a:gd name="T111" fmla="*/ 606 h 3402"/>
                      <a:gd name="T112" fmla="*/ 1140 w 6098"/>
                      <a:gd name="T113" fmla="*/ 312 h 3402"/>
                      <a:gd name="T114" fmla="*/ 1430 w 6098"/>
                      <a:gd name="T115" fmla="*/ 109 h 3402"/>
                      <a:gd name="T116" fmla="*/ 1548 w 6098"/>
                      <a:gd name="T117" fmla="*/ 116 h 3402"/>
                      <a:gd name="T118" fmla="*/ 1624 w 6098"/>
                      <a:gd name="T119" fmla="*/ 99 h 3402"/>
                      <a:gd name="T120" fmla="*/ 1711 w 6098"/>
                      <a:gd name="T121" fmla="*/ 25 h 34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  <a:cxn ang="0">
                        <a:pos x="T116" y="T117"/>
                      </a:cxn>
                      <a:cxn ang="0">
                        <a:pos x="T118" y="T119"/>
                      </a:cxn>
                      <a:cxn ang="0">
                        <a:pos x="T120" y="T121"/>
                      </a:cxn>
                    </a:cxnLst>
                    <a:rect l="0" t="0" r="r" b="b"/>
                    <a:pathLst>
                      <a:path w="6098" h="3402">
                        <a:moveTo>
                          <a:pt x="4511" y="2727"/>
                        </a:moveTo>
                        <a:lnTo>
                          <a:pt x="4511" y="2801"/>
                        </a:lnTo>
                        <a:lnTo>
                          <a:pt x="5192" y="2801"/>
                        </a:lnTo>
                        <a:lnTo>
                          <a:pt x="5192" y="2727"/>
                        </a:lnTo>
                        <a:lnTo>
                          <a:pt x="4511" y="2727"/>
                        </a:lnTo>
                        <a:close/>
                        <a:moveTo>
                          <a:pt x="5793" y="2724"/>
                        </a:moveTo>
                        <a:lnTo>
                          <a:pt x="5769" y="2726"/>
                        </a:lnTo>
                        <a:lnTo>
                          <a:pt x="5749" y="2735"/>
                        </a:lnTo>
                        <a:lnTo>
                          <a:pt x="5736" y="2748"/>
                        </a:lnTo>
                        <a:lnTo>
                          <a:pt x="5730" y="2764"/>
                        </a:lnTo>
                        <a:lnTo>
                          <a:pt x="5736" y="2781"/>
                        </a:lnTo>
                        <a:lnTo>
                          <a:pt x="5749" y="2794"/>
                        </a:lnTo>
                        <a:lnTo>
                          <a:pt x="5769" y="2803"/>
                        </a:lnTo>
                        <a:lnTo>
                          <a:pt x="5793" y="2807"/>
                        </a:lnTo>
                        <a:lnTo>
                          <a:pt x="5817" y="2803"/>
                        </a:lnTo>
                        <a:lnTo>
                          <a:pt x="5835" y="2794"/>
                        </a:lnTo>
                        <a:lnTo>
                          <a:pt x="5848" y="2781"/>
                        </a:lnTo>
                        <a:lnTo>
                          <a:pt x="5854" y="2764"/>
                        </a:lnTo>
                        <a:lnTo>
                          <a:pt x="5848" y="2748"/>
                        </a:lnTo>
                        <a:lnTo>
                          <a:pt x="5835" y="2735"/>
                        </a:lnTo>
                        <a:lnTo>
                          <a:pt x="5817" y="2726"/>
                        </a:lnTo>
                        <a:lnTo>
                          <a:pt x="5793" y="2724"/>
                        </a:lnTo>
                        <a:close/>
                        <a:moveTo>
                          <a:pt x="5586" y="2724"/>
                        </a:moveTo>
                        <a:lnTo>
                          <a:pt x="5562" y="2726"/>
                        </a:lnTo>
                        <a:lnTo>
                          <a:pt x="5542" y="2735"/>
                        </a:lnTo>
                        <a:lnTo>
                          <a:pt x="5529" y="2748"/>
                        </a:lnTo>
                        <a:lnTo>
                          <a:pt x="5523" y="2764"/>
                        </a:lnTo>
                        <a:lnTo>
                          <a:pt x="5529" y="2781"/>
                        </a:lnTo>
                        <a:lnTo>
                          <a:pt x="5542" y="2794"/>
                        </a:lnTo>
                        <a:lnTo>
                          <a:pt x="5562" y="2803"/>
                        </a:lnTo>
                        <a:lnTo>
                          <a:pt x="5586" y="2807"/>
                        </a:lnTo>
                        <a:lnTo>
                          <a:pt x="5608" y="2803"/>
                        </a:lnTo>
                        <a:lnTo>
                          <a:pt x="5628" y="2794"/>
                        </a:lnTo>
                        <a:lnTo>
                          <a:pt x="5641" y="2781"/>
                        </a:lnTo>
                        <a:lnTo>
                          <a:pt x="5647" y="2764"/>
                        </a:lnTo>
                        <a:lnTo>
                          <a:pt x="5641" y="2748"/>
                        </a:lnTo>
                        <a:lnTo>
                          <a:pt x="5628" y="2735"/>
                        </a:lnTo>
                        <a:lnTo>
                          <a:pt x="5608" y="2726"/>
                        </a:lnTo>
                        <a:lnTo>
                          <a:pt x="5586" y="2724"/>
                        </a:lnTo>
                        <a:close/>
                        <a:moveTo>
                          <a:pt x="5377" y="2724"/>
                        </a:moveTo>
                        <a:lnTo>
                          <a:pt x="5353" y="2726"/>
                        </a:lnTo>
                        <a:lnTo>
                          <a:pt x="5335" y="2735"/>
                        </a:lnTo>
                        <a:lnTo>
                          <a:pt x="5322" y="2748"/>
                        </a:lnTo>
                        <a:lnTo>
                          <a:pt x="5316" y="2764"/>
                        </a:lnTo>
                        <a:lnTo>
                          <a:pt x="5322" y="2781"/>
                        </a:lnTo>
                        <a:lnTo>
                          <a:pt x="5335" y="2794"/>
                        </a:lnTo>
                        <a:lnTo>
                          <a:pt x="5353" y="2803"/>
                        </a:lnTo>
                        <a:lnTo>
                          <a:pt x="5377" y="2807"/>
                        </a:lnTo>
                        <a:lnTo>
                          <a:pt x="5401" y="2803"/>
                        </a:lnTo>
                        <a:lnTo>
                          <a:pt x="5422" y="2794"/>
                        </a:lnTo>
                        <a:lnTo>
                          <a:pt x="5434" y="2781"/>
                        </a:lnTo>
                        <a:lnTo>
                          <a:pt x="5438" y="2764"/>
                        </a:lnTo>
                        <a:lnTo>
                          <a:pt x="5434" y="2748"/>
                        </a:lnTo>
                        <a:lnTo>
                          <a:pt x="5422" y="2735"/>
                        </a:lnTo>
                        <a:lnTo>
                          <a:pt x="5401" y="2726"/>
                        </a:lnTo>
                        <a:lnTo>
                          <a:pt x="5377" y="2724"/>
                        </a:lnTo>
                        <a:close/>
                        <a:moveTo>
                          <a:pt x="1556" y="2493"/>
                        </a:moveTo>
                        <a:lnTo>
                          <a:pt x="1556" y="2493"/>
                        </a:lnTo>
                        <a:lnTo>
                          <a:pt x="1558" y="2495"/>
                        </a:lnTo>
                        <a:lnTo>
                          <a:pt x="1558" y="2495"/>
                        </a:lnTo>
                        <a:lnTo>
                          <a:pt x="1560" y="2496"/>
                        </a:lnTo>
                        <a:lnTo>
                          <a:pt x="1561" y="2498"/>
                        </a:lnTo>
                        <a:lnTo>
                          <a:pt x="1565" y="2502"/>
                        </a:lnTo>
                        <a:lnTo>
                          <a:pt x="1571" y="2507"/>
                        </a:lnTo>
                        <a:lnTo>
                          <a:pt x="1571" y="2502"/>
                        </a:lnTo>
                        <a:lnTo>
                          <a:pt x="1569" y="2498"/>
                        </a:lnTo>
                        <a:lnTo>
                          <a:pt x="1565" y="2496"/>
                        </a:lnTo>
                        <a:lnTo>
                          <a:pt x="1563" y="2495"/>
                        </a:lnTo>
                        <a:lnTo>
                          <a:pt x="1560" y="2495"/>
                        </a:lnTo>
                        <a:lnTo>
                          <a:pt x="1558" y="2493"/>
                        </a:lnTo>
                        <a:lnTo>
                          <a:pt x="1556" y="2493"/>
                        </a:lnTo>
                        <a:close/>
                        <a:moveTo>
                          <a:pt x="2519" y="1247"/>
                        </a:moveTo>
                        <a:lnTo>
                          <a:pt x="3873" y="1247"/>
                        </a:lnTo>
                        <a:lnTo>
                          <a:pt x="3873" y="2275"/>
                        </a:lnTo>
                        <a:lnTo>
                          <a:pt x="2690" y="2275"/>
                        </a:lnTo>
                        <a:lnTo>
                          <a:pt x="2615" y="2243"/>
                        </a:lnTo>
                        <a:lnTo>
                          <a:pt x="2539" y="2206"/>
                        </a:lnTo>
                        <a:lnTo>
                          <a:pt x="2467" y="2167"/>
                        </a:lnTo>
                        <a:lnTo>
                          <a:pt x="2404" y="2125"/>
                        </a:lnTo>
                        <a:lnTo>
                          <a:pt x="2382" y="2108"/>
                        </a:lnTo>
                        <a:lnTo>
                          <a:pt x="2382" y="1596"/>
                        </a:lnTo>
                        <a:lnTo>
                          <a:pt x="2400" y="1572"/>
                        </a:lnTo>
                        <a:lnTo>
                          <a:pt x="2419" y="1546"/>
                        </a:lnTo>
                        <a:lnTo>
                          <a:pt x="2435" y="1515"/>
                        </a:lnTo>
                        <a:lnTo>
                          <a:pt x="2450" y="1482"/>
                        </a:lnTo>
                        <a:lnTo>
                          <a:pt x="2463" y="1448"/>
                        </a:lnTo>
                        <a:lnTo>
                          <a:pt x="2474" y="1417"/>
                        </a:lnTo>
                        <a:lnTo>
                          <a:pt x="2485" y="1388"/>
                        </a:lnTo>
                        <a:lnTo>
                          <a:pt x="2493" y="1362"/>
                        </a:lnTo>
                        <a:lnTo>
                          <a:pt x="2498" y="1341"/>
                        </a:lnTo>
                        <a:lnTo>
                          <a:pt x="2502" y="1328"/>
                        </a:lnTo>
                        <a:lnTo>
                          <a:pt x="2504" y="1325"/>
                        </a:lnTo>
                        <a:lnTo>
                          <a:pt x="2509" y="1295"/>
                        </a:lnTo>
                        <a:lnTo>
                          <a:pt x="2515" y="1271"/>
                        </a:lnTo>
                        <a:lnTo>
                          <a:pt x="2519" y="1247"/>
                        </a:lnTo>
                        <a:close/>
                        <a:moveTo>
                          <a:pt x="5871" y="924"/>
                        </a:moveTo>
                        <a:lnTo>
                          <a:pt x="5871" y="2221"/>
                        </a:lnTo>
                        <a:lnTo>
                          <a:pt x="4414" y="2221"/>
                        </a:lnTo>
                        <a:lnTo>
                          <a:pt x="4414" y="1214"/>
                        </a:lnTo>
                        <a:lnTo>
                          <a:pt x="5871" y="924"/>
                        </a:lnTo>
                        <a:close/>
                        <a:moveTo>
                          <a:pt x="5943" y="850"/>
                        </a:moveTo>
                        <a:lnTo>
                          <a:pt x="4342" y="1166"/>
                        </a:lnTo>
                        <a:lnTo>
                          <a:pt x="4342" y="2291"/>
                        </a:lnTo>
                        <a:lnTo>
                          <a:pt x="5943" y="2291"/>
                        </a:lnTo>
                        <a:lnTo>
                          <a:pt x="5943" y="850"/>
                        </a:lnTo>
                        <a:close/>
                        <a:moveTo>
                          <a:pt x="6098" y="717"/>
                        </a:moveTo>
                        <a:lnTo>
                          <a:pt x="6098" y="2428"/>
                        </a:lnTo>
                        <a:lnTo>
                          <a:pt x="5383" y="2428"/>
                        </a:lnTo>
                        <a:lnTo>
                          <a:pt x="5383" y="2604"/>
                        </a:lnTo>
                        <a:lnTo>
                          <a:pt x="6096" y="2604"/>
                        </a:lnTo>
                        <a:lnTo>
                          <a:pt x="6096" y="3402"/>
                        </a:lnTo>
                        <a:lnTo>
                          <a:pt x="3492" y="3402"/>
                        </a:lnTo>
                        <a:lnTo>
                          <a:pt x="3487" y="3365"/>
                        </a:lnTo>
                        <a:lnTo>
                          <a:pt x="3481" y="3317"/>
                        </a:lnTo>
                        <a:lnTo>
                          <a:pt x="3472" y="3260"/>
                        </a:lnTo>
                        <a:lnTo>
                          <a:pt x="3459" y="3195"/>
                        </a:lnTo>
                        <a:lnTo>
                          <a:pt x="3443" y="3123"/>
                        </a:lnTo>
                        <a:lnTo>
                          <a:pt x="3422" y="3045"/>
                        </a:lnTo>
                        <a:lnTo>
                          <a:pt x="3398" y="2964"/>
                        </a:lnTo>
                        <a:lnTo>
                          <a:pt x="3369" y="2881"/>
                        </a:lnTo>
                        <a:lnTo>
                          <a:pt x="3333" y="2794"/>
                        </a:lnTo>
                        <a:lnTo>
                          <a:pt x="3293" y="2707"/>
                        </a:lnTo>
                        <a:lnTo>
                          <a:pt x="3245" y="2620"/>
                        </a:lnTo>
                        <a:lnTo>
                          <a:pt x="3191" y="2537"/>
                        </a:lnTo>
                        <a:lnTo>
                          <a:pt x="3188" y="2533"/>
                        </a:lnTo>
                        <a:lnTo>
                          <a:pt x="3180" y="2524"/>
                        </a:lnTo>
                        <a:lnTo>
                          <a:pt x="3165" y="2507"/>
                        </a:lnTo>
                        <a:lnTo>
                          <a:pt x="3145" y="2489"/>
                        </a:lnTo>
                        <a:lnTo>
                          <a:pt x="3117" y="2465"/>
                        </a:lnTo>
                        <a:lnTo>
                          <a:pt x="3082" y="2441"/>
                        </a:lnTo>
                        <a:lnTo>
                          <a:pt x="3042" y="2415"/>
                        </a:lnTo>
                        <a:lnTo>
                          <a:pt x="2992" y="2389"/>
                        </a:lnTo>
                        <a:lnTo>
                          <a:pt x="2933" y="2363"/>
                        </a:lnTo>
                        <a:lnTo>
                          <a:pt x="2929" y="2363"/>
                        </a:lnTo>
                        <a:lnTo>
                          <a:pt x="2920" y="2360"/>
                        </a:lnTo>
                        <a:lnTo>
                          <a:pt x="2903" y="2354"/>
                        </a:lnTo>
                        <a:lnTo>
                          <a:pt x="2883" y="2347"/>
                        </a:lnTo>
                        <a:lnTo>
                          <a:pt x="2857" y="2339"/>
                        </a:lnTo>
                        <a:lnTo>
                          <a:pt x="3945" y="2339"/>
                        </a:lnTo>
                        <a:lnTo>
                          <a:pt x="3945" y="1184"/>
                        </a:lnTo>
                        <a:lnTo>
                          <a:pt x="2522" y="1184"/>
                        </a:lnTo>
                        <a:lnTo>
                          <a:pt x="2519" y="1149"/>
                        </a:lnTo>
                        <a:lnTo>
                          <a:pt x="2511" y="1120"/>
                        </a:lnTo>
                        <a:lnTo>
                          <a:pt x="2498" y="1096"/>
                        </a:lnTo>
                        <a:lnTo>
                          <a:pt x="4082" y="1096"/>
                        </a:lnTo>
                        <a:lnTo>
                          <a:pt x="4082" y="2428"/>
                        </a:lnTo>
                        <a:lnTo>
                          <a:pt x="3369" y="2428"/>
                        </a:lnTo>
                        <a:lnTo>
                          <a:pt x="3369" y="2604"/>
                        </a:lnTo>
                        <a:lnTo>
                          <a:pt x="4902" y="2604"/>
                        </a:lnTo>
                        <a:lnTo>
                          <a:pt x="4902" y="2428"/>
                        </a:lnTo>
                        <a:lnTo>
                          <a:pt x="4187" y="2428"/>
                        </a:lnTo>
                        <a:lnTo>
                          <a:pt x="4187" y="1096"/>
                        </a:lnTo>
                        <a:lnTo>
                          <a:pt x="6098" y="717"/>
                        </a:lnTo>
                        <a:close/>
                        <a:moveTo>
                          <a:pt x="1774" y="0"/>
                        </a:moveTo>
                        <a:lnTo>
                          <a:pt x="1791" y="40"/>
                        </a:lnTo>
                        <a:lnTo>
                          <a:pt x="1811" y="73"/>
                        </a:lnTo>
                        <a:lnTo>
                          <a:pt x="1833" y="101"/>
                        </a:lnTo>
                        <a:lnTo>
                          <a:pt x="1859" y="123"/>
                        </a:lnTo>
                        <a:lnTo>
                          <a:pt x="1881" y="142"/>
                        </a:lnTo>
                        <a:lnTo>
                          <a:pt x="1903" y="155"/>
                        </a:lnTo>
                        <a:lnTo>
                          <a:pt x="1920" y="164"/>
                        </a:lnTo>
                        <a:lnTo>
                          <a:pt x="1931" y="170"/>
                        </a:lnTo>
                        <a:lnTo>
                          <a:pt x="1937" y="171"/>
                        </a:lnTo>
                        <a:lnTo>
                          <a:pt x="2003" y="190"/>
                        </a:lnTo>
                        <a:lnTo>
                          <a:pt x="2060" y="214"/>
                        </a:lnTo>
                        <a:lnTo>
                          <a:pt x="2110" y="238"/>
                        </a:lnTo>
                        <a:lnTo>
                          <a:pt x="2155" y="266"/>
                        </a:lnTo>
                        <a:lnTo>
                          <a:pt x="2190" y="292"/>
                        </a:lnTo>
                        <a:lnTo>
                          <a:pt x="2219" y="319"/>
                        </a:lnTo>
                        <a:lnTo>
                          <a:pt x="2241" y="343"/>
                        </a:lnTo>
                        <a:lnTo>
                          <a:pt x="2260" y="365"/>
                        </a:lnTo>
                        <a:lnTo>
                          <a:pt x="2273" y="386"/>
                        </a:lnTo>
                        <a:lnTo>
                          <a:pt x="2282" y="401"/>
                        </a:lnTo>
                        <a:lnTo>
                          <a:pt x="2286" y="410"/>
                        </a:lnTo>
                        <a:lnTo>
                          <a:pt x="2288" y="414"/>
                        </a:lnTo>
                        <a:lnTo>
                          <a:pt x="2330" y="467"/>
                        </a:lnTo>
                        <a:lnTo>
                          <a:pt x="2363" y="526"/>
                        </a:lnTo>
                        <a:lnTo>
                          <a:pt x="2387" y="587"/>
                        </a:lnTo>
                        <a:lnTo>
                          <a:pt x="2404" y="648"/>
                        </a:lnTo>
                        <a:lnTo>
                          <a:pt x="2415" y="711"/>
                        </a:lnTo>
                        <a:lnTo>
                          <a:pt x="2419" y="774"/>
                        </a:lnTo>
                        <a:lnTo>
                          <a:pt x="2419" y="835"/>
                        </a:lnTo>
                        <a:lnTo>
                          <a:pt x="2415" y="892"/>
                        </a:lnTo>
                        <a:lnTo>
                          <a:pt x="2410" y="948"/>
                        </a:lnTo>
                        <a:lnTo>
                          <a:pt x="2400" y="998"/>
                        </a:lnTo>
                        <a:lnTo>
                          <a:pt x="2389" y="1042"/>
                        </a:lnTo>
                        <a:lnTo>
                          <a:pt x="2380" y="1081"/>
                        </a:lnTo>
                        <a:lnTo>
                          <a:pt x="2369" y="1110"/>
                        </a:lnTo>
                        <a:lnTo>
                          <a:pt x="2378" y="1125"/>
                        </a:lnTo>
                        <a:lnTo>
                          <a:pt x="2387" y="1140"/>
                        </a:lnTo>
                        <a:lnTo>
                          <a:pt x="2393" y="1158"/>
                        </a:lnTo>
                        <a:lnTo>
                          <a:pt x="2400" y="1177"/>
                        </a:lnTo>
                        <a:lnTo>
                          <a:pt x="2402" y="1201"/>
                        </a:lnTo>
                        <a:lnTo>
                          <a:pt x="2404" y="1230"/>
                        </a:lnTo>
                        <a:lnTo>
                          <a:pt x="2400" y="1264"/>
                        </a:lnTo>
                        <a:lnTo>
                          <a:pt x="2395" y="1304"/>
                        </a:lnTo>
                        <a:lnTo>
                          <a:pt x="2384" y="1352"/>
                        </a:lnTo>
                        <a:lnTo>
                          <a:pt x="2382" y="1358"/>
                        </a:lnTo>
                        <a:lnTo>
                          <a:pt x="2376" y="1373"/>
                        </a:lnTo>
                        <a:lnTo>
                          <a:pt x="2369" y="1397"/>
                        </a:lnTo>
                        <a:lnTo>
                          <a:pt x="2360" y="1424"/>
                        </a:lnTo>
                        <a:lnTo>
                          <a:pt x="2347" y="1456"/>
                        </a:lnTo>
                        <a:lnTo>
                          <a:pt x="2332" y="1489"/>
                        </a:lnTo>
                        <a:lnTo>
                          <a:pt x="2315" y="1522"/>
                        </a:lnTo>
                        <a:lnTo>
                          <a:pt x="2295" y="1554"/>
                        </a:lnTo>
                        <a:lnTo>
                          <a:pt x="2275" y="1580"/>
                        </a:lnTo>
                        <a:lnTo>
                          <a:pt x="2254" y="1639"/>
                        </a:lnTo>
                        <a:lnTo>
                          <a:pt x="2230" y="1692"/>
                        </a:lnTo>
                        <a:lnTo>
                          <a:pt x="2199" y="1744"/>
                        </a:lnTo>
                        <a:lnTo>
                          <a:pt x="2164" y="1792"/>
                        </a:lnTo>
                        <a:lnTo>
                          <a:pt x="2125" y="1837"/>
                        </a:lnTo>
                        <a:lnTo>
                          <a:pt x="2125" y="1846"/>
                        </a:lnTo>
                        <a:lnTo>
                          <a:pt x="2125" y="1859"/>
                        </a:lnTo>
                        <a:lnTo>
                          <a:pt x="2125" y="1879"/>
                        </a:lnTo>
                        <a:lnTo>
                          <a:pt x="2125" y="1894"/>
                        </a:lnTo>
                        <a:lnTo>
                          <a:pt x="2125" y="1912"/>
                        </a:lnTo>
                        <a:lnTo>
                          <a:pt x="2125" y="1936"/>
                        </a:lnTo>
                        <a:lnTo>
                          <a:pt x="2123" y="1946"/>
                        </a:lnTo>
                        <a:lnTo>
                          <a:pt x="2118" y="1962"/>
                        </a:lnTo>
                        <a:lnTo>
                          <a:pt x="2108" y="1990"/>
                        </a:lnTo>
                        <a:lnTo>
                          <a:pt x="2095" y="2023"/>
                        </a:lnTo>
                        <a:lnTo>
                          <a:pt x="2079" y="2066"/>
                        </a:lnTo>
                        <a:lnTo>
                          <a:pt x="2057" y="2114"/>
                        </a:lnTo>
                        <a:lnTo>
                          <a:pt x="2029" y="2169"/>
                        </a:lnTo>
                        <a:lnTo>
                          <a:pt x="1998" y="2228"/>
                        </a:lnTo>
                        <a:lnTo>
                          <a:pt x="1961" y="2293"/>
                        </a:lnTo>
                        <a:lnTo>
                          <a:pt x="1918" y="2361"/>
                        </a:lnTo>
                        <a:lnTo>
                          <a:pt x="1868" y="2432"/>
                        </a:lnTo>
                        <a:lnTo>
                          <a:pt x="1815" y="2506"/>
                        </a:lnTo>
                        <a:lnTo>
                          <a:pt x="1818" y="2504"/>
                        </a:lnTo>
                        <a:lnTo>
                          <a:pt x="1828" y="2496"/>
                        </a:lnTo>
                        <a:lnTo>
                          <a:pt x="1844" y="2487"/>
                        </a:lnTo>
                        <a:lnTo>
                          <a:pt x="1866" y="2480"/>
                        </a:lnTo>
                        <a:lnTo>
                          <a:pt x="1896" y="2478"/>
                        </a:lnTo>
                        <a:lnTo>
                          <a:pt x="1922" y="2478"/>
                        </a:lnTo>
                        <a:lnTo>
                          <a:pt x="1946" y="2480"/>
                        </a:lnTo>
                        <a:lnTo>
                          <a:pt x="1966" y="2489"/>
                        </a:lnTo>
                        <a:lnTo>
                          <a:pt x="1985" y="2502"/>
                        </a:lnTo>
                        <a:lnTo>
                          <a:pt x="2001" y="2517"/>
                        </a:lnTo>
                        <a:lnTo>
                          <a:pt x="2018" y="2535"/>
                        </a:lnTo>
                        <a:lnTo>
                          <a:pt x="2044" y="2554"/>
                        </a:lnTo>
                        <a:lnTo>
                          <a:pt x="2071" y="2578"/>
                        </a:lnTo>
                        <a:lnTo>
                          <a:pt x="2099" y="2605"/>
                        </a:lnTo>
                        <a:lnTo>
                          <a:pt x="2110" y="2629"/>
                        </a:lnTo>
                        <a:lnTo>
                          <a:pt x="2127" y="2657"/>
                        </a:lnTo>
                        <a:lnTo>
                          <a:pt x="2145" y="2687"/>
                        </a:lnTo>
                        <a:lnTo>
                          <a:pt x="2166" y="2720"/>
                        </a:lnTo>
                        <a:lnTo>
                          <a:pt x="2171" y="2714"/>
                        </a:lnTo>
                        <a:lnTo>
                          <a:pt x="2177" y="2698"/>
                        </a:lnTo>
                        <a:lnTo>
                          <a:pt x="2182" y="2672"/>
                        </a:lnTo>
                        <a:lnTo>
                          <a:pt x="2188" y="2637"/>
                        </a:lnTo>
                        <a:lnTo>
                          <a:pt x="2195" y="2596"/>
                        </a:lnTo>
                        <a:lnTo>
                          <a:pt x="2203" y="2550"/>
                        </a:lnTo>
                        <a:lnTo>
                          <a:pt x="2210" y="2500"/>
                        </a:lnTo>
                        <a:lnTo>
                          <a:pt x="2217" y="2447"/>
                        </a:lnTo>
                        <a:lnTo>
                          <a:pt x="2225" y="2391"/>
                        </a:lnTo>
                        <a:lnTo>
                          <a:pt x="2234" y="2336"/>
                        </a:lnTo>
                        <a:lnTo>
                          <a:pt x="2236" y="2284"/>
                        </a:lnTo>
                        <a:lnTo>
                          <a:pt x="2241" y="2238"/>
                        </a:lnTo>
                        <a:lnTo>
                          <a:pt x="2245" y="2193"/>
                        </a:lnTo>
                        <a:lnTo>
                          <a:pt x="2247" y="2151"/>
                        </a:lnTo>
                        <a:lnTo>
                          <a:pt x="2247" y="2143"/>
                        </a:lnTo>
                        <a:lnTo>
                          <a:pt x="2247" y="2138"/>
                        </a:lnTo>
                        <a:lnTo>
                          <a:pt x="2247" y="2136"/>
                        </a:lnTo>
                        <a:lnTo>
                          <a:pt x="2247" y="2136"/>
                        </a:lnTo>
                        <a:lnTo>
                          <a:pt x="2247" y="2136"/>
                        </a:lnTo>
                        <a:lnTo>
                          <a:pt x="2247" y="2143"/>
                        </a:lnTo>
                        <a:lnTo>
                          <a:pt x="2249" y="2147"/>
                        </a:lnTo>
                        <a:lnTo>
                          <a:pt x="2251" y="2149"/>
                        </a:lnTo>
                        <a:lnTo>
                          <a:pt x="2254" y="2149"/>
                        </a:lnTo>
                        <a:lnTo>
                          <a:pt x="2262" y="2151"/>
                        </a:lnTo>
                        <a:lnTo>
                          <a:pt x="2262" y="2121"/>
                        </a:lnTo>
                        <a:lnTo>
                          <a:pt x="2299" y="2151"/>
                        </a:lnTo>
                        <a:lnTo>
                          <a:pt x="2341" y="2180"/>
                        </a:lnTo>
                        <a:lnTo>
                          <a:pt x="2387" y="2208"/>
                        </a:lnTo>
                        <a:lnTo>
                          <a:pt x="2437" y="2234"/>
                        </a:lnTo>
                        <a:lnTo>
                          <a:pt x="2487" y="2260"/>
                        </a:lnTo>
                        <a:lnTo>
                          <a:pt x="2537" y="2282"/>
                        </a:lnTo>
                        <a:lnTo>
                          <a:pt x="2585" y="2302"/>
                        </a:lnTo>
                        <a:lnTo>
                          <a:pt x="2633" y="2321"/>
                        </a:lnTo>
                        <a:lnTo>
                          <a:pt x="2676" y="2337"/>
                        </a:lnTo>
                        <a:lnTo>
                          <a:pt x="2713" y="2352"/>
                        </a:lnTo>
                        <a:lnTo>
                          <a:pt x="2744" y="2363"/>
                        </a:lnTo>
                        <a:lnTo>
                          <a:pt x="2768" y="2371"/>
                        </a:lnTo>
                        <a:lnTo>
                          <a:pt x="2783" y="2376"/>
                        </a:lnTo>
                        <a:lnTo>
                          <a:pt x="2788" y="2378"/>
                        </a:lnTo>
                        <a:lnTo>
                          <a:pt x="2844" y="2402"/>
                        </a:lnTo>
                        <a:lnTo>
                          <a:pt x="2890" y="2428"/>
                        </a:lnTo>
                        <a:lnTo>
                          <a:pt x="2931" y="2454"/>
                        </a:lnTo>
                        <a:lnTo>
                          <a:pt x="2964" y="2478"/>
                        </a:lnTo>
                        <a:lnTo>
                          <a:pt x="2990" y="2500"/>
                        </a:lnTo>
                        <a:lnTo>
                          <a:pt x="3008" y="2520"/>
                        </a:lnTo>
                        <a:lnTo>
                          <a:pt x="3023" y="2535"/>
                        </a:lnTo>
                        <a:lnTo>
                          <a:pt x="3030" y="2544"/>
                        </a:lnTo>
                        <a:lnTo>
                          <a:pt x="3032" y="2548"/>
                        </a:lnTo>
                        <a:lnTo>
                          <a:pt x="3084" y="2631"/>
                        </a:lnTo>
                        <a:lnTo>
                          <a:pt x="3128" y="2716"/>
                        </a:lnTo>
                        <a:lnTo>
                          <a:pt x="3167" y="2801"/>
                        </a:lnTo>
                        <a:lnTo>
                          <a:pt x="3200" y="2886"/>
                        </a:lnTo>
                        <a:lnTo>
                          <a:pt x="3228" y="2970"/>
                        </a:lnTo>
                        <a:lnTo>
                          <a:pt x="3250" y="3051"/>
                        </a:lnTo>
                        <a:lnTo>
                          <a:pt x="3271" y="3127"/>
                        </a:lnTo>
                        <a:lnTo>
                          <a:pt x="3285" y="3197"/>
                        </a:lnTo>
                        <a:lnTo>
                          <a:pt x="3297" y="3262"/>
                        </a:lnTo>
                        <a:lnTo>
                          <a:pt x="3306" y="3317"/>
                        </a:lnTo>
                        <a:lnTo>
                          <a:pt x="3313" y="3365"/>
                        </a:lnTo>
                        <a:lnTo>
                          <a:pt x="3317" y="3402"/>
                        </a:lnTo>
                        <a:lnTo>
                          <a:pt x="0" y="3402"/>
                        </a:lnTo>
                        <a:lnTo>
                          <a:pt x="7" y="3361"/>
                        </a:lnTo>
                        <a:lnTo>
                          <a:pt x="18" y="3308"/>
                        </a:lnTo>
                        <a:lnTo>
                          <a:pt x="31" y="3245"/>
                        </a:lnTo>
                        <a:lnTo>
                          <a:pt x="46" y="3173"/>
                        </a:lnTo>
                        <a:lnTo>
                          <a:pt x="65" y="3093"/>
                        </a:lnTo>
                        <a:lnTo>
                          <a:pt x="89" y="3006"/>
                        </a:lnTo>
                        <a:lnTo>
                          <a:pt x="116" y="2918"/>
                        </a:lnTo>
                        <a:lnTo>
                          <a:pt x="150" y="2825"/>
                        </a:lnTo>
                        <a:lnTo>
                          <a:pt x="187" y="2733"/>
                        </a:lnTo>
                        <a:lnTo>
                          <a:pt x="233" y="2639"/>
                        </a:lnTo>
                        <a:lnTo>
                          <a:pt x="285" y="2548"/>
                        </a:lnTo>
                        <a:lnTo>
                          <a:pt x="286" y="2544"/>
                        </a:lnTo>
                        <a:lnTo>
                          <a:pt x="296" y="2535"/>
                        </a:lnTo>
                        <a:lnTo>
                          <a:pt x="310" y="2520"/>
                        </a:lnTo>
                        <a:lnTo>
                          <a:pt x="333" y="2500"/>
                        </a:lnTo>
                        <a:lnTo>
                          <a:pt x="360" y="2478"/>
                        </a:lnTo>
                        <a:lnTo>
                          <a:pt x="392" y="2454"/>
                        </a:lnTo>
                        <a:lnTo>
                          <a:pt x="432" y="2428"/>
                        </a:lnTo>
                        <a:lnTo>
                          <a:pt x="477" y="2402"/>
                        </a:lnTo>
                        <a:lnTo>
                          <a:pt x="528" y="2378"/>
                        </a:lnTo>
                        <a:lnTo>
                          <a:pt x="532" y="2376"/>
                        </a:lnTo>
                        <a:lnTo>
                          <a:pt x="547" y="2373"/>
                        </a:lnTo>
                        <a:lnTo>
                          <a:pt x="569" y="2365"/>
                        </a:lnTo>
                        <a:lnTo>
                          <a:pt x="597" y="2356"/>
                        </a:lnTo>
                        <a:lnTo>
                          <a:pt x="632" y="2343"/>
                        </a:lnTo>
                        <a:lnTo>
                          <a:pt x="673" y="2328"/>
                        </a:lnTo>
                        <a:lnTo>
                          <a:pt x="715" y="2312"/>
                        </a:lnTo>
                        <a:lnTo>
                          <a:pt x="761" y="2293"/>
                        </a:lnTo>
                        <a:lnTo>
                          <a:pt x="809" y="2273"/>
                        </a:lnTo>
                        <a:lnTo>
                          <a:pt x="857" y="2251"/>
                        </a:lnTo>
                        <a:lnTo>
                          <a:pt x="905" y="2228"/>
                        </a:lnTo>
                        <a:lnTo>
                          <a:pt x="952" y="2203"/>
                        </a:lnTo>
                        <a:lnTo>
                          <a:pt x="994" y="2177"/>
                        </a:lnTo>
                        <a:lnTo>
                          <a:pt x="1035" y="2149"/>
                        </a:lnTo>
                        <a:lnTo>
                          <a:pt x="1070" y="2121"/>
                        </a:lnTo>
                        <a:lnTo>
                          <a:pt x="1070" y="2129"/>
                        </a:lnTo>
                        <a:lnTo>
                          <a:pt x="1070" y="2134"/>
                        </a:lnTo>
                        <a:lnTo>
                          <a:pt x="1070" y="2138"/>
                        </a:lnTo>
                        <a:lnTo>
                          <a:pt x="1070" y="2143"/>
                        </a:lnTo>
                        <a:lnTo>
                          <a:pt x="1070" y="2151"/>
                        </a:lnTo>
                        <a:lnTo>
                          <a:pt x="1074" y="2193"/>
                        </a:lnTo>
                        <a:lnTo>
                          <a:pt x="1079" y="2236"/>
                        </a:lnTo>
                        <a:lnTo>
                          <a:pt x="1083" y="2278"/>
                        </a:lnTo>
                        <a:lnTo>
                          <a:pt x="1087" y="2337"/>
                        </a:lnTo>
                        <a:lnTo>
                          <a:pt x="1092" y="2397"/>
                        </a:lnTo>
                        <a:lnTo>
                          <a:pt x="1099" y="2454"/>
                        </a:lnTo>
                        <a:lnTo>
                          <a:pt x="1105" y="2509"/>
                        </a:lnTo>
                        <a:lnTo>
                          <a:pt x="1112" y="2561"/>
                        </a:lnTo>
                        <a:lnTo>
                          <a:pt x="1118" y="2609"/>
                        </a:lnTo>
                        <a:lnTo>
                          <a:pt x="1123" y="2650"/>
                        </a:lnTo>
                        <a:lnTo>
                          <a:pt x="1129" y="2685"/>
                        </a:lnTo>
                        <a:lnTo>
                          <a:pt x="1133" y="2711"/>
                        </a:lnTo>
                        <a:lnTo>
                          <a:pt x="1136" y="2727"/>
                        </a:lnTo>
                        <a:lnTo>
                          <a:pt x="1136" y="2733"/>
                        </a:lnTo>
                        <a:lnTo>
                          <a:pt x="1177" y="2678"/>
                        </a:lnTo>
                        <a:lnTo>
                          <a:pt x="1212" y="2629"/>
                        </a:lnTo>
                        <a:lnTo>
                          <a:pt x="1244" y="2589"/>
                        </a:lnTo>
                        <a:lnTo>
                          <a:pt x="1273" y="2556"/>
                        </a:lnTo>
                        <a:lnTo>
                          <a:pt x="1299" y="2535"/>
                        </a:lnTo>
                        <a:lnTo>
                          <a:pt x="1330" y="2511"/>
                        </a:lnTo>
                        <a:lnTo>
                          <a:pt x="1358" y="2496"/>
                        </a:lnTo>
                        <a:lnTo>
                          <a:pt x="1382" y="2485"/>
                        </a:lnTo>
                        <a:lnTo>
                          <a:pt x="1404" y="2480"/>
                        </a:lnTo>
                        <a:lnTo>
                          <a:pt x="1421" y="2478"/>
                        </a:lnTo>
                        <a:lnTo>
                          <a:pt x="1423" y="2478"/>
                        </a:lnTo>
                        <a:lnTo>
                          <a:pt x="1425" y="2478"/>
                        </a:lnTo>
                        <a:lnTo>
                          <a:pt x="1427" y="2478"/>
                        </a:lnTo>
                        <a:lnTo>
                          <a:pt x="1430" y="2480"/>
                        </a:lnTo>
                        <a:lnTo>
                          <a:pt x="1432" y="2483"/>
                        </a:lnTo>
                        <a:lnTo>
                          <a:pt x="1434" y="2487"/>
                        </a:lnTo>
                        <a:lnTo>
                          <a:pt x="1436" y="2491"/>
                        </a:lnTo>
                        <a:lnTo>
                          <a:pt x="1458" y="2493"/>
                        </a:lnTo>
                        <a:lnTo>
                          <a:pt x="1475" y="2496"/>
                        </a:lnTo>
                        <a:lnTo>
                          <a:pt x="1489" y="2506"/>
                        </a:lnTo>
                        <a:lnTo>
                          <a:pt x="1489" y="2506"/>
                        </a:lnTo>
                        <a:lnTo>
                          <a:pt x="1489" y="2506"/>
                        </a:lnTo>
                        <a:lnTo>
                          <a:pt x="1489" y="2507"/>
                        </a:lnTo>
                        <a:lnTo>
                          <a:pt x="1491" y="2509"/>
                        </a:lnTo>
                        <a:lnTo>
                          <a:pt x="1495" y="2511"/>
                        </a:lnTo>
                        <a:lnTo>
                          <a:pt x="1499" y="2515"/>
                        </a:lnTo>
                        <a:lnTo>
                          <a:pt x="1502" y="2520"/>
                        </a:lnTo>
                        <a:lnTo>
                          <a:pt x="1502" y="2515"/>
                        </a:lnTo>
                        <a:lnTo>
                          <a:pt x="1500" y="2511"/>
                        </a:lnTo>
                        <a:lnTo>
                          <a:pt x="1497" y="2509"/>
                        </a:lnTo>
                        <a:lnTo>
                          <a:pt x="1495" y="2507"/>
                        </a:lnTo>
                        <a:lnTo>
                          <a:pt x="1491" y="2506"/>
                        </a:lnTo>
                        <a:lnTo>
                          <a:pt x="1489" y="2506"/>
                        </a:lnTo>
                        <a:lnTo>
                          <a:pt x="1489" y="2506"/>
                        </a:lnTo>
                        <a:lnTo>
                          <a:pt x="1443" y="2445"/>
                        </a:lnTo>
                        <a:lnTo>
                          <a:pt x="1403" y="2382"/>
                        </a:lnTo>
                        <a:lnTo>
                          <a:pt x="1366" y="2321"/>
                        </a:lnTo>
                        <a:lnTo>
                          <a:pt x="1330" y="2260"/>
                        </a:lnTo>
                        <a:lnTo>
                          <a:pt x="1301" y="2203"/>
                        </a:lnTo>
                        <a:lnTo>
                          <a:pt x="1275" y="2147"/>
                        </a:lnTo>
                        <a:lnTo>
                          <a:pt x="1251" y="2095"/>
                        </a:lnTo>
                        <a:lnTo>
                          <a:pt x="1233" y="2049"/>
                        </a:lnTo>
                        <a:lnTo>
                          <a:pt x="1218" y="2008"/>
                        </a:lnTo>
                        <a:lnTo>
                          <a:pt x="1205" y="1977"/>
                        </a:lnTo>
                        <a:lnTo>
                          <a:pt x="1196" y="1951"/>
                        </a:lnTo>
                        <a:lnTo>
                          <a:pt x="1192" y="1936"/>
                        </a:lnTo>
                        <a:lnTo>
                          <a:pt x="1192" y="1911"/>
                        </a:lnTo>
                        <a:lnTo>
                          <a:pt x="1192" y="1888"/>
                        </a:lnTo>
                        <a:lnTo>
                          <a:pt x="1192" y="1868"/>
                        </a:lnTo>
                        <a:lnTo>
                          <a:pt x="1192" y="1855"/>
                        </a:lnTo>
                        <a:lnTo>
                          <a:pt x="1192" y="1851"/>
                        </a:lnTo>
                        <a:lnTo>
                          <a:pt x="1153" y="1798"/>
                        </a:lnTo>
                        <a:lnTo>
                          <a:pt x="1122" y="1742"/>
                        </a:lnTo>
                        <a:lnTo>
                          <a:pt x="1096" y="1681"/>
                        </a:lnTo>
                        <a:lnTo>
                          <a:pt x="1074" y="1619"/>
                        </a:lnTo>
                        <a:lnTo>
                          <a:pt x="1057" y="1552"/>
                        </a:lnTo>
                        <a:lnTo>
                          <a:pt x="1035" y="1530"/>
                        </a:lnTo>
                        <a:lnTo>
                          <a:pt x="1016" y="1504"/>
                        </a:lnTo>
                        <a:lnTo>
                          <a:pt x="1002" y="1474"/>
                        </a:lnTo>
                        <a:lnTo>
                          <a:pt x="989" y="1445"/>
                        </a:lnTo>
                        <a:lnTo>
                          <a:pt x="979" y="1417"/>
                        </a:lnTo>
                        <a:lnTo>
                          <a:pt x="970" y="1391"/>
                        </a:lnTo>
                        <a:lnTo>
                          <a:pt x="966" y="1371"/>
                        </a:lnTo>
                        <a:lnTo>
                          <a:pt x="963" y="1358"/>
                        </a:lnTo>
                        <a:lnTo>
                          <a:pt x="961" y="1352"/>
                        </a:lnTo>
                        <a:lnTo>
                          <a:pt x="950" y="1306"/>
                        </a:lnTo>
                        <a:lnTo>
                          <a:pt x="942" y="1264"/>
                        </a:lnTo>
                        <a:lnTo>
                          <a:pt x="941" y="1229"/>
                        </a:lnTo>
                        <a:lnTo>
                          <a:pt x="942" y="1199"/>
                        </a:lnTo>
                        <a:lnTo>
                          <a:pt x="946" y="1173"/>
                        </a:lnTo>
                        <a:lnTo>
                          <a:pt x="953" y="1153"/>
                        </a:lnTo>
                        <a:lnTo>
                          <a:pt x="961" y="1136"/>
                        </a:lnTo>
                        <a:lnTo>
                          <a:pt x="968" y="1125"/>
                        </a:lnTo>
                        <a:lnTo>
                          <a:pt x="978" y="1116"/>
                        </a:lnTo>
                        <a:lnTo>
                          <a:pt x="983" y="1112"/>
                        </a:lnTo>
                        <a:lnTo>
                          <a:pt x="989" y="1110"/>
                        </a:lnTo>
                        <a:lnTo>
                          <a:pt x="976" y="1023"/>
                        </a:lnTo>
                        <a:lnTo>
                          <a:pt x="965" y="946"/>
                        </a:lnTo>
                        <a:lnTo>
                          <a:pt x="959" y="876"/>
                        </a:lnTo>
                        <a:lnTo>
                          <a:pt x="955" y="815"/>
                        </a:lnTo>
                        <a:lnTo>
                          <a:pt x="953" y="763"/>
                        </a:lnTo>
                        <a:lnTo>
                          <a:pt x="955" y="717"/>
                        </a:lnTo>
                        <a:lnTo>
                          <a:pt x="957" y="680"/>
                        </a:lnTo>
                        <a:lnTo>
                          <a:pt x="961" y="648"/>
                        </a:lnTo>
                        <a:lnTo>
                          <a:pt x="965" y="624"/>
                        </a:lnTo>
                        <a:lnTo>
                          <a:pt x="968" y="606"/>
                        </a:lnTo>
                        <a:lnTo>
                          <a:pt x="972" y="593"/>
                        </a:lnTo>
                        <a:lnTo>
                          <a:pt x="974" y="585"/>
                        </a:lnTo>
                        <a:lnTo>
                          <a:pt x="976" y="584"/>
                        </a:lnTo>
                        <a:lnTo>
                          <a:pt x="998" y="521"/>
                        </a:lnTo>
                        <a:lnTo>
                          <a:pt x="1026" y="462"/>
                        </a:lnTo>
                        <a:lnTo>
                          <a:pt x="1061" y="408"/>
                        </a:lnTo>
                        <a:lnTo>
                          <a:pt x="1099" y="358"/>
                        </a:lnTo>
                        <a:lnTo>
                          <a:pt x="1140" y="312"/>
                        </a:lnTo>
                        <a:lnTo>
                          <a:pt x="1183" y="271"/>
                        </a:lnTo>
                        <a:lnTo>
                          <a:pt x="1225" y="236"/>
                        </a:lnTo>
                        <a:lnTo>
                          <a:pt x="1268" y="203"/>
                        </a:lnTo>
                        <a:lnTo>
                          <a:pt x="1308" y="175"/>
                        </a:lnTo>
                        <a:lnTo>
                          <a:pt x="1347" y="153"/>
                        </a:lnTo>
                        <a:lnTo>
                          <a:pt x="1380" y="133"/>
                        </a:lnTo>
                        <a:lnTo>
                          <a:pt x="1408" y="118"/>
                        </a:lnTo>
                        <a:lnTo>
                          <a:pt x="1430" y="109"/>
                        </a:lnTo>
                        <a:lnTo>
                          <a:pt x="1443" y="101"/>
                        </a:lnTo>
                        <a:lnTo>
                          <a:pt x="1449" y="99"/>
                        </a:lnTo>
                        <a:lnTo>
                          <a:pt x="1517" y="99"/>
                        </a:lnTo>
                        <a:lnTo>
                          <a:pt x="1517" y="99"/>
                        </a:lnTo>
                        <a:lnTo>
                          <a:pt x="1519" y="101"/>
                        </a:lnTo>
                        <a:lnTo>
                          <a:pt x="1523" y="103"/>
                        </a:lnTo>
                        <a:lnTo>
                          <a:pt x="1532" y="109"/>
                        </a:lnTo>
                        <a:lnTo>
                          <a:pt x="1548" y="116"/>
                        </a:lnTo>
                        <a:lnTo>
                          <a:pt x="1571" y="129"/>
                        </a:lnTo>
                        <a:lnTo>
                          <a:pt x="1571" y="129"/>
                        </a:lnTo>
                        <a:lnTo>
                          <a:pt x="1573" y="127"/>
                        </a:lnTo>
                        <a:lnTo>
                          <a:pt x="1578" y="125"/>
                        </a:lnTo>
                        <a:lnTo>
                          <a:pt x="1587" y="120"/>
                        </a:lnTo>
                        <a:lnTo>
                          <a:pt x="1602" y="112"/>
                        </a:lnTo>
                        <a:lnTo>
                          <a:pt x="1624" y="99"/>
                        </a:lnTo>
                        <a:lnTo>
                          <a:pt x="1624" y="99"/>
                        </a:lnTo>
                        <a:lnTo>
                          <a:pt x="1628" y="101"/>
                        </a:lnTo>
                        <a:lnTo>
                          <a:pt x="1633" y="103"/>
                        </a:lnTo>
                        <a:lnTo>
                          <a:pt x="1645" y="107"/>
                        </a:lnTo>
                        <a:lnTo>
                          <a:pt x="1665" y="114"/>
                        </a:lnTo>
                        <a:lnTo>
                          <a:pt x="1669" y="85"/>
                        </a:lnTo>
                        <a:lnTo>
                          <a:pt x="1680" y="59"/>
                        </a:lnTo>
                        <a:lnTo>
                          <a:pt x="1693" y="40"/>
                        </a:lnTo>
                        <a:lnTo>
                          <a:pt x="1711" y="25"/>
                        </a:lnTo>
                        <a:lnTo>
                          <a:pt x="1728" y="14"/>
                        </a:lnTo>
                        <a:lnTo>
                          <a:pt x="1746" y="7"/>
                        </a:lnTo>
                        <a:lnTo>
                          <a:pt x="1759" y="3"/>
                        </a:lnTo>
                        <a:lnTo>
                          <a:pt x="1770" y="1"/>
                        </a:lnTo>
                        <a:lnTo>
                          <a:pt x="1774" y="0"/>
                        </a:lnTo>
                        <a:close/>
                      </a:path>
                    </a:pathLst>
                  </a:custGeom>
                  <a:gradFill>
                    <a:gsLst>
                      <a:gs pos="55000">
                        <a:srgbClr val="898989"/>
                      </a:gs>
                      <a:gs pos="0">
                        <a:srgbClr val="A7A7A7"/>
                      </a:gs>
                      <a:gs pos="91000">
                        <a:srgbClr val="646464"/>
                      </a:gs>
                    </a:gsLst>
                    <a:lin ang="5400000" scaled="0"/>
                  </a:gra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534"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latin typeface="+mj-ea"/>
                      <a:ea typeface="+mj-ea"/>
                    </a:endParaRPr>
                  </a:p>
                </p:txBody>
              </p:sp>
            </p:grpSp>
          </p:grpSp>
          <p:sp>
            <p:nvSpPr>
              <p:cNvPr id="124" name="Text Box 31"/>
              <p:cNvSpPr txBox="1">
                <a:spLocks noChangeArrowheads="1"/>
              </p:cNvSpPr>
              <p:nvPr/>
            </p:nvSpPr>
            <p:spPr bwMode="auto">
              <a:xfrm flipH="1">
                <a:off x="10986648" y="4650256"/>
                <a:ext cx="736023" cy="1393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>
                <a:noAutofit/>
              </a:bodyPr>
              <a:lstStyle>
                <a:defPPr>
                  <a:defRPr lang="ko-KR"/>
                </a:defPPr>
                <a:lvl1pPr algn="ctr" fontAlgn="ctr" latinLnBrk="0">
                  <a:lnSpc>
                    <a:spcPct val="90000"/>
                  </a:lnSpc>
                  <a:buFont typeface="Symbol" pitchFamily="18" charset="2"/>
                  <a:buNone/>
                  <a:defRPr sz="7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모던고딕 L" pitchFamily="18" charset="-127"/>
                    <a:ea typeface="Rix모던고딕 L" pitchFamily="18" charset="-127"/>
                  </a:defRPr>
                </a:lvl1pPr>
              </a:lstStyle>
              <a:p>
                <a:pPr algn="l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762" b="1" dirty="0">
                    <a:solidFill>
                      <a:schemeClr val="tx1"/>
                    </a:solidFill>
                    <a:latin typeface="+mj-ea"/>
                    <a:ea typeface="+mj-ea"/>
                    <a:cs typeface="나눔고딕"/>
                  </a:rPr>
                  <a:t>경찰</a:t>
                </a:r>
                <a:r>
                  <a:rPr lang="en-US" altLang="ko-KR" sz="762" b="1" dirty="0">
                    <a:solidFill>
                      <a:schemeClr val="tx1"/>
                    </a:solidFill>
                    <a:latin typeface="+mj-ea"/>
                    <a:ea typeface="+mj-ea"/>
                    <a:cs typeface="나눔고딕"/>
                  </a:rPr>
                  <a:t>(112)</a:t>
                </a:r>
              </a:p>
            </p:txBody>
          </p:sp>
        </p:grpSp>
        <p:sp>
          <p:nvSpPr>
            <p:cNvPr id="129" name="자유형 128"/>
            <p:cNvSpPr/>
            <p:nvPr/>
          </p:nvSpPr>
          <p:spPr>
            <a:xfrm rot="2177696">
              <a:off x="12307890" y="6150045"/>
              <a:ext cx="639403" cy="269959"/>
            </a:xfrm>
            <a:custGeom>
              <a:avLst/>
              <a:gdLst>
                <a:gd name="connsiteX0" fmla="*/ 0 w 599440"/>
                <a:gd name="connsiteY0" fmla="*/ 29567 h 253087"/>
                <a:gd name="connsiteX1" fmla="*/ 406400 w 599440"/>
                <a:gd name="connsiteY1" fmla="*/ 19407 h 253087"/>
                <a:gd name="connsiteX2" fmla="*/ 599440 w 599440"/>
                <a:gd name="connsiteY2" fmla="*/ 253087 h 253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9440" h="253087">
                  <a:moveTo>
                    <a:pt x="0" y="29567"/>
                  </a:moveTo>
                  <a:cubicBezTo>
                    <a:pt x="153246" y="5860"/>
                    <a:pt x="306493" y="-17846"/>
                    <a:pt x="406400" y="19407"/>
                  </a:cubicBezTo>
                  <a:cubicBezTo>
                    <a:pt x="506307" y="56660"/>
                    <a:pt x="552873" y="154873"/>
                    <a:pt x="599440" y="253087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44"/>
            </a:p>
          </p:txBody>
        </p:sp>
        <p:cxnSp>
          <p:nvCxnSpPr>
            <p:cNvPr id="130" name="직선 화살표 연결선 129"/>
            <p:cNvCxnSpPr>
              <a:stCxn id="98" idx="6"/>
              <a:endCxn id="112" idx="1"/>
            </p:cNvCxnSpPr>
            <p:nvPr/>
          </p:nvCxnSpPr>
          <p:spPr>
            <a:xfrm flipV="1">
              <a:off x="10923568" y="4983907"/>
              <a:ext cx="374383" cy="40706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직선 화살표 연결선 130"/>
            <p:cNvCxnSpPr>
              <a:stCxn id="98" idx="6"/>
              <a:endCxn id="121" idx="1"/>
            </p:cNvCxnSpPr>
            <p:nvPr/>
          </p:nvCxnSpPr>
          <p:spPr>
            <a:xfrm>
              <a:off x="10923568" y="5390971"/>
              <a:ext cx="374383" cy="44863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직선 화살표 연결선 131"/>
            <p:cNvCxnSpPr/>
            <p:nvPr/>
          </p:nvCxnSpPr>
          <p:spPr>
            <a:xfrm>
              <a:off x="10942327" y="5391871"/>
              <a:ext cx="33686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3" name="그룹 132"/>
            <p:cNvGrpSpPr/>
            <p:nvPr/>
          </p:nvGrpSpPr>
          <p:grpSpPr>
            <a:xfrm>
              <a:off x="9923769" y="5055676"/>
              <a:ext cx="232186" cy="249419"/>
              <a:chOff x="8994676" y="4067448"/>
              <a:chExt cx="144000" cy="144000"/>
            </a:xfrm>
          </p:grpSpPr>
          <p:sp>
            <p:nvSpPr>
              <p:cNvPr id="134" name="타원 133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3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838" b="1" spc="-38" baseline="-25000">
                  <a:solidFill>
                    <a:prstClr val="black"/>
                  </a:solidFill>
                  <a:latin typeface="+mj-ea"/>
                  <a:ea typeface="+mj-ea"/>
                  <a:cs typeface="굴림" pitchFamily="50" charset="-127"/>
                </a:endParaRPr>
              </a:p>
            </p:txBody>
          </p:sp>
          <p:sp>
            <p:nvSpPr>
              <p:cNvPr id="135" name="직사각형 134"/>
              <p:cNvSpPr/>
              <p:nvPr/>
            </p:nvSpPr>
            <p:spPr>
              <a:xfrm>
                <a:off x="9048397" y="4100295"/>
                <a:ext cx="36558" cy="78305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838" b="1" spc="-38" dirty="0">
                    <a:solidFill>
                      <a:prstClr val="white"/>
                    </a:solidFill>
                    <a:latin typeface="+mj-ea"/>
                    <a:ea typeface="+mj-ea"/>
                    <a:cs typeface="Arial" pitchFamily="34" charset="0"/>
                  </a:rPr>
                  <a:t>5</a:t>
                </a:r>
              </a:p>
            </p:txBody>
          </p:sp>
        </p:grpSp>
        <p:cxnSp>
          <p:nvCxnSpPr>
            <p:cNvPr id="136" name="직선 화살표 연결선 135"/>
            <p:cNvCxnSpPr/>
            <p:nvPr/>
          </p:nvCxnSpPr>
          <p:spPr>
            <a:xfrm>
              <a:off x="9987324" y="3843355"/>
              <a:ext cx="0" cy="1143314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Text Box 31"/>
            <p:cNvSpPr txBox="1">
              <a:spLocks noChangeArrowheads="1"/>
            </p:cNvSpPr>
            <p:nvPr/>
          </p:nvSpPr>
          <p:spPr bwMode="auto">
            <a:xfrm>
              <a:off x="11146675" y="7298528"/>
              <a:ext cx="2755825" cy="370067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en-US" altLang="ko-KR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10/12 &lt;</a:t>
              </a:r>
              <a:r>
                <a:rPr lang="ko-KR" altLang="en-US" sz="762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권익위</a:t>
              </a:r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 이관 정보</a:t>
              </a:r>
              <a:r>
                <a:rPr lang="en-US" altLang="ko-KR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&gt; </a:t>
              </a:r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확인 건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  <a:p>
              <a:pPr latinLnBrk="0"/>
              <a:r>
                <a:rPr lang="en-US" altLang="ko-KR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 -&gt; </a:t>
              </a:r>
              <a:r>
                <a:rPr lang="ko-KR" altLang="en-US" sz="762" b="1" dirty="0">
                  <a:solidFill>
                    <a:srgbClr val="FF0000"/>
                  </a:solidFill>
                  <a:latin typeface="+mj-ea"/>
                  <a:ea typeface="+mj-ea"/>
                  <a:cs typeface="나눔고딕"/>
                </a:rPr>
                <a:t>경기남부지방경찰청</a:t>
              </a:r>
              <a:r>
                <a:rPr lang="en-US" altLang="ko-KR" sz="762" b="1" dirty="0">
                  <a:solidFill>
                    <a:srgbClr val="FF0000"/>
                  </a:solidFill>
                  <a:latin typeface="+mj-ea"/>
                  <a:ea typeface="+mj-ea"/>
                  <a:cs typeface="나눔고딕"/>
                </a:rPr>
                <a:t>(031-112) </a:t>
              </a:r>
              <a:r>
                <a:rPr lang="ko-KR" altLang="en-US" sz="762" b="1" dirty="0">
                  <a:solidFill>
                    <a:srgbClr val="FF0000"/>
                  </a:solidFill>
                  <a:latin typeface="+mj-ea"/>
                  <a:ea typeface="+mj-ea"/>
                  <a:cs typeface="나눔고딕"/>
                </a:rPr>
                <a:t>상담안내</a:t>
              </a:r>
              <a:endParaRPr lang="en-US" altLang="ko-KR" sz="762" b="1" dirty="0">
                <a:solidFill>
                  <a:srgbClr val="FF0000"/>
                </a:solidFill>
                <a:latin typeface="+mj-ea"/>
                <a:ea typeface="+mj-ea"/>
                <a:cs typeface="나눔고딕"/>
              </a:endParaRPr>
            </a:p>
            <a:p>
              <a:pPr latinLnBrk="0"/>
              <a:r>
                <a:rPr lang="en-US" altLang="ko-KR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 3</a:t>
              </a:r>
              <a:r>
                <a:rPr lang="ko-KR" altLang="en-US" sz="762" b="1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자통화</a:t>
              </a:r>
              <a:r>
                <a:rPr lang="ko-KR" altLang="en-US" sz="762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  <a:cs typeface="나눔고딕"/>
                </a:rPr>
                <a:t> 연결 후 종결</a:t>
              </a:r>
              <a:endParaRPr lang="en-US" altLang="ko-KR" sz="762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ea"/>
                <a:ea typeface="+mj-ea"/>
                <a:cs typeface="나눔고딕"/>
              </a:endParaRPr>
            </a:p>
          </p:txBody>
        </p:sp>
        <p:sp>
          <p:nvSpPr>
            <p:cNvPr id="2" name="타원 1"/>
            <p:cNvSpPr/>
            <p:nvPr/>
          </p:nvSpPr>
          <p:spPr>
            <a:xfrm>
              <a:off x="4164616" y="2919219"/>
              <a:ext cx="2883076" cy="1828017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44"/>
            </a:p>
          </p:txBody>
        </p:sp>
        <p:sp>
          <p:nvSpPr>
            <p:cNvPr id="1184" name="오른쪽 화살표 1183"/>
            <p:cNvSpPr/>
            <p:nvPr/>
          </p:nvSpPr>
          <p:spPr>
            <a:xfrm rot="19733264">
              <a:off x="6442370" y="2648291"/>
              <a:ext cx="764451" cy="32918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644"/>
            </a:p>
          </p:txBody>
        </p:sp>
        <p:sp>
          <p:nvSpPr>
            <p:cNvPr id="1185" name="TextBox 1184"/>
            <p:cNvSpPr txBox="1"/>
            <p:nvPr/>
          </p:nvSpPr>
          <p:spPr>
            <a:xfrm>
              <a:off x="7224287" y="2145793"/>
              <a:ext cx="2209134" cy="61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066" i="1">
                  <a:solidFill>
                    <a:srgbClr val="FF0000"/>
                  </a:solidFill>
                </a:rPr>
                <a:t>경찰청 교환기에서</a:t>
              </a:r>
              <a:endParaRPr lang="en-US" altLang="ko-KR" sz="1066" i="1">
                <a:solidFill>
                  <a:srgbClr val="FF0000"/>
                </a:solidFill>
              </a:endParaRPr>
            </a:p>
            <a:p>
              <a:r>
                <a:rPr lang="ko-KR" altLang="en-US" sz="1066" i="1">
                  <a:solidFill>
                    <a:srgbClr val="FF0000"/>
                  </a:solidFill>
                </a:rPr>
                <a:t>신고자 번호로 직접 인입되도록</a:t>
              </a:r>
              <a:endParaRPr lang="en-US" altLang="ko-KR" sz="1066" i="1">
                <a:solidFill>
                  <a:srgbClr val="FF0000"/>
                </a:solidFill>
              </a:endParaRPr>
            </a:p>
            <a:p>
              <a:r>
                <a:rPr lang="ko-KR" altLang="en-US" sz="1066" i="1">
                  <a:solidFill>
                    <a:srgbClr val="FF0000"/>
                  </a:solidFill>
                </a:rPr>
                <a:t>설정 필요</a:t>
              </a:r>
            </a:p>
          </p:txBody>
        </p:sp>
        <p:sp>
          <p:nvSpPr>
            <p:cNvPr id="1186" name="TextBox 1185"/>
            <p:cNvSpPr txBox="1"/>
            <p:nvPr/>
          </p:nvSpPr>
          <p:spPr>
            <a:xfrm>
              <a:off x="2552113" y="1674166"/>
              <a:ext cx="1393397" cy="3632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17726" indent="-217726">
                <a:buFont typeface="Wingdings" panose="05000000000000000000" pitchFamily="2" charset="2"/>
                <a:buChar char="ü"/>
              </a:pPr>
              <a:r>
                <a:rPr lang="ko-KR" altLang="en-US" sz="1644" dirty="0" err="1"/>
                <a:t>인입</a:t>
              </a:r>
              <a:r>
                <a:rPr lang="ko-KR" altLang="en-US" sz="1644" dirty="0"/>
                <a:t> 사례</a:t>
              </a:r>
            </a:p>
          </p:txBody>
        </p:sp>
      </p:grpSp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0F93F457-A84E-E074-E272-C1D6C20D5B01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6FB570-E3A4-CA22-5274-E9EC919D29AA}"/>
              </a:ext>
            </a:extLst>
          </p:cNvPr>
          <p:cNvSpPr txBox="1"/>
          <p:nvPr/>
        </p:nvSpPr>
        <p:spPr>
          <a:xfrm>
            <a:off x="335359" y="467380"/>
            <a:ext cx="3960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긴급신고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Call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흐름도 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(112 -&gt; 110)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C65C1A-7384-7764-8C4C-57524D45AACD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</p:spTree>
    <p:extLst>
      <p:ext uri="{BB962C8B-B14F-4D97-AF65-F5344CB8AC3E}">
        <p14:creationId xmlns:p14="http://schemas.microsoft.com/office/powerpoint/2010/main" val="30677185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FA8B871E-6BC0-9E2C-144B-F0B34A9F5CDB}"/>
              </a:ext>
            </a:extLst>
          </p:cNvPr>
          <p:cNvGrpSpPr/>
          <p:nvPr/>
        </p:nvGrpSpPr>
        <p:grpSpPr>
          <a:xfrm>
            <a:off x="248433" y="886296"/>
            <a:ext cx="11625913" cy="5783064"/>
            <a:chOff x="2367434" y="2369323"/>
            <a:chExt cx="11116917" cy="5027158"/>
          </a:xfrm>
        </p:grpSpPr>
        <p:sp>
          <p:nvSpPr>
            <p:cNvPr id="4" name="직사각형 3"/>
            <p:cNvSpPr>
              <a:spLocks noChangeArrowheads="1"/>
            </p:cNvSpPr>
            <p:nvPr/>
          </p:nvSpPr>
          <p:spPr bwMode="auto">
            <a:xfrm>
              <a:off x="2367434" y="2743089"/>
              <a:ext cx="4157408" cy="262301"/>
            </a:xfrm>
            <a:prstGeom prst="rect">
              <a:avLst/>
            </a:prstGeom>
            <a:solidFill>
              <a:srgbClr val="164C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indent="-67737" algn="ctr" fontAlgn="ctr">
                <a:buSzPct val="80000"/>
              </a:pPr>
              <a:r>
                <a:rPr lang="ko-KR" altLang="en-US" sz="914" dirty="0" err="1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정부콜센터</a:t>
              </a:r>
              <a:r>
                <a:rPr lang="en-US" altLang="ko-KR" sz="914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(110 )</a:t>
              </a:r>
              <a:endParaRPr lang="ko-KR" altLang="en-US" sz="914" dirty="0">
                <a:gradFill>
                  <a:gsLst>
                    <a:gs pos="0">
                      <a:schemeClr val="bg1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5" name="직사각형 4"/>
            <p:cNvSpPr>
              <a:spLocks noChangeArrowheads="1"/>
            </p:cNvSpPr>
            <p:nvPr/>
          </p:nvSpPr>
          <p:spPr bwMode="auto">
            <a:xfrm>
              <a:off x="6581468" y="2742806"/>
              <a:ext cx="3381125" cy="259602"/>
            </a:xfrm>
            <a:prstGeom prst="rect">
              <a:avLst/>
            </a:prstGeom>
            <a:solidFill>
              <a:srgbClr val="164C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indent="-67737" algn="ctr" fontAlgn="ctr">
                <a:buSzPct val="80000"/>
              </a:pPr>
              <a:r>
                <a:rPr lang="ko-KR" altLang="en-US" sz="914" dirty="0" err="1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비긴급신고기관</a:t>
              </a:r>
              <a:r>
                <a:rPr lang="en-US" altLang="ko-KR" sz="914" dirty="0">
                  <a:gradFill>
                    <a:gsLst>
                      <a:gs pos="0">
                        <a:schemeClr val="bg1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(123,182)</a:t>
              </a:r>
            </a:p>
          </p:txBody>
        </p:sp>
        <p:cxnSp>
          <p:nvCxnSpPr>
            <p:cNvPr id="6" name="직선 화살표 연결선 5"/>
            <p:cNvCxnSpPr/>
            <p:nvPr/>
          </p:nvCxnSpPr>
          <p:spPr>
            <a:xfrm>
              <a:off x="3110297" y="3539231"/>
              <a:ext cx="652076" cy="0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7" name="꺾인 연결선 6"/>
            <p:cNvCxnSpPr>
              <a:stCxn id="36" idx="3"/>
              <a:endCxn id="58" idx="6"/>
            </p:cNvCxnSpPr>
            <p:nvPr/>
          </p:nvCxnSpPr>
          <p:spPr>
            <a:xfrm rot="5400000">
              <a:off x="3311550" y="3709859"/>
              <a:ext cx="446794" cy="532049"/>
            </a:xfrm>
            <a:prstGeom prst="bentConnector2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8" name="직선 화살표 연결선 7"/>
            <p:cNvCxnSpPr/>
            <p:nvPr/>
          </p:nvCxnSpPr>
          <p:spPr>
            <a:xfrm flipH="1">
              <a:off x="2893368" y="4599441"/>
              <a:ext cx="1" cy="1022134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9" name="Rectangle 68"/>
            <p:cNvSpPr>
              <a:spLocks noChangeArrowheads="1"/>
            </p:cNvSpPr>
            <p:nvPr/>
          </p:nvSpPr>
          <p:spPr bwMode="auto">
            <a:xfrm>
              <a:off x="2522900" y="6889256"/>
              <a:ext cx="795178" cy="196855"/>
            </a:xfrm>
            <a:prstGeom prst="rect">
              <a:avLst/>
            </a:prstGeom>
            <a:pattFill prst="wdUpDiag">
              <a:fgClr>
                <a:schemeClr val="bg1">
                  <a:lumMod val="65000"/>
                </a:schemeClr>
              </a:fgClr>
              <a:bgClr>
                <a:srgbClr val="AEAEAE"/>
              </a:bgClr>
            </a:patt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en-US" altLang="ko-KR" sz="534" b="1" spc="-38" dirty="0"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EAI/ESB </a:t>
              </a:r>
              <a:r>
                <a:rPr lang="ko-KR" altLang="en-US" sz="534" b="1" spc="-38" dirty="0" err="1"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아답터</a:t>
              </a:r>
              <a:endParaRPr lang="ko-KR" altLang="ko-KR" sz="534" b="1" spc="-38" dirty="0"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10" name="직선 화살표 연결선 9"/>
            <p:cNvCxnSpPr>
              <a:stCxn id="23" idx="2"/>
              <a:endCxn id="9" idx="0"/>
            </p:cNvCxnSpPr>
            <p:nvPr/>
          </p:nvCxnSpPr>
          <p:spPr>
            <a:xfrm flipH="1">
              <a:off x="2920489" y="6368782"/>
              <a:ext cx="5488" cy="520475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꺾인 연결선 10"/>
            <p:cNvCxnSpPr>
              <a:stCxn id="73" idx="6"/>
              <a:endCxn id="61" idx="0"/>
            </p:cNvCxnSpPr>
            <p:nvPr/>
          </p:nvCxnSpPr>
          <p:spPr>
            <a:xfrm>
              <a:off x="7723292" y="3531852"/>
              <a:ext cx="1221372" cy="329174"/>
            </a:xfrm>
            <a:prstGeom prst="bentConnector2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2" name="Rectangle 68"/>
            <p:cNvSpPr>
              <a:spLocks noChangeArrowheads="1"/>
            </p:cNvSpPr>
            <p:nvPr/>
          </p:nvSpPr>
          <p:spPr bwMode="auto">
            <a:xfrm flipH="1">
              <a:off x="8564292" y="6889256"/>
              <a:ext cx="795357" cy="196855"/>
            </a:xfrm>
            <a:prstGeom prst="rect">
              <a:avLst/>
            </a:prstGeom>
            <a:pattFill prst="wdUpDiag">
              <a:fgClr>
                <a:schemeClr val="bg1">
                  <a:lumMod val="65000"/>
                </a:schemeClr>
              </a:fgClr>
              <a:bgClr>
                <a:srgbClr val="AEAEAE"/>
              </a:bgClr>
            </a:pattFill>
            <a:ln w="6350" algn="ctr">
              <a:noFill/>
              <a:round/>
              <a:headEnd/>
              <a:tailEnd/>
            </a:ln>
            <a:effectLst/>
          </p:spPr>
          <p:txBody>
            <a:bodyPr lIns="0" tIns="0" rIns="0" bIns="0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r>
                <a:rPr lang="en-US" altLang="ko-KR" sz="534" b="1" spc="-38" dirty="0"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EAI/ESB </a:t>
              </a:r>
              <a:r>
                <a:rPr lang="ko-KR" altLang="en-US" sz="534" b="1" spc="-38" dirty="0" err="1"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아답터</a:t>
              </a:r>
              <a:endParaRPr lang="ko-KR" altLang="ko-KR" sz="534" b="1" spc="-38" dirty="0"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13" name="직선 화살표 연결선 12"/>
            <p:cNvCxnSpPr>
              <a:stCxn id="95" idx="2"/>
              <a:endCxn id="12" idx="0"/>
            </p:cNvCxnSpPr>
            <p:nvPr/>
          </p:nvCxnSpPr>
          <p:spPr>
            <a:xfrm flipH="1">
              <a:off x="8961969" y="6460436"/>
              <a:ext cx="2231" cy="42882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  <a:round/>
              <a:headEnd type="triangl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직선 화살표 연결선 13"/>
            <p:cNvCxnSpPr>
              <a:endCxn id="73" idx="2"/>
            </p:cNvCxnSpPr>
            <p:nvPr/>
          </p:nvCxnSpPr>
          <p:spPr>
            <a:xfrm>
              <a:off x="4173345" y="3522003"/>
              <a:ext cx="2926238" cy="9849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직선 화살표 연결선 14"/>
            <p:cNvCxnSpPr>
              <a:endCxn id="9" idx="3"/>
            </p:cNvCxnSpPr>
            <p:nvPr/>
          </p:nvCxnSpPr>
          <p:spPr>
            <a:xfrm flipH="1">
              <a:off x="3318077" y="6987684"/>
              <a:ext cx="2077567" cy="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6" name="Text Box 31"/>
            <p:cNvSpPr txBox="1">
              <a:spLocks noChangeArrowheads="1"/>
            </p:cNvSpPr>
            <p:nvPr/>
          </p:nvSpPr>
          <p:spPr bwMode="auto">
            <a:xfrm>
              <a:off x="4947273" y="3921301"/>
              <a:ext cx="1801577" cy="18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ko-KR" altLang="en-US" sz="686" dirty="0" err="1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비긴급신고전화</a:t>
              </a:r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기관으로 직접 </a:t>
              </a:r>
              <a:r>
                <a:rPr lang="ko-KR" altLang="en-US" sz="686" dirty="0" err="1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호연결</a:t>
              </a:r>
              <a:endParaRPr lang="en-US" altLang="ko-KR" sz="686" dirty="0">
                <a:solidFill>
                  <a:srgbClr val="0000FF"/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latinLnBrk="0"/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(1</a:t>
              </a:r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단계 구성 호 연계방식 유지</a:t>
              </a:r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</p:txBody>
        </p:sp>
        <p:grpSp>
          <p:nvGrpSpPr>
            <p:cNvPr id="17" name="그룹 16"/>
            <p:cNvGrpSpPr/>
            <p:nvPr/>
          </p:nvGrpSpPr>
          <p:grpSpPr>
            <a:xfrm>
              <a:off x="2582977" y="3141275"/>
              <a:ext cx="686002" cy="670588"/>
              <a:chOff x="572348" y="2689933"/>
              <a:chExt cx="531510" cy="519567"/>
            </a:xfrm>
          </p:grpSpPr>
          <p:sp>
            <p:nvSpPr>
              <p:cNvPr id="18" name="Oval 1038"/>
              <p:cNvSpPr>
                <a:spLocks noChangeArrowheads="1"/>
              </p:cNvSpPr>
              <p:nvPr/>
            </p:nvSpPr>
            <p:spPr bwMode="gray">
              <a:xfrm>
                <a:off x="572348" y="2689933"/>
                <a:ext cx="531510" cy="51956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sp>
            <p:nvSpPr>
              <p:cNvPr id="19" name="Freeform 7"/>
              <p:cNvSpPr>
                <a:spLocks noChangeAspect="1" noEditPoints="1"/>
              </p:cNvSpPr>
              <p:nvPr/>
            </p:nvSpPr>
            <p:spPr bwMode="auto">
              <a:xfrm>
                <a:off x="649335" y="2798571"/>
                <a:ext cx="384071" cy="281926"/>
              </a:xfrm>
              <a:custGeom>
                <a:avLst/>
                <a:gdLst>
                  <a:gd name="T0" fmla="*/ 2388 w 3323"/>
                  <a:gd name="T1" fmla="*/ 1693 h 2526"/>
                  <a:gd name="T2" fmla="*/ 2403 w 3323"/>
                  <a:gd name="T3" fmla="*/ 1832 h 2526"/>
                  <a:gd name="T4" fmla="*/ 2592 w 3323"/>
                  <a:gd name="T5" fmla="*/ 2092 h 2526"/>
                  <a:gd name="T6" fmla="*/ 2852 w 3323"/>
                  <a:gd name="T7" fmla="*/ 2280 h 2526"/>
                  <a:gd name="T8" fmla="*/ 2991 w 3323"/>
                  <a:gd name="T9" fmla="*/ 2296 h 2526"/>
                  <a:gd name="T10" fmla="*/ 3122 w 3323"/>
                  <a:gd name="T11" fmla="*/ 2189 h 2526"/>
                  <a:gd name="T12" fmla="*/ 2860 w 3323"/>
                  <a:gd name="T13" fmla="*/ 2102 h 2526"/>
                  <a:gd name="T14" fmla="*/ 2748 w 3323"/>
                  <a:gd name="T15" fmla="*/ 2039 h 2526"/>
                  <a:gd name="T16" fmla="*/ 2593 w 3323"/>
                  <a:gd name="T17" fmla="*/ 1854 h 2526"/>
                  <a:gd name="T18" fmla="*/ 2665 w 3323"/>
                  <a:gd name="T19" fmla="*/ 1748 h 2526"/>
                  <a:gd name="T20" fmla="*/ 2797 w 3323"/>
                  <a:gd name="T21" fmla="*/ 1349 h 2526"/>
                  <a:gd name="T22" fmla="*/ 3189 w 3323"/>
                  <a:gd name="T23" fmla="*/ 1560 h 2526"/>
                  <a:gd name="T24" fmla="*/ 3320 w 3323"/>
                  <a:gd name="T25" fmla="*/ 1992 h 2526"/>
                  <a:gd name="T26" fmla="*/ 3109 w 3323"/>
                  <a:gd name="T27" fmla="*/ 2386 h 2526"/>
                  <a:gd name="T28" fmla="*/ 2677 w 3323"/>
                  <a:gd name="T29" fmla="*/ 2517 h 2526"/>
                  <a:gd name="T30" fmla="*/ 2284 w 3323"/>
                  <a:gd name="T31" fmla="*/ 2306 h 2526"/>
                  <a:gd name="T32" fmla="*/ 2153 w 3323"/>
                  <a:gd name="T33" fmla="*/ 1872 h 2526"/>
                  <a:gd name="T34" fmla="*/ 2364 w 3323"/>
                  <a:gd name="T35" fmla="*/ 1480 h 2526"/>
                  <a:gd name="T36" fmla="*/ 1376 w 3323"/>
                  <a:gd name="T37" fmla="*/ 0 h 2526"/>
                  <a:gd name="T38" fmla="*/ 1492 w 3323"/>
                  <a:gd name="T39" fmla="*/ 122 h 2526"/>
                  <a:gd name="T40" fmla="*/ 1701 w 3323"/>
                  <a:gd name="T41" fmla="*/ 219 h 2526"/>
                  <a:gd name="T42" fmla="*/ 1774 w 3323"/>
                  <a:gd name="T43" fmla="*/ 306 h 2526"/>
                  <a:gd name="T44" fmla="*/ 1877 w 3323"/>
                  <a:gd name="T45" fmla="*/ 597 h 2526"/>
                  <a:gd name="T46" fmla="*/ 1837 w 3323"/>
                  <a:gd name="T47" fmla="*/ 824 h 2526"/>
                  <a:gd name="T48" fmla="*/ 1863 w 3323"/>
                  <a:gd name="T49" fmla="*/ 926 h 2526"/>
                  <a:gd name="T50" fmla="*/ 1829 w 3323"/>
                  <a:gd name="T51" fmla="*/ 1059 h 2526"/>
                  <a:gd name="T52" fmla="*/ 1730 w 3323"/>
                  <a:gd name="T53" fmla="*/ 1257 h 2526"/>
                  <a:gd name="T54" fmla="*/ 1632 w 3323"/>
                  <a:gd name="T55" fmla="*/ 1487 h 2526"/>
                  <a:gd name="T56" fmla="*/ 1476 w 3323"/>
                  <a:gd name="T57" fmla="*/ 1767 h 2526"/>
                  <a:gd name="T58" fmla="*/ 1470 w 3323"/>
                  <a:gd name="T59" fmla="*/ 1839 h 2526"/>
                  <a:gd name="T60" fmla="*/ 1607 w 3323"/>
                  <a:gd name="T61" fmla="*/ 1914 h 2526"/>
                  <a:gd name="T62" fmla="*/ 1690 w 3323"/>
                  <a:gd name="T63" fmla="*/ 1989 h 2526"/>
                  <a:gd name="T64" fmla="*/ 1733 w 3323"/>
                  <a:gd name="T65" fmla="*/ 1733 h 2526"/>
                  <a:gd name="T66" fmla="*/ 1743 w 3323"/>
                  <a:gd name="T67" fmla="*/ 1590 h 2526"/>
                  <a:gd name="T68" fmla="*/ 1824 w 3323"/>
                  <a:gd name="T69" fmla="*/ 1624 h 2526"/>
                  <a:gd name="T70" fmla="*/ 2009 w 3323"/>
                  <a:gd name="T71" fmla="*/ 1878 h 2526"/>
                  <a:gd name="T72" fmla="*/ 2136 w 3323"/>
                  <a:gd name="T73" fmla="*/ 2349 h 2526"/>
                  <a:gd name="T74" fmla="*/ 19 w 3323"/>
                  <a:gd name="T75" fmla="*/ 2431 h 2526"/>
                  <a:gd name="T76" fmla="*/ 155 w 3323"/>
                  <a:gd name="T77" fmla="*/ 2007 h 2526"/>
                  <a:gd name="T78" fmla="*/ 276 w 3323"/>
                  <a:gd name="T79" fmla="*/ 1841 h 2526"/>
                  <a:gd name="T80" fmla="*/ 435 w 3323"/>
                  <a:gd name="T81" fmla="*/ 1757 h 2526"/>
                  <a:gd name="T82" fmla="*/ 653 w 3323"/>
                  <a:gd name="T83" fmla="*/ 1676 h 2526"/>
                  <a:gd name="T84" fmla="*/ 832 w 3323"/>
                  <a:gd name="T85" fmla="*/ 1627 h 2526"/>
                  <a:gd name="T86" fmla="*/ 862 w 3323"/>
                  <a:gd name="T87" fmla="*/ 1905 h 2526"/>
                  <a:gd name="T88" fmla="*/ 908 w 3323"/>
                  <a:gd name="T89" fmla="*/ 1994 h 2526"/>
                  <a:gd name="T90" fmla="*/ 1072 w 3323"/>
                  <a:gd name="T91" fmla="*/ 1845 h 2526"/>
                  <a:gd name="T92" fmla="*/ 1111 w 3323"/>
                  <a:gd name="T93" fmla="*/ 1844 h 2526"/>
                  <a:gd name="T94" fmla="*/ 1156 w 3323"/>
                  <a:gd name="T95" fmla="*/ 1861 h 2526"/>
                  <a:gd name="T96" fmla="*/ 1162 w 3323"/>
                  <a:gd name="T97" fmla="*/ 1863 h 2526"/>
                  <a:gd name="T98" fmla="*/ 1070 w 3323"/>
                  <a:gd name="T99" fmla="*/ 1742 h 2526"/>
                  <a:gd name="T100" fmla="*/ 940 w 3323"/>
                  <a:gd name="T101" fmla="*/ 1481 h 2526"/>
                  <a:gd name="T102" fmla="*/ 924 w 3323"/>
                  <a:gd name="T103" fmla="*/ 1374 h 2526"/>
                  <a:gd name="T104" fmla="*/ 780 w 3323"/>
                  <a:gd name="T105" fmla="*/ 1102 h 2526"/>
                  <a:gd name="T106" fmla="*/ 737 w 3323"/>
                  <a:gd name="T107" fmla="*/ 971 h 2526"/>
                  <a:gd name="T108" fmla="*/ 753 w 3323"/>
                  <a:gd name="T109" fmla="*/ 833 h 2526"/>
                  <a:gd name="T110" fmla="*/ 740 w 3323"/>
                  <a:gd name="T111" fmla="*/ 591 h 2526"/>
                  <a:gd name="T112" fmla="*/ 754 w 3323"/>
                  <a:gd name="T113" fmla="*/ 438 h 2526"/>
                  <a:gd name="T114" fmla="*/ 883 w 3323"/>
                  <a:gd name="T115" fmla="*/ 232 h 2526"/>
                  <a:gd name="T116" fmla="*/ 1085 w 3323"/>
                  <a:gd name="T117" fmla="*/ 91 h 2526"/>
                  <a:gd name="T118" fmla="*/ 1179 w 3323"/>
                  <a:gd name="T119" fmla="*/ 76 h 2526"/>
                  <a:gd name="T120" fmla="*/ 1225 w 3323"/>
                  <a:gd name="T121" fmla="*/ 91 h 2526"/>
                  <a:gd name="T122" fmla="*/ 1278 w 3323"/>
                  <a:gd name="T123" fmla="*/ 80 h 2526"/>
                  <a:gd name="T124" fmla="*/ 1350 w 3323"/>
                  <a:gd name="T125" fmla="*/ 6 h 25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323" h="2526">
                    <a:moveTo>
                      <a:pt x="2488" y="1561"/>
                    </a:moveTo>
                    <a:lnTo>
                      <a:pt x="2482" y="1565"/>
                    </a:lnTo>
                    <a:lnTo>
                      <a:pt x="2444" y="1603"/>
                    </a:lnTo>
                    <a:lnTo>
                      <a:pt x="2444" y="1603"/>
                    </a:lnTo>
                    <a:lnTo>
                      <a:pt x="2423" y="1626"/>
                    </a:lnTo>
                    <a:lnTo>
                      <a:pt x="2408" y="1648"/>
                    </a:lnTo>
                    <a:lnTo>
                      <a:pt x="2396" y="1672"/>
                    </a:lnTo>
                    <a:lnTo>
                      <a:pt x="2388" y="1693"/>
                    </a:lnTo>
                    <a:lnTo>
                      <a:pt x="2382" y="1712"/>
                    </a:lnTo>
                    <a:lnTo>
                      <a:pt x="2378" y="1729"/>
                    </a:lnTo>
                    <a:lnTo>
                      <a:pt x="2376" y="1742"/>
                    </a:lnTo>
                    <a:lnTo>
                      <a:pt x="2375" y="1750"/>
                    </a:lnTo>
                    <a:lnTo>
                      <a:pt x="2375" y="1753"/>
                    </a:lnTo>
                    <a:lnTo>
                      <a:pt x="2381" y="1776"/>
                    </a:lnTo>
                    <a:lnTo>
                      <a:pt x="2391" y="1803"/>
                    </a:lnTo>
                    <a:lnTo>
                      <a:pt x="2403" y="1832"/>
                    </a:lnTo>
                    <a:lnTo>
                      <a:pt x="2419" y="1863"/>
                    </a:lnTo>
                    <a:lnTo>
                      <a:pt x="2438" y="1896"/>
                    </a:lnTo>
                    <a:lnTo>
                      <a:pt x="2459" y="1928"/>
                    </a:lnTo>
                    <a:lnTo>
                      <a:pt x="2482" y="1962"/>
                    </a:lnTo>
                    <a:lnTo>
                      <a:pt x="2507" y="1995"/>
                    </a:lnTo>
                    <a:lnTo>
                      <a:pt x="2534" y="2029"/>
                    </a:lnTo>
                    <a:lnTo>
                      <a:pt x="2563" y="2061"/>
                    </a:lnTo>
                    <a:lnTo>
                      <a:pt x="2592" y="2092"/>
                    </a:lnTo>
                    <a:lnTo>
                      <a:pt x="2623" y="2121"/>
                    </a:lnTo>
                    <a:lnTo>
                      <a:pt x="2655" y="2150"/>
                    </a:lnTo>
                    <a:lnTo>
                      <a:pt x="2689" y="2177"/>
                    </a:lnTo>
                    <a:lnTo>
                      <a:pt x="2722" y="2202"/>
                    </a:lnTo>
                    <a:lnTo>
                      <a:pt x="2755" y="2225"/>
                    </a:lnTo>
                    <a:lnTo>
                      <a:pt x="2788" y="2246"/>
                    </a:lnTo>
                    <a:lnTo>
                      <a:pt x="2821" y="2265"/>
                    </a:lnTo>
                    <a:lnTo>
                      <a:pt x="2852" y="2280"/>
                    </a:lnTo>
                    <a:lnTo>
                      <a:pt x="2880" y="2293"/>
                    </a:lnTo>
                    <a:lnTo>
                      <a:pt x="2907" y="2303"/>
                    </a:lnTo>
                    <a:lnTo>
                      <a:pt x="2931" y="2309"/>
                    </a:lnTo>
                    <a:lnTo>
                      <a:pt x="2934" y="2309"/>
                    </a:lnTo>
                    <a:lnTo>
                      <a:pt x="2942" y="2308"/>
                    </a:lnTo>
                    <a:lnTo>
                      <a:pt x="2955" y="2306"/>
                    </a:lnTo>
                    <a:lnTo>
                      <a:pt x="2971" y="2302"/>
                    </a:lnTo>
                    <a:lnTo>
                      <a:pt x="2991" y="2296"/>
                    </a:lnTo>
                    <a:lnTo>
                      <a:pt x="3012" y="2287"/>
                    </a:lnTo>
                    <a:lnTo>
                      <a:pt x="3035" y="2276"/>
                    </a:lnTo>
                    <a:lnTo>
                      <a:pt x="3058" y="2260"/>
                    </a:lnTo>
                    <a:lnTo>
                      <a:pt x="3080" y="2241"/>
                    </a:lnTo>
                    <a:lnTo>
                      <a:pt x="3080" y="2241"/>
                    </a:lnTo>
                    <a:lnTo>
                      <a:pt x="3119" y="2202"/>
                    </a:lnTo>
                    <a:lnTo>
                      <a:pt x="3122" y="2196"/>
                    </a:lnTo>
                    <a:lnTo>
                      <a:pt x="3122" y="2189"/>
                    </a:lnTo>
                    <a:lnTo>
                      <a:pt x="3119" y="2183"/>
                    </a:lnTo>
                    <a:lnTo>
                      <a:pt x="2954" y="2018"/>
                    </a:lnTo>
                    <a:lnTo>
                      <a:pt x="2948" y="2015"/>
                    </a:lnTo>
                    <a:lnTo>
                      <a:pt x="2942" y="2015"/>
                    </a:lnTo>
                    <a:lnTo>
                      <a:pt x="2936" y="2018"/>
                    </a:lnTo>
                    <a:lnTo>
                      <a:pt x="2896" y="2057"/>
                    </a:lnTo>
                    <a:lnTo>
                      <a:pt x="2896" y="2057"/>
                    </a:lnTo>
                    <a:lnTo>
                      <a:pt x="2860" y="2102"/>
                    </a:lnTo>
                    <a:lnTo>
                      <a:pt x="2858" y="2102"/>
                    </a:lnTo>
                    <a:lnTo>
                      <a:pt x="2852" y="2100"/>
                    </a:lnTo>
                    <a:lnTo>
                      <a:pt x="2843" y="2096"/>
                    </a:lnTo>
                    <a:lnTo>
                      <a:pt x="2830" y="2091"/>
                    </a:lnTo>
                    <a:lnTo>
                      <a:pt x="2814" y="2083"/>
                    </a:lnTo>
                    <a:lnTo>
                      <a:pt x="2795" y="2072"/>
                    </a:lnTo>
                    <a:lnTo>
                      <a:pt x="2772" y="2057"/>
                    </a:lnTo>
                    <a:lnTo>
                      <a:pt x="2748" y="2039"/>
                    </a:lnTo>
                    <a:lnTo>
                      <a:pt x="2722" y="2017"/>
                    </a:lnTo>
                    <a:lnTo>
                      <a:pt x="2694" y="1990"/>
                    </a:lnTo>
                    <a:lnTo>
                      <a:pt x="2666" y="1962"/>
                    </a:lnTo>
                    <a:lnTo>
                      <a:pt x="2644" y="1936"/>
                    </a:lnTo>
                    <a:lnTo>
                      <a:pt x="2626" y="1912"/>
                    </a:lnTo>
                    <a:lnTo>
                      <a:pt x="2612" y="1889"/>
                    </a:lnTo>
                    <a:lnTo>
                      <a:pt x="2601" y="1870"/>
                    </a:lnTo>
                    <a:lnTo>
                      <a:pt x="2593" y="1854"/>
                    </a:lnTo>
                    <a:lnTo>
                      <a:pt x="2587" y="1841"/>
                    </a:lnTo>
                    <a:lnTo>
                      <a:pt x="2584" y="1831"/>
                    </a:lnTo>
                    <a:lnTo>
                      <a:pt x="2582" y="1826"/>
                    </a:lnTo>
                    <a:lnTo>
                      <a:pt x="2582" y="1824"/>
                    </a:lnTo>
                    <a:lnTo>
                      <a:pt x="2627" y="1787"/>
                    </a:lnTo>
                    <a:lnTo>
                      <a:pt x="2627" y="1787"/>
                    </a:lnTo>
                    <a:lnTo>
                      <a:pt x="2628" y="1786"/>
                    </a:lnTo>
                    <a:lnTo>
                      <a:pt x="2665" y="1748"/>
                    </a:lnTo>
                    <a:lnTo>
                      <a:pt x="2669" y="1742"/>
                    </a:lnTo>
                    <a:lnTo>
                      <a:pt x="2669" y="1735"/>
                    </a:lnTo>
                    <a:lnTo>
                      <a:pt x="2665" y="1729"/>
                    </a:lnTo>
                    <a:lnTo>
                      <a:pt x="2501" y="1565"/>
                    </a:lnTo>
                    <a:lnTo>
                      <a:pt x="2495" y="1561"/>
                    </a:lnTo>
                    <a:lnTo>
                      <a:pt x="2488" y="1561"/>
                    </a:lnTo>
                    <a:close/>
                    <a:moveTo>
                      <a:pt x="2736" y="1346"/>
                    </a:moveTo>
                    <a:lnTo>
                      <a:pt x="2797" y="1349"/>
                    </a:lnTo>
                    <a:lnTo>
                      <a:pt x="2855" y="1358"/>
                    </a:lnTo>
                    <a:lnTo>
                      <a:pt x="2910" y="1373"/>
                    </a:lnTo>
                    <a:lnTo>
                      <a:pt x="2965" y="1392"/>
                    </a:lnTo>
                    <a:lnTo>
                      <a:pt x="3016" y="1417"/>
                    </a:lnTo>
                    <a:lnTo>
                      <a:pt x="3065" y="1447"/>
                    </a:lnTo>
                    <a:lnTo>
                      <a:pt x="3109" y="1480"/>
                    </a:lnTo>
                    <a:lnTo>
                      <a:pt x="3152" y="1518"/>
                    </a:lnTo>
                    <a:lnTo>
                      <a:pt x="3189" y="1560"/>
                    </a:lnTo>
                    <a:lnTo>
                      <a:pt x="3223" y="1605"/>
                    </a:lnTo>
                    <a:lnTo>
                      <a:pt x="3252" y="1653"/>
                    </a:lnTo>
                    <a:lnTo>
                      <a:pt x="3277" y="1705"/>
                    </a:lnTo>
                    <a:lnTo>
                      <a:pt x="3297" y="1758"/>
                    </a:lnTo>
                    <a:lnTo>
                      <a:pt x="3311" y="1815"/>
                    </a:lnTo>
                    <a:lnTo>
                      <a:pt x="3320" y="1872"/>
                    </a:lnTo>
                    <a:lnTo>
                      <a:pt x="3323" y="1933"/>
                    </a:lnTo>
                    <a:lnTo>
                      <a:pt x="3320" y="1992"/>
                    </a:lnTo>
                    <a:lnTo>
                      <a:pt x="3311" y="2051"/>
                    </a:lnTo>
                    <a:lnTo>
                      <a:pt x="3297" y="2107"/>
                    </a:lnTo>
                    <a:lnTo>
                      <a:pt x="3277" y="2161"/>
                    </a:lnTo>
                    <a:lnTo>
                      <a:pt x="3252" y="2212"/>
                    </a:lnTo>
                    <a:lnTo>
                      <a:pt x="3223" y="2261"/>
                    </a:lnTo>
                    <a:lnTo>
                      <a:pt x="3189" y="2306"/>
                    </a:lnTo>
                    <a:lnTo>
                      <a:pt x="3152" y="2347"/>
                    </a:lnTo>
                    <a:lnTo>
                      <a:pt x="3109" y="2386"/>
                    </a:lnTo>
                    <a:lnTo>
                      <a:pt x="3065" y="2419"/>
                    </a:lnTo>
                    <a:lnTo>
                      <a:pt x="3016" y="2448"/>
                    </a:lnTo>
                    <a:lnTo>
                      <a:pt x="2965" y="2474"/>
                    </a:lnTo>
                    <a:lnTo>
                      <a:pt x="2910" y="2494"/>
                    </a:lnTo>
                    <a:lnTo>
                      <a:pt x="2855" y="2508"/>
                    </a:lnTo>
                    <a:lnTo>
                      <a:pt x="2797" y="2517"/>
                    </a:lnTo>
                    <a:lnTo>
                      <a:pt x="2736" y="2520"/>
                    </a:lnTo>
                    <a:lnTo>
                      <a:pt x="2677" y="2517"/>
                    </a:lnTo>
                    <a:lnTo>
                      <a:pt x="2618" y="2508"/>
                    </a:lnTo>
                    <a:lnTo>
                      <a:pt x="2563" y="2494"/>
                    </a:lnTo>
                    <a:lnTo>
                      <a:pt x="2508" y="2474"/>
                    </a:lnTo>
                    <a:lnTo>
                      <a:pt x="2457" y="2448"/>
                    </a:lnTo>
                    <a:lnTo>
                      <a:pt x="2408" y="2419"/>
                    </a:lnTo>
                    <a:lnTo>
                      <a:pt x="2364" y="2386"/>
                    </a:lnTo>
                    <a:lnTo>
                      <a:pt x="2322" y="2347"/>
                    </a:lnTo>
                    <a:lnTo>
                      <a:pt x="2284" y="2306"/>
                    </a:lnTo>
                    <a:lnTo>
                      <a:pt x="2250" y="2261"/>
                    </a:lnTo>
                    <a:lnTo>
                      <a:pt x="2221" y="2212"/>
                    </a:lnTo>
                    <a:lnTo>
                      <a:pt x="2195" y="2161"/>
                    </a:lnTo>
                    <a:lnTo>
                      <a:pt x="2176" y="2107"/>
                    </a:lnTo>
                    <a:lnTo>
                      <a:pt x="2161" y="2051"/>
                    </a:lnTo>
                    <a:lnTo>
                      <a:pt x="2153" y="1992"/>
                    </a:lnTo>
                    <a:lnTo>
                      <a:pt x="2150" y="1933"/>
                    </a:lnTo>
                    <a:lnTo>
                      <a:pt x="2153" y="1872"/>
                    </a:lnTo>
                    <a:lnTo>
                      <a:pt x="2161" y="1815"/>
                    </a:lnTo>
                    <a:lnTo>
                      <a:pt x="2176" y="1758"/>
                    </a:lnTo>
                    <a:lnTo>
                      <a:pt x="2195" y="1705"/>
                    </a:lnTo>
                    <a:lnTo>
                      <a:pt x="2221" y="1653"/>
                    </a:lnTo>
                    <a:lnTo>
                      <a:pt x="2250" y="1605"/>
                    </a:lnTo>
                    <a:lnTo>
                      <a:pt x="2284" y="1560"/>
                    </a:lnTo>
                    <a:lnTo>
                      <a:pt x="2322" y="1518"/>
                    </a:lnTo>
                    <a:lnTo>
                      <a:pt x="2364" y="1480"/>
                    </a:lnTo>
                    <a:lnTo>
                      <a:pt x="2408" y="1447"/>
                    </a:lnTo>
                    <a:lnTo>
                      <a:pt x="2457" y="1417"/>
                    </a:lnTo>
                    <a:lnTo>
                      <a:pt x="2508" y="1392"/>
                    </a:lnTo>
                    <a:lnTo>
                      <a:pt x="2563" y="1373"/>
                    </a:lnTo>
                    <a:lnTo>
                      <a:pt x="2618" y="1358"/>
                    </a:lnTo>
                    <a:lnTo>
                      <a:pt x="2677" y="1349"/>
                    </a:lnTo>
                    <a:lnTo>
                      <a:pt x="2736" y="1346"/>
                    </a:lnTo>
                    <a:close/>
                    <a:moveTo>
                      <a:pt x="1376" y="0"/>
                    </a:moveTo>
                    <a:lnTo>
                      <a:pt x="1387" y="26"/>
                    </a:lnTo>
                    <a:lnTo>
                      <a:pt x="1401" y="49"/>
                    </a:lnTo>
                    <a:lnTo>
                      <a:pt x="1417" y="69"/>
                    </a:lnTo>
                    <a:lnTo>
                      <a:pt x="1433" y="86"/>
                    </a:lnTo>
                    <a:lnTo>
                      <a:pt x="1450" y="99"/>
                    </a:lnTo>
                    <a:lnTo>
                      <a:pt x="1466" y="109"/>
                    </a:lnTo>
                    <a:lnTo>
                      <a:pt x="1480" y="117"/>
                    </a:lnTo>
                    <a:lnTo>
                      <a:pt x="1492" y="122"/>
                    </a:lnTo>
                    <a:lnTo>
                      <a:pt x="1499" y="125"/>
                    </a:lnTo>
                    <a:lnTo>
                      <a:pt x="1502" y="126"/>
                    </a:lnTo>
                    <a:lnTo>
                      <a:pt x="1546" y="139"/>
                    </a:lnTo>
                    <a:lnTo>
                      <a:pt x="1586" y="153"/>
                    </a:lnTo>
                    <a:lnTo>
                      <a:pt x="1622" y="168"/>
                    </a:lnTo>
                    <a:lnTo>
                      <a:pt x="1652" y="186"/>
                    </a:lnTo>
                    <a:lnTo>
                      <a:pt x="1679" y="202"/>
                    </a:lnTo>
                    <a:lnTo>
                      <a:pt x="1701" y="219"/>
                    </a:lnTo>
                    <a:lnTo>
                      <a:pt x="1720" y="236"/>
                    </a:lnTo>
                    <a:lnTo>
                      <a:pt x="1737" y="252"/>
                    </a:lnTo>
                    <a:lnTo>
                      <a:pt x="1749" y="266"/>
                    </a:lnTo>
                    <a:lnTo>
                      <a:pt x="1759" y="279"/>
                    </a:lnTo>
                    <a:lnTo>
                      <a:pt x="1766" y="291"/>
                    </a:lnTo>
                    <a:lnTo>
                      <a:pt x="1771" y="299"/>
                    </a:lnTo>
                    <a:lnTo>
                      <a:pt x="1774" y="305"/>
                    </a:lnTo>
                    <a:lnTo>
                      <a:pt x="1774" y="306"/>
                    </a:lnTo>
                    <a:lnTo>
                      <a:pt x="1801" y="339"/>
                    </a:lnTo>
                    <a:lnTo>
                      <a:pt x="1823" y="373"/>
                    </a:lnTo>
                    <a:lnTo>
                      <a:pt x="1841" y="410"/>
                    </a:lnTo>
                    <a:lnTo>
                      <a:pt x="1856" y="447"/>
                    </a:lnTo>
                    <a:lnTo>
                      <a:pt x="1865" y="484"/>
                    </a:lnTo>
                    <a:lnTo>
                      <a:pt x="1872" y="523"/>
                    </a:lnTo>
                    <a:lnTo>
                      <a:pt x="1876" y="560"/>
                    </a:lnTo>
                    <a:lnTo>
                      <a:pt x="1877" y="597"/>
                    </a:lnTo>
                    <a:lnTo>
                      <a:pt x="1876" y="633"/>
                    </a:lnTo>
                    <a:lnTo>
                      <a:pt x="1873" y="668"/>
                    </a:lnTo>
                    <a:lnTo>
                      <a:pt x="1869" y="701"/>
                    </a:lnTo>
                    <a:lnTo>
                      <a:pt x="1863" y="731"/>
                    </a:lnTo>
                    <a:lnTo>
                      <a:pt x="1857" y="760"/>
                    </a:lnTo>
                    <a:lnTo>
                      <a:pt x="1851" y="785"/>
                    </a:lnTo>
                    <a:lnTo>
                      <a:pt x="1844" y="806"/>
                    </a:lnTo>
                    <a:lnTo>
                      <a:pt x="1837" y="824"/>
                    </a:lnTo>
                    <a:lnTo>
                      <a:pt x="1844" y="833"/>
                    </a:lnTo>
                    <a:lnTo>
                      <a:pt x="1849" y="842"/>
                    </a:lnTo>
                    <a:lnTo>
                      <a:pt x="1854" y="851"/>
                    </a:lnTo>
                    <a:lnTo>
                      <a:pt x="1858" y="863"/>
                    </a:lnTo>
                    <a:lnTo>
                      <a:pt x="1861" y="876"/>
                    </a:lnTo>
                    <a:lnTo>
                      <a:pt x="1864" y="890"/>
                    </a:lnTo>
                    <a:lnTo>
                      <a:pt x="1864" y="907"/>
                    </a:lnTo>
                    <a:lnTo>
                      <a:pt x="1863" y="926"/>
                    </a:lnTo>
                    <a:lnTo>
                      <a:pt x="1861" y="948"/>
                    </a:lnTo>
                    <a:lnTo>
                      <a:pt x="1856" y="974"/>
                    </a:lnTo>
                    <a:lnTo>
                      <a:pt x="1848" y="1004"/>
                    </a:lnTo>
                    <a:lnTo>
                      <a:pt x="1848" y="1007"/>
                    </a:lnTo>
                    <a:lnTo>
                      <a:pt x="1845" y="1015"/>
                    </a:lnTo>
                    <a:lnTo>
                      <a:pt x="1841" y="1026"/>
                    </a:lnTo>
                    <a:lnTo>
                      <a:pt x="1835" y="1041"/>
                    </a:lnTo>
                    <a:lnTo>
                      <a:pt x="1829" y="1059"/>
                    </a:lnTo>
                    <a:lnTo>
                      <a:pt x="1821" y="1078"/>
                    </a:lnTo>
                    <a:lnTo>
                      <a:pt x="1812" y="1099"/>
                    </a:lnTo>
                    <a:lnTo>
                      <a:pt x="1802" y="1120"/>
                    </a:lnTo>
                    <a:lnTo>
                      <a:pt x="1790" y="1139"/>
                    </a:lnTo>
                    <a:lnTo>
                      <a:pt x="1778" y="1157"/>
                    </a:lnTo>
                    <a:lnTo>
                      <a:pt x="1764" y="1173"/>
                    </a:lnTo>
                    <a:lnTo>
                      <a:pt x="1749" y="1217"/>
                    </a:lnTo>
                    <a:lnTo>
                      <a:pt x="1730" y="1257"/>
                    </a:lnTo>
                    <a:lnTo>
                      <a:pt x="1705" y="1295"/>
                    </a:lnTo>
                    <a:lnTo>
                      <a:pt x="1678" y="1331"/>
                    </a:lnTo>
                    <a:lnTo>
                      <a:pt x="1649" y="1363"/>
                    </a:lnTo>
                    <a:lnTo>
                      <a:pt x="1649" y="1438"/>
                    </a:lnTo>
                    <a:lnTo>
                      <a:pt x="1648" y="1443"/>
                    </a:lnTo>
                    <a:lnTo>
                      <a:pt x="1645" y="1453"/>
                    </a:lnTo>
                    <a:lnTo>
                      <a:pt x="1639" y="1468"/>
                    </a:lnTo>
                    <a:lnTo>
                      <a:pt x="1632" y="1487"/>
                    </a:lnTo>
                    <a:lnTo>
                      <a:pt x="1622" y="1511"/>
                    </a:lnTo>
                    <a:lnTo>
                      <a:pt x="1610" y="1538"/>
                    </a:lnTo>
                    <a:lnTo>
                      <a:pt x="1594" y="1570"/>
                    </a:lnTo>
                    <a:lnTo>
                      <a:pt x="1577" y="1604"/>
                    </a:lnTo>
                    <a:lnTo>
                      <a:pt x="1556" y="1641"/>
                    </a:lnTo>
                    <a:lnTo>
                      <a:pt x="1533" y="1682"/>
                    </a:lnTo>
                    <a:lnTo>
                      <a:pt x="1507" y="1723"/>
                    </a:lnTo>
                    <a:lnTo>
                      <a:pt x="1476" y="1767"/>
                    </a:lnTo>
                    <a:lnTo>
                      <a:pt x="1443" y="1813"/>
                    </a:lnTo>
                    <a:lnTo>
                      <a:pt x="1407" y="1860"/>
                    </a:lnTo>
                    <a:lnTo>
                      <a:pt x="1409" y="1859"/>
                    </a:lnTo>
                    <a:lnTo>
                      <a:pt x="1414" y="1855"/>
                    </a:lnTo>
                    <a:lnTo>
                      <a:pt x="1423" y="1850"/>
                    </a:lnTo>
                    <a:lnTo>
                      <a:pt x="1435" y="1845"/>
                    </a:lnTo>
                    <a:lnTo>
                      <a:pt x="1450" y="1841"/>
                    </a:lnTo>
                    <a:lnTo>
                      <a:pt x="1470" y="1839"/>
                    </a:lnTo>
                    <a:lnTo>
                      <a:pt x="1491" y="1839"/>
                    </a:lnTo>
                    <a:lnTo>
                      <a:pt x="1509" y="1842"/>
                    </a:lnTo>
                    <a:lnTo>
                      <a:pt x="1525" y="1848"/>
                    </a:lnTo>
                    <a:lnTo>
                      <a:pt x="1539" y="1857"/>
                    </a:lnTo>
                    <a:lnTo>
                      <a:pt x="1552" y="1869"/>
                    </a:lnTo>
                    <a:lnTo>
                      <a:pt x="1564" y="1881"/>
                    </a:lnTo>
                    <a:lnTo>
                      <a:pt x="1585" y="1896"/>
                    </a:lnTo>
                    <a:lnTo>
                      <a:pt x="1607" y="1914"/>
                    </a:lnTo>
                    <a:lnTo>
                      <a:pt x="1628" y="1934"/>
                    </a:lnTo>
                    <a:lnTo>
                      <a:pt x="1637" y="1952"/>
                    </a:lnTo>
                    <a:lnTo>
                      <a:pt x="1650" y="1972"/>
                    </a:lnTo>
                    <a:lnTo>
                      <a:pt x="1664" y="1995"/>
                    </a:lnTo>
                    <a:lnTo>
                      <a:pt x="1680" y="2019"/>
                    </a:lnTo>
                    <a:lnTo>
                      <a:pt x="1683" y="2016"/>
                    </a:lnTo>
                    <a:lnTo>
                      <a:pt x="1686" y="2005"/>
                    </a:lnTo>
                    <a:lnTo>
                      <a:pt x="1690" y="1989"/>
                    </a:lnTo>
                    <a:lnTo>
                      <a:pt x="1695" y="1968"/>
                    </a:lnTo>
                    <a:lnTo>
                      <a:pt x="1699" y="1942"/>
                    </a:lnTo>
                    <a:lnTo>
                      <a:pt x="1704" y="1913"/>
                    </a:lnTo>
                    <a:lnTo>
                      <a:pt x="1710" y="1880"/>
                    </a:lnTo>
                    <a:lnTo>
                      <a:pt x="1715" y="1845"/>
                    </a:lnTo>
                    <a:lnTo>
                      <a:pt x="1721" y="1809"/>
                    </a:lnTo>
                    <a:lnTo>
                      <a:pt x="1727" y="1771"/>
                    </a:lnTo>
                    <a:lnTo>
                      <a:pt x="1733" y="1733"/>
                    </a:lnTo>
                    <a:lnTo>
                      <a:pt x="1734" y="1696"/>
                    </a:lnTo>
                    <a:lnTo>
                      <a:pt x="1738" y="1660"/>
                    </a:lnTo>
                    <a:lnTo>
                      <a:pt x="1742" y="1628"/>
                    </a:lnTo>
                    <a:lnTo>
                      <a:pt x="1743" y="159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86"/>
                    </a:lnTo>
                    <a:lnTo>
                      <a:pt x="1743" y="1590"/>
                    </a:lnTo>
                    <a:lnTo>
                      <a:pt x="1744" y="1593"/>
                    </a:lnTo>
                    <a:lnTo>
                      <a:pt x="1745" y="1595"/>
                    </a:lnTo>
                    <a:lnTo>
                      <a:pt x="1746" y="1596"/>
                    </a:lnTo>
                    <a:lnTo>
                      <a:pt x="1749" y="1596"/>
                    </a:lnTo>
                    <a:lnTo>
                      <a:pt x="1754" y="1596"/>
                    </a:lnTo>
                    <a:lnTo>
                      <a:pt x="1754" y="1575"/>
                    </a:lnTo>
                    <a:lnTo>
                      <a:pt x="1787" y="1600"/>
                    </a:lnTo>
                    <a:lnTo>
                      <a:pt x="1824" y="1624"/>
                    </a:lnTo>
                    <a:lnTo>
                      <a:pt x="1866" y="1647"/>
                    </a:lnTo>
                    <a:lnTo>
                      <a:pt x="1910" y="1669"/>
                    </a:lnTo>
                    <a:lnTo>
                      <a:pt x="1953" y="1688"/>
                    </a:lnTo>
                    <a:lnTo>
                      <a:pt x="1997" y="1706"/>
                    </a:lnTo>
                    <a:lnTo>
                      <a:pt x="2038" y="1722"/>
                    </a:lnTo>
                    <a:lnTo>
                      <a:pt x="2025" y="1772"/>
                    </a:lnTo>
                    <a:lnTo>
                      <a:pt x="2015" y="1825"/>
                    </a:lnTo>
                    <a:lnTo>
                      <a:pt x="2009" y="1878"/>
                    </a:lnTo>
                    <a:lnTo>
                      <a:pt x="2007" y="1933"/>
                    </a:lnTo>
                    <a:lnTo>
                      <a:pt x="2010" y="1998"/>
                    </a:lnTo>
                    <a:lnTo>
                      <a:pt x="2018" y="2062"/>
                    </a:lnTo>
                    <a:lnTo>
                      <a:pt x="2032" y="2125"/>
                    </a:lnTo>
                    <a:lnTo>
                      <a:pt x="2051" y="2184"/>
                    </a:lnTo>
                    <a:lnTo>
                      <a:pt x="2074" y="2242"/>
                    </a:lnTo>
                    <a:lnTo>
                      <a:pt x="2103" y="2297"/>
                    </a:lnTo>
                    <a:lnTo>
                      <a:pt x="2136" y="2349"/>
                    </a:lnTo>
                    <a:lnTo>
                      <a:pt x="2172" y="2399"/>
                    </a:lnTo>
                    <a:lnTo>
                      <a:pt x="2214" y="2445"/>
                    </a:lnTo>
                    <a:lnTo>
                      <a:pt x="2258" y="2488"/>
                    </a:lnTo>
                    <a:lnTo>
                      <a:pt x="2305" y="2526"/>
                    </a:lnTo>
                    <a:lnTo>
                      <a:pt x="0" y="2526"/>
                    </a:lnTo>
                    <a:lnTo>
                      <a:pt x="5" y="2501"/>
                    </a:lnTo>
                    <a:lnTo>
                      <a:pt x="11" y="2470"/>
                    </a:lnTo>
                    <a:lnTo>
                      <a:pt x="19" y="2431"/>
                    </a:lnTo>
                    <a:lnTo>
                      <a:pt x="28" y="2389"/>
                    </a:lnTo>
                    <a:lnTo>
                      <a:pt x="39" y="2341"/>
                    </a:lnTo>
                    <a:lnTo>
                      <a:pt x="51" y="2291"/>
                    </a:lnTo>
                    <a:lnTo>
                      <a:pt x="67" y="2237"/>
                    </a:lnTo>
                    <a:lnTo>
                      <a:pt x="85" y="2182"/>
                    </a:lnTo>
                    <a:lnTo>
                      <a:pt x="105" y="2125"/>
                    </a:lnTo>
                    <a:lnTo>
                      <a:pt x="129" y="2066"/>
                    </a:lnTo>
                    <a:lnTo>
                      <a:pt x="155" y="2007"/>
                    </a:lnTo>
                    <a:lnTo>
                      <a:pt x="187" y="1949"/>
                    </a:lnTo>
                    <a:lnTo>
                      <a:pt x="221" y="1892"/>
                    </a:lnTo>
                    <a:lnTo>
                      <a:pt x="222" y="1890"/>
                    </a:lnTo>
                    <a:lnTo>
                      <a:pt x="227" y="1885"/>
                    </a:lnTo>
                    <a:lnTo>
                      <a:pt x="235" y="1877"/>
                    </a:lnTo>
                    <a:lnTo>
                      <a:pt x="245" y="1867"/>
                    </a:lnTo>
                    <a:lnTo>
                      <a:pt x="259" y="1855"/>
                    </a:lnTo>
                    <a:lnTo>
                      <a:pt x="276" y="1841"/>
                    </a:lnTo>
                    <a:lnTo>
                      <a:pt x="298" y="1827"/>
                    </a:lnTo>
                    <a:lnTo>
                      <a:pt x="321" y="1811"/>
                    </a:lnTo>
                    <a:lnTo>
                      <a:pt x="347" y="1796"/>
                    </a:lnTo>
                    <a:lnTo>
                      <a:pt x="377" y="1781"/>
                    </a:lnTo>
                    <a:lnTo>
                      <a:pt x="409" y="1765"/>
                    </a:lnTo>
                    <a:lnTo>
                      <a:pt x="412" y="1764"/>
                    </a:lnTo>
                    <a:lnTo>
                      <a:pt x="421" y="1761"/>
                    </a:lnTo>
                    <a:lnTo>
                      <a:pt x="435" y="1757"/>
                    </a:lnTo>
                    <a:lnTo>
                      <a:pt x="452" y="1752"/>
                    </a:lnTo>
                    <a:lnTo>
                      <a:pt x="474" y="1745"/>
                    </a:lnTo>
                    <a:lnTo>
                      <a:pt x="499" y="1736"/>
                    </a:lnTo>
                    <a:lnTo>
                      <a:pt x="526" y="1727"/>
                    </a:lnTo>
                    <a:lnTo>
                      <a:pt x="557" y="1716"/>
                    </a:lnTo>
                    <a:lnTo>
                      <a:pt x="588" y="1704"/>
                    </a:lnTo>
                    <a:lnTo>
                      <a:pt x="620" y="1691"/>
                    </a:lnTo>
                    <a:lnTo>
                      <a:pt x="653" y="1676"/>
                    </a:lnTo>
                    <a:lnTo>
                      <a:pt x="687" y="1661"/>
                    </a:lnTo>
                    <a:lnTo>
                      <a:pt x="719" y="1645"/>
                    </a:lnTo>
                    <a:lnTo>
                      <a:pt x="749" y="1628"/>
                    </a:lnTo>
                    <a:lnTo>
                      <a:pt x="779" y="1611"/>
                    </a:lnTo>
                    <a:lnTo>
                      <a:pt x="806" y="1593"/>
                    </a:lnTo>
                    <a:lnTo>
                      <a:pt x="829" y="1575"/>
                    </a:lnTo>
                    <a:lnTo>
                      <a:pt x="829" y="1596"/>
                    </a:lnTo>
                    <a:lnTo>
                      <a:pt x="832" y="1627"/>
                    </a:lnTo>
                    <a:lnTo>
                      <a:pt x="837" y="1659"/>
                    </a:lnTo>
                    <a:lnTo>
                      <a:pt x="840" y="1691"/>
                    </a:lnTo>
                    <a:lnTo>
                      <a:pt x="843" y="1728"/>
                    </a:lnTo>
                    <a:lnTo>
                      <a:pt x="846" y="1765"/>
                    </a:lnTo>
                    <a:lnTo>
                      <a:pt x="850" y="1802"/>
                    </a:lnTo>
                    <a:lnTo>
                      <a:pt x="854" y="1838"/>
                    </a:lnTo>
                    <a:lnTo>
                      <a:pt x="858" y="1872"/>
                    </a:lnTo>
                    <a:lnTo>
                      <a:pt x="862" y="1905"/>
                    </a:lnTo>
                    <a:lnTo>
                      <a:pt x="867" y="1934"/>
                    </a:lnTo>
                    <a:lnTo>
                      <a:pt x="871" y="1961"/>
                    </a:lnTo>
                    <a:lnTo>
                      <a:pt x="874" y="1984"/>
                    </a:lnTo>
                    <a:lnTo>
                      <a:pt x="877" y="2003"/>
                    </a:lnTo>
                    <a:lnTo>
                      <a:pt x="879" y="2018"/>
                    </a:lnTo>
                    <a:lnTo>
                      <a:pt x="881" y="2027"/>
                    </a:lnTo>
                    <a:lnTo>
                      <a:pt x="882" y="2030"/>
                    </a:lnTo>
                    <a:lnTo>
                      <a:pt x="908" y="1994"/>
                    </a:lnTo>
                    <a:lnTo>
                      <a:pt x="931" y="1963"/>
                    </a:lnTo>
                    <a:lnTo>
                      <a:pt x="953" y="1936"/>
                    </a:lnTo>
                    <a:lnTo>
                      <a:pt x="973" y="1913"/>
                    </a:lnTo>
                    <a:lnTo>
                      <a:pt x="991" y="1895"/>
                    </a:lnTo>
                    <a:lnTo>
                      <a:pt x="1007" y="1881"/>
                    </a:lnTo>
                    <a:lnTo>
                      <a:pt x="1032" y="1865"/>
                    </a:lnTo>
                    <a:lnTo>
                      <a:pt x="1053" y="1853"/>
                    </a:lnTo>
                    <a:lnTo>
                      <a:pt x="1072" y="1845"/>
                    </a:lnTo>
                    <a:lnTo>
                      <a:pt x="1088" y="1841"/>
                    </a:lnTo>
                    <a:lnTo>
                      <a:pt x="1102" y="1839"/>
                    </a:lnTo>
                    <a:lnTo>
                      <a:pt x="1103" y="1839"/>
                    </a:lnTo>
                    <a:lnTo>
                      <a:pt x="1104" y="1839"/>
                    </a:lnTo>
                    <a:lnTo>
                      <a:pt x="1105" y="1840"/>
                    </a:lnTo>
                    <a:lnTo>
                      <a:pt x="1107" y="1840"/>
                    </a:lnTo>
                    <a:lnTo>
                      <a:pt x="1109" y="1842"/>
                    </a:lnTo>
                    <a:lnTo>
                      <a:pt x="1111" y="1844"/>
                    </a:lnTo>
                    <a:lnTo>
                      <a:pt x="1112" y="1846"/>
                    </a:lnTo>
                    <a:lnTo>
                      <a:pt x="1113" y="1850"/>
                    </a:lnTo>
                    <a:lnTo>
                      <a:pt x="1131" y="1850"/>
                    </a:lnTo>
                    <a:lnTo>
                      <a:pt x="1144" y="1853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5" y="1860"/>
                    </a:lnTo>
                    <a:lnTo>
                      <a:pt x="1156" y="1861"/>
                    </a:lnTo>
                    <a:lnTo>
                      <a:pt x="1157" y="1861"/>
                    </a:lnTo>
                    <a:lnTo>
                      <a:pt x="1158" y="1863"/>
                    </a:lnTo>
                    <a:lnTo>
                      <a:pt x="1160" y="1865"/>
                    </a:lnTo>
                    <a:lnTo>
                      <a:pt x="1162" y="1867"/>
                    </a:lnTo>
                    <a:lnTo>
                      <a:pt x="1166" y="1871"/>
                    </a:lnTo>
                    <a:lnTo>
                      <a:pt x="1165" y="1867"/>
                    </a:lnTo>
                    <a:lnTo>
                      <a:pt x="1164" y="1865"/>
                    </a:lnTo>
                    <a:lnTo>
                      <a:pt x="1162" y="1863"/>
                    </a:lnTo>
                    <a:lnTo>
                      <a:pt x="1160" y="1861"/>
                    </a:lnTo>
                    <a:lnTo>
                      <a:pt x="1159" y="1861"/>
                    </a:lnTo>
                    <a:lnTo>
                      <a:pt x="1157" y="1860"/>
                    </a:lnTo>
                    <a:lnTo>
                      <a:pt x="1156" y="1860"/>
                    </a:lnTo>
                    <a:lnTo>
                      <a:pt x="1155" y="1860"/>
                    </a:lnTo>
                    <a:lnTo>
                      <a:pt x="1124" y="1821"/>
                    </a:lnTo>
                    <a:lnTo>
                      <a:pt x="1096" y="1782"/>
                    </a:lnTo>
                    <a:lnTo>
                      <a:pt x="1070" y="1742"/>
                    </a:lnTo>
                    <a:lnTo>
                      <a:pt x="1047" y="1704"/>
                    </a:lnTo>
                    <a:lnTo>
                      <a:pt x="1025" y="1666"/>
                    </a:lnTo>
                    <a:lnTo>
                      <a:pt x="1005" y="1628"/>
                    </a:lnTo>
                    <a:lnTo>
                      <a:pt x="988" y="1593"/>
                    </a:lnTo>
                    <a:lnTo>
                      <a:pt x="973" y="1561"/>
                    </a:lnTo>
                    <a:lnTo>
                      <a:pt x="960" y="1530"/>
                    </a:lnTo>
                    <a:lnTo>
                      <a:pt x="949" y="1504"/>
                    </a:lnTo>
                    <a:lnTo>
                      <a:pt x="940" y="1481"/>
                    </a:lnTo>
                    <a:lnTo>
                      <a:pt x="932" y="1462"/>
                    </a:lnTo>
                    <a:lnTo>
                      <a:pt x="927" y="1447"/>
                    </a:lnTo>
                    <a:lnTo>
                      <a:pt x="924" y="1438"/>
                    </a:lnTo>
                    <a:lnTo>
                      <a:pt x="924" y="1418"/>
                    </a:lnTo>
                    <a:lnTo>
                      <a:pt x="924" y="1401"/>
                    </a:lnTo>
                    <a:lnTo>
                      <a:pt x="924" y="1387"/>
                    </a:lnTo>
                    <a:lnTo>
                      <a:pt x="924" y="1378"/>
                    </a:lnTo>
                    <a:lnTo>
                      <a:pt x="924" y="1374"/>
                    </a:lnTo>
                    <a:lnTo>
                      <a:pt x="895" y="1335"/>
                    </a:lnTo>
                    <a:lnTo>
                      <a:pt x="870" y="1293"/>
                    </a:lnTo>
                    <a:lnTo>
                      <a:pt x="850" y="1248"/>
                    </a:lnTo>
                    <a:lnTo>
                      <a:pt x="833" y="1201"/>
                    </a:lnTo>
                    <a:lnTo>
                      <a:pt x="819" y="1152"/>
                    </a:lnTo>
                    <a:lnTo>
                      <a:pt x="804" y="1138"/>
                    </a:lnTo>
                    <a:lnTo>
                      <a:pt x="791" y="1121"/>
                    </a:lnTo>
                    <a:lnTo>
                      <a:pt x="780" y="1102"/>
                    </a:lnTo>
                    <a:lnTo>
                      <a:pt x="770" y="1081"/>
                    </a:lnTo>
                    <a:lnTo>
                      <a:pt x="762" y="1062"/>
                    </a:lnTo>
                    <a:lnTo>
                      <a:pt x="756" y="1044"/>
                    </a:lnTo>
                    <a:lnTo>
                      <a:pt x="751" y="1028"/>
                    </a:lnTo>
                    <a:lnTo>
                      <a:pt x="748" y="1015"/>
                    </a:lnTo>
                    <a:lnTo>
                      <a:pt x="746" y="1007"/>
                    </a:lnTo>
                    <a:lnTo>
                      <a:pt x="745" y="1004"/>
                    </a:lnTo>
                    <a:lnTo>
                      <a:pt x="737" y="971"/>
                    </a:lnTo>
                    <a:lnTo>
                      <a:pt x="732" y="943"/>
                    </a:lnTo>
                    <a:lnTo>
                      <a:pt x="729" y="918"/>
                    </a:lnTo>
                    <a:lnTo>
                      <a:pt x="730" y="896"/>
                    </a:lnTo>
                    <a:lnTo>
                      <a:pt x="732" y="878"/>
                    </a:lnTo>
                    <a:lnTo>
                      <a:pt x="736" y="863"/>
                    </a:lnTo>
                    <a:lnTo>
                      <a:pt x="741" y="850"/>
                    </a:lnTo>
                    <a:lnTo>
                      <a:pt x="747" y="840"/>
                    </a:lnTo>
                    <a:lnTo>
                      <a:pt x="753" y="833"/>
                    </a:lnTo>
                    <a:lnTo>
                      <a:pt x="758" y="828"/>
                    </a:lnTo>
                    <a:lnTo>
                      <a:pt x="763" y="825"/>
                    </a:lnTo>
                    <a:lnTo>
                      <a:pt x="766" y="824"/>
                    </a:lnTo>
                    <a:lnTo>
                      <a:pt x="757" y="768"/>
                    </a:lnTo>
                    <a:lnTo>
                      <a:pt x="750" y="716"/>
                    </a:lnTo>
                    <a:lnTo>
                      <a:pt x="745" y="670"/>
                    </a:lnTo>
                    <a:lnTo>
                      <a:pt x="742" y="628"/>
                    </a:lnTo>
                    <a:lnTo>
                      <a:pt x="740" y="591"/>
                    </a:lnTo>
                    <a:lnTo>
                      <a:pt x="740" y="559"/>
                    </a:lnTo>
                    <a:lnTo>
                      <a:pt x="741" y="531"/>
                    </a:lnTo>
                    <a:lnTo>
                      <a:pt x="742" y="506"/>
                    </a:lnTo>
                    <a:lnTo>
                      <a:pt x="744" y="485"/>
                    </a:lnTo>
                    <a:lnTo>
                      <a:pt x="747" y="469"/>
                    </a:lnTo>
                    <a:lnTo>
                      <a:pt x="749" y="455"/>
                    </a:lnTo>
                    <a:lnTo>
                      <a:pt x="752" y="445"/>
                    </a:lnTo>
                    <a:lnTo>
                      <a:pt x="754" y="438"/>
                    </a:lnTo>
                    <a:lnTo>
                      <a:pt x="755" y="435"/>
                    </a:lnTo>
                    <a:lnTo>
                      <a:pt x="756" y="433"/>
                    </a:lnTo>
                    <a:lnTo>
                      <a:pt x="770" y="393"/>
                    </a:lnTo>
                    <a:lnTo>
                      <a:pt x="788" y="357"/>
                    </a:lnTo>
                    <a:lnTo>
                      <a:pt x="809" y="322"/>
                    </a:lnTo>
                    <a:lnTo>
                      <a:pt x="832" y="290"/>
                    </a:lnTo>
                    <a:lnTo>
                      <a:pt x="857" y="259"/>
                    </a:lnTo>
                    <a:lnTo>
                      <a:pt x="883" y="232"/>
                    </a:lnTo>
                    <a:lnTo>
                      <a:pt x="912" y="206"/>
                    </a:lnTo>
                    <a:lnTo>
                      <a:pt x="940" y="183"/>
                    </a:lnTo>
                    <a:lnTo>
                      <a:pt x="967" y="162"/>
                    </a:lnTo>
                    <a:lnTo>
                      <a:pt x="994" y="143"/>
                    </a:lnTo>
                    <a:lnTo>
                      <a:pt x="1021" y="127"/>
                    </a:lnTo>
                    <a:lnTo>
                      <a:pt x="1045" y="113"/>
                    </a:lnTo>
                    <a:lnTo>
                      <a:pt x="1066" y="101"/>
                    </a:lnTo>
                    <a:lnTo>
                      <a:pt x="1085" y="91"/>
                    </a:lnTo>
                    <a:lnTo>
                      <a:pt x="1101" y="84"/>
                    </a:lnTo>
                    <a:lnTo>
                      <a:pt x="1113" y="78"/>
                    </a:lnTo>
                    <a:lnTo>
                      <a:pt x="1120" y="75"/>
                    </a:lnTo>
                    <a:lnTo>
                      <a:pt x="1123" y="74"/>
                    </a:lnTo>
                    <a:lnTo>
                      <a:pt x="1176" y="74"/>
                    </a:lnTo>
                    <a:lnTo>
                      <a:pt x="1176" y="74"/>
                    </a:lnTo>
                    <a:lnTo>
                      <a:pt x="1177" y="74"/>
                    </a:lnTo>
                    <a:lnTo>
                      <a:pt x="1179" y="76"/>
                    </a:lnTo>
                    <a:lnTo>
                      <a:pt x="1184" y="78"/>
                    </a:lnTo>
                    <a:lnTo>
                      <a:pt x="1191" y="82"/>
                    </a:lnTo>
                    <a:lnTo>
                      <a:pt x="1202" y="87"/>
                    </a:lnTo>
                    <a:lnTo>
                      <a:pt x="1218" y="95"/>
                    </a:lnTo>
                    <a:lnTo>
                      <a:pt x="1218" y="95"/>
                    </a:lnTo>
                    <a:lnTo>
                      <a:pt x="1219" y="94"/>
                    </a:lnTo>
                    <a:lnTo>
                      <a:pt x="1221" y="93"/>
                    </a:lnTo>
                    <a:lnTo>
                      <a:pt x="1225" y="91"/>
                    </a:lnTo>
                    <a:lnTo>
                      <a:pt x="1233" y="87"/>
                    </a:lnTo>
                    <a:lnTo>
                      <a:pt x="1244" y="82"/>
                    </a:lnTo>
                    <a:lnTo>
                      <a:pt x="1260" y="74"/>
                    </a:lnTo>
                    <a:lnTo>
                      <a:pt x="1260" y="74"/>
                    </a:lnTo>
                    <a:lnTo>
                      <a:pt x="1262" y="74"/>
                    </a:lnTo>
                    <a:lnTo>
                      <a:pt x="1264" y="75"/>
                    </a:lnTo>
                    <a:lnTo>
                      <a:pt x="1270" y="77"/>
                    </a:lnTo>
                    <a:lnTo>
                      <a:pt x="1278" y="80"/>
                    </a:lnTo>
                    <a:lnTo>
                      <a:pt x="1292" y="84"/>
                    </a:lnTo>
                    <a:lnTo>
                      <a:pt x="1294" y="66"/>
                    </a:lnTo>
                    <a:lnTo>
                      <a:pt x="1299" y="49"/>
                    </a:lnTo>
                    <a:lnTo>
                      <a:pt x="1307" y="36"/>
                    </a:lnTo>
                    <a:lnTo>
                      <a:pt x="1317" y="26"/>
                    </a:lnTo>
                    <a:lnTo>
                      <a:pt x="1328" y="17"/>
                    </a:lnTo>
                    <a:lnTo>
                      <a:pt x="1339" y="11"/>
                    </a:lnTo>
                    <a:lnTo>
                      <a:pt x="1350" y="6"/>
                    </a:lnTo>
                    <a:lnTo>
                      <a:pt x="1360" y="3"/>
                    </a:lnTo>
                    <a:lnTo>
                      <a:pt x="1369" y="1"/>
                    </a:lnTo>
                    <a:lnTo>
                      <a:pt x="1374" y="0"/>
                    </a:lnTo>
                    <a:lnTo>
                      <a:pt x="1376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534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</p:grpSp>
        <p:grpSp>
          <p:nvGrpSpPr>
            <p:cNvPr id="20" name="그룹 19"/>
            <p:cNvGrpSpPr/>
            <p:nvPr/>
          </p:nvGrpSpPr>
          <p:grpSpPr>
            <a:xfrm>
              <a:off x="2562098" y="5550319"/>
              <a:ext cx="727757" cy="818462"/>
              <a:chOff x="14285843" y="8536510"/>
              <a:chExt cx="496485" cy="571766"/>
            </a:xfrm>
          </p:grpSpPr>
          <p:sp>
            <p:nvSpPr>
              <p:cNvPr id="21" name="Oval 1038"/>
              <p:cNvSpPr>
                <a:spLocks noChangeArrowheads="1"/>
              </p:cNvSpPr>
              <p:nvPr/>
            </p:nvSpPr>
            <p:spPr bwMode="gray">
              <a:xfrm>
                <a:off x="14289994" y="8536510"/>
                <a:ext cx="468000" cy="468464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grpSp>
            <p:nvGrpSpPr>
              <p:cNvPr id="22" name="그룹 21"/>
              <p:cNvGrpSpPr/>
              <p:nvPr/>
            </p:nvGrpSpPr>
            <p:grpSpPr>
              <a:xfrm>
                <a:off x="14369652" y="8599956"/>
                <a:ext cx="310987" cy="339207"/>
                <a:chOff x="15030474" y="8580824"/>
                <a:chExt cx="431085" cy="470204"/>
              </a:xfrm>
            </p:grpSpPr>
            <p:pic>
              <p:nvPicPr>
                <p:cNvPr id="24" name="Picture 4"/>
                <p:cNvPicPr>
                  <a:picLocks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25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4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</a:endParaRPr>
                </a:p>
              </p:txBody>
            </p:sp>
          </p:grpSp>
          <p:sp>
            <p:nvSpPr>
              <p:cNvPr id="23" name="Text Box 31"/>
              <p:cNvSpPr txBox="1">
                <a:spLocks noChangeArrowheads="1"/>
              </p:cNvSpPr>
              <p:nvPr/>
            </p:nvSpPr>
            <p:spPr bwMode="auto">
              <a:xfrm flipH="1">
                <a:off x="14285843" y="9016183"/>
                <a:ext cx="496485" cy="9209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t">
                <a:noAutofit/>
              </a:bodyPr>
              <a:lstStyle>
                <a:defPPr>
                  <a:defRPr lang="ko-KR"/>
                </a:defPPr>
                <a:lvl1pPr algn="ctr" fontAlgn="ctr" latinLnBrk="0">
                  <a:lnSpc>
                    <a:spcPct val="90000"/>
                  </a:lnSpc>
                  <a:buFont typeface="Symbol" pitchFamily="18" charset="2"/>
                  <a:buNone/>
                  <a:defRPr sz="7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모던고딕 L" pitchFamily="18" charset="-127"/>
                    <a:ea typeface="Rix모던고딕 L" pitchFamily="18" charset="-127"/>
                  </a:defRPr>
                </a:lvl1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altLang="ko-KR" sz="686" dirty="0"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110</a:t>
                </a:r>
                <a:r>
                  <a:rPr lang="ko-KR" altLang="en-US" sz="686" dirty="0"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상담 </a:t>
                </a:r>
                <a:r>
                  <a:rPr lang="en-US" altLang="ko-KR" sz="686" dirty="0"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APP</a:t>
                </a:r>
              </a:p>
            </p:txBody>
          </p:sp>
        </p:grpSp>
        <p:sp>
          <p:nvSpPr>
            <p:cNvPr id="26" name="Text Box 99"/>
            <p:cNvSpPr txBox="1">
              <a:spLocks noChangeAspect="1" noChangeArrowheads="1"/>
            </p:cNvSpPr>
            <p:nvPr/>
          </p:nvSpPr>
          <p:spPr bwMode="auto">
            <a:xfrm>
              <a:off x="5406675" y="6914551"/>
              <a:ext cx="704061" cy="179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noAutofit/>
            </a:bodyPr>
            <a:lstStyle>
              <a:defPPr>
                <a:defRPr lang="ko-KR"/>
              </a:defPPr>
              <a:lvl1pPr algn="ctr" fontAlgn="ctr" latinLnBrk="0">
                <a:buFont typeface="Symbol" pitchFamily="18" charset="2"/>
                <a:buNone/>
                <a:defRPr sz="900">
                  <a:latin typeface="+mn-ea"/>
                </a:defRPr>
              </a:lvl1pPr>
            </a:lstStyle>
            <a:p>
              <a:pPr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EAI/ESB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서버</a:t>
              </a:r>
            </a:p>
          </p:txBody>
        </p:sp>
        <p:sp>
          <p:nvSpPr>
            <p:cNvPr id="27" name="Oval 1038"/>
            <p:cNvSpPr>
              <a:spLocks noChangeArrowheads="1"/>
            </p:cNvSpPr>
            <p:nvPr/>
          </p:nvSpPr>
          <p:spPr bwMode="gray">
            <a:xfrm>
              <a:off x="5386594" y="6226972"/>
              <a:ext cx="686003" cy="67058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 algn="ctr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endParaRPr lang="ko-KR" altLang="en-US" sz="534" spc="-38">
                <a:latin typeface="나눔고딕" panose="020D0304000000000000" pitchFamily="50" charset="-127"/>
                <a:ea typeface="나눔고딕" panose="020D0304000000000000" pitchFamily="50" charset="-127"/>
              </a:endParaRPr>
            </a:p>
          </p:txBody>
        </p:sp>
        <p:pic>
          <p:nvPicPr>
            <p:cNvPr id="28" name="Picture 5" descr="C:\Users\KT\Desktop\이미지\긴급신고전화-장비-01-0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1741" y="6338140"/>
              <a:ext cx="315710" cy="448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9" name="그룹 28"/>
            <p:cNvGrpSpPr/>
            <p:nvPr/>
          </p:nvGrpSpPr>
          <p:grpSpPr>
            <a:xfrm>
              <a:off x="8608977" y="5563156"/>
              <a:ext cx="686002" cy="670590"/>
              <a:chOff x="5892146" y="4960446"/>
              <a:chExt cx="531510" cy="519568"/>
            </a:xfrm>
          </p:grpSpPr>
          <p:sp>
            <p:nvSpPr>
              <p:cNvPr id="30" name="Oval 1038"/>
              <p:cNvSpPr>
                <a:spLocks noChangeArrowheads="1"/>
              </p:cNvSpPr>
              <p:nvPr/>
            </p:nvSpPr>
            <p:spPr bwMode="gray">
              <a:xfrm>
                <a:off x="5892146" y="4960446"/>
                <a:ext cx="531510" cy="519568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grpSp>
            <p:nvGrpSpPr>
              <p:cNvPr id="31" name="그룹 30"/>
              <p:cNvGrpSpPr/>
              <p:nvPr/>
            </p:nvGrpSpPr>
            <p:grpSpPr>
              <a:xfrm>
                <a:off x="5982614" y="5030813"/>
                <a:ext cx="353190" cy="376210"/>
                <a:chOff x="15030474" y="8580824"/>
                <a:chExt cx="431085" cy="470204"/>
              </a:xfrm>
            </p:grpSpPr>
            <p:pic>
              <p:nvPicPr>
                <p:cNvPr id="32" name="Picture 4"/>
                <p:cNvPicPr>
                  <a:picLocks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flipH="1">
                  <a:off x="15030474" y="8580824"/>
                  <a:ext cx="431085" cy="3297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33" name="Freeform 7"/>
                <p:cNvSpPr>
                  <a:spLocks noChangeAspect="1" noEditPoints="1"/>
                </p:cNvSpPr>
                <p:nvPr/>
              </p:nvSpPr>
              <p:spPr bwMode="auto">
                <a:xfrm>
                  <a:off x="15065956" y="8840573"/>
                  <a:ext cx="377236" cy="210455"/>
                </a:xfrm>
                <a:custGeom>
                  <a:avLst/>
                  <a:gdLst>
                    <a:gd name="T0" fmla="*/ 5749 w 6098"/>
                    <a:gd name="T1" fmla="*/ 2735 h 3402"/>
                    <a:gd name="T2" fmla="*/ 5835 w 6098"/>
                    <a:gd name="T3" fmla="*/ 2794 h 3402"/>
                    <a:gd name="T4" fmla="*/ 5562 w 6098"/>
                    <a:gd name="T5" fmla="*/ 2726 h 3402"/>
                    <a:gd name="T6" fmla="*/ 5608 w 6098"/>
                    <a:gd name="T7" fmla="*/ 2803 h 3402"/>
                    <a:gd name="T8" fmla="*/ 5377 w 6098"/>
                    <a:gd name="T9" fmla="*/ 2724 h 3402"/>
                    <a:gd name="T10" fmla="*/ 5377 w 6098"/>
                    <a:gd name="T11" fmla="*/ 2807 h 3402"/>
                    <a:gd name="T12" fmla="*/ 5377 w 6098"/>
                    <a:gd name="T13" fmla="*/ 2724 h 3402"/>
                    <a:gd name="T14" fmla="*/ 1571 w 6098"/>
                    <a:gd name="T15" fmla="*/ 2507 h 3402"/>
                    <a:gd name="T16" fmla="*/ 2519 w 6098"/>
                    <a:gd name="T17" fmla="*/ 1247 h 3402"/>
                    <a:gd name="T18" fmla="*/ 2382 w 6098"/>
                    <a:gd name="T19" fmla="*/ 2108 h 3402"/>
                    <a:gd name="T20" fmla="*/ 2485 w 6098"/>
                    <a:gd name="T21" fmla="*/ 1388 h 3402"/>
                    <a:gd name="T22" fmla="*/ 5871 w 6098"/>
                    <a:gd name="T23" fmla="*/ 924 h 3402"/>
                    <a:gd name="T24" fmla="*/ 5943 w 6098"/>
                    <a:gd name="T25" fmla="*/ 2291 h 3402"/>
                    <a:gd name="T26" fmla="*/ 3492 w 6098"/>
                    <a:gd name="T27" fmla="*/ 3402 h 3402"/>
                    <a:gd name="T28" fmla="*/ 3369 w 6098"/>
                    <a:gd name="T29" fmla="*/ 2881 h 3402"/>
                    <a:gd name="T30" fmla="*/ 3145 w 6098"/>
                    <a:gd name="T31" fmla="*/ 2489 h 3402"/>
                    <a:gd name="T32" fmla="*/ 2903 w 6098"/>
                    <a:gd name="T33" fmla="*/ 2354 h 3402"/>
                    <a:gd name="T34" fmla="*/ 2498 w 6098"/>
                    <a:gd name="T35" fmla="*/ 1096 h 3402"/>
                    <a:gd name="T36" fmla="*/ 4187 w 6098"/>
                    <a:gd name="T37" fmla="*/ 1096 h 3402"/>
                    <a:gd name="T38" fmla="*/ 1903 w 6098"/>
                    <a:gd name="T39" fmla="*/ 155 h 3402"/>
                    <a:gd name="T40" fmla="*/ 2190 w 6098"/>
                    <a:gd name="T41" fmla="*/ 292 h 3402"/>
                    <a:gd name="T42" fmla="*/ 2330 w 6098"/>
                    <a:gd name="T43" fmla="*/ 467 h 3402"/>
                    <a:gd name="T44" fmla="*/ 2410 w 6098"/>
                    <a:gd name="T45" fmla="*/ 948 h 3402"/>
                    <a:gd name="T46" fmla="*/ 2400 w 6098"/>
                    <a:gd name="T47" fmla="*/ 1177 h 3402"/>
                    <a:gd name="T48" fmla="*/ 2369 w 6098"/>
                    <a:gd name="T49" fmla="*/ 1397 h 3402"/>
                    <a:gd name="T50" fmla="*/ 2230 w 6098"/>
                    <a:gd name="T51" fmla="*/ 1692 h 3402"/>
                    <a:gd name="T52" fmla="*/ 2125 w 6098"/>
                    <a:gd name="T53" fmla="*/ 1912 h 3402"/>
                    <a:gd name="T54" fmla="*/ 2029 w 6098"/>
                    <a:gd name="T55" fmla="*/ 2169 h 3402"/>
                    <a:gd name="T56" fmla="*/ 1844 w 6098"/>
                    <a:gd name="T57" fmla="*/ 2487 h 3402"/>
                    <a:gd name="T58" fmla="*/ 2018 w 6098"/>
                    <a:gd name="T59" fmla="*/ 2535 h 3402"/>
                    <a:gd name="T60" fmla="*/ 2171 w 6098"/>
                    <a:gd name="T61" fmla="*/ 2714 h 3402"/>
                    <a:gd name="T62" fmla="*/ 2225 w 6098"/>
                    <a:gd name="T63" fmla="*/ 2391 h 3402"/>
                    <a:gd name="T64" fmla="*/ 2247 w 6098"/>
                    <a:gd name="T65" fmla="*/ 2136 h 3402"/>
                    <a:gd name="T66" fmla="*/ 2262 w 6098"/>
                    <a:gd name="T67" fmla="*/ 2121 h 3402"/>
                    <a:gd name="T68" fmla="*/ 2633 w 6098"/>
                    <a:gd name="T69" fmla="*/ 2321 h 3402"/>
                    <a:gd name="T70" fmla="*/ 2890 w 6098"/>
                    <a:gd name="T71" fmla="*/ 2428 h 3402"/>
                    <a:gd name="T72" fmla="*/ 3084 w 6098"/>
                    <a:gd name="T73" fmla="*/ 2631 h 3402"/>
                    <a:gd name="T74" fmla="*/ 3297 w 6098"/>
                    <a:gd name="T75" fmla="*/ 3262 h 3402"/>
                    <a:gd name="T76" fmla="*/ 46 w 6098"/>
                    <a:gd name="T77" fmla="*/ 3173 h 3402"/>
                    <a:gd name="T78" fmla="*/ 286 w 6098"/>
                    <a:gd name="T79" fmla="*/ 2544 h 3402"/>
                    <a:gd name="T80" fmla="*/ 528 w 6098"/>
                    <a:gd name="T81" fmla="*/ 2378 h 3402"/>
                    <a:gd name="T82" fmla="*/ 761 w 6098"/>
                    <a:gd name="T83" fmla="*/ 2293 h 3402"/>
                    <a:gd name="T84" fmla="*/ 1070 w 6098"/>
                    <a:gd name="T85" fmla="*/ 2129 h 3402"/>
                    <a:gd name="T86" fmla="*/ 1087 w 6098"/>
                    <a:gd name="T87" fmla="*/ 2337 h 3402"/>
                    <a:gd name="T88" fmla="*/ 1133 w 6098"/>
                    <a:gd name="T89" fmla="*/ 2711 h 3402"/>
                    <a:gd name="T90" fmla="*/ 1330 w 6098"/>
                    <a:gd name="T91" fmla="*/ 2511 h 3402"/>
                    <a:gd name="T92" fmla="*/ 1430 w 6098"/>
                    <a:gd name="T93" fmla="*/ 2480 h 3402"/>
                    <a:gd name="T94" fmla="*/ 1489 w 6098"/>
                    <a:gd name="T95" fmla="*/ 2506 h 3402"/>
                    <a:gd name="T96" fmla="*/ 1497 w 6098"/>
                    <a:gd name="T97" fmla="*/ 2509 h 3402"/>
                    <a:gd name="T98" fmla="*/ 1330 w 6098"/>
                    <a:gd name="T99" fmla="*/ 2260 h 3402"/>
                    <a:gd name="T100" fmla="*/ 1192 w 6098"/>
                    <a:gd name="T101" fmla="*/ 1936 h 3402"/>
                    <a:gd name="T102" fmla="*/ 1096 w 6098"/>
                    <a:gd name="T103" fmla="*/ 1681 h 3402"/>
                    <a:gd name="T104" fmla="*/ 970 w 6098"/>
                    <a:gd name="T105" fmla="*/ 1391 h 3402"/>
                    <a:gd name="T106" fmla="*/ 946 w 6098"/>
                    <a:gd name="T107" fmla="*/ 1173 h 3402"/>
                    <a:gd name="T108" fmla="*/ 965 w 6098"/>
                    <a:gd name="T109" fmla="*/ 946 h 3402"/>
                    <a:gd name="T110" fmla="*/ 968 w 6098"/>
                    <a:gd name="T111" fmla="*/ 606 h 3402"/>
                    <a:gd name="T112" fmla="*/ 1140 w 6098"/>
                    <a:gd name="T113" fmla="*/ 312 h 3402"/>
                    <a:gd name="T114" fmla="*/ 1430 w 6098"/>
                    <a:gd name="T115" fmla="*/ 109 h 3402"/>
                    <a:gd name="T116" fmla="*/ 1548 w 6098"/>
                    <a:gd name="T117" fmla="*/ 116 h 3402"/>
                    <a:gd name="T118" fmla="*/ 1624 w 6098"/>
                    <a:gd name="T119" fmla="*/ 99 h 3402"/>
                    <a:gd name="T120" fmla="*/ 1711 w 6098"/>
                    <a:gd name="T121" fmla="*/ 25 h 34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098" h="3402">
                      <a:moveTo>
                        <a:pt x="4511" y="2727"/>
                      </a:moveTo>
                      <a:lnTo>
                        <a:pt x="4511" y="2801"/>
                      </a:lnTo>
                      <a:lnTo>
                        <a:pt x="5192" y="2801"/>
                      </a:lnTo>
                      <a:lnTo>
                        <a:pt x="5192" y="2727"/>
                      </a:lnTo>
                      <a:lnTo>
                        <a:pt x="4511" y="2727"/>
                      </a:lnTo>
                      <a:close/>
                      <a:moveTo>
                        <a:pt x="5793" y="2724"/>
                      </a:moveTo>
                      <a:lnTo>
                        <a:pt x="5769" y="2726"/>
                      </a:lnTo>
                      <a:lnTo>
                        <a:pt x="5749" y="2735"/>
                      </a:lnTo>
                      <a:lnTo>
                        <a:pt x="5736" y="2748"/>
                      </a:lnTo>
                      <a:lnTo>
                        <a:pt x="5730" y="2764"/>
                      </a:lnTo>
                      <a:lnTo>
                        <a:pt x="5736" y="2781"/>
                      </a:lnTo>
                      <a:lnTo>
                        <a:pt x="5749" y="2794"/>
                      </a:lnTo>
                      <a:lnTo>
                        <a:pt x="5769" y="2803"/>
                      </a:lnTo>
                      <a:lnTo>
                        <a:pt x="5793" y="2807"/>
                      </a:lnTo>
                      <a:lnTo>
                        <a:pt x="5817" y="2803"/>
                      </a:lnTo>
                      <a:lnTo>
                        <a:pt x="5835" y="2794"/>
                      </a:lnTo>
                      <a:lnTo>
                        <a:pt x="5848" y="2781"/>
                      </a:lnTo>
                      <a:lnTo>
                        <a:pt x="5854" y="2764"/>
                      </a:lnTo>
                      <a:lnTo>
                        <a:pt x="5848" y="2748"/>
                      </a:lnTo>
                      <a:lnTo>
                        <a:pt x="5835" y="2735"/>
                      </a:lnTo>
                      <a:lnTo>
                        <a:pt x="5817" y="2726"/>
                      </a:lnTo>
                      <a:lnTo>
                        <a:pt x="5793" y="2724"/>
                      </a:lnTo>
                      <a:close/>
                      <a:moveTo>
                        <a:pt x="5586" y="2724"/>
                      </a:moveTo>
                      <a:lnTo>
                        <a:pt x="5562" y="2726"/>
                      </a:lnTo>
                      <a:lnTo>
                        <a:pt x="5542" y="2735"/>
                      </a:lnTo>
                      <a:lnTo>
                        <a:pt x="5529" y="2748"/>
                      </a:lnTo>
                      <a:lnTo>
                        <a:pt x="5523" y="2764"/>
                      </a:lnTo>
                      <a:lnTo>
                        <a:pt x="5529" y="2781"/>
                      </a:lnTo>
                      <a:lnTo>
                        <a:pt x="5542" y="2794"/>
                      </a:lnTo>
                      <a:lnTo>
                        <a:pt x="5562" y="2803"/>
                      </a:lnTo>
                      <a:lnTo>
                        <a:pt x="5586" y="2807"/>
                      </a:lnTo>
                      <a:lnTo>
                        <a:pt x="5608" y="2803"/>
                      </a:lnTo>
                      <a:lnTo>
                        <a:pt x="5628" y="2794"/>
                      </a:lnTo>
                      <a:lnTo>
                        <a:pt x="5641" y="2781"/>
                      </a:lnTo>
                      <a:lnTo>
                        <a:pt x="5647" y="2764"/>
                      </a:lnTo>
                      <a:lnTo>
                        <a:pt x="5641" y="2748"/>
                      </a:lnTo>
                      <a:lnTo>
                        <a:pt x="5628" y="2735"/>
                      </a:lnTo>
                      <a:lnTo>
                        <a:pt x="5608" y="2726"/>
                      </a:lnTo>
                      <a:lnTo>
                        <a:pt x="5586" y="2724"/>
                      </a:lnTo>
                      <a:close/>
                      <a:moveTo>
                        <a:pt x="5377" y="2724"/>
                      </a:moveTo>
                      <a:lnTo>
                        <a:pt x="5353" y="2726"/>
                      </a:lnTo>
                      <a:lnTo>
                        <a:pt x="5335" y="2735"/>
                      </a:lnTo>
                      <a:lnTo>
                        <a:pt x="5322" y="2748"/>
                      </a:lnTo>
                      <a:lnTo>
                        <a:pt x="5316" y="2764"/>
                      </a:lnTo>
                      <a:lnTo>
                        <a:pt x="5322" y="2781"/>
                      </a:lnTo>
                      <a:lnTo>
                        <a:pt x="5335" y="2794"/>
                      </a:lnTo>
                      <a:lnTo>
                        <a:pt x="5353" y="2803"/>
                      </a:lnTo>
                      <a:lnTo>
                        <a:pt x="5377" y="2807"/>
                      </a:lnTo>
                      <a:lnTo>
                        <a:pt x="5401" y="2803"/>
                      </a:lnTo>
                      <a:lnTo>
                        <a:pt x="5422" y="2794"/>
                      </a:lnTo>
                      <a:lnTo>
                        <a:pt x="5434" y="2781"/>
                      </a:lnTo>
                      <a:lnTo>
                        <a:pt x="5438" y="2764"/>
                      </a:lnTo>
                      <a:lnTo>
                        <a:pt x="5434" y="2748"/>
                      </a:lnTo>
                      <a:lnTo>
                        <a:pt x="5422" y="2735"/>
                      </a:lnTo>
                      <a:lnTo>
                        <a:pt x="5401" y="2726"/>
                      </a:lnTo>
                      <a:lnTo>
                        <a:pt x="5377" y="2724"/>
                      </a:lnTo>
                      <a:close/>
                      <a:moveTo>
                        <a:pt x="1556" y="2493"/>
                      </a:moveTo>
                      <a:lnTo>
                        <a:pt x="1556" y="2493"/>
                      </a:lnTo>
                      <a:lnTo>
                        <a:pt x="1558" y="2495"/>
                      </a:lnTo>
                      <a:lnTo>
                        <a:pt x="1558" y="2495"/>
                      </a:lnTo>
                      <a:lnTo>
                        <a:pt x="1560" y="2496"/>
                      </a:lnTo>
                      <a:lnTo>
                        <a:pt x="1561" y="2498"/>
                      </a:lnTo>
                      <a:lnTo>
                        <a:pt x="1565" y="2502"/>
                      </a:lnTo>
                      <a:lnTo>
                        <a:pt x="1571" y="2507"/>
                      </a:lnTo>
                      <a:lnTo>
                        <a:pt x="1571" y="2502"/>
                      </a:lnTo>
                      <a:lnTo>
                        <a:pt x="1569" y="2498"/>
                      </a:lnTo>
                      <a:lnTo>
                        <a:pt x="1565" y="2496"/>
                      </a:lnTo>
                      <a:lnTo>
                        <a:pt x="1563" y="2495"/>
                      </a:lnTo>
                      <a:lnTo>
                        <a:pt x="1560" y="2495"/>
                      </a:lnTo>
                      <a:lnTo>
                        <a:pt x="1558" y="2493"/>
                      </a:lnTo>
                      <a:lnTo>
                        <a:pt x="1556" y="2493"/>
                      </a:lnTo>
                      <a:close/>
                      <a:moveTo>
                        <a:pt x="2519" y="1247"/>
                      </a:moveTo>
                      <a:lnTo>
                        <a:pt x="3873" y="1247"/>
                      </a:lnTo>
                      <a:lnTo>
                        <a:pt x="3873" y="2275"/>
                      </a:lnTo>
                      <a:lnTo>
                        <a:pt x="2690" y="2275"/>
                      </a:lnTo>
                      <a:lnTo>
                        <a:pt x="2615" y="2243"/>
                      </a:lnTo>
                      <a:lnTo>
                        <a:pt x="2539" y="2206"/>
                      </a:lnTo>
                      <a:lnTo>
                        <a:pt x="2467" y="2167"/>
                      </a:lnTo>
                      <a:lnTo>
                        <a:pt x="2404" y="2125"/>
                      </a:lnTo>
                      <a:lnTo>
                        <a:pt x="2382" y="2108"/>
                      </a:lnTo>
                      <a:lnTo>
                        <a:pt x="2382" y="1596"/>
                      </a:lnTo>
                      <a:lnTo>
                        <a:pt x="2400" y="1572"/>
                      </a:lnTo>
                      <a:lnTo>
                        <a:pt x="2419" y="1546"/>
                      </a:lnTo>
                      <a:lnTo>
                        <a:pt x="2435" y="1515"/>
                      </a:lnTo>
                      <a:lnTo>
                        <a:pt x="2450" y="1482"/>
                      </a:lnTo>
                      <a:lnTo>
                        <a:pt x="2463" y="1448"/>
                      </a:lnTo>
                      <a:lnTo>
                        <a:pt x="2474" y="1417"/>
                      </a:lnTo>
                      <a:lnTo>
                        <a:pt x="2485" y="1388"/>
                      </a:lnTo>
                      <a:lnTo>
                        <a:pt x="2493" y="1362"/>
                      </a:lnTo>
                      <a:lnTo>
                        <a:pt x="2498" y="1341"/>
                      </a:lnTo>
                      <a:lnTo>
                        <a:pt x="2502" y="1328"/>
                      </a:lnTo>
                      <a:lnTo>
                        <a:pt x="2504" y="1325"/>
                      </a:lnTo>
                      <a:lnTo>
                        <a:pt x="2509" y="1295"/>
                      </a:lnTo>
                      <a:lnTo>
                        <a:pt x="2515" y="1271"/>
                      </a:lnTo>
                      <a:lnTo>
                        <a:pt x="2519" y="1247"/>
                      </a:lnTo>
                      <a:close/>
                      <a:moveTo>
                        <a:pt x="5871" y="924"/>
                      </a:moveTo>
                      <a:lnTo>
                        <a:pt x="5871" y="2221"/>
                      </a:lnTo>
                      <a:lnTo>
                        <a:pt x="4414" y="2221"/>
                      </a:lnTo>
                      <a:lnTo>
                        <a:pt x="4414" y="1214"/>
                      </a:lnTo>
                      <a:lnTo>
                        <a:pt x="5871" y="924"/>
                      </a:lnTo>
                      <a:close/>
                      <a:moveTo>
                        <a:pt x="5943" y="850"/>
                      </a:moveTo>
                      <a:lnTo>
                        <a:pt x="4342" y="1166"/>
                      </a:lnTo>
                      <a:lnTo>
                        <a:pt x="4342" y="2291"/>
                      </a:lnTo>
                      <a:lnTo>
                        <a:pt x="5943" y="2291"/>
                      </a:lnTo>
                      <a:lnTo>
                        <a:pt x="5943" y="850"/>
                      </a:lnTo>
                      <a:close/>
                      <a:moveTo>
                        <a:pt x="6098" y="717"/>
                      </a:moveTo>
                      <a:lnTo>
                        <a:pt x="6098" y="2428"/>
                      </a:lnTo>
                      <a:lnTo>
                        <a:pt x="5383" y="2428"/>
                      </a:lnTo>
                      <a:lnTo>
                        <a:pt x="5383" y="2604"/>
                      </a:lnTo>
                      <a:lnTo>
                        <a:pt x="6096" y="2604"/>
                      </a:lnTo>
                      <a:lnTo>
                        <a:pt x="6096" y="3402"/>
                      </a:lnTo>
                      <a:lnTo>
                        <a:pt x="3492" y="3402"/>
                      </a:lnTo>
                      <a:lnTo>
                        <a:pt x="3487" y="3365"/>
                      </a:lnTo>
                      <a:lnTo>
                        <a:pt x="3481" y="3317"/>
                      </a:lnTo>
                      <a:lnTo>
                        <a:pt x="3472" y="3260"/>
                      </a:lnTo>
                      <a:lnTo>
                        <a:pt x="3459" y="3195"/>
                      </a:lnTo>
                      <a:lnTo>
                        <a:pt x="3443" y="3123"/>
                      </a:lnTo>
                      <a:lnTo>
                        <a:pt x="3422" y="3045"/>
                      </a:lnTo>
                      <a:lnTo>
                        <a:pt x="3398" y="2964"/>
                      </a:lnTo>
                      <a:lnTo>
                        <a:pt x="3369" y="2881"/>
                      </a:lnTo>
                      <a:lnTo>
                        <a:pt x="3333" y="2794"/>
                      </a:lnTo>
                      <a:lnTo>
                        <a:pt x="3293" y="2707"/>
                      </a:lnTo>
                      <a:lnTo>
                        <a:pt x="3245" y="2620"/>
                      </a:lnTo>
                      <a:lnTo>
                        <a:pt x="3191" y="2537"/>
                      </a:lnTo>
                      <a:lnTo>
                        <a:pt x="3188" y="2533"/>
                      </a:lnTo>
                      <a:lnTo>
                        <a:pt x="3180" y="2524"/>
                      </a:lnTo>
                      <a:lnTo>
                        <a:pt x="3165" y="2507"/>
                      </a:lnTo>
                      <a:lnTo>
                        <a:pt x="3145" y="2489"/>
                      </a:lnTo>
                      <a:lnTo>
                        <a:pt x="3117" y="2465"/>
                      </a:lnTo>
                      <a:lnTo>
                        <a:pt x="3082" y="2441"/>
                      </a:lnTo>
                      <a:lnTo>
                        <a:pt x="3042" y="2415"/>
                      </a:lnTo>
                      <a:lnTo>
                        <a:pt x="2992" y="2389"/>
                      </a:lnTo>
                      <a:lnTo>
                        <a:pt x="2933" y="2363"/>
                      </a:lnTo>
                      <a:lnTo>
                        <a:pt x="2929" y="2363"/>
                      </a:lnTo>
                      <a:lnTo>
                        <a:pt x="2920" y="2360"/>
                      </a:lnTo>
                      <a:lnTo>
                        <a:pt x="2903" y="2354"/>
                      </a:lnTo>
                      <a:lnTo>
                        <a:pt x="2883" y="2347"/>
                      </a:lnTo>
                      <a:lnTo>
                        <a:pt x="2857" y="2339"/>
                      </a:lnTo>
                      <a:lnTo>
                        <a:pt x="3945" y="2339"/>
                      </a:lnTo>
                      <a:lnTo>
                        <a:pt x="3945" y="1184"/>
                      </a:lnTo>
                      <a:lnTo>
                        <a:pt x="2522" y="1184"/>
                      </a:lnTo>
                      <a:lnTo>
                        <a:pt x="2519" y="1149"/>
                      </a:lnTo>
                      <a:lnTo>
                        <a:pt x="2511" y="1120"/>
                      </a:lnTo>
                      <a:lnTo>
                        <a:pt x="2498" y="1096"/>
                      </a:lnTo>
                      <a:lnTo>
                        <a:pt x="4082" y="1096"/>
                      </a:lnTo>
                      <a:lnTo>
                        <a:pt x="4082" y="2428"/>
                      </a:lnTo>
                      <a:lnTo>
                        <a:pt x="3369" y="2428"/>
                      </a:lnTo>
                      <a:lnTo>
                        <a:pt x="3369" y="2604"/>
                      </a:lnTo>
                      <a:lnTo>
                        <a:pt x="4902" y="2604"/>
                      </a:lnTo>
                      <a:lnTo>
                        <a:pt x="4902" y="2428"/>
                      </a:lnTo>
                      <a:lnTo>
                        <a:pt x="4187" y="2428"/>
                      </a:lnTo>
                      <a:lnTo>
                        <a:pt x="4187" y="1096"/>
                      </a:lnTo>
                      <a:lnTo>
                        <a:pt x="6098" y="717"/>
                      </a:lnTo>
                      <a:close/>
                      <a:moveTo>
                        <a:pt x="1774" y="0"/>
                      </a:moveTo>
                      <a:lnTo>
                        <a:pt x="1791" y="40"/>
                      </a:lnTo>
                      <a:lnTo>
                        <a:pt x="1811" y="73"/>
                      </a:lnTo>
                      <a:lnTo>
                        <a:pt x="1833" y="101"/>
                      </a:lnTo>
                      <a:lnTo>
                        <a:pt x="1859" y="123"/>
                      </a:lnTo>
                      <a:lnTo>
                        <a:pt x="1881" y="142"/>
                      </a:lnTo>
                      <a:lnTo>
                        <a:pt x="1903" y="155"/>
                      </a:lnTo>
                      <a:lnTo>
                        <a:pt x="1920" y="164"/>
                      </a:lnTo>
                      <a:lnTo>
                        <a:pt x="1931" y="170"/>
                      </a:lnTo>
                      <a:lnTo>
                        <a:pt x="1937" y="171"/>
                      </a:lnTo>
                      <a:lnTo>
                        <a:pt x="2003" y="190"/>
                      </a:lnTo>
                      <a:lnTo>
                        <a:pt x="2060" y="214"/>
                      </a:lnTo>
                      <a:lnTo>
                        <a:pt x="2110" y="238"/>
                      </a:lnTo>
                      <a:lnTo>
                        <a:pt x="2155" y="266"/>
                      </a:lnTo>
                      <a:lnTo>
                        <a:pt x="2190" y="292"/>
                      </a:lnTo>
                      <a:lnTo>
                        <a:pt x="2219" y="319"/>
                      </a:lnTo>
                      <a:lnTo>
                        <a:pt x="2241" y="343"/>
                      </a:lnTo>
                      <a:lnTo>
                        <a:pt x="2260" y="365"/>
                      </a:lnTo>
                      <a:lnTo>
                        <a:pt x="2273" y="386"/>
                      </a:lnTo>
                      <a:lnTo>
                        <a:pt x="2282" y="401"/>
                      </a:lnTo>
                      <a:lnTo>
                        <a:pt x="2286" y="410"/>
                      </a:lnTo>
                      <a:lnTo>
                        <a:pt x="2288" y="414"/>
                      </a:lnTo>
                      <a:lnTo>
                        <a:pt x="2330" y="467"/>
                      </a:lnTo>
                      <a:lnTo>
                        <a:pt x="2363" y="526"/>
                      </a:lnTo>
                      <a:lnTo>
                        <a:pt x="2387" y="587"/>
                      </a:lnTo>
                      <a:lnTo>
                        <a:pt x="2404" y="648"/>
                      </a:lnTo>
                      <a:lnTo>
                        <a:pt x="2415" y="711"/>
                      </a:lnTo>
                      <a:lnTo>
                        <a:pt x="2419" y="774"/>
                      </a:lnTo>
                      <a:lnTo>
                        <a:pt x="2419" y="835"/>
                      </a:lnTo>
                      <a:lnTo>
                        <a:pt x="2415" y="892"/>
                      </a:lnTo>
                      <a:lnTo>
                        <a:pt x="2410" y="948"/>
                      </a:lnTo>
                      <a:lnTo>
                        <a:pt x="2400" y="998"/>
                      </a:lnTo>
                      <a:lnTo>
                        <a:pt x="2389" y="1042"/>
                      </a:lnTo>
                      <a:lnTo>
                        <a:pt x="2380" y="1081"/>
                      </a:lnTo>
                      <a:lnTo>
                        <a:pt x="2369" y="1110"/>
                      </a:lnTo>
                      <a:lnTo>
                        <a:pt x="2378" y="1125"/>
                      </a:lnTo>
                      <a:lnTo>
                        <a:pt x="2387" y="1140"/>
                      </a:lnTo>
                      <a:lnTo>
                        <a:pt x="2393" y="1158"/>
                      </a:lnTo>
                      <a:lnTo>
                        <a:pt x="2400" y="1177"/>
                      </a:lnTo>
                      <a:lnTo>
                        <a:pt x="2402" y="1201"/>
                      </a:lnTo>
                      <a:lnTo>
                        <a:pt x="2404" y="1230"/>
                      </a:lnTo>
                      <a:lnTo>
                        <a:pt x="2400" y="1264"/>
                      </a:lnTo>
                      <a:lnTo>
                        <a:pt x="2395" y="1304"/>
                      </a:lnTo>
                      <a:lnTo>
                        <a:pt x="2384" y="1352"/>
                      </a:lnTo>
                      <a:lnTo>
                        <a:pt x="2382" y="1358"/>
                      </a:lnTo>
                      <a:lnTo>
                        <a:pt x="2376" y="1373"/>
                      </a:lnTo>
                      <a:lnTo>
                        <a:pt x="2369" y="1397"/>
                      </a:lnTo>
                      <a:lnTo>
                        <a:pt x="2360" y="1424"/>
                      </a:lnTo>
                      <a:lnTo>
                        <a:pt x="2347" y="1456"/>
                      </a:lnTo>
                      <a:lnTo>
                        <a:pt x="2332" y="1489"/>
                      </a:lnTo>
                      <a:lnTo>
                        <a:pt x="2315" y="1522"/>
                      </a:lnTo>
                      <a:lnTo>
                        <a:pt x="2295" y="1554"/>
                      </a:lnTo>
                      <a:lnTo>
                        <a:pt x="2275" y="1580"/>
                      </a:lnTo>
                      <a:lnTo>
                        <a:pt x="2254" y="1639"/>
                      </a:lnTo>
                      <a:lnTo>
                        <a:pt x="2230" y="1692"/>
                      </a:lnTo>
                      <a:lnTo>
                        <a:pt x="2199" y="1744"/>
                      </a:lnTo>
                      <a:lnTo>
                        <a:pt x="2164" y="1792"/>
                      </a:lnTo>
                      <a:lnTo>
                        <a:pt x="2125" y="1837"/>
                      </a:lnTo>
                      <a:lnTo>
                        <a:pt x="2125" y="1846"/>
                      </a:lnTo>
                      <a:lnTo>
                        <a:pt x="2125" y="1859"/>
                      </a:lnTo>
                      <a:lnTo>
                        <a:pt x="2125" y="1879"/>
                      </a:lnTo>
                      <a:lnTo>
                        <a:pt x="2125" y="1894"/>
                      </a:lnTo>
                      <a:lnTo>
                        <a:pt x="2125" y="1912"/>
                      </a:lnTo>
                      <a:lnTo>
                        <a:pt x="2125" y="1936"/>
                      </a:lnTo>
                      <a:lnTo>
                        <a:pt x="2123" y="1946"/>
                      </a:lnTo>
                      <a:lnTo>
                        <a:pt x="2118" y="1962"/>
                      </a:lnTo>
                      <a:lnTo>
                        <a:pt x="2108" y="1990"/>
                      </a:lnTo>
                      <a:lnTo>
                        <a:pt x="2095" y="2023"/>
                      </a:lnTo>
                      <a:lnTo>
                        <a:pt x="2079" y="2066"/>
                      </a:lnTo>
                      <a:lnTo>
                        <a:pt x="2057" y="2114"/>
                      </a:lnTo>
                      <a:lnTo>
                        <a:pt x="2029" y="2169"/>
                      </a:lnTo>
                      <a:lnTo>
                        <a:pt x="1998" y="2228"/>
                      </a:lnTo>
                      <a:lnTo>
                        <a:pt x="1961" y="2293"/>
                      </a:lnTo>
                      <a:lnTo>
                        <a:pt x="1918" y="2361"/>
                      </a:lnTo>
                      <a:lnTo>
                        <a:pt x="1868" y="2432"/>
                      </a:lnTo>
                      <a:lnTo>
                        <a:pt x="1815" y="2506"/>
                      </a:lnTo>
                      <a:lnTo>
                        <a:pt x="1818" y="2504"/>
                      </a:lnTo>
                      <a:lnTo>
                        <a:pt x="1828" y="2496"/>
                      </a:lnTo>
                      <a:lnTo>
                        <a:pt x="1844" y="2487"/>
                      </a:lnTo>
                      <a:lnTo>
                        <a:pt x="1866" y="2480"/>
                      </a:lnTo>
                      <a:lnTo>
                        <a:pt x="1896" y="2478"/>
                      </a:lnTo>
                      <a:lnTo>
                        <a:pt x="1922" y="2478"/>
                      </a:lnTo>
                      <a:lnTo>
                        <a:pt x="1946" y="2480"/>
                      </a:lnTo>
                      <a:lnTo>
                        <a:pt x="1966" y="2489"/>
                      </a:lnTo>
                      <a:lnTo>
                        <a:pt x="1985" y="2502"/>
                      </a:lnTo>
                      <a:lnTo>
                        <a:pt x="2001" y="2517"/>
                      </a:lnTo>
                      <a:lnTo>
                        <a:pt x="2018" y="2535"/>
                      </a:lnTo>
                      <a:lnTo>
                        <a:pt x="2044" y="2554"/>
                      </a:lnTo>
                      <a:lnTo>
                        <a:pt x="2071" y="2578"/>
                      </a:lnTo>
                      <a:lnTo>
                        <a:pt x="2099" y="2605"/>
                      </a:lnTo>
                      <a:lnTo>
                        <a:pt x="2110" y="2629"/>
                      </a:lnTo>
                      <a:lnTo>
                        <a:pt x="2127" y="2657"/>
                      </a:lnTo>
                      <a:lnTo>
                        <a:pt x="2145" y="2687"/>
                      </a:lnTo>
                      <a:lnTo>
                        <a:pt x="2166" y="2720"/>
                      </a:lnTo>
                      <a:lnTo>
                        <a:pt x="2171" y="2714"/>
                      </a:lnTo>
                      <a:lnTo>
                        <a:pt x="2177" y="2698"/>
                      </a:lnTo>
                      <a:lnTo>
                        <a:pt x="2182" y="2672"/>
                      </a:lnTo>
                      <a:lnTo>
                        <a:pt x="2188" y="2637"/>
                      </a:lnTo>
                      <a:lnTo>
                        <a:pt x="2195" y="2596"/>
                      </a:lnTo>
                      <a:lnTo>
                        <a:pt x="2203" y="2550"/>
                      </a:lnTo>
                      <a:lnTo>
                        <a:pt x="2210" y="2500"/>
                      </a:lnTo>
                      <a:lnTo>
                        <a:pt x="2217" y="2447"/>
                      </a:lnTo>
                      <a:lnTo>
                        <a:pt x="2225" y="2391"/>
                      </a:lnTo>
                      <a:lnTo>
                        <a:pt x="2234" y="2336"/>
                      </a:lnTo>
                      <a:lnTo>
                        <a:pt x="2236" y="2284"/>
                      </a:lnTo>
                      <a:lnTo>
                        <a:pt x="2241" y="2238"/>
                      </a:lnTo>
                      <a:lnTo>
                        <a:pt x="2245" y="2193"/>
                      </a:lnTo>
                      <a:lnTo>
                        <a:pt x="2247" y="2151"/>
                      </a:lnTo>
                      <a:lnTo>
                        <a:pt x="2247" y="2143"/>
                      </a:lnTo>
                      <a:lnTo>
                        <a:pt x="2247" y="2138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36"/>
                      </a:lnTo>
                      <a:lnTo>
                        <a:pt x="2247" y="2143"/>
                      </a:lnTo>
                      <a:lnTo>
                        <a:pt x="2249" y="2147"/>
                      </a:lnTo>
                      <a:lnTo>
                        <a:pt x="2251" y="2149"/>
                      </a:lnTo>
                      <a:lnTo>
                        <a:pt x="2254" y="2149"/>
                      </a:lnTo>
                      <a:lnTo>
                        <a:pt x="2262" y="2151"/>
                      </a:lnTo>
                      <a:lnTo>
                        <a:pt x="2262" y="2121"/>
                      </a:lnTo>
                      <a:lnTo>
                        <a:pt x="2299" y="2151"/>
                      </a:lnTo>
                      <a:lnTo>
                        <a:pt x="2341" y="2180"/>
                      </a:lnTo>
                      <a:lnTo>
                        <a:pt x="2387" y="2208"/>
                      </a:lnTo>
                      <a:lnTo>
                        <a:pt x="2437" y="2234"/>
                      </a:lnTo>
                      <a:lnTo>
                        <a:pt x="2487" y="2260"/>
                      </a:lnTo>
                      <a:lnTo>
                        <a:pt x="2537" y="2282"/>
                      </a:lnTo>
                      <a:lnTo>
                        <a:pt x="2585" y="2302"/>
                      </a:lnTo>
                      <a:lnTo>
                        <a:pt x="2633" y="2321"/>
                      </a:lnTo>
                      <a:lnTo>
                        <a:pt x="2676" y="2337"/>
                      </a:lnTo>
                      <a:lnTo>
                        <a:pt x="2713" y="2352"/>
                      </a:lnTo>
                      <a:lnTo>
                        <a:pt x="2744" y="2363"/>
                      </a:lnTo>
                      <a:lnTo>
                        <a:pt x="2768" y="2371"/>
                      </a:lnTo>
                      <a:lnTo>
                        <a:pt x="2783" y="2376"/>
                      </a:lnTo>
                      <a:lnTo>
                        <a:pt x="2788" y="2378"/>
                      </a:lnTo>
                      <a:lnTo>
                        <a:pt x="2844" y="2402"/>
                      </a:lnTo>
                      <a:lnTo>
                        <a:pt x="2890" y="2428"/>
                      </a:lnTo>
                      <a:lnTo>
                        <a:pt x="2931" y="2454"/>
                      </a:lnTo>
                      <a:lnTo>
                        <a:pt x="2964" y="2478"/>
                      </a:lnTo>
                      <a:lnTo>
                        <a:pt x="2990" y="2500"/>
                      </a:lnTo>
                      <a:lnTo>
                        <a:pt x="3008" y="2520"/>
                      </a:lnTo>
                      <a:lnTo>
                        <a:pt x="3023" y="2535"/>
                      </a:lnTo>
                      <a:lnTo>
                        <a:pt x="3030" y="2544"/>
                      </a:lnTo>
                      <a:lnTo>
                        <a:pt x="3032" y="2548"/>
                      </a:lnTo>
                      <a:lnTo>
                        <a:pt x="3084" y="2631"/>
                      </a:lnTo>
                      <a:lnTo>
                        <a:pt x="3128" y="2716"/>
                      </a:lnTo>
                      <a:lnTo>
                        <a:pt x="3167" y="2801"/>
                      </a:lnTo>
                      <a:lnTo>
                        <a:pt x="3200" y="2886"/>
                      </a:lnTo>
                      <a:lnTo>
                        <a:pt x="3228" y="2970"/>
                      </a:lnTo>
                      <a:lnTo>
                        <a:pt x="3250" y="3051"/>
                      </a:lnTo>
                      <a:lnTo>
                        <a:pt x="3271" y="3127"/>
                      </a:lnTo>
                      <a:lnTo>
                        <a:pt x="3285" y="3197"/>
                      </a:lnTo>
                      <a:lnTo>
                        <a:pt x="3297" y="3262"/>
                      </a:lnTo>
                      <a:lnTo>
                        <a:pt x="3306" y="3317"/>
                      </a:lnTo>
                      <a:lnTo>
                        <a:pt x="3313" y="3365"/>
                      </a:lnTo>
                      <a:lnTo>
                        <a:pt x="3317" y="3402"/>
                      </a:lnTo>
                      <a:lnTo>
                        <a:pt x="0" y="3402"/>
                      </a:lnTo>
                      <a:lnTo>
                        <a:pt x="7" y="3361"/>
                      </a:lnTo>
                      <a:lnTo>
                        <a:pt x="18" y="3308"/>
                      </a:lnTo>
                      <a:lnTo>
                        <a:pt x="31" y="3245"/>
                      </a:lnTo>
                      <a:lnTo>
                        <a:pt x="46" y="3173"/>
                      </a:lnTo>
                      <a:lnTo>
                        <a:pt x="65" y="3093"/>
                      </a:lnTo>
                      <a:lnTo>
                        <a:pt x="89" y="3006"/>
                      </a:lnTo>
                      <a:lnTo>
                        <a:pt x="116" y="2918"/>
                      </a:lnTo>
                      <a:lnTo>
                        <a:pt x="150" y="2825"/>
                      </a:lnTo>
                      <a:lnTo>
                        <a:pt x="187" y="2733"/>
                      </a:lnTo>
                      <a:lnTo>
                        <a:pt x="233" y="2639"/>
                      </a:lnTo>
                      <a:lnTo>
                        <a:pt x="285" y="2548"/>
                      </a:lnTo>
                      <a:lnTo>
                        <a:pt x="286" y="2544"/>
                      </a:lnTo>
                      <a:lnTo>
                        <a:pt x="296" y="2535"/>
                      </a:lnTo>
                      <a:lnTo>
                        <a:pt x="310" y="2520"/>
                      </a:lnTo>
                      <a:lnTo>
                        <a:pt x="333" y="2500"/>
                      </a:lnTo>
                      <a:lnTo>
                        <a:pt x="360" y="2478"/>
                      </a:lnTo>
                      <a:lnTo>
                        <a:pt x="392" y="2454"/>
                      </a:lnTo>
                      <a:lnTo>
                        <a:pt x="432" y="2428"/>
                      </a:lnTo>
                      <a:lnTo>
                        <a:pt x="477" y="2402"/>
                      </a:lnTo>
                      <a:lnTo>
                        <a:pt x="528" y="2378"/>
                      </a:lnTo>
                      <a:lnTo>
                        <a:pt x="532" y="2376"/>
                      </a:lnTo>
                      <a:lnTo>
                        <a:pt x="547" y="2373"/>
                      </a:lnTo>
                      <a:lnTo>
                        <a:pt x="569" y="2365"/>
                      </a:lnTo>
                      <a:lnTo>
                        <a:pt x="597" y="2356"/>
                      </a:lnTo>
                      <a:lnTo>
                        <a:pt x="632" y="2343"/>
                      </a:lnTo>
                      <a:lnTo>
                        <a:pt x="673" y="2328"/>
                      </a:lnTo>
                      <a:lnTo>
                        <a:pt x="715" y="2312"/>
                      </a:lnTo>
                      <a:lnTo>
                        <a:pt x="761" y="2293"/>
                      </a:lnTo>
                      <a:lnTo>
                        <a:pt x="809" y="2273"/>
                      </a:lnTo>
                      <a:lnTo>
                        <a:pt x="857" y="2251"/>
                      </a:lnTo>
                      <a:lnTo>
                        <a:pt x="905" y="2228"/>
                      </a:lnTo>
                      <a:lnTo>
                        <a:pt x="952" y="2203"/>
                      </a:lnTo>
                      <a:lnTo>
                        <a:pt x="994" y="2177"/>
                      </a:lnTo>
                      <a:lnTo>
                        <a:pt x="1035" y="2149"/>
                      </a:lnTo>
                      <a:lnTo>
                        <a:pt x="1070" y="2121"/>
                      </a:lnTo>
                      <a:lnTo>
                        <a:pt x="1070" y="2129"/>
                      </a:lnTo>
                      <a:lnTo>
                        <a:pt x="1070" y="2134"/>
                      </a:lnTo>
                      <a:lnTo>
                        <a:pt x="1070" y="2138"/>
                      </a:lnTo>
                      <a:lnTo>
                        <a:pt x="1070" y="2143"/>
                      </a:lnTo>
                      <a:lnTo>
                        <a:pt x="1070" y="2151"/>
                      </a:lnTo>
                      <a:lnTo>
                        <a:pt x="1074" y="2193"/>
                      </a:lnTo>
                      <a:lnTo>
                        <a:pt x="1079" y="2236"/>
                      </a:lnTo>
                      <a:lnTo>
                        <a:pt x="1083" y="2278"/>
                      </a:lnTo>
                      <a:lnTo>
                        <a:pt x="1087" y="2337"/>
                      </a:lnTo>
                      <a:lnTo>
                        <a:pt x="1092" y="2397"/>
                      </a:lnTo>
                      <a:lnTo>
                        <a:pt x="1099" y="2454"/>
                      </a:lnTo>
                      <a:lnTo>
                        <a:pt x="1105" y="2509"/>
                      </a:lnTo>
                      <a:lnTo>
                        <a:pt x="1112" y="2561"/>
                      </a:lnTo>
                      <a:lnTo>
                        <a:pt x="1118" y="2609"/>
                      </a:lnTo>
                      <a:lnTo>
                        <a:pt x="1123" y="2650"/>
                      </a:lnTo>
                      <a:lnTo>
                        <a:pt x="1129" y="2685"/>
                      </a:lnTo>
                      <a:lnTo>
                        <a:pt x="1133" y="2711"/>
                      </a:lnTo>
                      <a:lnTo>
                        <a:pt x="1136" y="2727"/>
                      </a:lnTo>
                      <a:lnTo>
                        <a:pt x="1136" y="2733"/>
                      </a:lnTo>
                      <a:lnTo>
                        <a:pt x="1177" y="2678"/>
                      </a:lnTo>
                      <a:lnTo>
                        <a:pt x="1212" y="2629"/>
                      </a:lnTo>
                      <a:lnTo>
                        <a:pt x="1244" y="2589"/>
                      </a:lnTo>
                      <a:lnTo>
                        <a:pt x="1273" y="2556"/>
                      </a:lnTo>
                      <a:lnTo>
                        <a:pt x="1299" y="2535"/>
                      </a:lnTo>
                      <a:lnTo>
                        <a:pt x="1330" y="2511"/>
                      </a:lnTo>
                      <a:lnTo>
                        <a:pt x="1358" y="2496"/>
                      </a:lnTo>
                      <a:lnTo>
                        <a:pt x="1382" y="2485"/>
                      </a:lnTo>
                      <a:lnTo>
                        <a:pt x="1404" y="2480"/>
                      </a:lnTo>
                      <a:lnTo>
                        <a:pt x="1421" y="2478"/>
                      </a:lnTo>
                      <a:lnTo>
                        <a:pt x="1423" y="2478"/>
                      </a:lnTo>
                      <a:lnTo>
                        <a:pt x="1425" y="2478"/>
                      </a:lnTo>
                      <a:lnTo>
                        <a:pt x="1427" y="2478"/>
                      </a:lnTo>
                      <a:lnTo>
                        <a:pt x="1430" y="2480"/>
                      </a:lnTo>
                      <a:lnTo>
                        <a:pt x="1432" y="2483"/>
                      </a:lnTo>
                      <a:lnTo>
                        <a:pt x="1434" y="2487"/>
                      </a:lnTo>
                      <a:lnTo>
                        <a:pt x="1436" y="2491"/>
                      </a:lnTo>
                      <a:lnTo>
                        <a:pt x="1458" y="2493"/>
                      </a:lnTo>
                      <a:lnTo>
                        <a:pt x="1475" y="249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89" y="2507"/>
                      </a:lnTo>
                      <a:lnTo>
                        <a:pt x="1491" y="2509"/>
                      </a:lnTo>
                      <a:lnTo>
                        <a:pt x="1495" y="2511"/>
                      </a:lnTo>
                      <a:lnTo>
                        <a:pt x="1499" y="2515"/>
                      </a:lnTo>
                      <a:lnTo>
                        <a:pt x="1502" y="2520"/>
                      </a:lnTo>
                      <a:lnTo>
                        <a:pt x="1502" y="2515"/>
                      </a:lnTo>
                      <a:lnTo>
                        <a:pt x="1500" y="2511"/>
                      </a:lnTo>
                      <a:lnTo>
                        <a:pt x="1497" y="2509"/>
                      </a:lnTo>
                      <a:lnTo>
                        <a:pt x="1495" y="2507"/>
                      </a:lnTo>
                      <a:lnTo>
                        <a:pt x="1491" y="2506"/>
                      </a:lnTo>
                      <a:lnTo>
                        <a:pt x="1489" y="2506"/>
                      </a:lnTo>
                      <a:lnTo>
                        <a:pt x="1489" y="2506"/>
                      </a:lnTo>
                      <a:lnTo>
                        <a:pt x="1443" y="2445"/>
                      </a:lnTo>
                      <a:lnTo>
                        <a:pt x="1403" y="2382"/>
                      </a:lnTo>
                      <a:lnTo>
                        <a:pt x="1366" y="2321"/>
                      </a:lnTo>
                      <a:lnTo>
                        <a:pt x="1330" y="2260"/>
                      </a:lnTo>
                      <a:lnTo>
                        <a:pt x="1301" y="2203"/>
                      </a:lnTo>
                      <a:lnTo>
                        <a:pt x="1275" y="2147"/>
                      </a:lnTo>
                      <a:lnTo>
                        <a:pt x="1251" y="2095"/>
                      </a:lnTo>
                      <a:lnTo>
                        <a:pt x="1233" y="2049"/>
                      </a:lnTo>
                      <a:lnTo>
                        <a:pt x="1218" y="2008"/>
                      </a:lnTo>
                      <a:lnTo>
                        <a:pt x="1205" y="1977"/>
                      </a:lnTo>
                      <a:lnTo>
                        <a:pt x="1196" y="1951"/>
                      </a:lnTo>
                      <a:lnTo>
                        <a:pt x="1192" y="1936"/>
                      </a:lnTo>
                      <a:lnTo>
                        <a:pt x="1192" y="1911"/>
                      </a:lnTo>
                      <a:lnTo>
                        <a:pt x="1192" y="1888"/>
                      </a:lnTo>
                      <a:lnTo>
                        <a:pt x="1192" y="1868"/>
                      </a:lnTo>
                      <a:lnTo>
                        <a:pt x="1192" y="1855"/>
                      </a:lnTo>
                      <a:lnTo>
                        <a:pt x="1192" y="1851"/>
                      </a:lnTo>
                      <a:lnTo>
                        <a:pt x="1153" y="1798"/>
                      </a:lnTo>
                      <a:lnTo>
                        <a:pt x="1122" y="1742"/>
                      </a:lnTo>
                      <a:lnTo>
                        <a:pt x="1096" y="1681"/>
                      </a:lnTo>
                      <a:lnTo>
                        <a:pt x="1074" y="1619"/>
                      </a:lnTo>
                      <a:lnTo>
                        <a:pt x="1057" y="1552"/>
                      </a:lnTo>
                      <a:lnTo>
                        <a:pt x="1035" y="1530"/>
                      </a:lnTo>
                      <a:lnTo>
                        <a:pt x="1016" y="1504"/>
                      </a:lnTo>
                      <a:lnTo>
                        <a:pt x="1002" y="1474"/>
                      </a:lnTo>
                      <a:lnTo>
                        <a:pt x="989" y="1445"/>
                      </a:lnTo>
                      <a:lnTo>
                        <a:pt x="979" y="1417"/>
                      </a:lnTo>
                      <a:lnTo>
                        <a:pt x="970" y="1391"/>
                      </a:lnTo>
                      <a:lnTo>
                        <a:pt x="966" y="1371"/>
                      </a:lnTo>
                      <a:lnTo>
                        <a:pt x="963" y="1358"/>
                      </a:lnTo>
                      <a:lnTo>
                        <a:pt x="961" y="1352"/>
                      </a:lnTo>
                      <a:lnTo>
                        <a:pt x="950" y="1306"/>
                      </a:lnTo>
                      <a:lnTo>
                        <a:pt x="942" y="1264"/>
                      </a:lnTo>
                      <a:lnTo>
                        <a:pt x="941" y="1229"/>
                      </a:lnTo>
                      <a:lnTo>
                        <a:pt x="942" y="1199"/>
                      </a:lnTo>
                      <a:lnTo>
                        <a:pt x="946" y="1173"/>
                      </a:lnTo>
                      <a:lnTo>
                        <a:pt x="953" y="1153"/>
                      </a:lnTo>
                      <a:lnTo>
                        <a:pt x="961" y="1136"/>
                      </a:lnTo>
                      <a:lnTo>
                        <a:pt x="968" y="1125"/>
                      </a:lnTo>
                      <a:lnTo>
                        <a:pt x="978" y="1116"/>
                      </a:lnTo>
                      <a:lnTo>
                        <a:pt x="983" y="1112"/>
                      </a:lnTo>
                      <a:lnTo>
                        <a:pt x="989" y="1110"/>
                      </a:lnTo>
                      <a:lnTo>
                        <a:pt x="976" y="1023"/>
                      </a:lnTo>
                      <a:lnTo>
                        <a:pt x="965" y="946"/>
                      </a:lnTo>
                      <a:lnTo>
                        <a:pt x="959" y="876"/>
                      </a:lnTo>
                      <a:lnTo>
                        <a:pt x="955" y="815"/>
                      </a:lnTo>
                      <a:lnTo>
                        <a:pt x="953" y="763"/>
                      </a:lnTo>
                      <a:lnTo>
                        <a:pt x="955" y="717"/>
                      </a:lnTo>
                      <a:lnTo>
                        <a:pt x="957" y="680"/>
                      </a:lnTo>
                      <a:lnTo>
                        <a:pt x="961" y="648"/>
                      </a:lnTo>
                      <a:lnTo>
                        <a:pt x="965" y="624"/>
                      </a:lnTo>
                      <a:lnTo>
                        <a:pt x="968" y="606"/>
                      </a:lnTo>
                      <a:lnTo>
                        <a:pt x="972" y="593"/>
                      </a:lnTo>
                      <a:lnTo>
                        <a:pt x="974" y="585"/>
                      </a:lnTo>
                      <a:lnTo>
                        <a:pt x="976" y="584"/>
                      </a:lnTo>
                      <a:lnTo>
                        <a:pt x="998" y="521"/>
                      </a:lnTo>
                      <a:lnTo>
                        <a:pt x="1026" y="462"/>
                      </a:lnTo>
                      <a:lnTo>
                        <a:pt x="1061" y="408"/>
                      </a:lnTo>
                      <a:lnTo>
                        <a:pt x="1099" y="358"/>
                      </a:lnTo>
                      <a:lnTo>
                        <a:pt x="1140" y="312"/>
                      </a:lnTo>
                      <a:lnTo>
                        <a:pt x="1183" y="271"/>
                      </a:lnTo>
                      <a:lnTo>
                        <a:pt x="1225" y="236"/>
                      </a:lnTo>
                      <a:lnTo>
                        <a:pt x="1268" y="203"/>
                      </a:lnTo>
                      <a:lnTo>
                        <a:pt x="1308" y="175"/>
                      </a:lnTo>
                      <a:lnTo>
                        <a:pt x="1347" y="153"/>
                      </a:lnTo>
                      <a:lnTo>
                        <a:pt x="1380" y="133"/>
                      </a:lnTo>
                      <a:lnTo>
                        <a:pt x="1408" y="118"/>
                      </a:lnTo>
                      <a:lnTo>
                        <a:pt x="1430" y="109"/>
                      </a:lnTo>
                      <a:lnTo>
                        <a:pt x="1443" y="101"/>
                      </a:lnTo>
                      <a:lnTo>
                        <a:pt x="1449" y="99"/>
                      </a:lnTo>
                      <a:lnTo>
                        <a:pt x="1517" y="99"/>
                      </a:lnTo>
                      <a:lnTo>
                        <a:pt x="1517" y="99"/>
                      </a:lnTo>
                      <a:lnTo>
                        <a:pt x="1519" y="101"/>
                      </a:lnTo>
                      <a:lnTo>
                        <a:pt x="1523" y="103"/>
                      </a:lnTo>
                      <a:lnTo>
                        <a:pt x="1532" y="109"/>
                      </a:lnTo>
                      <a:lnTo>
                        <a:pt x="1548" y="116"/>
                      </a:lnTo>
                      <a:lnTo>
                        <a:pt x="1571" y="129"/>
                      </a:lnTo>
                      <a:lnTo>
                        <a:pt x="1571" y="129"/>
                      </a:lnTo>
                      <a:lnTo>
                        <a:pt x="1573" y="127"/>
                      </a:lnTo>
                      <a:lnTo>
                        <a:pt x="1578" y="125"/>
                      </a:lnTo>
                      <a:lnTo>
                        <a:pt x="1587" y="120"/>
                      </a:lnTo>
                      <a:lnTo>
                        <a:pt x="1602" y="112"/>
                      </a:lnTo>
                      <a:lnTo>
                        <a:pt x="1624" y="99"/>
                      </a:lnTo>
                      <a:lnTo>
                        <a:pt x="1624" y="99"/>
                      </a:lnTo>
                      <a:lnTo>
                        <a:pt x="1628" y="101"/>
                      </a:lnTo>
                      <a:lnTo>
                        <a:pt x="1633" y="103"/>
                      </a:lnTo>
                      <a:lnTo>
                        <a:pt x="1645" y="107"/>
                      </a:lnTo>
                      <a:lnTo>
                        <a:pt x="1665" y="114"/>
                      </a:lnTo>
                      <a:lnTo>
                        <a:pt x="1669" y="85"/>
                      </a:lnTo>
                      <a:lnTo>
                        <a:pt x="1680" y="59"/>
                      </a:lnTo>
                      <a:lnTo>
                        <a:pt x="1693" y="40"/>
                      </a:lnTo>
                      <a:lnTo>
                        <a:pt x="1711" y="25"/>
                      </a:lnTo>
                      <a:lnTo>
                        <a:pt x="1728" y="14"/>
                      </a:lnTo>
                      <a:lnTo>
                        <a:pt x="1746" y="7"/>
                      </a:lnTo>
                      <a:lnTo>
                        <a:pt x="1759" y="3"/>
                      </a:lnTo>
                      <a:lnTo>
                        <a:pt x="1770" y="1"/>
                      </a:lnTo>
                      <a:lnTo>
                        <a:pt x="1774" y="0"/>
                      </a:lnTo>
                      <a:close/>
                    </a:path>
                  </a:pathLst>
                </a:custGeom>
                <a:gradFill>
                  <a:gsLst>
                    <a:gs pos="55000">
                      <a:srgbClr val="898989"/>
                    </a:gs>
                    <a:gs pos="0">
                      <a:srgbClr val="A7A7A7"/>
                    </a:gs>
                    <a:gs pos="91000">
                      <a:srgbClr val="646464"/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69669" tIns="34834" rIns="69669" bIns="34834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534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</a:endParaRPr>
                </a:p>
              </p:txBody>
            </p:sp>
          </p:grpSp>
        </p:grpSp>
        <p:sp>
          <p:nvSpPr>
            <p:cNvPr id="34" name="Freeform 796" descr="HW_29"/>
            <p:cNvSpPr>
              <a:spLocks/>
            </p:cNvSpPr>
            <p:nvPr/>
          </p:nvSpPr>
          <p:spPr bwMode="gray">
            <a:xfrm>
              <a:off x="5395644" y="3167852"/>
              <a:ext cx="740432" cy="552611"/>
            </a:xfrm>
            <a:custGeom>
              <a:avLst/>
              <a:gdLst>
                <a:gd name="T0" fmla="*/ 390 w 454"/>
                <a:gd name="T1" fmla="*/ 67 h 286"/>
                <a:gd name="T2" fmla="*/ 294 w 454"/>
                <a:gd name="T3" fmla="*/ 0 h 286"/>
                <a:gd name="T4" fmla="*/ 227 w 454"/>
                <a:gd name="T5" fmla="*/ 23 h 286"/>
                <a:gd name="T6" fmla="*/ 219 w 454"/>
                <a:gd name="T7" fmla="*/ 31 h 286"/>
                <a:gd name="T8" fmla="*/ 166 w 454"/>
                <a:gd name="T9" fmla="*/ 7 h 286"/>
                <a:gd name="T10" fmla="*/ 105 w 454"/>
                <a:gd name="T11" fmla="*/ 56 h 286"/>
                <a:gd name="T12" fmla="*/ 103 w 454"/>
                <a:gd name="T13" fmla="*/ 55 h 286"/>
                <a:gd name="T14" fmla="*/ 1 w 454"/>
                <a:gd name="T15" fmla="*/ 142 h 286"/>
                <a:gd name="T16" fmla="*/ 0 w 454"/>
                <a:gd name="T17" fmla="*/ 152 h 286"/>
                <a:gd name="T18" fmla="*/ 103 w 454"/>
                <a:gd name="T19" fmla="*/ 255 h 286"/>
                <a:gd name="T20" fmla="*/ 150 w 454"/>
                <a:gd name="T21" fmla="*/ 244 h 286"/>
                <a:gd name="T22" fmla="*/ 227 w 454"/>
                <a:gd name="T23" fmla="*/ 285 h 286"/>
                <a:gd name="T24" fmla="*/ 245 w 454"/>
                <a:gd name="T25" fmla="*/ 286 h 286"/>
                <a:gd name="T26" fmla="*/ 355 w 454"/>
                <a:gd name="T27" fmla="*/ 210 h 286"/>
                <a:gd name="T28" fmla="*/ 374 w 454"/>
                <a:gd name="T29" fmla="*/ 212 h 286"/>
                <a:gd name="T30" fmla="*/ 454 w 454"/>
                <a:gd name="T31" fmla="*/ 143 h 286"/>
                <a:gd name="T32" fmla="*/ 454 w 454"/>
                <a:gd name="T33" fmla="*/ 139 h 286"/>
                <a:gd name="T34" fmla="*/ 390 w 454"/>
                <a:gd name="T35" fmla="*/ 67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54" h="286">
                  <a:moveTo>
                    <a:pt x="390" y="67"/>
                  </a:moveTo>
                  <a:cubicBezTo>
                    <a:pt x="379" y="26"/>
                    <a:pt x="340" y="0"/>
                    <a:pt x="294" y="0"/>
                  </a:cubicBezTo>
                  <a:cubicBezTo>
                    <a:pt x="268" y="0"/>
                    <a:pt x="245" y="8"/>
                    <a:pt x="227" y="23"/>
                  </a:cubicBezTo>
                  <a:cubicBezTo>
                    <a:pt x="224" y="25"/>
                    <a:pt x="222" y="28"/>
                    <a:pt x="219" y="31"/>
                  </a:cubicBezTo>
                  <a:cubicBezTo>
                    <a:pt x="207" y="16"/>
                    <a:pt x="188" y="7"/>
                    <a:pt x="166" y="7"/>
                  </a:cubicBezTo>
                  <a:cubicBezTo>
                    <a:pt x="135" y="7"/>
                    <a:pt x="109" y="26"/>
                    <a:pt x="105" y="56"/>
                  </a:cubicBezTo>
                  <a:cubicBezTo>
                    <a:pt x="104" y="56"/>
                    <a:pt x="104" y="55"/>
                    <a:pt x="103" y="55"/>
                  </a:cubicBezTo>
                  <a:cubicBezTo>
                    <a:pt x="50" y="55"/>
                    <a:pt x="6" y="91"/>
                    <a:pt x="1" y="142"/>
                  </a:cubicBezTo>
                  <a:cubicBezTo>
                    <a:pt x="1" y="145"/>
                    <a:pt x="0" y="149"/>
                    <a:pt x="0" y="152"/>
                  </a:cubicBezTo>
                  <a:cubicBezTo>
                    <a:pt x="0" y="209"/>
                    <a:pt x="46" y="255"/>
                    <a:pt x="103" y="255"/>
                  </a:cubicBezTo>
                  <a:cubicBezTo>
                    <a:pt x="120" y="255"/>
                    <a:pt x="136" y="251"/>
                    <a:pt x="150" y="244"/>
                  </a:cubicBezTo>
                  <a:cubicBezTo>
                    <a:pt x="167" y="267"/>
                    <a:pt x="195" y="281"/>
                    <a:pt x="227" y="285"/>
                  </a:cubicBezTo>
                  <a:cubicBezTo>
                    <a:pt x="233" y="286"/>
                    <a:pt x="239" y="286"/>
                    <a:pt x="245" y="286"/>
                  </a:cubicBezTo>
                  <a:cubicBezTo>
                    <a:pt x="299" y="286"/>
                    <a:pt x="344" y="258"/>
                    <a:pt x="355" y="210"/>
                  </a:cubicBezTo>
                  <a:cubicBezTo>
                    <a:pt x="361" y="211"/>
                    <a:pt x="368" y="212"/>
                    <a:pt x="374" y="212"/>
                  </a:cubicBezTo>
                  <a:cubicBezTo>
                    <a:pt x="417" y="212"/>
                    <a:pt x="451" y="182"/>
                    <a:pt x="454" y="143"/>
                  </a:cubicBezTo>
                  <a:cubicBezTo>
                    <a:pt x="454" y="142"/>
                    <a:pt x="454" y="140"/>
                    <a:pt x="454" y="139"/>
                  </a:cubicBezTo>
                  <a:cubicBezTo>
                    <a:pt x="454" y="103"/>
                    <a:pt x="427" y="74"/>
                    <a:pt x="390" y="67"/>
                  </a:cubicBezTo>
                  <a:close/>
                </a:path>
              </a:pathLst>
            </a:custGeom>
            <a:blipFill dpi="0" rotWithShape="1">
              <a:blip r:embed="rId5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a:blipFill>
            <a:ln w="6350" cap="flat" cmpd="sng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fontAlgn="auto" latinLnBrk="0"/>
              <a:r>
                <a:rPr lang="en-US" altLang="ko-KR" sz="534" b="1" spc="-38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PSTN</a:t>
              </a:r>
              <a:endParaRPr lang="ko-KR" altLang="en-US" sz="534" b="1" spc="-38" dirty="0">
                <a:solidFill>
                  <a:schemeClr val="tx1">
                    <a:lumMod val="65000"/>
                    <a:lumOff val="3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grpSp>
          <p:nvGrpSpPr>
            <p:cNvPr id="35" name="그룹 34"/>
            <p:cNvGrpSpPr/>
            <p:nvPr/>
          </p:nvGrpSpPr>
          <p:grpSpPr>
            <a:xfrm>
              <a:off x="3709631" y="3180651"/>
              <a:ext cx="623709" cy="774877"/>
              <a:chOff x="2737175" y="8497002"/>
              <a:chExt cx="468052" cy="541316"/>
            </a:xfrm>
          </p:grpSpPr>
          <p:sp>
            <p:nvSpPr>
              <p:cNvPr id="36" name="Oval 1038"/>
              <p:cNvSpPr>
                <a:spLocks noChangeArrowheads="1"/>
              </p:cNvSpPr>
              <p:nvPr/>
            </p:nvSpPr>
            <p:spPr bwMode="gray">
              <a:xfrm>
                <a:off x="2737175" y="8497002"/>
                <a:ext cx="468052" cy="468052"/>
              </a:xfrm>
              <a:prstGeom prst="ellipse">
                <a:avLst/>
              </a:prstGeom>
              <a:solidFill>
                <a:schemeClr val="bg1"/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pic>
            <p:nvPicPr>
              <p:cNvPr id="37" name="Picture 4" descr="C:\Users\KT\Desktop\이미지\긴급신고전화-장비-01-0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63201" y="8575311"/>
                <a:ext cx="216000" cy="31143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8" name="Rectangle 1513"/>
              <p:cNvSpPr>
                <a:spLocks noChangeArrowheads="1"/>
              </p:cNvSpPr>
              <p:nvPr/>
            </p:nvSpPr>
            <p:spPr bwMode="auto">
              <a:xfrm>
                <a:off x="2886657" y="8980494"/>
                <a:ext cx="169092" cy="5782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808080"/>
                  </a:buClr>
                </a:pPr>
                <a:r>
                  <a:rPr lang="ko-KR" altLang="en-US" sz="686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교환기</a:t>
                </a:r>
              </a:p>
            </p:txBody>
          </p:sp>
        </p:grpSp>
        <p:grpSp>
          <p:nvGrpSpPr>
            <p:cNvPr id="39" name="그룹 38"/>
            <p:cNvGrpSpPr/>
            <p:nvPr/>
          </p:nvGrpSpPr>
          <p:grpSpPr>
            <a:xfrm>
              <a:off x="3253512" y="3248547"/>
              <a:ext cx="158586" cy="170356"/>
              <a:chOff x="8994676" y="4067448"/>
              <a:chExt cx="144000" cy="144000"/>
            </a:xfrm>
          </p:grpSpPr>
          <p:sp>
            <p:nvSpPr>
              <p:cNvPr id="40" name="타원 39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41" name="직사각형 40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1</a:t>
                </a:r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2647079" y="4861211"/>
              <a:ext cx="158586" cy="170356"/>
              <a:chOff x="8994676" y="4067448"/>
              <a:chExt cx="144000" cy="144000"/>
            </a:xfrm>
          </p:grpSpPr>
          <p:sp>
            <p:nvSpPr>
              <p:cNvPr id="43" name="타원 42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44" name="직사각형 43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2</a:t>
                </a:r>
              </a:p>
            </p:txBody>
          </p:sp>
        </p:grpSp>
        <p:grpSp>
          <p:nvGrpSpPr>
            <p:cNvPr id="45" name="그룹 44"/>
            <p:cNvGrpSpPr/>
            <p:nvPr/>
          </p:nvGrpSpPr>
          <p:grpSpPr>
            <a:xfrm>
              <a:off x="4734830" y="3933252"/>
              <a:ext cx="158586" cy="170356"/>
              <a:chOff x="8994676" y="4067448"/>
              <a:chExt cx="144000" cy="144000"/>
            </a:xfrm>
          </p:grpSpPr>
          <p:sp>
            <p:nvSpPr>
              <p:cNvPr id="46" name="타원 45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47" name="직사각형 46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3</a:t>
                </a:r>
              </a:p>
            </p:txBody>
          </p:sp>
        </p:grpSp>
        <p:grpSp>
          <p:nvGrpSpPr>
            <p:cNvPr id="48" name="그룹 47"/>
            <p:cNvGrpSpPr/>
            <p:nvPr/>
          </p:nvGrpSpPr>
          <p:grpSpPr>
            <a:xfrm>
              <a:off x="8213497" y="3337336"/>
              <a:ext cx="158586" cy="170356"/>
              <a:chOff x="8994676" y="4067448"/>
              <a:chExt cx="144000" cy="144000"/>
            </a:xfrm>
          </p:grpSpPr>
          <p:sp>
            <p:nvSpPr>
              <p:cNvPr id="49" name="타원 48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50" name="직사각형 49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4</a:t>
                </a:r>
              </a:p>
            </p:txBody>
          </p:sp>
        </p:grpSp>
        <p:grpSp>
          <p:nvGrpSpPr>
            <p:cNvPr id="51" name="그룹 50"/>
            <p:cNvGrpSpPr/>
            <p:nvPr/>
          </p:nvGrpSpPr>
          <p:grpSpPr>
            <a:xfrm>
              <a:off x="9111208" y="6404876"/>
              <a:ext cx="158586" cy="170356"/>
              <a:chOff x="8994676" y="4067448"/>
              <a:chExt cx="144000" cy="144000"/>
            </a:xfrm>
          </p:grpSpPr>
          <p:sp>
            <p:nvSpPr>
              <p:cNvPr id="52" name="타원 51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53" name="직사각형 52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5</a:t>
                </a:r>
              </a:p>
            </p:txBody>
          </p:sp>
        </p:grpSp>
        <p:grpSp>
          <p:nvGrpSpPr>
            <p:cNvPr id="54" name="그룹 53"/>
            <p:cNvGrpSpPr/>
            <p:nvPr/>
          </p:nvGrpSpPr>
          <p:grpSpPr>
            <a:xfrm>
              <a:off x="3163513" y="6438003"/>
              <a:ext cx="158586" cy="170356"/>
              <a:chOff x="8994676" y="4067448"/>
              <a:chExt cx="144000" cy="144000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56" name="직사각형 55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3</a:t>
                </a:r>
              </a:p>
            </p:txBody>
          </p:sp>
        </p:grpSp>
        <p:grpSp>
          <p:nvGrpSpPr>
            <p:cNvPr id="57" name="그룹 56"/>
            <p:cNvGrpSpPr/>
            <p:nvPr/>
          </p:nvGrpSpPr>
          <p:grpSpPr>
            <a:xfrm>
              <a:off x="2582920" y="3863987"/>
              <a:ext cx="686002" cy="670588"/>
              <a:chOff x="572295" y="3367475"/>
              <a:chExt cx="531510" cy="519567"/>
            </a:xfrm>
          </p:grpSpPr>
          <p:sp>
            <p:nvSpPr>
              <p:cNvPr id="58" name="Oval 1038"/>
              <p:cNvSpPr>
                <a:spLocks noChangeArrowheads="1"/>
              </p:cNvSpPr>
              <p:nvPr/>
            </p:nvSpPr>
            <p:spPr bwMode="gray">
              <a:xfrm>
                <a:off x="572295" y="3367475"/>
                <a:ext cx="531510" cy="51956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 dirty="0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pic>
            <p:nvPicPr>
              <p:cNvPr id="59" name="Picture 5" descr="C:\Users\KT\Desktop\이미지\긴급신고전화-장비-01-03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4968" y="3451558"/>
                <a:ext cx="231570" cy="333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0" name="그룹 59"/>
            <p:cNvGrpSpPr/>
            <p:nvPr/>
          </p:nvGrpSpPr>
          <p:grpSpPr>
            <a:xfrm>
              <a:off x="8632844" y="3861025"/>
              <a:ext cx="623638" cy="670588"/>
              <a:chOff x="5909449" y="3364699"/>
              <a:chExt cx="483191" cy="519567"/>
            </a:xfrm>
          </p:grpSpPr>
          <p:sp>
            <p:nvSpPr>
              <p:cNvPr id="61" name="Oval 1038"/>
              <p:cNvSpPr>
                <a:spLocks noChangeArrowheads="1"/>
              </p:cNvSpPr>
              <p:nvPr/>
            </p:nvSpPr>
            <p:spPr bwMode="gray">
              <a:xfrm>
                <a:off x="5909449" y="3364699"/>
                <a:ext cx="483191" cy="51956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pic>
            <p:nvPicPr>
              <p:cNvPr id="62" name="Picture 5" descr="C:\Users\KT\Desktop\이미지\긴급신고전화-장비-01-03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48242" y="3448782"/>
                <a:ext cx="210519" cy="333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63" name="직선 화살표 연결선 62"/>
            <p:cNvCxnSpPr>
              <a:stCxn id="84" idx="0"/>
              <a:endCxn id="30" idx="0"/>
            </p:cNvCxnSpPr>
            <p:nvPr/>
          </p:nvCxnSpPr>
          <p:spPr>
            <a:xfrm flipH="1">
              <a:off x="8951978" y="4538170"/>
              <a:ext cx="3798" cy="1024986"/>
            </a:xfrm>
            <a:prstGeom prst="straightConnector1">
              <a:avLst/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64" name="꺾인 연결선 63"/>
            <p:cNvCxnSpPr>
              <a:endCxn id="86" idx="0"/>
            </p:cNvCxnSpPr>
            <p:nvPr/>
          </p:nvCxnSpPr>
          <p:spPr>
            <a:xfrm rot="16200000" flipH="1">
              <a:off x="8044701" y="3699233"/>
              <a:ext cx="322737" cy="849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5" name="Text Box 31"/>
            <p:cNvSpPr txBox="1">
              <a:spLocks noChangeArrowheads="1"/>
            </p:cNvSpPr>
            <p:nvPr/>
          </p:nvSpPr>
          <p:spPr bwMode="auto">
            <a:xfrm>
              <a:off x="6151763" y="6171880"/>
              <a:ext cx="2952925" cy="5504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1.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이관된 연계 정보 조회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(DB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조회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  <a:p>
              <a:pPr latinLnBrk="0"/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  - 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조회</a:t>
              </a:r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data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기준 </a:t>
              </a:r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: </a:t>
              </a:r>
              <a:r>
                <a:rPr lang="ko-KR" altLang="en-US" sz="686" dirty="0" err="1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신고인전화번호</a:t>
              </a:r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, </a:t>
              </a:r>
              <a:b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</a:b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기관구분코드</a:t>
              </a:r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, 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현재 </a:t>
              </a:r>
              <a:r>
                <a:rPr lang="ko-KR" altLang="en-US" sz="686" dirty="0" err="1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일시기준</a:t>
              </a:r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, </a:t>
              </a:r>
            </a:p>
            <a:p>
              <a:pPr latinLnBrk="0"/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    10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분내 </a:t>
              </a:r>
              <a:r>
                <a:rPr lang="ko-KR" altLang="en-US" sz="686" dirty="0" err="1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이첩일시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건 조회</a:t>
              </a:r>
              <a:endParaRPr lang="en-US" altLang="ko-KR" sz="686" dirty="0">
                <a:solidFill>
                  <a:srgbClr val="FF0000"/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latinLnBrk="0"/>
              <a:r>
                <a:rPr lang="en-US" altLang="ko-KR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  - </a:t>
              </a:r>
              <a:r>
                <a:rPr lang="ko-KR" altLang="en-US" sz="686" dirty="0">
                  <a:solidFill>
                    <a:srgbClr val="FF0000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연계상담정보 추가 정의 및 연계 가능 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latinLnBrk="0"/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2.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수신결과 업데이트 및 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History 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생성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cxnSp>
          <p:nvCxnSpPr>
            <p:cNvPr id="66" name="직선 화살표 연결선 65"/>
            <p:cNvCxnSpPr/>
            <p:nvPr/>
          </p:nvCxnSpPr>
          <p:spPr>
            <a:xfrm flipH="1">
              <a:off x="6151762" y="6987684"/>
              <a:ext cx="2398244" cy="0"/>
            </a:xfrm>
            <a:prstGeom prst="straightConnector1">
              <a:avLst/>
            </a:prstGeom>
            <a:noFill/>
            <a:ln w="12700">
              <a:solidFill>
                <a:schemeClr val="tx1">
                  <a:lumMod val="50000"/>
                  <a:lumOff val="50000"/>
                </a:schemeClr>
              </a:solidFill>
              <a:round/>
              <a:headEnd type="triangle" w="med" len="med"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grpSp>
          <p:nvGrpSpPr>
            <p:cNvPr id="67" name="그룹 66"/>
            <p:cNvGrpSpPr/>
            <p:nvPr/>
          </p:nvGrpSpPr>
          <p:grpSpPr>
            <a:xfrm>
              <a:off x="9198114" y="5813273"/>
              <a:ext cx="158586" cy="170356"/>
              <a:chOff x="8994676" y="4067448"/>
              <a:chExt cx="144000" cy="144000"/>
            </a:xfrm>
          </p:grpSpPr>
          <p:sp>
            <p:nvSpPr>
              <p:cNvPr id="68" name="타원 67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69" name="직사각형 68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6</a:t>
                </a:r>
              </a:p>
            </p:txBody>
          </p:sp>
        </p:grpSp>
        <p:sp>
          <p:nvSpPr>
            <p:cNvPr id="70" name="Text Box 31"/>
            <p:cNvSpPr txBox="1">
              <a:spLocks noChangeArrowheads="1"/>
            </p:cNvSpPr>
            <p:nvPr/>
          </p:nvSpPr>
          <p:spPr bwMode="auto">
            <a:xfrm>
              <a:off x="9320484" y="5721689"/>
              <a:ext cx="724830" cy="366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86" dirty="0" err="1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전화인입정보</a:t>
              </a:r>
              <a:endParaRPr lang="en-US" altLang="ko-KR" sz="686" dirty="0">
                <a:solidFill>
                  <a:srgbClr val="0000FF"/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algn="ctr" latinLnBrk="0"/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+</a:t>
              </a:r>
            </a:p>
            <a:p>
              <a:pPr algn="ctr" latinLnBrk="0"/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1</a:t>
              </a:r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차</a:t>
              </a:r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(+2</a:t>
              </a:r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차</a:t>
              </a:r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  <a:p>
              <a:pPr algn="ctr" latinLnBrk="0"/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상담정보 팝업</a:t>
              </a:r>
              <a:endParaRPr lang="en-US" altLang="ko-KR" sz="686" dirty="0">
                <a:solidFill>
                  <a:srgbClr val="0000FF"/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sp>
          <p:nvSpPr>
            <p:cNvPr id="71" name="Text Box 31"/>
            <p:cNvSpPr txBox="1">
              <a:spLocks noChangeArrowheads="1"/>
            </p:cNvSpPr>
            <p:nvPr/>
          </p:nvSpPr>
          <p:spPr bwMode="auto">
            <a:xfrm>
              <a:off x="3344114" y="6503107"/>
              <a:ext cx="2206034" cy="18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latinLnBrk="0"/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연계 대상기관으로 신고 정보 송신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(ESB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호출입력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  <a:p>
              <a:pPr latinLnBrk="0"/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- 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송신 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Data(</a:t>
              </a:r>
              <a:r>
                <a:rPr lang="ko-KR" altLang="en-US" sz="686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신고인정보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, 1</a:t>
              </a:r>
              <a:r>
                <a:rPr lang="ko-KR" altLang="en-US" sz="686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차상담정보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, 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기타부가정보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</p:txBody>
        </p:sp>
        <p:grpSp>
          <p:nvGrpSpPr>
            <p:cNvPr id="72" name="그룹 71"/>
            <p:cNvGrpSpPr/>
            <p:nvPr/>
          </p:nvGrpSpPr>
          <p:grpSpPr>
            <a:xfrm>
              <a:off x="7099583" y="3196852"/>
              <a:ext cx="623709" cy="669999"/>
              <a:chOff x="4881911" y="2741988"/>
              <a:chExt cx="483245" cy="519111"/>
            </a:xfrm>
          </p:grpSpPr>
          <p:sp>
            <p:nvSpPr>
              <p:cNvPr id="73" name="Oval 1038"/>
              <p:cNvSpPr>
                <a:spLocks noChangeArrowheads="1"/>
              </p:cNvSpPr>
              <p:nvPr/>
            </p:nvSpPr>
            <p:spPr bwMode="gray">
              <a:xfrm>
                <a:off x="4881911" y="2741988"/>
                <a:ext cx="483245" cy="519111"/>
              </a:xfrm>
              <a:prstGeom prst="ellipse">
                <a:avLst/>
              </a:prstGeom>
              <a:solidFill>
                <a:schemeClr val="bg1"/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pic>
            <p:nvPicPr>
              <p:cNvPr id="74" name="Picture 4" descr="C:\Users\KT\Desktop\이미지\긴급신고전화-장비-01-02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12028" y="2828840"/>
                <a:ext cx="223011" cy="3454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5" name="자유형 74"/>
            <p:cNvSpPr/>
            <p:nvPr/>
          </p:nvSpPr>
          <p:spPr>
            <a:xfrm>
              <a:off x="2829280" y="6132481"/>
              <a:ext cx="6254409" cy="1049343"/>
            </a:xfrm>
            <a:custGeom>
              <a:avLst/>
              <a:gdLst>
                <a:gd name="connsiteX0" fmla="*/ 0 w 7550092"/>
                <a:gd name="connsiteY0" fmla="*/ 0 h 453004"/>
                <a:gd name="connsiteX1" fmla="*/ 1417739 w 7550092"/>
                <a:gd name="connsiteY1" fmla="*/ 0 h 453004"/>
                <a:gd name="connsiteX2" fmla="*/ 1417739 w 7550092"/>
                <a:gd name="connsiteY2" fmla="*/ 226502 h 453004"/>
                <a:gd name="connsiteX3" fmla="*/ 2097248 w 7550092"/>
                <a:gd name="connsiteY3" fmla="*/ 226502 h 453004"/>
                <a:gd name="connsiteX4" fmla="*/ 2323750 w 7550092"/>
                <a:gd name="connsiteY4" fmla="*/ 453004 h 453004"/>
                <a:gd name="connsiteX5" fmla="*/ 2541863 w 7550092"/>
                <a:gd name="connsiteY5" fmla="*/ 234891 h 453004"/>
                <a:gd name="connsiteX6" fmla="*/ 7164198 w 7550092"/>
                <a:gd name="connsiteY6" fmla="*/ 234891 h 453004"/>
                <a:gd name="connsiteX7" fmla="*/ 7550092 w 7550092"/>
                <a:gd name="connsiteY7" fmla="*/ 352337 h 453004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1"/>
                <a:gd name="connsiteX1" fmla="*/ 1417739 w 7550092"/>
                <a:gd name="connsiteY1" fmla="*/ 16777 h 469781"/>
                <a:gd name="connsiteX2" fmla="*/ 1417739 w 7550092"/>
                <a:gd name="connsiteY2" fmla="*/ 243279 h 469781"/>
                <a:gd name="connsiteX3" fmla="*/ 2097248 w 7550092"/>
                <a:gd name="connsiteY3" fmla="*/ 243279 h 469781"/>
                <a:gd name="connsiteX4" fmla="*/ 2323750 w 7550092"/>
                <a:gd name="connsiteY4" fmla="*/ 469781 h 469781"/>
                <a:gd name="connsiteX5" fmla="*/ 2541863 w 7550092"/>
                <a:gd name="connsiteY5" fmla="*/ 251668 h 469781"/>
                <a:gd name="connsiteX6" fmla="*/ 7164198 w 7550092"/>
                <a:gd name="connsiteY6" fmla="*/ 251668 h 469781"/>
                <a:gd name="connsiteX7" fmla="*/ 7550092 w 7550092"/>
                <a:gd name="connsiteY7" fmla="*/ 369114 h 469781"/>
                <a:gd name="connsiteX0" fmla="*/ 0 w 7550092"/>
                <a:gd name="connsiteY0" fmla="*/ 16777 h 469788"/>
                <a:gd name="connsiteX1" fmla="*/ 1417739 w 7550092"/>
                <a:gd name="connsiteY1" fmla="*/ 16777 h 469788"/>
                <a:gd name="connsiteX2" fmla="*/ 1417739 w 7550092"/>
                <a:gd name="connsiteY2" fmla="*/ 243279 h 469788"/>
                <a:gd name="connsiteX3" fmla="*/ 2097248 w 7550092"/>
                <a:gd name="connsiteY3" fmla="*/ 243279 h 469788"/>
                <a:gd name="connsiteX4" fmla="*/ 2323750 w 7550092"/>
                <a:gd name="connsiteY4" fmla="*/ 469781 h 469788"/>
                <a:gd name="connsiteX5" fmla="*/ 2541863 w 7550092"/>
                <a:gd name="connsiteY5" fmla="*/ 251668 h 469788"/>
                <a:gd name="connsiteX6" fmla="*/ 7164198 w 7550092"/>
                <a:gd name="connsiteY6" fmla="*/ 251668 h 469788"/>
                <a:gd name="connsiteX7" fmla="*/ 7550092 w 7550092"/>
                <a:gd name="connsiteY7" fmla="*/ 369114 h 469788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550092"/>
                <a:gd name="connsiteY0" fmla="*/ 16777 h 469796"/>
                <a:gd name="connsiteX1" fmla="*/ 1417739 w 7550092"/>
                <a:gd name="connsiteY1" fmla="*/ 16777 h 469796"/>
                <a:gd name="connsiteX2" fmla="*/ 1417739 w 7550092"/>
                <a:gd name="connsiteY2" fmla="*/ 243279 h 469796"/>
                <a:gd name="connsiteX3" fmla="*/ 2097248 w 7550092"/>
                <a:gd name="connsiteY3" fmla="*/ 243279 h 469796"/>
                <a:gd name="connsiteX4" fmla="*/ 2323750 w 7550092"/>
                <a:gd name="connsiteY4" fmla="*/ 469781 h 469796"/>
                <a:gd name="connsiteX5" fmla="*/ 2541863 w 7550092"/>
                <a:gd name="connsiteY5" fmla="*/ 251668 h 469796"/>
                <a:gd name="connsiteX6" fmla="*/ 7164198 w 7550092"/>
                <a:gd name="connsiteY6" fmla="*/ 251668 h 469796"/>
                <a:gd name="connsiteX7" fmla="*/ 7550092 w 7550092"/>
                <a:gd name="connsiteY7" fmla="*/ 369114 h 469796"/>
                <a:gd name="connsiteX0" fmla="*/ 0 w 7626279"/>
                <a:gd name="connsiteY0" fmla="*/ 16777 h 469796"/>
                <a:gd name="connsiteX1" fmla="*/ 1417739 w 7626279"/>
                <a:gd name="connsiteY1" fmla="*/ 16777 h 469796"/>
                <a:gd name="connsiteX2" fmla="*/ 1417739 w 7626279"/>
                <a:gd name="connsiteY2" fmla="*/ 243279 h 469796"/>
                <a:gd name="connsiteX3" fmla="*/ 2097248 w 7626279"/>
                <a:gd name="connsiteY3" fmla="*/ 243279 h 469796"/>
                <a:gd name="connsiteX4" fmla="*/ 2323750 w 7626279"/>
                <a:gd name="connsiteY4" fmla="*/ 469781 h 469796"/>
                <a:gd name="connsiteX5" fmla="*/ 2541863 w 7626279"/>
                <a:gd name="connsiteY5" fmla="*/ 251668 h 469796"/>
                <a:gd name="connsiteX6" fmla="*/ 7164198 w 7626279"/>
                <a:gd name="connsiteY6" fmla="*/ 251668 h 469796"/>
                <a:gd name="connsiteX7" fmla="*/ 7550092 w 7626279"/>
                <a:gd name="connsiteY7" fmla="*/ 369114 h 469796"/>
                <a:gd name="connsiteX0" fmla="*/ 0 w 7734649"/>
                <a:gd name="connsiteY0" fmla="*/ 16777 h 469796"/>
                <a:gd name="connsiteX1" fmla="*/ 1417739 w 7734649"/>
                <a:gd name="connsiteY1" fmla="*/ 16777 h 469796"/>
                <a:gd name="connsiteX2" fmla="*/ 1417739 w 7734649"/>
                <a:gd name="connsiteY2" fmla="*/ 243279 h 469796"/>
                <a:gd name="connsiteX3" fmla="*/ 2097248 w 7734649"/>
                <a:gd name="connsiteY3" fmla="*/ 243279 h 469796"/>
                <a:gd name="connsiteX4" fmla="*/ 2323750 w 7734649"/>
                <a:gd name="connsiteY4" fmla="*/ 469781 h 469796"/>
                <a:gd name="connsiteX5" fmla="*/ 2541863 w 7734649"/>
                <a:gd name="connsiteY5" fmla="*/ 251668 h 469796"/>
                <a:gd name="connsiteX6" fmla="*/ 7164198 w 7734649"/>
                <a:gd name="connsiteY6" fmla="*/ 251668 h 469796"/>
                <a:gd name="connsiteX7" fmla="*/ 7734649 w 7734649"/>
                <a:gd name="connsiteY7" fmla="*/ 411059 h 469796"/>
                <a:gd name="connsiteX0" fmla="*/ 0 w 7798831"/>
                <a:gd name="connsiteY0" fmla="*/ 16777 h 469796"/>
                <a:gd name="connsiteX1" fmla="*/ 1417739 w 7798831"/>
                <a:gd name="connsiteY1" fmla="*/ 16777 h 469796"/>
                <a:gd name="connsiteX2" fmla="*/ 1417739 w 7798831"/>
                <a:gd name="connsiteY2" fmla="*/ 243279 h 469796"/>
                <a:gd name="connsiteX3" fmla="*/ 2097248 w 7798831"/>
                <a:gd name="connsiteY3" fmla="*/ 243279 h 469796"/>
                <a:gd name="connsiteX4" fmla="*/ 2323750 w 7798831"/>
                <a:gd name="connsiteY4" fmla="*/ 469781 h 469796"/>
                <a:gd name="connsiteX5" fmla="*/ 2541863 w 7798831"/>
                <a:gd name="connsiteY5" fmla="*/ 251668 h 469796"/>
                <a:gd name="connsiteX6" fmla="*/ 7164198 w 7798831"/>
                <a:gd name="connsiteY6" fmla="*/ 251668 h 469796"/>
                <a:gd name="connsiteX7" fmla="*/ 7734649 w 7798831"/>
                <a:gd name="connsiteY7" fmla="*/ 411059 h 469796"/>
                <a:gd name="connsiteX0" fmla="*/ 0 w 7798831"/>
                <a:gd name="connsiteY0" fmla="*/ 30090 h 483109"/>
                <a:gd name="connsiteX1" fmla="*/ 1182848 w 7798831"/>
                <a:gd name="connsiteY1" fmla="*/ 13312 h 483109"/>
                <a:gd name="connsiteX2" fmla="*/ 1417739 w 7798831"/>
                <a:gd name="connsiteY2" fmla="*/ 256592 h 483109"/>
                <a:gd name="connsiteX3" fmla="*/ 2097248 w 7798831"/>
                <a:gd name="connsiteY3" fmla="*/ 256592 h 483109"/>
                <a:gd name="connsiteX4" fmla="*/ 2323750 w 7798831"/>
                <a:gd name="connsiteY4" fmla="*/ 483094 h 483109"/>
                <a:gd name="connsiteX5" fmla="*/ 2541863 w 7798831"/>
                <a:gd name="connsiteY5" fmla="*/ 264981 h 483109"/>
                <a:gd name="connsiteX6" fmla="*/ 7164198 w 7798831"/>
                <a:gd name="connsiteY6" fmla="*/ 264981 h 483109"/>
                <a:gd name="connsiteX7" fmla="*/ 7734649 w 7798831"/>
                <a:gd name="connsiteY7" fmla="*/ 424372 h 483109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097248 w 7798831"/>
                <a:gd name="connsiteY3" fmla="*/ 263731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248"/>
                <a:gd name="connsiteX1" fmla="*/ 1266737 w 7798831"/>
                <a:gd name="connsiteY1" fmla="*/ 12062 h 490248"/>
                <a:gd name="connsiteX2" fmla="*/ 1417739 w 7798831"/>
                <a:gd name="connsiteY2" fmla="*/ 263731 h 490248"/>
                <a:gd name="connsiteX3" fmla="*/ 2122415 w 7798831"/>
                <a:gd name="connsiteY3" fmla="*/ 280509 h 490248"/>
                <a:gd name="connsiteX4" fmla="*/ 2323750 w 7798831"/>
                <a:gd name="connsiteY4" fmla="*/ 490233 h 490248"/>
                <a:gd name="connsiteX5" fmla="*/ 2541863 w 7798831"/>
                <a:gd name="connsiteY5" fmla="*/ 272120 h 490248"/>
                <a:gd name="connsiteX6" fmla="*/ 7164198 w 7798831"/>
                <a:gd name="connsiteY6" fmla="*/ 272120 h 490248"/>
                <a:gd name="connsiteX7" fmla="*/ 7734649 w 7798831"/>
                <a:gd name="connsiteY7" fmla="*/ 431511 h 490248"/>
                <a:gd name="connsiteX0" fmla="*/ 0 w 7798831"/>
                <a:gd name="connsiteY0" fmla="*/ 37229 h 490316"/>
                <a:gd name="connsiteX1" fmla="*/ 1266737 w 7798831"/>
                <a:gd name="connsiteY1" fmla="*/ 12062 h 490316"/>
                <a:gd name="connsiteX2" fmla="*/ 1417739 w 7798831"/>
                <a:gd name="connsiteY2" fmla="*/ 263731 h 490316"/>
                <a:gd name="connsiteX3" fmla="*/ 2122415 w 7798831"/>
                <a:gd name="connsiteY3" fmla="*/ 280509 h 490316"/>
                <a:gd name="connsiteX4" fmla="*/ 2323750 w 7798831"/>
                <a:gd name="connsiteY4" fmla="*/ 490233 h 490316"/>
                <a:gd name="connsiteX5" fmla="*/ 7164198 w 7798831"/>
                <a:gd name="connsiteY5" fmla="*/ 272120 h 490316"/>
                <a:gd name="connsiteX6" fmla="*/ 7734649 w 7798831"/>
                <a:gd name="connsiteY6" fmla="*/ 431511 h 490316"/>
                <a:gd name="connsiteX0" fmla="*/ 0 w 7734649"/>
                <a:gd name="connsiteY0" fmla="*/ 37229 h 495551"/>
                <a:gd name="connsiteX1" fmla="*/ 1266737 w 7734649"/>
                <a:gd name="connsiteY1" fmla="*/ 12062 h 495551"/>
                <a:gd name="connsiteX2" fmla="*/ 1417739 w 7734649"/>
                <a:gd name="connsiteY2" fmla="*/ 263731 h 495551"/>
                <a:gd name="connsiteX3" fmla="*/ 2122415 w 7734649"/>
                <a:gd name="connsiteY3" fmla="*/ 280509 h 495551"/>
                <a:gd name="connsiteX4" fmla="*/ 2323750 w 7734649"/>
                <a:gd name="connsiteY4" fmla="*/ 490233 h 495551"/>
                <a:gd name="connsiteX5" fmla="*/ 7734649 w 7734649"/>
                <a:gd name="connsiteY5" fmla="*/ 431511 h 495551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22415 w 2323750"/>
                <a:gd name="connsiteY3" fmla="*/ 280509 h 490233"/>
                <a:gd name="connsiteX4" fmla="*/ 2323750 w 2323750"/>
                <a:gd name="connsiteY4" fmla="*/ 490233 h 490233"/>
                <a:gd name="connsiteX0" fmla="*/ 0 w 2343862"/>
                <a:gd name="connsiteY0" fmla="*/ 37229 h 490233"/>
                <a:gd name="connsiteX1" fmla="*/ 1266737 w 2343862"/>
                <a:gd name="connsiteY1" fmla="*/ 12062 h 490233"/>
                <a:gd name="connsiteX2" fmla="*/ 1417739 w 2343862"/>
                <a:gd name="connsiteY2" fmla="*/ 263731 h 490233"/>
                <a:gd name="connsiteX3" fmla="*/ 2122415 w 2343862"/>
                <a:gd name="connsiteY3" fmla="*/ 280509 h 490233"/>
                <a:gd name="connsiteX4" fmla="*/ 2323750 w 2343862"/>
                <a:gd name="connsiteY4" fmla="*/ 490233 h 490233"/>
                <a:gd name="connsiteX0" fmla="*/ 0 w 2358945"/>
                <a:gd name="connsiteY0" fmla="*/ 37229 h 490233"/>
                <a:gd name="connsiteX1" fmla="*/ 1266737 w 2358945"/>
                <a:gd name="connsiteY1" fmla="*/ 12062 h 490233"/>
                <a:gd name="connsiteX2" fmla="*/ 1417739 w 2358945"/>
                <a:gd name="connsiteY2" fmla="*/ 263731 h 490233"/>
                <a:gd name="connsiteX3" fmla="*/ 2122415 w 2358945"/>
                <a:gd name="connsiteY3" fmla="*/ 280509 h 490233"/>
                <a:gd name="connsiteX4" fmla="*/ 2323750 w 2358945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196620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57668"/>
                <a:gd name="connsiteY0" fmla="*/ 37229 h 490233"/>
                <a:gd name="connsiteX1" fmla="*/ 1266737 w 2357668"/>
                <a:gd name="connsiteY1" fmla="*/ 12062 h 490233"/>
                <a:gd name="connsiteX2" fmla="*/ 1417739 w 2357668"/>
                <a:gd name="connsiteY2" fmla="*/ 263731 h 490233"/>
                <a:gd name="connsiteX3" fmla="*/ 2114026 w 2357668"/>
                <a:gd name="connsiteY3" fmla="*/ 255343 h 490233"/>
                <a:gd name="connsiteX4" fmla="*/ 2323750 w 2357668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323750 w 2323750"/>
                <a:gd name="connsiteY3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1853967 w 2323750"/>
                <a:gd name="connsiteY3" fmla="*/ 389567 h 490233"/>
                <a:gd name="connsiteX4" fmla="*/ 2323750 w 2323750"/>
                <a:gd name="connsiteY4" fmla="*/ 490233 h 490233"/>
                <a:gd name="connsiteX0" fmla="*/ 0 w 2323750"/>
                <a:gd name="connsiteY0" fmla="*/ 37229 h 490233"/>
                <a:gd name="connsiteX1" fmla="*/ 1266737 w 2323750"/>
                <a:gd name="connsiteY1" fmla="*/ 12062 h 490233"/>
                <a:gd name="connsiteX2" fmla="*/ 1417739 w 2323750"/>
                <a:gd name="connsiteY2" fmla="*/ 263731 h 490233"/>
                <a:gd name="connsiteX3" fmla="*/ 2139193 w 2323750"/>
                <a:gd name="connsiteY3" fmla="*/ 297288 h 490233"/>
                <a:gd name="connsiteX4" fmla="*/ 2323750 w 2323750"/>
                <a:gd name="connsiteY4" fmla="*/ 490233 h 490233"/>
                <a:gd name="connsiteX0" fmla="*/ 0 w 2323750"/>
                <a:gd name="connsiteY0" fmla="*/ 12962 h 496446"/>
                <a:gd name="connsiteX1" fmla="*/ 1266737 w 2323750"/>
                <a:gd name="connsiteY1" fmla="*/ 18275 h 496446"/>
                <a:gd name="connsiteX2" fmla="*/ 1417739 w 2323750"/>
                <a:gd name="connsiteY2" fmla="*/ 269944 h 496446"/>
                <a:gd name="connsiteX3" fmla="*/ 2139193 w 2323750"/>
                <a:gd name="connsiteY3" fmla="*/ 303501 h 496446"/>
                <a:gd name="connsiteX4" fmla="*/ 2323750 w 2323750"/>
                <a:gd name="connsiteY4" fmla="*/ 496446 h 496446"/>
                <a:gd name="connsiteX0" fmla="*/ 0 w 2316130"/>
                <a:gd name="connsiteY0" fmla="*/ 12962 h 572646"/>
                <a:gd name="connsiteX1" fmla="*/ 1266737 w 2316130"/>
                <a:gd name="connsiteY1" fmla="*/ 18275 h 572646"/>
                <a:gd name="connsiteX2" fmla="*/ 1417739 w 2316130"/>
                <a:gd name="connsiteY2" fmla="*/ 269944 h 572646"/>
                <a:gd name="connsiteX3" fmla="*/ 2139193 w 2316130"/>
                <a:gd name="connsiteY3" fmla="*/ 303501 h 572646"/>
                <a:gd name="connsiteX4" fmla="*/ 2316130 w 2316130"/>
                <a:gd name="connsiteY4" fmla="*/ 572646 h 572646"/>
                <a:gd name="connsiteX0" fmla="*/ 0 w 2139193"/>
                <a:gd name="connsiteY0" fmla="*/ 12962 h 303501"/>
                <a:gd name="connsiteX1" fmla="*/ 1266737 w 2139193"/>
                <a:gd name="connsiteY1" fmla="*/ 18275 h 303501"/>
                <a:gd name="connsiteX2" fmla="*/ 1417739 w 2139193"/>
                <a:gd name="connsiteY2" fmla="*/ 269944 h 303501"/>
                <a:gd name="connsiteX3" fmla="*/ 2139193 w 2139193"/>
                <a:gd name="connsiteY3" fmla="*/ 303501 h 303501"/>
                <a:gd name="connsiteX0" fmla="*/ 0 w 2293778"/>
                <a:gd name="connsiteY0" fmla="*/ 0 h 988667"/>
                <a:gd name="connsiteX1" fmla="*/ 1421322 w 2293778"/>
                <a:gd name="connsiteY1" fmla="*/ 703441 h 988667"/>
                <a:gd name="connsiteX2" fmla="*/ 1572324 w 2293778"/>
                <a:gd name="connsiteY2" fmla="*/ 955110 h 988667"/>
                <a:gd name="connsiteX3" fmla="*/ 2293778 w 2293778"/>
                <a:gd name="connsiteY3" fmla="*/ 988667 h 988667"/>
                <a:gd name="connsiteX0" fmla="*/ 6836 w 2300614"/>
                <a:gd name="connsiteY0" fmla="*/ 0 h 988667"/>
                <a:gd name="connsiteX1" fmla="*/ 1428158 w 2300614"/>
                <a:gd name="connsiteY1" fmla="*/ 703441 h 988667"/>
                <a:gd name="connsiteX2" fmla="*/ 1579160 w 2300614"/>
                <a:gd name="connsiteY2" fmla="*/ 955110 h 988667"/>
                <a:gd name="connsiteX3" fmla="*/ 2300614 w 2300614"/>
                <a:gd name="connsiteY3" fmla="*/ 988667 h 988667"/>
                <a:gd name="connsiteX0" fmla="*/ 18508 w 2312286"/>
                <a:gd name="connsiteY0" fmla="*/ 0 h 988667"/>
                <a:gd name="connsiteX1" fmla="*/ 582132 w 2312286"/>
                <a:gd name="connsiteY1" fmla="*/ 603709 h 988667"/>
                <a:gd name="connsiteX2" fmla="*/ 1590832 w 2312286"/>
                <a:gd name="connsiteY2" fmla="*/ 955110 h 988667"/>
                <a:gd name="connsiteX3" fmla="*/ 2312286 w 2312286"/>
                <a:gd name="connsiteY3" fmla="*/ 988667 h 988667"/>
                <a:gd name="connsiteX0" fmla="*/ 21718 w 2315496"/>
                <a:gd name="connsiteY0" fmla="*/ 0 h 988667"/>
                <a:gd name="connsiteX1" fmla="*/ 585342 w 2315496"/>
                <a:gd name="connsiteY1" fmla="*/ 603709 h 988667"/>
                <a:gd name="connsiteX2" fmla="*/ 1594042 w 2315496"/>
                <a:gd name="connsiteY2" fmla="*/ 955110 h 988667"/>
                <a:gd name="connsiteX3" fmla="*/ 2315496 w 2315496"/>
                <a:gd name="connsiteY3" fmla="*/ 988667 h 988667"/>
                <a:gd name="connsiteX0" fmla="*/ 23769 w 2342553"/>
                <a:gd name="connsiteY0" fmla="*/ 0 h 988667"/>
                <a:gd name="connsiteX1" fmla="*/ 587393 w 2342553"/>
                <a:gd name="connsiteY1" fmla="*/ 603709 h 988667"/>
                <a:gd name="connsiteX2" fmla="*/ 2319153 w 2342553"/>
                <a:gd name="connsiteY2" fmla="*/ 680845 h 988667"/>
                <a:gd name="connsiteX3" fmla="*/ 2317547 w 2342553"/>
                <a:gd name="connsiteY3" fmla="*/ 988667 h 988667"/>
                <a:gd name="connsiteX0" fmla="*/ 23769 w 6850384"/>
                <a:gd name="connsiteY0" fmla="*/ 0 h 706592"/>
                <a:gd name="connsiteX1" fmla="*/ 587393 w 6850384"/>
                <a:gd name="connsiteY1" fmla="*/ 603709 h 706592"/>
                <a:gd name="connsiteX2" fmla="*/ 2319153 w 6850384"/>
                <a:gd name="connsiteY2" fmla="*/ 680845 h 706592"/>
                <a:gd name="connsiteX3" fmla="*/ 6850384 w 6850384"/>
                <a:gd name="connsiteY3" fmla="*/ 704429 h 706592"/>
                <a:gd name="connsiteX0" fmla="*/ 23769 w 8073768"/>
                <a:gd name="connsiteY0" fmla="*/ 287225 h 970747"/>
                <a:gd name="connsiteX1" fmla="*/ 587393 w 8073768"/>
                <a:gd name="connsiteY1" fmla="*/ 890934 h 970747"/>
                <a:gd name="connsiteX2" fmla="*/ 2319153 w 8073768"/>
                <a:gd name="connsiteY2" fmla="*/ 968070 h 970747"/>
                <a:gd name="connsiteX3" fmla="*/ 8073768 w 8073768"/>
                <a:gd name="connsiteY3" fmla="*/ 978 h 970747"/>
                <a:gd name="connsiteX0" fmla="*/ 23769 w 8073768"/>
                <a:gd name="connsiteY0" fmla="*/ 286247 h 1017438"/>
                <a:gd name="connsiteX1" fmla="*/ 587393 w 8073768"/>
                <a:gd name="connsiteY1" fmla="*/ 889956 h 1017438"/>
                <a:gd name="connsiteX2" fmla="*/ 2319153 w 8073768"/>
                <a:gd name="connsiteY2" fmla="*/ 967092 h 1017438"/>
                <a:gd name="connsiteX3" fmla="*/ 6375577 w 8073768"/>
                <a:gd name="connsiteY3" fmla="*/ 281745 h 1017438"/>
                <a:gd name="connsiteX4" fmla="*/ 8073768 w 8073768"/>
                <a:gd name="connsiteY4" fmla="*/ 0 h 1017438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678747 w 8073768"/>
                <a:gd name="connsiteY3" fmla="*/ 813653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193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1017437"/>
                <a:gd name="connsiteX1" fmla="*/ 587393 w 8073768"/>
                <a:gd name="connsiteY1" fmla="*/ 889956 h 1017437"/>
                <a:gd name="connsiteX2" fmla="*/ 2319153 w 8073768"/>
                <a:gd name="connsiteY2" fmla="*/ 967092 h 1017437"/>
                <a:gd name="connsiteX3" fmla="*/ 7738588 w 8073768"/>
                <a:gd name="connsiteY3" fmla="*/ 880141 h 1017437"/>
                <a:gd name="connsiteX4" fmla="*/ 8073768 w 8073768"/>
                <a:gd name="connsiteY4" fmla="*/ 0 h 1017437"/>
                <a:gd name="connsiteX0" fmla="*/ 23769 w 8073768"/>
                <a:gd name="connsiteY0" fmla="*/ 286247 h 969092"/>
                <a:gd name="connsiteX1" fmla="*/ 587393 w 8073768"/>
                <a:gd name="connsiteY1" fmla="*/ 889956 h 969092"/>
                <a:gd name="connsiteX2" fmla="*/ 2319153 w 8073768"/>
                <a:gd name="connsiteY2" fmla="*/ 967092 h 969092"/>
                <a:gd name="connsiteX3" fmla="*/ 2439472 w 8073768"/>
                <a:gd name="connsiteY3" fmla="*/ 913386 h 969092"/>
                <a:gd name="connsiteX4" fmla="*/ 7738588 w 8073768"/>
                <a:gd name="connsiteY4" fmla="*/ 880141 h 969092"/>
                <a:gd name="connsiteX5" fmla="*/ 8073768 w 8073768"/>
                <a:gd name="connsiteY5" fmla="*/ 0 h 969092"/>
                <a:gd name="connsiteX0" fmla="*/ 23769 w 8073768"/>
                <a:gd name="connsiteY0" fmla="*/ 286247 h 1080875"/>
                <a:gd name="connsiteX1" fmla="*/ 587393 w 8073768"/>
                <a:gd name="connsiteY1" fmla="*/ 889956 h 1080875"/>
                <a:gd name="connsiteX2" fmla="*/ 2319153 w 8073768"/>
                <a:gd name="connsiteY2" fmla="*/ 967092 h 1080875"/>
                <a:gd name="connsiteX3" fmla="*/ 3263927 w 8073768"/>
                <a:gd name="connsiteY3" fmla="*/ 1079607 h 1080875"/>
                <a:gd name="connsiteX4" fmla="*/ 7738588 w 8073768"/>
                <a:gd name="connsiteY4" fmla="*/ 880141 h 1080875"/>
                <a:gd name="connsiteX5" fmla="*/ 8073768 w 8073768"/>
                <a:gd name="connsiteY5" fmla="*/ 0 h 1080875"/>
                <a:gd name="connsiteX0" fmla="*/ 23769 w 8073768"/>
                <a:gd name="connsiteY0" fmla="*/ 286247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97679 w 8147678"/>
                <a:gd name="connsiteY0" fmla="*/ 286247 h 983520"/>
                <a:gd name="connsiteX1" fmla="*/ 661303 w 8147678"/>
                <a:gd name="connsiteY1" fmla="*/ 889956 h 983520"/>
                <a:gd name="connsiteX2" fmla="*/ 2393063 w 8147678"/>
                <a:gd name="connsiteY2" fmla="*/ 967092 h 983520"/>
                <a:gd name="connsiteX3" fmla="*/ 7812498 w 8147678"/>
                <a:gd name="connsiteY3" fmla="*/ 880141 h 983520"/>
                <a:gd name="connsiteX4" fmla="*/ 8147678 w 8147678"/>
                <a:gd name="connsiteY4" fmla="*/ 0 h 983520"/>
                <a:gd name="connsiteX0" fmla="*/ 21757 w 8071756"/>
                <a:gd name="connsiteY0" fmla="*/ 286247 h 983520"/>
                <a:gd name="connsiteX1" fmla="*/ 585381 w 8071756"/>
                <a:gd name="connsiteY1" fmla="*/ 889956 h 983520"/>
                <a:gd name="connsiteX2" fmla="*/ 2317141 w 8071756"/>
                <a:gd name="connsiteY2" fmla="*/ 967092 h 983520"/>
                <a:gd name="connsiteX3" fmla="*/ 7736576 w 8071756"/>
                <a:gd name="connsiteY3" fmla="*/ 880141 h 983520"/>
                <a:gd name="connsiteX4" fmla="*/ 8071756 w 8071756"/>
                <a:gd name="connsiteY4" fmla="*/ 0 h 983520"/>
                <a:gd name="connsiteX0" fmla="*/ 23769 w 8073768"/>
                <a:gd name="connsiteY0" fmla="*/ 366033 h 983520"/>
                <a:gd name="connsiteX1" fmla="*/ 587393 w 8073768"/>
                <a:gd name="connsiteY1" fmla="*/ 889956 h 983520"/>
                <a:gd name="connsiteX2" fmla="*/ 2319153 w 8073768"/>
                <a:gd name="connsiteY2" fmla="*/ 967092 h 983520"/>
                <a:gd name="connsiteX3" fmla="*/ 7738588 w 8073768"/>
                <a:gd name="connsiteY3" fmla="*/ 880141 h 983520"/>
                <a:gd name="connsiteX4" fmla="*/ 8073768 w 8073768"/>
                <a:gd name="connsiteY4" fmla="*/ 0 h 983520"/>
                <a:gd name="connsiteX0" fmla="*/ 0 w 8049999"/>
                <a:gd name="connsiteY0" fmla="*/ 366033 h 983520"/>
                <a:gd name="connsiteX1" fmla="*/ 563624 w 8049999"/>
                <a:gd name="connsiteY1" fmla="*/ 889956 h 983520"/>
                <a:gd name="connsiteX2" fmla="*/ 2295384 w 8049999"/>
                <a:gd name="connsiteY2" fmla="*/ 967092 h 983520"/>
                <a:gd name="connsiteX3" fmla="*/ 7714819 w 8049999"/>
                <a:gd name="connsiteY3" fmla="*/ 880141 h 983520"/>
                <a:gd name="connsiteX4" fmla="*/ 8049999 w 8049999"/>
                <a:gd name="connsiteY4" fmla="*/ 0 h 983520"/>
                <a:gd name="connsiteX0" fmla="*/ 0 w 8049999"/>
                <a:gd name="connsiteY0" fmla="*/ 366033 h 999729"/>
                <a:gd name="connsiteX1" fmla="*/ 556975 w 8049999"/>
                <a:gd name="connsiteY1" fmla="*/ 949795 h 999729"/>
                <a:gd name="connsiteX2" fmla="*/ 2295384 w 8049999"/>
                <a:gd name="connsiteY2" fmla="*/ 967092 h 999729"/>
                <a:gd name="connsiteX3" fmla="*/ 7714819 w 8049999"/>
                <a:gd name="connsiteY3" fmla="*/ 880141 h 999729"/>
                <a:gd name="connsiteX4" fmla="*/ 8049999 w 8049999"/>
                <a:gd name="connsiteY4" fmla="*/ 0 h 999729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0 w 8049999"/>
                <a:gd name="connsiteY0" fmla="*/ 366033 h 1002645"/>
                <a:gd name="connsiteX1" fmla="*/ 556975 w 8049999"/>
                <a:gd name="connsiteY1" fmla="*/ 949795 h 1002645"/>
                <a:gd name="connsiteX2" fmla="*/ 2295384 w 8049999"/>
                <a:gd name="connsiteY2" fmla="*/ 967092 h 1002645"/>
                <a:gd name="connsiteX3" fmla="*/ 7714819 w 8049999"/>
                <a:gd name="connsiteY3" fmla="*/ 880141 h 1002645"/>
                <a:gd name="connsiteX4" fmla="*/ 8049999 w 8049999"/>
                <a:gd name="connsiteY4" fmla="*/ 0 h 1002645"/>
                <a:gd name="connsiteX0" fmla="*/ 18770 w 8068769"/>
                <a:gd name="connsiteY0" fmla="*/ 366033 h 1012009"/>
                <a:gd name="connsiteX1" fmla="*/ 296494 w 8068769"/>
                <a:gd name="connsiteY1" fmla="*/ 963092 h 1012009"/>
                <a:gd name="connsiteX2" fmla="*/ 2314154 w 8068769"/>
                <a:gd name="connsiteY2" fmla="*/ 967092 h 1012009"/>
                <a:gd name="connsiteX3" fmla="*/ 7733589 w 8068769"/>
                <a:gd name="connsiteY3" fmla="*/ 880141 h 1012009"/>
                <a:gd name="connsiteX4" fmla="*/ 8068769 w 8068769"/>
                <a:gd name="connsiteY4" fmla="*/ 0 h 1012009"/>
                <a:gd name="connsiteX0" fmla="*/ 0 w 8049999"/>
                <a:gd name="connsiteY0" fmla="*/ 366033 h 1053361"/>
                <a:gd name="connsiteX1" fmla="*/ 277724 w 8049999"/>
                <a:gd name="connsiteY1" fmla="*/ 963092 h 1053361"/>
                <a:gd name="connsiteX2" fmla="*/ 2295384 w 8049999"/>
                <a:gd name="connsiteY2" fmla="*/ 967092 h 1053361"/>
                <a:gd name="connsiteX3" fmla="*/ 7714819 w 8049999"/>
                <a:gd name="connsiteY3" fmla="*/ 880141 h 1053361"/>
                <a:gd name="connsiteX4" fmla="*/ 8049999 w 8049999"/>
                <a:gd name="connsiteY4" fmla="*/ 0 h 1053361"/>
                <a:gd name="connsiteX0" fmla="*/ 0 w 8049999"/>
                <a:gd name="connsiteY0" fmla="*/ 366033 h 1009057"/>
                <a:gd name="connsiteX1" fmla="*/ 277724 w 8049999"/>
                <a:gd name="connsiteY1" fmla="*/ 963092 h 1009057"/>
                <a:gd name="connsiteX2" fmla="*/ 2295384 w 8049999"/>
                <a:gd name="connsiteY2" fmla="*/ 967092 h 1009057"/>
                <a:gd name="connsiteX3" fmla="*/ 7714819 w 8049999"/>
                <a:gd name="connsiteY3" fmla="*/ 880141 h 1009057"/>
                <a:gd name="connsiteX4" fmla="*/ 8049999 w 8049999"/>
                <a:gd name="connsiteY4" fmla="*/ 0 h 1009057"/>
                <a:gd name="connsiteX0" fmla="*/ 32819 w 8082818"/>
                <a:gd name="connsiteY0" fmla="*/ 366033 h 1009057"/>
                <a:gd name="connsiteX1" fmla="*/ 310543 w 8082818"/>
                <a:gd name="connsiteY1" fmla="*/ 963092 h 1009057"/>
                <a:gd name="connsiteX2" fmla="*/ 2328203 w 8082818"/>
                <a:gd name="connsiteY2" fmla="*/ 967092 h 1009057"/>
                <a:gd name="connsiteX3" fmla="*/ 7747638 w 8082818"/>
                <a:gd name="connsiteY3" fmla="*/ 880141 h 1009057"/>
                <a:gd name="connsiteX4" fmla="*/ 8082818 w 8082818"/>
                <a:gd name="connsiteY4" fmla="*/ 0 h 1009057"/>
                <a:gd name="connsiteX0" fmla="*/ 32819 w 8254582"/>
                <a:gd name="connsiteY0" fmla="*/ 366033 h 1009057"/>
                <a:gd name="connsiteX1" fmla="*/ 310543 w 8254582"/>
                <a:gd name="connsiteY1" fmla="*/ 963092 h 1009057"/>
                <a:gd name="connsiteX2" fmla="*/ 2328203 w 8254582"/>
                <a:gd name="connsiteY2" fmla="*/ 967092 h 1009057"/>
                <a:gd name="connsiteX3" fmla="*/ 7747638 w 8254582"/>
                <a:gd name="connsiteY3" fmla="*/ 880141 h 1009057"/>
                <a:gd name="connsiteX4" fmla="*/ 8060130 w 8254582"/>
                <a:gd name="connsiteY4" fmla="*/ 115524 h 1009057"/>
                <a:gd name="connsiteX5" fmla="*/ 8082818 w 8254582"/>
                <a:gd name="connsiteY5" fmla="*/ 0 h 1009057"/>
                <a:gd name="connsiteX0" fmla="*/ 32819 w 8338891"/>
                <a:gd name="connsiteY0" fmla="*/ 366033 h 1009057"/>
                <a:gd name="connsiteX1" fmla="*/ 310543 w 8338891"/>
                <a:gd name="connsiteY1" fmla="*/ 963092 h 1009057"/>
                <a:gd name="connsiteX2" fmla="*/ 2328203 w 8338891"/>
                <a:gd name="connsiteY2" fmla="*/ 967092 h 1009057"/>
                <a:gd name="connsiteX3" fmla="*/ 7747638 w 8338891"/>
                <a:gd name="connsiteY3" fmla="*/ 880141 h 1009057"/>
                <a:gd name="connsiteX4" fmla="*/ 8233000 w 8338891"/>
                <a:gd name="connsiteY4" fmla="*/ 301692 h 1009057"/>
                <a:gd name="connsiteX5" fmla="*/ 8082818 w 8338891"/>
                <a:gd name="connsiteY5" fmla="*/ 0 h 1009057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99908"/>
                <a:gd name="connsiteY0" fmla="*/ 660775 h 1303799"/>
                <a:gd name="connsiteX1" fmla="*/ 310543 w 8399908"/>
                <a:gd name="connsiteY1" fmla="*/ 1257834 h 1303799"/>
                <a:gd name="connsiteX2" fmla="*/ 2328203 w 8399908"/>
                <a:gd name="connsiteY2" fmla="*/ 1261834 h 1303799"/>
                <a:gd name="connsiteX3" fmla="*/ 7747638 w 8399908"/>
                <a:gd name="connsiteY3" fmla="*/ 1174883 h 1303799"/>
                <a:gd name="connsiteX4" fmla="*/ 8339381 w 8399908"/>
                <a:gd name="connsiteY4" fmla="*/ 31282 h 1303799"/>
                <a:gd name="connsiteX5" fmla="*/ 8082818 w 8399908"/>
                <a:gd name="connsiteY5" fmla="*/ 294742 h 1303799"/>
                <a:gd name="connsiteX0" fmla="*/ 32819 w 8260456"/>
                <a:gd name="connsiteY0" fmla="*/ 366033 h 1009057"/>
                <a:gd name="connsiteX1" fmla="*/ 310543 w 8260456"/>
                <a:gd name="connsiteY1" fmla="*/ 963092 h 1009057"/>
                <a:gd name="connsiteX2" fmla="*/ 2328203 w 8260456"/>
                <a:gd name="connsiteY2" fmla="*/ 967092 h 1009057"/>
                <a:gd name="connsiteX3" fmla="*/ 7747638 w 8260456"/>
                <a:gd name="connsiteY3" fmla="*/ 880141 h 1009057"/>
                <a:gd name="connsiteX4" fmla="*/ 8082818 w 8260456"/>
                <a:gd name="connsiteY4" fmla="*/ 0 h 1009057"/>
                <a:gd name="connsiteX0" fmla="*/ 32819 w 8380085"/>
                <a:gd name="connsiteY0" fmla="*/ 804857 h 1451117"/>
                <a:gd name="connsiteX1" fmla="*/ 310543 w 8380085"/>
                <a:gd name="connsiteY1" fmla="*/ 1401916 h 1451117"/>
                <a:gd name="connsiteX2" fmla="*/ 2328203 w 8380085"/>
                <a:gd name="connsiteY2" fmla="*/ 1405916 h 1451117"/>
                <a:gd name="connsiteX3" fmla="*/ 7747638 w 8380085"/>
                <a:gd name="connsiteY3" fmla="*/ 1318965 h 1451117"/>
                <a:gd name="connsiteX4" fmla="*/ 8315527 w 8380085"/>
                <a:gd name="connsiteY4" fmla="*/ 0 h 1451117"/>
                <a:gd name="connsiteX0" fmla="*/ 32819 w 8441429"/>
                <a:gd name="connsiteY0" fmla="*/ 804857 h 1451117"/>
                <a:gd name="connsiteX1" fmla="*/ 310543 w 8441429"/>
                <a:gd name="connsiteY1" fmla="*/ 1401916 h 1451117"/>
                <a:gd name="connsiteX2" fmla="*/ 2328203 w 8441429"/>
                <a:gd name="connsiteY2" fmla="*/ 1405916 h 1451117"/>
                <a:gd name="connsiteX3" fmla="*/ 7747638 w 8441429"/>
                <a:gd name="connsiteY3" fmla="*/ 1318965 h 1451117"/>
                <a:gd name="connsiteX4" fmla="*/ 8315527 w 8441429"/>
                <a:gd name="connsiteY4" fmla="*/ 0 h 1451117"/>
                <a:gd name="connsiteX0" fmla="*/ 12287 w 8567171"/>
                <a:gd name="connsiteY0" fmla="*/ 266300 h 1487754"/>
                <a:gd name="connsiteX1" fmla="*/ 436285 w 8567171"/>
                <a:gd name="connsiteY1" fmla="*/ 1401916 h 1487754"/>
                <a:gd name="connsiteX2" fmla="*/ 2453945 w 8567171"/>
                <a:gd name="connsiteY2" fmla="*/ 1405916 h 1487754"/>
                <a:gd name="connsiteX3" fmla="*/ 7873380 w 8567171"/>
                <a:gd name="connsiteY3" fmla="*/ 1318965 h 1487754"/>
                <a:gd name="connsiteX4" fmla="*/ 8441269 w 8567171"/>
                <a:gd name="connsiteY4" fmla="*/ 0 h 148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67171" h="1487754">
                  <a:moveTo>
                    <a:pt x="12287" y="266300"/>
                  </a:moveTo>
                  <a:cubicBezTo>
                    <a:pt x="-32078" y="676866"/>
                    <a:pt x="29342" y="1211980"/>
                    <a:pt x="436285" y="1401916"/>
                  </a:cubicBezTo>
                  <a:cubicBezTo>
                    <a:pt x="843228" y="1591852"/>
                    <a:pt x="1262079" y="1407552"/>
                    <a:pt x="2453945" y="1405916"/>
                  </a:cubicBezTo>
                  <a:cubicBezTo>
                    <a:pt x="3645811" y="1404280"/>
                    <a:pt x="6875493" y="1553284"/>
                    <a:pt x="7873380" y="1318965"/>
                  </a:cubicBezTo>
                  <a:cubicBezTo>
                    <a:pt x="8871267" y="1084646"/>
                    <a:pt x="8524363" y="203309"/>
                    <a:pt x="8441269" y="0"/>
                  </a:cubicBezTo>
                </a:path>
              </a:pathLst>
            </a:custGeom>
            <a:noFill/>
            <a:ln w="50800">
              <a:solidFill>
                <a:schemeClr val="accent1">
                  <a:alpha val="4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9669" tIns="34834" rIns="69669" bIns="3483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066">
                <a:latin typeface="나눔고딕" panose="020D0304000000000000" pitchFamily="50" charset="-127"/>
                <a:ea typeface="나눔고딕" panose="020D0304000000000000" pitchFamily="50" charset="-127"/>
              </a:endParaRPr>
            </a:p>
          </p:txBody>
        </p:sp>
        <p:sp>
          <p:nvSpPr>
            <p:cNvPr id="76" name="자유형 75"/>
            <p:cNvSpPr/>
            <p:nvPr/>
          </p:nvSpPr>
          <p:spPr>
            <a:xfrm>
              <a:off x="2854396" y="3268725"/>
              <a:ext cx="6235270" cy="2576111"/>
            </a:xfrm>
            <a:custGeom>
              <a:avLst/>
              <a:gdLst>
                <a:gd name="connsiteX0" fmla="*/ 382019 w 8161915"/>
                <a:gd name="connsiteY0" fmla="*/ 323073 h 3488232"/>
                <a:gd name="connsiteX1" fmla="*/ 1448819 w 8161915"/>
                <a:gd name="connsiteY1" fmla="*/ 342123 h 3488232"/>
                <a:gd name="connsiteX2" fmla="*/ 1496444 w 8161915"/>
                <a:gd name="connsiteY2" fmla="*/ 1285098 h 3488232"/>
                <a:gd name="connsiteX3" fmla="*/ 162944 w 8161915"/>
                <a:gd name="connsiteY3" fmla="*/ 1389873 h 3488232"/>
                <a:gd name="connsiteX4" fmla="*/ 29594 w 8161915"/>
                <a:gd name="connsiteY4" fmla="*/ 3294873 h 3488232"/>
                <a:gd name="connsiteX5" fmla="*/ 229619 w 8161915"/>
                <a:gd name="connsiteY5" fmla="*/ 3237723 h 3488232"/>
                <a:gd name="connsiteX6" fmla="*/ 239144 w 8161915"/>
                <a:gd name="connsiteY6" fmla="*/ 1647048 h 3488232"/>
                <a:gd name="connsiteX7" fmla="*/ 1429769 w 8161915"/>
                <a:gd name="connsiteY7" fmla="*/ 1456548 h 3488232"/>
                <a:gd name="connsiteX8" fmla="*/ 1744094 w 8161915"/>
                <a:gd name="connsiteY8" fmla="*/ 1380348 h 3488232"/>
                <a:gd name="connsiteX9" fmla="*/ 2048894 w 8161915"/>
                <a:gd name="connsiteY9" fmla="*/ 284973 h 3488232"/>
                <a:gd name="connsiteX10" fmla="*/ 3915794 w 8161915"/>
                <a:gd name="connsiteY10" fmla="*/ 180198 h 3488232"/>
                <a:gd name="connsiteX11" fmla="*/ 7563869 w 8161915"/>
                <a:gd name="connsiteY11" fmla="*/ 227823 h 3488232"/>
                <a:gd name="connsiteX12" fmla="*/ 8116319 w 8161915"/>
                <a:gd name="connsiteY12" fmla="*/ 3047223 h 3488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61915" h="3488232">
                  <a:moveTo>
                    <a:pt x="382019" y="323073"/>
                  </a:moveTo>
                  <a:cubicBezTo>
                    <a:pt x="822550" y="252429"/>
                    <a:pt x="1263082" y="181786"/>
                    <a:pt x="1448819" y="342123"/>
                  </a:cubicBezTo>
                  <a:cubicBezTo>
                    <a:pt x="1634556" y="502460"/>
                    <a:pt x="1710756" y="1110473"/>
                    <a:pt x="1496444" y="1285098"/>
                  </a:cubicBezTo>
                  <a:cubicBezTo>
                    <a:pt x="1282132" y="1459723"/>
                    <a:pt x="407419" y="1054911"/>
                    <a:pt x="162944" y="1389873"/>
                  </a:cubicBezTo>
                  <a:cubicBezTo>
                    <a:pt x="-81531" y="1724835"/>
                    <a:pt x="18482" y="2986898"/>
                    <a:pt x="29594" y="3294873"/>
                  </a:cubicBezTo>
                  <a:cubicBezTo>
                    <a:pt x="40706" y="3602848"/>
                    <a:pt x="194694" y="3512360"/>
                    <a:pt x="229619" y="3237723"/>
                  </a:cubicBezTo>
                  <a:cubicBezTo>
                    <a:pt x="264544" y="2963086"/>
                    <a:pt x="39119" y="1943911"/>
                    <a:pt x="239144" y="1647048"/>
                  </a:cubicBezTo>
                  <a:cubicBezTo>
                    <a:pt x="439169" y="1350186"/>
                    <a:pt x="1178944" y="1500998"/>
                    <a:pt x="1429769" y="1456548"/>
                  </a:cubicBezTo>
                  <a:cubicBezTo>
                    <a:pt x="1680594" y="1412098"/>
                    <a:pt x="1640906" y="1575611"/>
                    <a:pt x="1744094" y="1380348"/>
                  </a:cubicBezTo>
                  <a:cubicBezTo>
                    <a:pt x="1847282" y="1185085"/>
                    <a:pt x="1686944" y="484998"/>
                    <a:pt x="2048894" y="284973"/>
                  </a:cubicBezTo>
                  <a:cubicBezTo>
                    <a:pt x="2410844" y="84948"/>
                    <a:pt x="3915794" y="180198"/>
                    <a:pt x="3915794" y="180198"/>
                  </a:cubicBezTo>
                  <a:cubicBezTo>
                    <a:pt x="4834956" y="170673"/>
                    <a:pt x="6863782" y="-250014"/>
                    <a:pt x="7563869" y="227823"/>
                  </a:cubicBezTo>
                  <a:cubicBezTo>
                    <a:pt x="8263956" y="705660"/>
                    <a:pt x="8190137" y="1876441"/>
                    <a:pt x="8116319" y="3047223"/>
                  </a:cubicBezTo>
                </a:path>
              </a:pathLst>
            </a:custGeom>
            <a:noFill/>
            <a:ln w="50800">
              <a:solidFill>
                <a:schemeClr val="accent2">
                  <a:alpha val="40000"/>
                </a:schemeClr>
              </a:solidFill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9669" tIns="34834" rIns="69669" bIns="34834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371">
                <a:latin typeface="나눔고딕" panose="020D0304000000000000" pitchFamily="50" charset="-127"/>
                <a:ea typeface="나눔고딕" panose="020D0304000000000000" pitchFamily="50" charset="-127"/>
              </a:endParaRPr>
            </a:p>
          </p:txBody>
        </p:sp>
        <p:sp>
          <p:nvSpPr>
            <p:cNvPr id="77" name="Text Box 31"/>
            <p:cNvSpPr txBox="1">
              <a:spLocks noChangeArrowheads="1"/>
            </p:cNvSpPr>
            <p:nvPr/>
          </p:nvSpPr>
          <p:spPr bwMode="auto">
            <a:xfrm>
              <a:off x="2626808" y="3668649"/>
              <a:ext cx="615701" cy="142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en-US" altLang="ko-KR" sz="534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나눔고딕"/>
                </a:rPr>
                <a:t>110</a:t>
              </a:r>
            </a:p>
            <a:p>
              <a:pPr algn="ctr" latinLnBrk="0"/>
              <a:r>
                <a:rPr lang="en-US" altLang="ko-KR" sz="534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나눔고딕"/>
                </a:rPr>
                <a:t>112,119,122</a:t>
              </a:r>
            </a:p>
          </p:txBody>
        </p:sp>
        <p:sp>
          <p:nvSpPr>
            <p:cNvPr id="78" name="Text Box 31"/>
            <p:cNvSpPr txBox="1">
              <a:spLocks noChangeArrowheads="1"/>
            </p:cNvSpPr>
            <p:nvPr/>
          </p:nvSpPr>
          <p:spPr bwMode="auto">
            <a:xfrm flipH="1">
              <a:off x="6140459" y="5837557"/>
              <a:ext cx="1594688" cy="138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r>
                <a:rPr lang="en-US" altLang="ko-KR" sz="686" b="1" dirty="0">
                  <a:latin typeface="Rix고딕 B" panose="02020603020101020101" pitchFamily="18" charset="-127"/>
                  <a:ea typeface="Rix고딕 B" panose="02020603020101020101" pitchFamily="18" charset="-127"/>
                </a:rPr>
                <a:t>&lt;</a:t>
              </a:r>
              <a:r>
                <a:rPr lang="ko-KR" altLang="en-US" sz="686" b="1" dirty="0" err="1">
                  <a:latin typeface="Rix고딕 B" panose="02020603020101020101" pitchFamily="18" charset="-127"/>
                  <a:ea typeface="Rix고딕 B" panose="02020603020101020101" pitchFamily="18" charset="-127"/>
                </a:rPr>
                <a:t>실시간데이터</a:t>
              </a:r>
              <a:r>
                <a:rPr lang="ko-KR" altLang="en-US" sz="686" b="1" dirty="0">
                  <a:latin typeface="Rix고딕 B" panose="02020603020101020101" pitchFamily="18" charset="-127"/>
                  <a:ea typeface="Rix고딕 B" panose="02020603020101020101" pitchFamily="18" charset="-127"/>
                </a:rPr>
                <a:t> 및 </a:t>
              </a:r>
              <a:r>
                <a:rPr lang="ko-KR" altLang="en-US" sz="686" b="1" dirty="0" err="1">
                  <a:latin typeface="Rix고딕 B" panose="02020603020101020101" pitchFamily="18" charset="-127"/>
                  <a:ea typeface="Rix고딕 B" panose="02020603020101020101" pitchFamily="18" charset="-127"/>
                </a:rPr>
                <a:t>호연계</a:t>
              </a:r>
              <a:r>
                <a:rPr lang="en-US" altLang="ko-KR" sz="686" b="1" dirty="0">
                  <a:latin typeface="Rix고딕 B" panose="02020603020101020101" pitchFamily="18" charset="-127"/>
                  <a:ea typeface="Rix고딕 B" panose="02020603020101020101" pitchFamily="18" charset="-127"/>
                </a:rPr>
                <a:t>&gt;</a:t>
              </a:r>
            </a:p>
          </p:txBody>
        </p:sp>
        <p:sp>
          <p:nvSpPr>
            <p:cNvPr id="80" name="Oval 1038"/>
            <p:cNvSpPr>
              <a:spLocks noChangeArrowheads="1"/>
            </p:cNvSpPr>
            <p:nvPr/>
          </p:nvSpPr>
          <p:spPr bwMode="gray">
            <a:xfrm>
              <a:off x="7894674" y="5563156"/>
              <a:ext cx="686003" cy="670588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6350" algn="ctr">
              <a:solidFill>
                <a:schemeClr val="bg1">
                  <a:lumMod val="85000"/>
                </a:schemeClr>
              </a:solidFill>
              <a:prstDash val="solid"/>
              <a:round/>
              <a:headEnd/>
              <a:tailEnd/>
            </a:ln>
            <a:effectLst/>
          </p:spPr>
          <p:txBody>
            <a:bodyPr wrap="none" anchor="ctr">
              <a:scene3d>
                <a:camera prst="orthographicFront"/>
                <a:lightRig rig="threePt" dir="t"/>
              </a:scene3d>
              <a:sp3d>
                <a:bevelT w="0" h="0"/>
              </a:sp3d>
            </a:bodyPr>
            <a:lstStyle/>
            <a:p>
              <a:pPr algn="ctr" latinLnBrk="0"/>
              <a:endParaRPr lang="ko-KR" altLang="en-US" sz="534" spc="-38">
                <a:latin typeface="나눔고딕" panose="020D0304000000000000" pitchFamily="50" charset="-127"/>
                <a:ea typeface="나눔고딕" panose="020D0304000000000000" pitchFamily="50" charset="-127"/>
              </a:endParaRPr>
            </a:p>
          </p:txBody>
        </p:sp>
        <p:pic>
          <p:nvPicPr>
            <p:cNvPr id="81" name="Picture 5" descr="C:\Users\KT\Desktop\이미지\긴급신고전화-장비-01-03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777" y="5644223"/>
              <a:ext cx="315709" cy="448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" name="Picture 672" descr="20120214145736 (90)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354"/>
            <a:stretch>
              <a:fillRect/>
            </a:stretch>
          </p:blipFill>
          <p:spPr bwMode="auto">
            <a:xfrm>
              <a:off x="8222251" y="5906341"/>
              <a:ext cx="224325" cy="246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" name="Text Box 31"/>
            <p:cNvSpPr txBox="1">
              <a:spLocks noChangeArrowheads="1"/>
            </p:cNvSpPr>
            <p:nvPr/>
          </p:nvSpPr>
          <p:spPr bwMode="auto">
            <a:xfrm flipH="1">
              <a:off x="2637420" y="4500915"/>
              <a:ext cx="601452" cy="130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CTI</a:t>
              </a:r>
              <a:r>
                <a:rPr lang="ko-KR" altLang="en-US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서버</a:t>
              </a:r>
            </a:p>
          </p:txBody>
        </p:sp>
        <p:sp>
          <p:nvSpPr>
            <p:cNvPr id="84" name="Text Box 31"/>
            <p:cNvSpPr txBox="1">
              <a:spLocks noChangeArrowheads="1"/>
            </p:cNvSpPr>
            <p:nvPr/>
          </p:nvSpPr>
          <p:spPr bwMode="auto">
            <a:xfrm flipH="1">
              <a:off x="8682390" y="4538171"/>
              <a:ext cx="546774" cy="158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CTI</a:t>
              </a:r>
              <a:r>
                <a:rPr lang="ko-KR" altLang="en-US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서버</a:t>
              </a:r>
            </a:p>
          </p:txBody>
        </p:sp>
        <p:grpSp>
          <p:nvGrpSpPr>
            <p:cNvPr id="85" name="그룹 84"/>
            <p:cNvGrpSpPr/>
            <p:nvPr/>
          </p:nvGrpSpPr>
          <p:grpSpPr>
            <a:xfrm>
              <a:off x="7894675" y="3861025"/>
              <a:ext cx="623638" cy="670588"/>
              <a:chOff x="5396849" y="3364699"/>
              <a:chExt cx="483191" cy="519567"/>
            </a:xfrm>
          </p:grpSpPr>
          <p:sp>
            <p:nvSpPr>
              <p:cNvPr id="86" name="Oval 1038"/>
              <p:cNvSpPr>
                <a:spLocks noChangeArrowheads="1"/>
              </p:cNvSpPr>
              <p:nvPr/>
            </p:nvSpPr>
            <p:spPr bwMode="gray">
              <a:xfrm>
                <a:off x="5396849" y="3364699"/>
                <a:ext cx="483191" cy="519567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6350" algn="ctr">
                <a:solidFill>
                  <a:schemeClr val="bg1">
                    <a:lumMod val="85000"/>
                  </a:schemeClr>
                </a:solidFill>
                <a:prstDash val="solid"/>
                <a:round/>
                <a:headEnd/>
                <a:tailEnd/>
              </a:ln>
              <a:effectLst/>
            </p:spPr>
            <p:txBody>
              <a:bodyPr wrap="none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endParaRPr lang="ko-KR" altLang="en-US" sz="534" spc="-38">
                  <a:latin typeface="나눔고딕" panose="020D0304000000000000" pitchFamily="50" charset="-127"/>
                  <a:ea typeface="나눔고딕" panose="020D0304000000000000" pitchFamily="50" charset="-127"/>
                </a:endParaRPr>
              </a:p>
            </p:txBody>
          </p:sp>
          <p:pic>
            <p:nvPicPr>
              <p:cNvPr id="87" name="Picture 5" descr="C:\Users\KT\Desktop\이미지\긴급신고전화-장비-01-03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35642" y="3448782"/>
                <a:ext cx="210519" cy="3335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8" name="Text Box 31"/>
            <p:cNvSpPr txBox="1">
              <a:spLocks noChangeArrowheads="1"/>
            </p:cNvSpPr>
            <p:nvPr/>
          </p:nvSpPr>
          <p:spPr bwMode="auto">
            <a:xfrm flipH="1">
              <a:off x="7944220" y="4538171"/>
              <a:ext cx="546774" cy="158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IVR</a:t>
              </a:r>
              <a:r>
                <a:rPr lang="ko-KR" altLang="en-US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서버</a:t>
              </a:r>
            </a:p>
          </p:txBody>
        </p:sp>
        <p:sp>
          <p:nvSpPr>
            <p:cNvPr id="89" name="Text Box 31"/>
            <p:cNvSpPr txBox="1">
              <a:spLocks noChangeArrowheads="1"/>
            </p:cNvSpPr>
            <p:nvPr/>
          </p:nvSpPr>
          <p:spPr bwMode="auto">
            <a:xfrm>
              <a:off x="3412098" y="3240379"/>
              <a:ext cx="438234" cy="18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신고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algn="ctr" latinLnBrk="0"/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전화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grpSp>
          <p:nvGrpSpPr>
            <p:cNvPr id="90" name="그룹 89"/>
            <p:cNvGrpSpPr/>
            <p:nvPr/>
          </p:nvGrpSpPr>
          <p:grpSpPr>
            <a:xfrm>
              <a:off x="6912419" y="3955100"/>
              <a:ext cx="998033" cy="303463"/>
              <a:chOff x="4575393" y="3313472"/>
              <a:chExt cx="935656" cy="284496"/>
            </a:xfrm>
          </p:grpSpPr>
          <p:sp>
            <p:nvSpPr>
              <p:cNvPr id="91" name="Text Box 31"/>
              <p:cNvSpPr txBox="1">
                <a:spLocks noChangeArrowheads="1"/>
              </p:cNvSpPr>
              <p:nvPr/>
            </p:nvSpPr>
            <p:spPr bwMode="auto">
              <a:xfrm>
                <a:off x="4575393" y="3460223"/>
                <a:ext cx="935656" cy="1377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>
                <a:spAutoFit/>
              </a:bodyPr>
              <a:lstStyle>
                <a:defPPr>
                  <a:defRPr lang="ko-KR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kern="1200">
                    <a:solidFill>
                      <a:schemeClr val="tx1"/>
                    </a:solidFill>
                    <a:latin typeface="굴림" pitchFamily="50" charset="-127"/>
                    <a:ea typeface="굴림" pitchFamily="50" charset="-127"/>
                    <a:cs typeface="+mn-cs"/>
                  </a:defRPr>
                </a:lvl9pPr>
              </a:lstStyle>
              <a:p>
                <a:pPr algn="ctr" latinLnBrk="0">
                  <a:lnSpc>
                    <a:spcPct val="90000"/>
                  </a:lnSpc>
                </a:pPr>
                <a:r>
                  <a:rPr lang="en-US" altLang="ko-KR" sz="609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VDN : 110 </a:t>
                </a:r>
                <a:r>
                  <a:rPr lang="ko-KR" altLang="en-US" sz="609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연계</a:t>
                </a:r>
                <a:endParaRPr lang="en-US" altLang="ko-KR" sz="609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endParaRPr>
              </a:p>
              <a:p>
                <a:pPr algn="ctr" latinLnBrk="0">
                  <a:lnSpc>
                    <a:spcPct val="90000"/>
                  </a:lnSpc>
                </a:pPr>
                <a:r>
                  <a:rPr lang="en-US" altLang="ko-KR" sz="609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(XXXX-XXXX)</a:t>
                </a:r>
              </a:p>
            </p:txBody>
          </p:sp>
          <p:sp>
            <p:nvSpPr>
              <p:cNvPr id="92" name="Rectangle 1513"/>
              <p:cNvSpPr>
                <a:spLocks noChangeArrowheads="1"/>
              </p:cNvSpPr>
              <p:nvPr/>
            </p:nvSpPr>
            <p:spPr bwMode="auto">
              <a:xfrm>
                <a:off x="4937602" y="3313472"/>
                <a:ext cx="211242" cy="7759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175" cap="rnd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eaLnBrk="0" fontAlgn="base" latinLnBrk="0" hangingPunct="0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808080"/>
                  </a:buClr>
                </a:pPr>
                <a:r>
                  <a:rPr lang="ko-KR" altLang="en-US" sz="686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나눔고딕"/>
                  </a:rPr>
                  <a:t>교환기</a:t>
                </a:r>
              </a:p>
            </p:txBody>
          </p:sp>
        </p:grpSp>
        <p:sp>
          <p:nvSpPr>
            <p:cNvPr id="93" name="Text Box 99"/>
            <p:cNvSpPr txBox="1">
              <a:spLocks noChangeAspect="1" noChangeArrowheads="1"/>
            </p:cNvSpPr>
            <p:nvPr/>
          </p:nvSpPr>
          <p:spPr bwMode="auto">
            <a:xfrm>
              <a:off x="7945354" y="6222065"/>
              <a:ext cx="584643" cy="1490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noAutofit/>
            </a:bodyPr>
            <a:lstStyle>
              <a:defPPr>
                <a:defRPr lang="ko-KR"/>
              </a:defPPr>
              <a:lvl1pPr algn="ctr" fontAlgn="ctr" latinLnBrk="0">
                <a:buFont typeface="Symbol" pitchFamily="18" charset="2"/>
                <a:buNone/>
                <a:defRPr sz="900">
                  <a:latin typeface="+mn-ea"/>
                </a:defRPr>
              </a:lvl1pPr>
            </a:lstStyle>
            <a:p>
              <a:pPr eaLnBrk="0" fontAlgn="base" hangingPunct="0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연계 </a:t>
              </a:r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DB</a:t>
              </a:r>
              <a:endParaRPr lang="ko-KR" altLang="en-US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sp>
          <p:nvSpPr>
            <p:cNvPr id="94" name="Text Box 31"/>
            <p:cNvSpPr txBox="1">
              <a:spLocks noChangeArrowheads="1"/>
            </p:cNvSpPr>
            <p:nvPr/>
          </p:nvSpPr>
          <p:spPr bwMode="auto">
            <a:xfrm>
              <a:off x="2791338" y="4899137"/>
              <a:ext cx="449115" cy="91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신고 접수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sp>
          <p:nvSpPr>
            <p:cNvPr id="95" name="Text Box 31"/>
            <p:cNvSpPr txBox="1">
              <a:spLocks noChangeArrowheads="1"/>
            </p:cNvSpPr>
            <p:nvPr/>
          </p:nvSpPr>
          <p:spPr bwMode="auto">
            <a:xfrm flipH="1">
              <a:off x="8663476" y="6222066"/>
              <a:ext cx="601452" cy="238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t">
              <a:noAutofit/>
            </a:bodyPr>
            <a:lstStyle>
              <a:defPPr>
                <a:defRPr lang="ko-KR"/>
              </a:defPPr>
              <a:lvl1pPr algn="ctr" fontAlgn="ctr" latinLnBrk="0">
                <a:lnSpc>
                  <a:spcPct val="90000"/>
                </a:lnSpc>
                <a:buFont typeface="Symbol" pitchFamily="18" charset="2"/>
                <a:buNone/>
                <a:defRPr sz="70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모던고딕 L" pitchFamily="18" charset="-127"/>
                  <a:ea typeface="Rix모던고딕 L" pitchFamily="18" charset="-127"/>
                </a:defRPr>
              </a:lvl1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기관상담 </a:t>
              </a:r>
              <a:r>
                <a:rPr lang="en-US" altLang="ko-KR" sz="686" dirty="0"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APP</a:t>
              </a:r>
            </a:p>
          </p:txBody>
        </p:sp>
        <p:sp>
          <p:nvSpPr>
            <p:cNvPr id="96" name="Text Box 31"/>
            <p:cNvSpPr txBox="1">
              <a:spLocks noChangeArrowheads="1"/>
            </p:cNvSpPr>
            <p:nvPr/>
          </p:nvSpPr>
          <p:spPr bwMode="auto">
            <a:xfrm>
              <a:off x="8366315" y="3266739"/>
              <a:ext cx="1678999" cy="18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86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콜센터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 호 연결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algn="ctr" latinLnBrk="0"/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(</a:t>
              </a:r>
              <a:r>
                <a:rPr lang="ko-KR" altLang="en-US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최초신고인 발신번호로 호 </a:t>
              </a:r>
              <a:r>
                <a:rPr lang="ko-KR" altLang="en-US" sz="686" dirty="0" err="1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인입</a:t>
              </a:r>
              <a:r>
                <a:rPr lang="en-US" altLang="ko-KR" sz="686" dirty="0">
                  <a:solidFill>
                    <a:srgbClr val="0000FF"/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)</a:t>
              </a:r>
            </a:p>
          </p:txBody>
        </p:sp>
        <p:grpSp>
          <p:nvGrpSpPr>
            <p:cNvPr id="97" name="그룹 96"/>
            <p:cNvGrpSpPr/>
            <p:nvPr/>
          </p:nvGrpSpPr>
          <p:grpSpPr>
            <a:xfrm>
              <a:off x="8998773" y="4776307"/>
              <a:ext cx="158586" cy="170356"/>
              <a:chOff x="8994676" y="4067448"/>
              <a:chExt cx="144000" cy="144000"/>
            </a:xfrm>
          </p:grpSpPr>
          <p:sp>
            <p:nvSpPr>
              <p:cNvPr id="98" name="타원 97"/>
              <p:cNvSpPr/>
              <p:nvPr/>
            </p:nvSpPr>
            <p:spPr>
              <a:xfrm>
                <a:off x="8994676" y="4067448"/>
                <a:ext cx="144000" cy="144000"/>
              </a:xfrm>
              <a:prstGeom prst="ellipse">
                <a:avLst/>
              </a:prstGeom>
              <a:blipFill dpi="0" rotWithShape="1">
                <a:blip r:embed="rId7"/>
                <a:srcRect/>
                <a:stretch>
                  <a:fillRect/>
                </a:stretch>
              </a:blipFill>
              <a:ln w="19050" algn="ctr">
                <a:noFill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25400" dir="5400000" algn="ctr" rotWithShape="0">
                        <a:srgbClr val="EAEAEA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ko-KR" altLang="en-US" sz="534" b="1" spc="-38" baseline="-25000">
                  <a:solidFill>
                    <a:prstClr val="black"/>
                  </a:solidFill>
                  <a:latin typeface="나눔고딕" panose="020D0304000000000000" pitchFamily="50" charset="-127"/>
                  <a:ea typeface="나눔고딕" panose="020D0304000000000000" pitchFamily="50" charset="-127"/>
                  <a:cs typeface="굴림" pitchFamily="50" charset="-127"/>
                </a:endParaRPr>
              </a:p>
            </p:txBody>
          </p:sp>
          <p:sp>
            <p:nvSpPr>
              <p:cNvPr id="99" name="직사각형 98"/>
              <p:cNvSpPr/>
              <p:nvPr/>
            </p:nvSpPr>
            <p:spPr>
              <a:xfrm>
                <a:off x="9050699" y="4109247"/>
                <a:ext cx="31958" cy="6040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 anchor="ctr">
                <a:sp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algn="ctr" latinLnBrk="0"/>
                <a:r>
                  <a:rPr lang="en-US" altLang="ko-KR" sz="534" spc="-38" dirty="0">
                    <a:solidFill>
                      <a:prstClr val="white"/>
                    </a:solidFill>
                    <a:latin typeface="나눔고딕" panose="020D0304000000000000" pitchFamily="50" charset="-127"/>
                    <a:ea typeface="나눔고딕" panose="020D0304000000000000" pitchFamily="50" charset="-127"/>
                    <a:cs typeface="Arial" pitchFamily="34" charset="0"/>
                  </a:rPr>
                  <a:t>5</a:t>
                </a:r>
              </a:p>
            </p:txBody>
          </p:sp>
        </p:grpSp>
        <p:sp>
          <p:nvSpPr>
            <p:cNvPr id="100" name="Text Box 31"/>
            <p:cNvSpPr txBox="1">
              <a:spLocks noChangeArrowheads="1"/>
            </p:cNvSpPr>
            <p:nvPr/>
          </p:nvSpPr>
          <p:spPr bwMode="auto">
            <a:xfrm>
              <a:off x="8877844" y="5055216"/>
              <a:ext cx="998528" cy="183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defPPr>
                <a:defRPr lang="ko-KR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  <a:cs typeface="+mn-cs"/>
                </a:defRPr>
              </a:lvl9pPr>
            </a:lstStyle>
            <a:p>
              <a:pPr algn="ctr" latinLnBrk="0"/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민원인 전화번호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  <a:p>
              <a:pPr algn="ctr" latinLnBrk="0"/>
              <a:r>
                <a:rPr lang="en-US" altLang="ko-KR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VDN</a:t>
              </a:r>
              <a:r>
                <a:rPr lang="ko-KR" altLang="en-US" sz="686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ix고딕 B" panose="02020603020101020101" pitchFamily="18" charset="-127"/>
                  <a:ea typeface="Rix고딕 B" panose="02020603020101020101" pitchFamily="18" charset="-127"/>
                  <a:cs typeface="나눔고딕"/>
                </a:rPr>
                <a:t>정보</a:t>
              </a:r>
              <a:endParaRPr lang="en-US" altLang="ko-KR" sz="686" dirty="0">
                <a:solidFill>
                  <a:schemeClr val="tx1">
                    <a:lumMod val="75000"/>
                    <a:lumOff val="25000"/>
                  </a:schemeClr>
                </a:solidFill>
                <a:latin typeface="Rix고딕 B" panose="02020603020101020101" pitchFamily="18" charset="-127"/>
                <a:ea typeface="Rix고딕 B" panose="02020603020101020101" pitchFamily="18" charset="-127"/>
                <a:cs typeface="나눔고딕"/>
              </a:endParaRPr>
            </a:p>
          </p:txBody>
        </p:sp>
        <p:sp>
          <p:nvSpPr>
            <p:cNvPr id="101" name="한쪽 모서리가 둥근 사각형 100"/>
            <p:cNvSpPr/>
            <p:nvPr/>
          </p:nvSpPr>
          <p:spPr>
            <a:xfrm flipH="1">
              <a:off x="10360588" y="2369323"/>
              <a:ext cx="3123763" cy="5027158"/>
            </a:xfrm>
            <a:prstGeom prst="round1Rect">
              <a:avLst>
                <a:gd name="adj" fmla="val 2445"/>
              </a:avLst>
            </a:prstGeom>
            <a:solidFill>
              <a:srgbClr val="23283C"/>
            </a:solidFill>
            <a:ln w="31750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latinLnBrk="0"/>
              <a:endParaRPr lang="ko-KR" altLang="en-US" sz="1644"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0832082" y="2584718"/>
              <a:ext cx="1198666" cy="43989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latinLnBrk="0"/>
              <a:r>
                <a:rPr lang="ko-KR" altLang="en-US" sz="1644" dirty="0">
                  <a:gradFill>
                    <a:gsLst>
                      <a:gs pos="35246">
                        <a:schemeClr val="bg1"/>
                      </a:gs>
                      <a:gs pos="53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비긴급기관 </a:t>
              </a:r>
              <a:endParaRPr lang="en-US" altLang="ko-KR" sz="1644" dirty="0">
                <a:gradFill>
                  <a:gsLst>
                    <a:gs pos="35246">
                      <a:schemeClr val="bg1"/>
                    </a:gs>
                    <a:gs pos="53000">
                      <a:schemeClr val="bg1"/>
                    </a:gs>
                  </a:gsLst>
                  <a:lin ang="5400000" scaled="1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  <a:p>
              <a:pPr latinLnBrk="0"/>
              <a:r>
                <a:rPr lang="en-US" altLang="ko-KR" sz="1644" dirty="0">
                  <a:gradFill>
                    <a:gsLst>
                      <a:gs pos="35246">
                        <a:schemeClr val="bg1"/>
                      </a:gs>
                      <a:gs pos="53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ESB </a:t>
              </a:r>
              <a:r>
                <a:rPr lang="ko-KR" altLang="en-US" sz="1644" dirty="0">
                  <a:gradFill>
                    <a:gsLst>
                      <a:gs pos="35246">
                        <a:schemeClr val="bg1"/>
                      </a:gs>
                      <a:gs pos="53000">
                        <a:schemeClr val="bg1"/>
                      </a:gs>
                    </a:gsLst>
                    <a:lin ang="5400000" scaled="1"/>
                  </a:gra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연계 목록</a:t>
              </a:r>
            </a:p>
          </p:txBody>
        </p:sp>
        <p:grpSp>
          <p:nvGrpSpPr>
            <p:cNvPr id="103" name="그룹 102"/>
            <p:cNvGrpSpPr/>
            <p:nvPr/>
          </p:nvGrpSpPr>
          <p:grpSpPr>
            <a:xfrm>
              <a:off x="10540253" y="5712533"/>
              <a:ext cx="2944098" cy="1433332"/>
              <a:chOff x="8043088" y="5211299"/>
              <a:chExt cx="2760092" cy="1343749"/>
            </a:xfrm>
          </p:grpSpPr>
          <p:sp>
            <p:nvSpPr>
              <p:cNvPr id="104" name="직사각형 44"/>
              <p:cNvSpPr>
                <a:spLocks noChangeArrowheads="1"/>
              </p:cNvSpPr>
              <p:nvPr/>
            </p:nvSpPr>
            <p:spPr bwMode="ltGray">
              <a:xfrm rot="16200000">
                <a:off x="8751259" y="4503128"/>
                <a:ext cx="1343749" cy="2760092"/>
              </a:xfrm>
              <a:prstGeom prst="round1Rect">
                <a:avLst>
                  <a:gd name="adj" fmla="val 5029"/>
                </a:avLst>
              </a:prstGeom>
              <a:solidFill>
                <a:srgbClr val="4F5363"/>
              </a:solidFill>
              <a:ln w="15875">
                <a:noFill/>
                <a:miter lim="800000"/>
                <a:headEnd/>
                <a:tailEnd/>
              </a:ln>
            </p:spPr>
            <p:txBody>
              <a:bodyPr wrap="none" lIns="54857" tIns="0" rIns="54857" bIns="0" anchor="ctr"/>
              <a:lstStyle/>
              <a:p>
                <a:pPr algn="ctr" defTabSz="672530"/>
                <a:endParaRPr lang="en-US" altLang="ko-KR" sz="991" dirty="0">
                  <a:gradFill>
                    <a:gsLst>
                      <a:gs pos="33000">
                        <a:srgbClr val="23283C"/>
                      </a:gs>
                      <a:gs pos="100000">
                        <a:srgbClr val="23283C"/>
                      </a:gs>
                    </a:gsLst>
                    <a:lin ang="162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  <a:cs typeface="Times New Roman" pitchFamily="18" charset="0"/>
                </a:endParaRPr>
              </a:p>
            </p:txBody>
          </p:sp>
          <p:sp>
            <p:nvSpPr>
              <p:cNvPr id="105" name="TextBox 104"/>
              <p:cNvSpPr txBox="1"/>
              <p:nvPr/>
            </p:nvSpPr>
            <p:spPr>
              <a:xfrm>
                <a:off x="8214155" y="5690137"/>
                <a:ext cx="1708617" cy="2433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>
                  <a:lnSpc>
                    <a:spcPts val="1219"/>
                  </a:lnSpc>
                  <a:buSzPct val="80000"/>
                </a:pPr>
                <a:r>
                  <a:rPr lang="en-US" altLang="ko-KR" sz="838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- </a:t>
                </a:r>
                <a:r>
                  <a:rPr lang="ko-KR" altLang="en-US" sz="838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권익위원회 및 비긴급기관 업무분류코드를</a:t>
                </a:r>
                <a:endParaRPr lang="en-US" altLang="ko-KR" sz="838">
                  <a:gradFill>
                    <a:gsLst>
                      <a:gs pos="33607">
                        <a:schemeClr val="bg1"/>
                      </a:gs>
                      <a:gs pos="65000">
                        <a:schemeClr val="bg1"/>
                      </a:gs>
                    </a:gsLst>
                    <a:lin ang="54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>
                  <a:lnSpc>
                    <a:spcPts val="1219"/>
                  </a:lnSpc>
                  <a:buSzPct val="80000"/>
                </a:pPr>
                <a:r>
                  <a:rPr lang="ko-KR" altLang="en-US" sz="838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5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개 </a:t>
                </a:r>
                <a:r>
                  <a:rPr lang="ko-KR" altLang="en-US" sz="838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이하로 조정 </a:t>
                </a:r>
                <a:endParaRPr lang="en-US" altLang="ko-KR" sz="838" dirty="0">
                  <a:gradFill>
                    <a:gsLst>
                      <a:gs pos="33607">
                        <a:schemeClr val="bg1"/>
                      </a:gs>
                      <a:gs pos="65000">
                        <a:schemeClr val="bg1"/>
                      </a:gs>
                    </a:gsLst>
                    <a:lin ang="54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9130005" y="5336881"/>
                <a:ext cx="538595" cy="16240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marL="0" lvl="1" algn="ctr" defTabSz="1013401" fontAlgn="ctr">
                  <a:buClr>
                    <a:sysClr val="windowText" lastClr="000000"/>
                  </a:buClr>
                  <a:tabLst>
                    <a:tab pos="4302720" algn="l"/>
                  </a:tabLst>
                </a:pPr>
                <a:r>
                  <a:rPr lang="ko-KR" altLang="en-US" sz="1295" spc="-38" dirty="0">
                    <a:gradFill>
                      <a:gsLst>
                        <a:gs pos="5738">
                          <a:srgbClr val="F9EF69"/>
                        </a:gs>
                        <a:gs pos="16393">
                          <a:srgbClr val="F9EF69"/>
                        </a:gs>
                      </a:gsLst>
                      <a:lin ang="16200000" scaled="1"/>
                    </a:gradFill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Arial" panose="020B0604020202020204" pitchFamily="34" charset="0"/>
                  </a:rPr>
                  <a:t>협의 사항</a:t>
                </a:r>
              </a:p>
            </p:txBody>
          </p:sp>
          <p:cxnSp>
            <p:nvCxnSpPr>
              <p:cNvPr id="107" name="직선 연결선 106"/>
              <p:cNvCxnSpPr/>
              <p:nvPr/>
            </p:nvCxnSpPr>
            <p:spPr>
              <a:xfrm>
                <a:off x="8115464" y="5612265"/>
                <a:ext cx="2649106" cy="0"/>
              </a:xfrm>
              <a:prstGeom prst="line">
                <a:avLst/>
              </a:prstGeom>
              <a:ln w="15875">
                <a:solidFill>
                  <a:srgbClr val="23283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그룹 107"/>
            <p:cNvGrpSpPr/>
            <p:nvPr/>
          </p:nvGrpSpPr>
          <p:grpSpPr>
            <a:xfrm>
              <a:off x="10512650" y="2706498"/>
              <a:ext cx="2942041" cy="442878"/>
              <a:chOff x="7785516" y="1549006"/>
              <a:chExt cx="2758163" cy="415198"/>
            </a:xfrm>
          </p:grpSpPr>
          <p:grpSp>
            <p:nvGrpSpPr>
              <p:cNvPr id="109" name="그룹 108"/>
              <p:cNvGrpSpPr/>
              <p:nvPr/>
            </p:nvGrpSpPr>
            <p:grpSpPr>
              <a:xfrm>
                <a:off x="7785516" y="1869697"/>
                <a:ext cx="2758163" cy="94507"/>
                <a:chOff x="7736354" y="1820536"/>
                <a:chExt cx="5852910" cy="200546"/>
              </a:xfrm>
            </p:grpSpPr>
            <p:cxnSp>
              <p:nvCxnSpPr>
                <p:cNvPr id="111" name="직선 연결선 110"/>
                <p:cNvCxnSpPr/>
                <p:nvPr/>
              </p:nvCxnSpPr>
              <p:spPr>
                <a:xfrm>
                  <a:off x="7825590" y="2019830"/>
                  <a:ext cx="5763674" cy="0"/>
                </a:xfrm>
                <a:prstGeom prst="line">
                  <a:avLst/>
                </a:prstGeom>
                <a:ln w="15875">
                  <a:solidFill>
                    <a:srgbClr val="E6E7E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2" name="원호 111"/>
                <p:cNvSpPr/>
                <p:nvPr/>
              </p:nvSpPr>
              <p:spPr>
                <a:xfrm flipH="1">
                  <a:off x="7736354" y="1820536"/>
                  <a:ext cx="200546" cy="200546"/>
                </a:xfrm>
                <a:prstGeom prst="arc">
                  <a:avLst>
                    <a:gd name="adj1" fmla="val 16200000"/>
                    <a:gd name="adj2" fmla="val 5384236"/>
                  </a:avLst>
                </a:prstGeom>
                <a:ln w="15875">
                  <a:solidFill>
                    <a:srgbClr val="E6E7E8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wrap="none" rtlCol="0" anchor="ctr"/>
                <a:lstStyle/>
                <a:p>
                  <a:pPr algn="ctr" latinLnBrk="0"/>
                  <a:endParaRPr lang="ko-KR" altLang="en-US" sz="1644"/>
                </a:p>
              </p:txBody>
            </p:sp>
          </p:grpSp>
          <p:pic>
            <p:nvPicPr>
              <p:cNvPr id="110" name="그림 109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95512" y="1549006"/>
                <a:ext cx="235885" cy="379267"/>
              </a:xfrm>
              <a:prstGeom prst="rect">
                <a:avLst/>
              </a:prstGeom>
            </p:spPr>
          </p:pic>
        </p:grpSp>
        <p:grpSp>
          <p:nvGrpSpPr>
            <p:cNvPr id="113" name="그룹 112"/>
            <p:cNvGrpSpPr/>
            <p:nvPr/>
          </p:nvGrpSpPr>
          <p:grpSpPr>
            <a:xfrm>
              <a:off x="10664220" y="4146584"/>
              <a:ext cx="1876887" cy="483872"/>
              <a:chOff x="8092703" y="4561784"/>
              <a:chExt cx="1759581" cy="453630"/>
            </a:xfrm>
          </p:grpSpPr>
          <p:grpSp>
            <p:nvGrpSpPr>
              <p:cNvPr id="114" name="그룹 113"/>
              <p:cNvGrpSpPr/>
              <p:nvPr/>
            </p:nvGrpSpPr>
            <p:grpSpPr>
              <a:xfrm>
                <a:off x="8092703" y="4561784"/>
                <a:ext cx="835880" cy="164600"/>
                <a:chOff x="11423125" y="2851379"/>
                <a:chExt cx="835880" cy="164600"/>
              </a:xfrm>
            </p:grpSpPr>
            <p:sp>
              <p:nvSpPr>
                <p:cNvPr id="116" name="Freeform 5"/>
                <p:cNvSpPr>
                  <a:spLocks noEditPoints="1"/>
                </p:cNvSpPr>
                <p:nvPr/>
              </p:nvSpPr>
              <p:spPr bwMode="auto">
                <a:xfrm>
                  <a:off x="11423125" y="2886835"/>
                  <a:ext cx="131054" cy="129144"/>
                </a:xfrm>
                <a:custGeom>
                  <a:avLst/>
                  <a:gdLst>
                    <a:gd name="T0" fmla="*/ 121 w 148"/>
                    <a:gd name="T1" fmla="*/ 0 h 147"/>
                    <a:gd name="T2" fmla="*/ 27 w 148"/>
                    <a:gd name="T3" fmla="*/ 0 h 147"/>
                    <a:gd name="T4" fmla="*/ 0 w 148"/>
                    <a:gd name="T5" fmla="*/ 27 h 147"/>
                    <a:gd name="T6" fmla="*/ 0 w 148"/>
                    <a:gd name="T7" fmla="*/ 120 h 147"/>
                    <a:gd name="T8" fmla="*/ 27 w 148"/>
                    <a:gd name="T9" fmla="*/ 147 h 147"/>
                    <a:gd name="T10" fmla="*/ 121 w 148"/>
                    <a:gd name="T11" fmla="*/ 147 h 147"/>
                    <a:gd name="T12" fmla="*/ 148 w 148"/>
                    <a:gd name="T13" fmla="*/ 120 h 147"/>
                    <a:gd name="T14" fmla="*/ 148 w 148"/>
                    <a:gd name="T15" fmla="*/ 27 h 147"/>
                    <a:gd name="T16" fmla="*/ 121 w 148"/>
                    <a:gd name="T17" fmla="*/ 0 h 147"/>
                    <a:gd name="T18" fmla="*/ 122 w 148"/>
                    <a:gd name="T19" fmla="*/ 61 h 147"/>
                    <a:gd name="T20" fmla="*/ 71 w 148"/>
                    <a:gd name="T21" fmla="*/ 112 h 147"/>
                    <a:gd name="T22" fmla="*/ 63 w 148"/>
                    <a:gd name="T23" fmla="*/ 115 h 147"/>
                    <a:gd name="T24" fmla="*/ 55 w 148"/>
                    <a:gd name="T25" fmla="*/ 112 h 147"/>
                    <a:gd name="T26" fmla="*/ 29 w 148"/>
                    <a:gd name="T27" fmla="*/ 87 h 147"/>
                    <a:gd name="T28" fmla="*/ 29 w 148"/>
                    <a:gd name="T29" fmla="*/ 70 h 147"/>
                    <a:gd name="T30" fmla="*/ 38 w 148"/>
                    <a:gd name="T31" fmla="*/ 67 h 147"/>
                    <a:gd name="T32" fmla="*/ 46 w 148"/>
                    <a:gd name="T33" fmla="*/ 70 h 147"/>
                    <a:gd name="T34" fmla="*/ 61 w 148"/>
                    <a:gd name="T35" fmla="*/ 85 h 147"/>
                    <a:gd name="T36" fmla="*/ 63 w 148"/>
                    <a:gd name="T37" fmla="*/ 86 h 147"/>
                    <a:gd name="T38" fmla="*/ 65 w 148"/>
                    <a:gd name="T39" fmla="*/ 85 h 147"/>
                    <a:gd name="T40" fmla="*/ 105 w 148"/>
                    <a:gd name="T41" fmla="*/ 45 h 147"/>
                    <a:gd name="T42" fmla="*/ 113 w 148"/>
                    <a:gd name="T43" fmla="*/ 41 h 147"/>
                    <a:gd name="T44" fmla="*/ 122 w 148"/>
                    <a:gd name="T45" fmla="*/ 45 h 147"/>
                    <a:gd name="T46" fmla="*/ 122 w 148"/>
                    <a:gd name="T47" fmla="*/ 61 h 147"/>
                    <a:gd name="T48" fmla="*/ 122 w 148"/>
                    <a:gd name="T49" fmla="*/ 61 h 147"/>
                    <a:gd name="T50" fmla="*/ 122 w 148"/>
                    <a:gd name="T51" fmla="*/ 61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48" h="147">
                      <a:moveTo>
                        <a:pt x="121" y="0"/>
                      </a:move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12" y="0"/>
                        <a:pt x="0" y="12"/>
                        <a:pt x="0" y="27"/>
                      </a:cubicBezTo>
                      <a:cubicBezTo>
                        <a:pt x="0" y="120"/>
                        <a:pt x="0" y="120"/>
                        <a:pt x="0" y="120"/>
                      </a:cubicBezTo>
                      <a:cubicBezTo>
                        <a:pt x="0" y="135"/>
                        <a:pt x="12" y="147"/>
                        <a:pt x="27" y="147"/>
                      </a:cubicBezTo>
                      <a:cubicBezTo>
                        <a:pt x="121" y="147"/>
                        <a:pt x="121" y="147"/>
                        <a:pt x="121" y="147"/>
                      </a:cubicBezTo>
                      <a:cubicBezTo>
                        <a:pt x="136" y="147"/>
                        <a:pt x="148" y="135"/>
                        <a:pt x="148" y="120"/>
                      </a:cubicBezTo>
                      <a:cubicBezTo>
                        <a:pt x="148" y="27"/>
                        <a:pt x="148" y="27"/>
                        <a:pt x="148" y="27"/>
                      </a:cubicBezTo>
                      <a:cubicBezTo>
                        <a:pt x="148" y="12"/>
                        <a:pt x="136" y="0"/>
                        <a:pt x="121" y="0"/>
                      </a:cubicBezTo>
                      <a:close/>
                      <a:moveTo>
                        <a:pt x="122" y="61"/>
                      </a:moveTo>
                      <a:cubicBezTo>
                        <a:pt x="71" y="112"/>
                        <a:pt x="71" y="112"/>
                        <a:pt x="71" y="112"/>
                      </a:cubicBezTo>
                      <a:cubicBezTo>
                        <a:pt x="69" y="114"/>
                        <a:pt x="66" y="115"/>
                        <a:pt x="63" y="115"/>
                      </a:cubicBezTo>
                      <a:cubicBezTo>
                        <a:pt x="60" y="115"/>
                        <a:pt x="57" y="114"/>
                        <a:pt x="55" y="112"/>
                      </a:cubicBezTo>
                      <a:cubicBezTo>
                        <a:pt x="29" y="87"/>
                        <a:pt x="29" y="87"/>
                        <a:pt x="29" y="87"/>
                      </a:cubicBezTo>
                      <a:cubicBezTo>
                        <a:pt x="25" y="82"/>
                        <a:pt x="25" y="75"/>
                        <a:pt x="29" y="70"/>
                      </a:cubicBezTo>
                      <a:cubicBezTo>
                        <a:pt x="32" y="68"/>
                        <a:pt x="35" y="67"/>
                        <a:pt x="38" y="67"/>
                      </a:cubicBezTo>
                      <a:cubicBezTo>
                        <a:pt x="41" y="67"/>
                        <a:pt x="44" y="68"/>
                        <a:pt x="46" y="70"/>
                      </a:cubicBezTo>
                      <a:cubicBezTo>
                        <a:pt x="61" y="85"/>
                        <a:pt x="61" y="85"/>
                        <a:pt x="61" y="85"/>
                      </a:cubicBezTo>
                      <a:cubicBezTo>
                        <a:pt x="61" y="86"/>
                        <a:pt x="62" y="86"/>
                        <a:pt x="63" y="86"/>
                      </a:cubicBezTo>
                      <a:cubicBezTo>
                        <a:pt x="64" y="86"/>
                        <a:pt x="64" y="86"/>
                        <a:pt x="65" y="85"/>
                      </a:cubicBezTo>
                      <a:cubicBezTo>
                        <a:pt x="105" y="45"/>
                        <a:pt x="105" y="45"/>
                        <a:pt x="105" y="45"/>
                      </a:cubicBezTo>
                      <a:cubicBezTo>
                        <a:pt x="108" y="43"/>
                        <a:pt x="110" y="41"/>
                        <a:pt x="113" y="41"/>
                      </a:cubicBezTo>
                      <a:cubicBezTo>
                        <a:pt x="117" y="41"/>
                        <a:pt x="119" y="43"/>
                        <a:pt x="122" y="45"/>
                      </a:cubicBezTo>
                      <a:cubicBezTo>
                        <a:pt x="126" y="49"/>
                        <a:pt x="126" y="57"/>
                        <a:pt x="122" y="61"/>
                      </a:cubicBezTo>
                      <a:close/>
                      <a:moveTo>
                        <a:pt x="122" y="61"/>
                      </a:moveTo>
                      <a:cubicBezTo>
                        <a:pt x="122" y="61"/>
                        <a:pt x="122" y="61"/>
                        <a:pt x="122" y="61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none" lIns="69669" tIns="34834" rIns="69669" bIns="348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/>
                  <a:endParaRPr lang="ko-KR" altLang="en-US" sz="1644">
                    <a:solidFill>
                      <a:srgbClr val="0070C0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endParaRPr>
                </a:p>
              </p:txBody>
            </p:sp>
            <p:sp>
              <p:nvSpPr>
                <p:cNvPr id="117" name="TextBox 116"/>
                <p:cNvSpPr txBox="1"/>
                <p:nvPr/>
              </p:nvSpPr>
              <p:spPr>
                <a:xfrm>
                  <a:off x="11616657" y="2851379"/>
                  <a:ext cx="642348" cy="12426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latinLnBrk="0"/>
                  <a:r>
                    <a:rPr lang="ko-KR" altLang="en-US" sz="991" dirty="0">
                      <a:gradFill>
                        <a:gsLst>
                          <a:gs pos="35246">
                            <a:schemeClr val="bg1"/>
                          </a:gs>
                          <a:gs pos="53000">
                            <a:schemeClr val="bg1"/>
                          </a:gs>
                        </a:gsLst>
                        <a:lin ang="5400000" scaled="1"/>
                      </a:gradFill>
                      <a:latin typeface="Rix고딕 B" panose="02020603020101020101" pitchFamily="18" charset="-127"/>
                      <a:ea typeface="Rix고딕 B" panose="02020603020101020101" pitchFamily="18" charset="-127"/>
                    </a:rPr>
                    <a:t>코드정보 연계</a:t>
                  </a:r>
                </a:p>
              </p:txBody>
            </p:sp>
          </p:grpSp>
          <p:sp>
            <p:nvSpPr>
              <p:cNvPr id="115" name="TextBox 114"/>
              <p:cNvSpPr txBox="1"/>
              <p:nvPr/>
            </p:nvSpPr>
            <p:spPr>
              <a:xfrm>
                <a:off x="8268689" y="4790350"/>
                <a:ext cx="1583595" cy="2250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82290" indent="-82290">
                  <a:lnSpc>
                    <a:spcPts val="1143"/>
                  </a:lnSpc>
                  <a:buSzPct val="80000"/>
                  <a:buFont typeface="Rix고딕 M" panose="02020603020101020101" pitchFamily="18" charset="-127"/>
                  <a:buChar char="-"/>
                </a:pPr>
                <a:r>
                  <a:rPr lang="en-US" altLang="ko-KR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ko-KR" altLang="en-US" sz="838" dirty="0" err="1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비긴급신고업무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연계를 위한 기관코드 </a:t>
                </a:r>
                <a:endParaRPr lang="en-US" altLang="ko-KR" sz="838" dirty="0">
                  <a:gradFill>
                    <a:gsLst>
                      <a:gs pos="33607">
                        <a:schemeClr val="bg1"/>
                      </a:gs>
                      <a:gs pos="65000">
                        <a:schemeClr val="bg1"/>
                      </a:gs>
                    </a:gsLst>
                    <a:lin ang="54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>
                  <a:lnSpc>
                    <a:spcPts val="1143"/>
                  </a:lnSpc>
                  <a:buSzPct val="80000"/>
                </a:pP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업무분류코드 연계</a:t>
                </a:r>
                <a:endParaRPr lang="en-US" altLang="ko-KR" sz="838" dirty="0">
                  <a:gradFill>
                    <a:gsLst>
                      <a:gs pos="33607">
                        <a:schemeClr val="bg1"/>
                      </a:gs>
                      <a:gs pos="65000">
                        <a:schemeClr val="bg1"/>
                      </a:gs>
                    </a:gsLst>
                    <a:lin ang="54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grpSp>
          <p:nvGrpSpPr>
            <p:cNvPr id="118" name="그룹 117"/>
            <p:cNvGrpSpPr/>
            <p:nvPr/>
          </p:nvGrpSpPr>
          <p:grpSpPr>
            <a:xfrm>
              <a:off x="10655226" y="3276312"/>
              <a:ext cx="1893750" cy="468546"/>
              <a:chOff x="8084271" y="2856736"/>
              <a:chExt cx="1775390" cy="439262"/>
            </a:xfrm>
          </p:grpSpPr>
          <p:grpSp>
            <p:nvGrpSpPr>
              <p:cNvPr id="119" name="그룹 118"/>
              <p:cNvGrpSpPr/>
              <p:nvPr/>
            </p:nvGrpSpPr>
            <p:grpSpPr>
              <a:xfrm>
                <a:off x="8084271" y="2856736"/>
                <a:ext cx="1141965" cy="164599"/>
                <a:chOff x="11423125" y="3286018"/>
                <a:chExt cx="1141965" cy="164599"/>
              </a:xfrm>
            </p:grpSpPr>
            <p:sp>
              <p:nvSpPr>
                <p:cNvPr id="121" name="Freeform 5"/>
                <p:cNvSpPr>
                  <a:spLocks noEditPoints="1"/>
                </p:cNvSpPr>
                <p:nvPr/>
              </p:nvSpPr>
              <p:spPr bwMode="auto">
                <a:xfrm>
                  <a:off x="11423125" y="3321473"/>
                  <a:ext cx="131054" cy="129144"/>
                </a:xfrm>
                <a:custGeom>
                  <a:avLst/>
                  <a:gdLst>
                    <a:gd name="T0" fmla="*/ 121 w 148"/>
                    <a:gd name="T1" fmla="*/ 0 h 147"/>
                    <a:gd name="T2" fmla="*/ 27 w 148"/>
                    <a:gd name="T3" fmla="*/ 0 h 147"/>
                    <a:gd name="T4" fmla="*/ 0 w 148"/>
                    <a:gd name="T5" fmla="*/ 27 h 147"/>
                    <a:gd name="T6" fmla="*/ 0 w 148"/>
                    <a:gd name="T7" fmla="*/ 120 h 147"/>
                    <a:gd name="T8" fmla="*/ 27 w 148"/>
                    <a:gd name="T9" fmla="*/ 147 h 147"/>
                    <a:gd name="T10" fmla="*/ 121 w 148"/>
                    <a:gd name="T11" fmla="*/ 147 h 147"/>
                    <a:gd name="T12" fmla="*/ 148 w 148"/>
                    <a:gd name="T13" fmla="*/ 120 h 147"/>
                    <a:gd name="T14" fmla="*/ 148 w 148"/>
                    <a:gd name="T15" fmla="*/ 27 h 147"/>
                    <a:gd name="T16" fmla="*/ 121 w 148"/>
                    <a:gd name="T17" fmla="*/ 0 h 147"/>
                    <a:gd name="T18" fmla="*/ 122 w 148"/>
                    <a:gd name="T19" fmla="*/ 61 h 147"/>
                    <a:gd name="T20" fmla="*/ 71 w 148"/>
                    <a:gd name="T21" fmla="*/ 112 h 147"/>
                    <a:gd name="T22" fmla="*/ 63 w 148"/>
                    <a:gd name="T23" fmla="*/ 115 h 147"/>
                    <a:gd name="T24" fmla="*/ 55 w 148"/>
                    <a:gd name="T25" fmla="*/ 112 h 147"/>
                    <a:gd name="T26" fmla="*/ 29 w 148"/>
                    <a:gd name="T27" fmla="*/ 87 h 147"/>
                    <a:gd name="T28" fmla="*/ 29 w 148"/>
                    <a:gd name="T29" fmla="*/ 70 h 147"/>
                    <a:gd name="T30" fmla="*/ 38 w 148"/>
                    <a:gd name="T31" fmla="*/ 67 h 147"/>
                    <a:gd name="T32" fmla="*/ 46 w 148"/>
                    <a:gd name="T33" fmla="*/ 70 h 147"/>
                    <a:gd name="T34" fmla="*/ 61 w 148"/>
                    <a:gd name="T35" fmla="*/ 85 h 147"/>
                    <a:gd name="T36" fmla="*/ 63 w 148"/>
                    <a:gd name="T37" fmla="*/ 86 h 147"/>
                    <a:gd name="T38" fmla="*/ 65 w 148"/>
                    <a:gd name="T39" fmla="*/ 85 h 147"/>
                    <a:gd name="T40" fmla="*/ 105 w 148"/>
                    <a:gd name="T41" fmla="*/ 45 h 147"/>
                    <a:gd name="T42" fmla="*/ 113 w 148"/>
                    <a:gd name="T43" fmla="*/ 41 h 147"/>
                    <a:gd name="T44" fmla="*/ 122 w 148"/>
                    <a:gd name="T45" fmla="*/ 45 h 147"/>
                    <a:gd name="T46" fmla="*/ 122 w 148"/>
                    <a:gd name="T47" fmla="*/ 61 h 147"/>
                    <a:gd name="T48" fmla="*/ 122 w 148"/>
                    <a:gd name="T49" fmla="*/ 61 h 147"/>
                    <a:gd name="T50" fmla="*/ 122 w 148"/>
                    <a:gd name="T51" fmla="*/ 61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48" h="147">
                      <a:moveTo>
                        <a:pt x="121" y="0"/>
                      </a:move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12" y="0"/>
                        <a:pt x="0" y="12"/>
                        <a:pt x="0" y="27"/>
                      </a:cubicBezTo>
                      <a:cubicBezTo>
                        <a:pt x="0" y="120"/>
                        <a:pt x="0" y="120"/>
                        <a:pt x="0" y="120"/>
                      </a:cubicBezTo>
                      <a:cubicBezTo>
                        <a:pt x="0" y="135"/>
                        <a:pt x="12" y="147"/>
                        <a:pt x="27" y="147"/>
                      </a:cubicBezTo>
                      <a:cubicBezTo>
                        <a:pt x="121" y="147"/>
                        <a:pt x="121" y="147"/>
                        <a:pt x="121" y="147"/>
                      </a:cubicBezTo>
                      <a:cubicBezTo>
                        <a:pt x="136" y="147"/>
                        <a:pt x="148" y="135"/>
                        <a:pt x="148" y="120"/>
                      </a:cubicBezTo>
                      <a:cubicBezTo>
                        <a:pt x="148" y="27"/>
                        <a:pt x="148" y="27"/>
                        <a:pt x="148" y="27"/>
                      </a:cubicBezTo>
                      <a:cubicBezTo>
                        <a:pt x="148" y="12"/>
                        <a:pt x="136" y="0"/>
                        <a:pt x="121" y="0"/>
                      </a:cubicBezTo>
                      <a:close/>
                      <a:moveTo>
                        <a:pt x="122" y="61"/>
                      </a:moveTo>
                      <a:cubicBezTo>
                        <a:pt x="71" y="112"/>
                        <a:pt x="71" y="112"/>
                        <a:pt x="71" y="112"/>
                      </a:cubicBezTo>
                      <a:cubicBezTo>
                        <a:pt x="69" y="114"/>
                        <a:pt x="66" y="115"/>
                        <a:pt x="63" y="115"/>
                      </a:cubicBezTo>
                      <a:cubicBezTo>
                        <a:pt x="60" y="115"/>
                        <a:pt x="57" y="114"/>
                        <a:pt x="55" y="112"/>
                      </a:cubicBezTo>
                      <a:cubicBezTo>
                        <a:pt x="29" y="87"/>
                        <a:pt x="29" y="87"/>
                        <a:pt x="29" y="87"/>
                      </a:cubicBezTo>
                      <a:cubicBezTo>
                        <a:pt x="25" y="82"/>
                        <a:pt x="25" y="75"/>
                        <a:pt x="29" y="70"/>
                      </a:cubicBezTo>
                      <a:cubicBezTo>
                        <a:pt x="32" y="68"/>
                        <a:pt x="35" y="67"/>
                        <a:pt x="38" y="67"/>
                      </a:cubicBezTo>
                      <a:cubicBezTo>
                        <a:pt x="41" y="67"/>
                        <a:pt x="44" y="68"/>
                        <a:pt x="46" y="70"/>
                      </a:cubicBezTo>
                      <a:cubicBezTo>
                        <a:pt x="61" y="85"/>
                        <a:pt x="61" y="85"/>
                        <a:pt x="61" y="85"/>
                      </a:cubicBezTo>
                      <a:cubicBezTo>
                        <a:pt x="61" y="86"/>
                        <a:pt x="62" y="86"/>
                        <a:pt x="63" y="86"/>
                      </a:cubicBezTo>
                      <a:cubicBezTo>
                        <a:pt x="64" y="86"/>
                        <a:pt x="64" y="86"/>
                        <a:pt x="65" y="85"/>
                      </a:cubicBezTo>
                      <a:cubicBezTo>
                        <a:pt x="105" y="45"/>
                        <a:pt x="105" y="45"/>
                        <a:pt x="105" y="45"/>
                      </a:cubicBezTo>
                      <a:cubicBezTo>
                        <a:pt x="108" y="43"/>
                        <a:pt x="110" y="41"/>
                        <a:pt x="113" y="41"/>
                      </a:cubicBezTo>
                      <a:cubicBezTo>
                        <a:pt x="117" y="41"/>
                        <a:pt x="119" y="43"/>
                        <a:pt x="122" y="45"/>
                      </a:cubicBezTo>
                      <a:cubicBezTo>
                        <a:pt x="126" y="49"/>
                        <a:pt x="126" y="57"/>
                        <a:pt x="122" y="61"/>
                      </a:cubicBezTo>
                      <a:close/>
                      <a:moveTo>
                        <a:pt x="122" y="61"/>
                      </a:moveTo>
                      <a:cubicBezTo>
                        <a:pt x="122" y="61"/>
                        <a:pt x="122" y="61"/>
                        <a:pt x="122" y="61"/>
                      </a:cubicBezTo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none" lIns="69669" tIns="34834" rIns="69669" bIns="34834" numCol="1" anchor="t" anchorCtr="0" compatLnSpc="1">
                  <a:prstTxWarp prst="textNoShape">
                    <a:avLst/>
                  </a:prstTxWarp>
                </a:bodyPr>
                <a:lstStyle/>
                <a:p>
                  <a:pPr latinLnBrk="0"/>
                  <a:endParaRPr lang="ko-KR" altLang="en-US" sz="1644">
                    <a:solidFill>
                      <a:srgbClr val="0070C0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endParaRPr>
                </a:p>
              </p:txBody>
            </p:sp>
            <p:sp>
              <p:nvSpPr>
                <p:cNvPr id="122" name="TextBox 121"/>
                <p:cNvSpPr txBox="1"/>
                <p:nvPr/>
              </p:nvSpPr>
              <p:spPr>
                <a:xfrm>
                  <a:off x="11616657" y="3286018"/>
                  <a:ext cx="948433" cy="12426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 latinLnBrk="0"/>
                  <a:r>
                    <a:rPr lang="ko-KR" altLang="en-US" sz="991" dirty="0" err="1">
                      <a:gradFill>
                        <a:gsLst>
                          <a:gs pos="35246">
                            <a:schemeClr val="bg1"/>
                          </a:gs>
                          <a:gs pos="53000">
                            <a:schemeClr val="bg1"/>
                          </a:gs>
                        </a:gsLst>
                        <a:lin ang="5400000" scaled="1"/>
                      </a:gradFill>
                      <a:latin typeface="Rix고딕 B" panose="02020603020101020101" pitchFamily="18" charset="-127"/>
                      <a:ea typeface="Rix고딕 B" panose="02020603020101020101" pitchFamily="18" charset="-127"/>
                    </a:rPr>
                    <a:t>비긴급신고</a:t>
                  </a:r>
                  <a:r>
                    <a:rPr lang="ko-KR" altLang="en-US" sz="991" dirty="0">
                      <a:gradFill>
                        <a:gsLst>
                          <a:gs pos="35246">
                            <a:schemeClr val="bg1"/>
                          </a:gs>
                          <a:gs pos="53000">
                            <a:schemeClr val="bg1"/>
                          </a:gs>
                        </a:gsLst>
                        <a:lin ang="5400000" scaled="1"/>
                      </a:gradFill>
                      <a:latin typeface="Rix고딕 B" panose="02020603020101020101" pitchFamily="18" charset="-127"/>
                      <a:ea typeface="Rix고딕 B" panose="02020603020101020101" pitchFamily="18" charset="-127"/>
                    </a:rPr>
                    <a:t> 신고연계</a:t>
                  </a:r>
                </a:p>
              </p:txBody>
            </p:sp>
          </p:grpSp>
          <p:sp>
            <p:nvSpPr>
              <p:cNvPr id="120" name="TextBox 119"/>
              <p:cNvSpPr txBox="1"/>
              <p:nvPr/>
            </p:nvSpPr>
            <p:spPr>
              <a:xfrm>
                <a:off x="8260257" y="3085828"/>
                <a:ext cx="1599404" cy="2101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82290" indent="-82290">
                  <a:buSzPct val="80000"/>
                  <a:buFont typeface="Rix고딕 M" panose="02020603020101020101" pitchFamily="18" charset="-127"/>
                  <a:buChar char="-"/>
                </a:pPr>
                <a:r>
                  <a:rPr lang="ko-KR" altLang="en-US" sz="838" dirty="0" err="1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비긴급신고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상담정보 </a:t>
                </a:r>
                <a:r>
                  <a:rPr lang="ko-KR" altLang="en-US" sz="838" dirty="0" err="1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정부콜센터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(110)</a:t>
                </a:r>
              </a:p>
              <a:p>
                <a:pPr latinLnBrk="0">
                  <a:buSzPct val="80000"/>
                </a:pP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과 </a:t>
                </a:r>
                <a:r>
                  <a:rPr lang="ko-KR" altLang="en-US" sz="838" dirty="0" err="1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비긴급기관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(123,182) </a:t>
                </a:r>
                <a:r>
                  <a:rPr lang="ko-KR" altLang="en-US" sz="838" dirty="0">
                    <a:gradFill>
                      <a:gsLst>
                        <a:gs pos="33607">
                          <a:schemeClr val="bg1"/>
                        </a:gs>
                        <a:gs pos="65000">
                          <a:schemeClr val="bg1"/>
                        </a:gs>
                      </a:gsLst>
                      <a:lin ang="5400000" scaled="1"/>
                    </a:gra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간의 연계</a:t>
                </a:r>
                <a:endParaRPr lang="en-US" altLang="ko-KR" sz="838" dirty="0">
                  <a:gradFill>
                    <a:gsLst>
                      <a:gs pos="33607">
                        <a:schemeClr val="bg1"/>
                      </a:gs>
                      <a:gs pos="65000">
                        <a:schemeClr val="bg1"/>
                      </a:gs>
                    </a:gsLst>
                    <a:lin ang="5400000" scaled="1"/>
                  </a:gra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409813E7-6F7D-2914-E957-61A279209CD9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  <p:sp>
        <p:nvSpPr>
          <p:cNvPr id="125" name="TextBox 124">
            <a:hlinkClick r:id="" action="ppaction://noaction"/>
            <a:extLst>
              <a:ext uri="{FF2B5EF4-FFF2-40B4-BE49-F238E27FC236}">
                <a16:creationId xmlns:a16="http://schemas.microsoft.com/office/drawing/2014/main" id="{D9E60398-35C5-56DA-99BB-64717095C6E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6204B81-8B73-017F-160C-783271D82778}"/>
              </a:ext>
            </a:extLst>
          </p:cNvPr>
          <p:cNvSpPr txBox="1"/>
          <p:nvPr/>
        </p:nvSpPr>
        <p:spPr>
          <a:xfrm>
            <a:off x="335359" y="467380"/>
            <a:ext cx="5526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정부콜센터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(110) =&gt;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비긴급기관</a:t>
            </a:r>
            <a:r>
              <a:rPr lang="en-US" altLang="ko-KR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(123,182)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연계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20761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69220C4D-1BB8-E70C-7BD1-C30526EE81AB}"/>
              </a:ext>
            </a:extLst>
          </p:cNvPr>
          <p:cNvSpPr/>
          <p:nvPr/>
        </p:nvSpPr>
        <p:spPr>
          <a:xfrm>
            <a:off x="2218720" y="1287371"/>
            <a:ext cx="4304882" cy="1062087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 err="1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민간클라우드</a:t>
            </a:r>
            <a:endParaRPr lang="ko-KR" altLang="en-US" sz="10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3" name="AutoShape 35">
            <a:extLst>
              <a:ext uri="{FF2B5EF4-FFF2-40B4-BE49-F238E27FC236}">
                <a16:creationId xmlns:a16="http://schemas.microsoft.com/office/drawing/2014/main" id="{E91CFAD2-626B-4FE1-F343-37270804E7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60948" y="1576153"/>
            <a:ext cx="636365" cy="350739"/>
          </a:xfrm>
          <a:prstGeom prst="roundRect">
            <a:avLst>
              <a:gd name="adj" fmla="val 7602"/>
            </a:avLst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IP-PBX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99B7F59E-09D6-1C18-C10D-9473FA43CF70}"/>
              </a:ext>
            </a:extLst>
          </p:cNvPr>
          <p:cNvCxnSpPr>
            <a:cxnSpLocks/>
            <a:stCxn id="7" idx="2"/>
            <a:endCxn id="3" idx="3"/>
          </p:cNvCxnSpPr>
          <p:nvPr/>
        </p:nvCxnSpPr>
        <p:spPr>
          <a:xfrm flipH="1">
            <a:off x="4897313" y="1538157"/>
            <a:ext cx="534847" cy="213366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" name="타원 6">
            <a:extLst>
              <a:ext uri="{FF2B5EF4-FFF2-40B4-BE49-F238E27FC236}">
                <a16:creationId xmlns:a16="http://schemas.microsoft.com/office/drawing/2014/main" id="{4A1B16AA-6709-5D6F-CA3A-FBD6642A0A00}"/>
              </a:ext>
            </a:extLst>
          </p:cNvPr>
          <p:cNvSpPr/>
          <p:nvPr/>
        </p:nvSpPr>
        <p:spPr bwMode="auto">
          <a:xfrm>
            <a:off x="5432160" y="1341892"/>
            <a:ext cx="387318" cy="392530"/>
          </a:xfrm>
          <a:prstGeom prst="ellipse">
            <a:avLst/>
          </a:prstGeom>
          <a:solidFill>
            <a:srgbClr val="E6E0EC"/>
          </a:solidFill>
          <a:ln w="6350" algn="ctr">
            <a:solidFill>
              <a:srgbClr val="B8A7C9"/>
            </a:solidFill>
            <a:miter lim="800000"/>
            <a:headEnd/>
            <a:tailEnd/>
          </a:ln>
          <a:effectLst/>
        </p:spPr>
        <p:txBody>
          <a:bodyPr vert="horz" lIns="0" tIns="0" rIns="0" bIns="0" anchor="ctr" anchorCtr="0"/>
          <a:lstStyle/>
          <a:p>
            <a:pPr algn="ctr"/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SBC</a:t>
            </a:r>
          </a:p>
          <a:p>
            <a:pPr algn="ctr"/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#1(A)</a:t>
            </a:r>
            <a:endParaRPr lang="ko-KR" altLang="en-US" sz="8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667EF05A-43DA-132A-C871-49870E2C7966}"/>
              </a:ext>
            </a:extLst>
          </p:cNvPr>
          <p:cNvSpPr/>
          <p:nvPr/>
        </p:nvSpPr>
        <p:spPr bwMode="auto">
          <a:xfrm>
            <a:off x="5432160" y="1807682"/>
            <a:ext cx="387318" cy="392530"/>
          </a:xfrm>
          <a:prstGeom prst="ellipse">
            <a:avLst/>
          </a:prstGeom>
          <a:solidFill>
            <a:srgbClr val="E6E0EC"/>
          </a:solidFill>
          <a:ln w="6350" algn="ctr">
            <a:solidFill>
              <a:srgbClr val="B8A7C9"/>
            </a:solidFill>
            <a:miter lim="800000"/>
            <a:headEnd/>
            <a:tailEnd/>
          </a:ln>
          <a:effectLst/>
        </p:spPr>
        <p:txBody>
          <a:bodyPr vert="horz" lIns="0" tIns="0" rIns="0" bIns="0" anchor="ctr" anchorCtr="0"/>
          <a:lstStyle/>
          <a:p>
            <a:pPr algn="ctr"/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SBC</a:t>
            </a:r>
          </a:p>
          <a:p>
            <a:pPr algn="ctr"/>
            <a:r>
              <a:rPr lang="en-US" altLang="ko-KR" sz="8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#2(S)</a:t>
            </a:r>
            <a:endParaRPr lang="ko-KR" altLang="en-US" sz="80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19BB57AE-C8C1-D15C-4CB3-A090D5F148EE}"/>
              </a:ext>
            </a:extLst>
          </p:cNvPr>
          <p:cNvCxnSpPr>
            <a:cxnSpLocks/>
            <a:stCxn id="8" idx="2"/>
            <a:endCxn id="3" idx="3"/>
          </p:cNvCxnSpPr>
          <p:nvPr/>
        </p:nvCxnSpPr>
        <p:spPr>
          <a:xfrm flipH="1" flipV="1">
            <a:off x="4897313" y="1751523"/>
            <a:ext cx="534847" cy="252424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8A6411FB-4F3B-D793-A757-D9CEAB208992}"/>
              </a:ext>
            </a:extLst>
          </p:cNvPr>
          <p:cNvSpPr/>
          <p:nvPr/>
        </p:nvSpPr>
        <p:spPr>
          <a:xfrm>
            <a:off x="2218720" y="2720102"/>
            <a:ext cx="4304882" cy="4093274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과천</a:t>
            </a: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79F483D3-7364-199E-EEBF-DB30971213F4}"/>
              </a:ext>
            </a:extLst>
          </p:cNvPr>
          <p:cNvSpPr/>
          <p:nvPr/>
        </p:nvSpPr>
        <p:spPr bwMode="auto">
          <a:xfrm>
            <a:off x="3474760" y="4192514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25" name="AutoShape 35">
            <a:extLst>
              <a:ext uri="{FF2B5EF4-FFF2-40B4-BE49-F238E27FC236}">
                <a16:creationId xmlns:a16="http://schemas.microsoft.com/office/drawing/2014/main" id="{8504A346-497A-1BFF-6062-5DBDC77D82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3040" y="5972836"/>
            <a:ext cx="636365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행안부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FF000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PBX(3)</a:t>
            </a:r>
          </a:p>
        </p:txBody>
      </p:sp>
      <p:sp>
        <p:nvSpPr>
          <p:cNvPr id="26" name="AutoShape 35">
            <a:extLst>
              <a:ext uri="{FF2B5EF4-FFF2-40B4-BE49-F238E27FC236}">
                <a16:creationId xmlns:a16="http://schemas.microsoft.com/office/drawing/2014/main" id="{ED46BABE-5BDE-F9A8-CA8A-9D09A7D220D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3040" y="6434062"/>
            <a:ext cx="636365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C</a:t>
            </a:r>
            <a:r>
              <a:rPr lang="ko-KR" altLang="en-US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그룹 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FF0000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다보</a:t>
            </a: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FF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GW(2)</a:t>
            </a:r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7CF521AF-B0A3-7997-60A3-CBC2788C02CB}"/>
              </a:ext>
            </a:extLst>
          </p:cNvPr>
          <p:cNvCxnSpPr>
            <a:cxnSpLocks/>
            <a:stCxn id="25" idx="3"/>
            <a:endCxn id="234" idx="2"/>
          </p:cNvCxnSpPr>
          <p:nvPr/>
        </p:nvCxnSpPr>
        <p:spPr>
          <a:xfrm flipV="1">
            <a:off x="2989405" y="5039265"/>
            <a:ext cx="486061" cy="1108941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8" name="직선 연결선 27">
            <a:extLst>
              <a:ext uri="{FF2B5EF4-FFF2-40B4-BE49-F238E27FC236}">
                <a16:creationId xmlns:a16="http://schemas.microsoft.com/office/drawing/2014/main" id="{B442F4E9-316D-7284-FE7E-0CE801E4D011}"/>
              </a:ext>
            </a:extLst>
          </p:cNvPr>
          <p:cNvCxnSpPr>
            <a:cxnSpLocks/>
            <a:stCxn id="99" idx="3"/>
            <a:endCxn id="234" idx="2"/>
          </p:cNvCxnSpPr>
          <p:nvPr/>
        </p:nvCxnSpPr>
        <p:spPr>
          <a:xfrm flipV="1">
            <a:off x="2991619" y="5039265"/>
            <a:ext cx="483847" cy="131937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30" name="직선 연결선 156">
            <a:extLst>
              <a:ext uri="{FF2B5EF4-FFF2-40B4-BE49-F238E27FC236}">
                <a16:creationId xmlns:a16="http://schemas.microsoft.com/office/drawing/2014/main" id="{C66B4E4C-4B4F-C5D3-EC7E-3463492D336C}"/>
              </a:ext>
            </a:extLst>
          </p:cNvPr>
          <p:cNvCxnSpPr>
            <a:cxnSpLocks/>
            <a:stCxn id="24" idx="6"/>
            <a:endCxn id="3" idx="2"/>
          </p:cNvCxnSpPr>
          <p:nvPr/>
        </p:nvCxnSpPr>
        <p:spPr>
          <a:xfrm flipV="1">
            <a:off x="3826867" y="1926892"/>
            <a:ext cx="752264" cy="2442279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853CCF0-DD0E-9674-0BBE-C5ED1CF1463C}"/>
              </a:ext>
            </a:extLst>
          </p:cNvPr>
          <p:cNvSpPr/>
          <p:nvPr/>
        </p:nvSpPr>
        <p:spPr>
          <a:xfrm>
            <a:off x="261177" y="1280289"/>
            <a:ext cx="1476247" cy="71370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국토교통부</a:t>
            </a:r>
            <a:r>
              <a:rPr lang="en-US" altLang="ko-KR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대전</a:t>
            </a:r>
            <a:r>
              <a:rPr lang="en-US" altLang="ko-KR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  <a:endParaRPr lang="ko-KR" altLang="en-US" sz="10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F26C6B87-9ED4-EC95-4BE2-CE8D34CBD82D}"/>
              </a:ext>
            </a:extLst>
          </p:cNvPr>
          <p:cNvSpPr/>
          <p:nvPr/>
        </p:nvSpPr>
        <p:spPr bwMode="auto">
          <a:xfrm>
            <a:off x="1319292" y="1543447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</p:txBody>
      </p:sp>
      <p:sp>
        <p:nvSpPr>
          <p:cNvPr id="33" name="AutoShape 35">
            <a:extLst>
              <a:ext uri="{FF2B5EF4-FFF2-40B4-BE49-F238E27FC236}">
                <a16:creationId xmlns:a16="http://schemas.microsoft.com/office/drawing/2014/main" id="{7330E112-FE3F-F5C3-834C-6D7D2ECE7BC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1343" y="1544733"/>
            <a:ext cx="434646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기관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</a:t>
            </a: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13C08C6D-9E49-19F6-9E4E-238CEB98AD41}"/>
              </a:ext>
            </a:extLst>
          </p:cNvPr>
          <p:cNvCxnSpPr>
            <a:cxnSpLocks/>
            <a:stCxn id="32" idx="2"/>
            <a:endCxn id="33" idx="3"/>
          </p:cNvCxnSpPr>
          <p:nvPr/>
        </p:nvCxnSpPr>
        <p:spPr>
          <a:xfrm flipH="1" flipV="1">
            <a:off x="845989" y="1720103"/>
            <a:ext cx="473303" cy="1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35" name="Rectangle 218">
            <a:extLst>
              <a:ext uri="{FF2B5EF4-FFF2-40B4-BE49-F238E27FC236}">
                <a16:creationId xmlns:a16="http://schemas.microsoft.com/office/drawing/2014/main" id="{62E62540-DB47-9EA0-A501-9DEDED22B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269" y="1772829"/>
            <a:ext cx="202188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latinLnBrk="0">
              <a:spcAft>
                <a:spcPts val="200"/>
              </a:spcAft>
              <a:buClr>
                <a:srgbClr val="292929"/>
              </a:buClr>
            </a:pPr>
            <a:r>
              <a:rPr lang="en-US" altLang="ko-KR" sz="900" i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E1</a:t>
            </a: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BF175AAB-8294-4FC3-489A-80374F187006}"/>
              </a:ext>
            </a:extLst>
          </p:cNvPr>
          <p:cNvSpPr/>
          <p:nvPr/>
        </p:nvSpPr>
        <p:spPr>
          <a:xfrm>
            <a:off x="261969" y="2104585"/>
            <a:ext cx="1476247" cy="1055163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농촌진흥청</a:t>
            </a: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6BB6AA1E-EC21-73D4-306D-26EDDDD0044B}"/>
              </a:ext>
            </a:extLst>
          </p:cNvPr>
          <p:cNvSpPr/>
          <p:nvPr/>
        </p:nvSpPr>
        <p:spPr bwMode="auto">
          <a:xfrm>
            <a:off x="1320084" y="2367743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</p:txBody>
      </p:sp>
      <p:sp>
        <p:nvSpPr>
          <p:cNvPr id="38" name="AutoShape 35">
            <a:extLst>
              <a:ext uri="{FF2B5EF4-FFF2-40B4-BE49-F238E27FC236}">
                <a16:creationId xmlns:a16="http://schemas.microsoft.com/office/drawing/2014/main" id="{AEF3B3CA-990B-66E1-9F05-65D600C27F0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2135" y="2369029"/>
            <a:ext cx="434646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기관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</a:t>
            </a:r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A2CBEC30-D1B4-3173-7ECA-663D97AB5D6A}"/>
              </a:ext>
            </a:extLst>
          </p:cNvPr>
          <p:cNvCxnSpPr>
            <a:cxnSpLocks/>
            <a:stCxn id="37" idx="2"/>
            <a:endCxn id="38" idx="3"/>
          </p:cNvCxnSpPr>
          <p:nvPr/>
        </p:nvCxnSpPr>
        <p:spPr>
          <a:xfrm flipH="1" flipV="1">
            <a:off x="846781" y="2544399"/>
            <a:ext cx="473303" cy="1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40" name="Rectangle 218">
            <a:extLst>
              <a:ext uri="{FF2B5EF4-FFF2-40B4-BE49-F238E27FC236}">
                <a16:creationId xmlns:a16="http://schemas.microsoft.com/office/drawing/2014/main" id="{BFF1F8BE-4B86-7306-0619-FC6DD6FEE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432" y="2404370"/>
            <a:ext cx="202188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latinLnBrk="0">
              <a:spcAft>
                <a:spcPts val="200"/>
              </a:spcAft>
              <a:buClr>
                <a:srgbClr val="292929"/>
              </a:buClr>
            </a:pPr>
            <a:r>
              <a:rPr lang="en-US" altLang="ko-KR" sz="900" i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E1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7FFBC9D5-7BB9-BF48-B567-BED5A30AC1CD}"/>
              </a:ext>
            </a:extLst>
          </p:cNvPr>
          <p:cNvSpPr/>
          <p:nvPr/>
        </p:nvSpPr>
        <p:spPr>
          <a:xfrm>
            <a:off x="257825" y="3267871"/>
            <a:ext cx="1476247" cy="713701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환경부</a:t>
            </a: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F46FEADB-A9F1-2837-BC45-ED56D9706F2C}"/>
              </a:ext>
            </a:extLst>
          </p:cNvPr>
          <p:cNvSpPr/>
          <p:nvPr/>
        </p:nvSpPr>
        <p:spPr bwMode="auto">
          <a:xfrm>
            <a:off x="1315940" y="3521504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</p:txBody>
      </p:sp>
      <p:sp>
        <p:nvSpPr>
          <p:cNvPr id="43" name="AutoShape 35">
            <a:extLst>
              <a:ext uri="{FF2B5EF4-FFF2-40B4-BE49-F238E27FC236}">
                <a16:creationId xmlns:a16="http://schemas.microsoft.com/office/drawing/2014/main" id="{6495F99C-0744-1F45-515C-907CF587F5F3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7991" y="3522790"/>
            <a:ext cx="434646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환경부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</a:t>
            </a:r>
          </a:p>
        </p:txBody>
      </p:sp>
      <p:cxnSp>
        <p:nvCxnSpPr>
          <p:cNvPr id="44" name="직선 연결선 43">
            <a:extLst>
              <a:ext uri="{FF2B5EF4-FFF2-40B4-BE49-F238E27FC236}">
                <a16:creationId xmlns:a16="http://schemas.microsoft.com/office/drawing/2014/main" id="{B5644BCF-6068-45EB-381B-4C2CBFAF80D9}"/>
              </a:ext>
            </a:extLst>
          </p:cNvPr>
          <p:cNvCxnSpPr>
            <a:cxnSpLocks/>
            <a:stCxn id="42" idx="2"/>
            <a:endCxn id="43" idx="3"/>
          </p:cNvCxnSpPr>
          <p:nvPr/>
        </p:nvCxnSpPr>
        <p:spPr>
          <a:xfrm flipH="1" flipV="1">
            <a:off x="842637" y="3698160"/>
            <a:ext cx="473303" cy="1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45" name="Rectangle 218">
            <a:extLst>
              <a:ext uri="{FF2B5EF4-FFF2-40B4-BE49-F238E27FC236}">
                <a16:creationId xmlns:a16="http://schemas.microsoft.com/office/drawing/2014/main" id="{D7B46B7D-0272-0A16-045E-E9C3D5DB7D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917" y="3750886"/>
            <a:ext cx="202188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latinLnBrk="0">
              <a:spcAft>
                <a:spcPts val="200"/>
              </a:spcAft>
              <a:buClr>
                <a:srgbClr val="292929"/>
              </a:buClr>
            </a:pPr>
            <a:r>
              <a:rPr lang="en-US" altLang="ko-KR" sz="900" i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E1</a:t>
            </a:r>
          </a:p>
        </p:txBody>
      </p:sp>
      <p:cxnSp>
        <p:nvCxnSpPr>
          <p:cNvPr id="46" name="직선 연결선 45">
            <a:extLst>
              <a:ext uri="{FF2B5EF4-FFF2-40B4-BE49-F238E27FC236}">
                <a16:creationId xmlns:a16="http://schemas.microsoft.com/office/drawing/2014/main" id="{B48C1F4F-6CD4-1043-1CA9-0A20C65C2286}"/>
              </a:ext>
            </a:extLst>
          </p:cNvPr>
          <p:cNvCxnSpPr>
            <a:cxnSpLocks/>
            <a:stCxn id="37" idx="6"/>
            <a:endCxn id="3" idx="1"/>
          </p:cNvCxnSpPr>
          <p:nvPr/>
        </p:nvCxnSpPr>
        <p:spPr>
          <a:xfrm flipV="1">
            <a:off x="1672191" y="1751523"/>
            <a:ext cx="2588757" cy="792877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F9248759-1F34-D40F-70E6-D9BF68539338}"/>
              </a:ext>
            </a:extLst>
          </p:cNvPr>
          <p:cNvCxnSpPr>
            <a:cxnSpLocks/>
            <a:stCxn id="32" idx="6"/>
            <a:endCxn id="3" idx="1"/>
          </p:cNvCxnSpPr>
          <p:nvPr/>
        </p:nvCxnSpPr>
        <p:spPr>
          <a:xfrm>
            <a:off x="1671399" y="1720104"/>
            <a:ext cx="2589549" cy="3141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3D38AB6F-0716-92AC-A267-CA0A04C999B4}"/>
              </a:ext>
            </a:extLst>
          </p:cNvPr>
          <p:cNvCxnSpPr>
            <a:cxnSpLocks/>
            <a:stCxn id="42" idx="6"/>
            <a:endCxn id="3" idx="1"/>
          </p:cNvCxnSpPr>
          <p:nvPr/>
        </p:nvCxnSpPr>
        <p:spPr>
          <a:xfrm flipV="1">
            <a:off x="1668047" y="1751523"/>
            <a:ext cx="2592901" cy="1946638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49" name="타원 48">
            <a:extLst>
              <a:ext uri="{FF2B5EF4-FFF2-40B4-BE49-F238E27FC236}">
                <a16:creationId xmlns:a16="http://schemas.microsoft.com/office/drawing/2014/main" id="{9F634556-4F60-F998-477F-76866EF8E3EF}"/>
              </a:ext>
            </a:extLst>
          </p:cNvPr>
          <p:cNvSpPr/>
          <p:nvPr/>
        </p:nvSpPr>
        <p:spPr bwMode="auto">
          <a:xfrm>
            <a:off x="3478277" y="5562990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50" name="직선 연결선 49">
            <a:extLst>
              <a:ext uri="{FF2B5EF4-FFF2-40B4-BE49-F238E27FC236}">
                <a16:creationId xmlns:a16="http://schemas.microsoft.com/office/drawing/2014/main" id="{2E8E881C-2442-E53F-5785-ADE42B28A16D}"/>
              </a:ext>
            </a:extLst>
          </p:cNvPr>
          <p:cNvCxnSpPr>
            <a:cxnSpLocks/>
            <a:stCxn id="25" idx="3"/>
            <a:endCxn id="49" idx="2"/>
          </p:cNvCxnSpPr>
          <p:nvPr/>
        </p:nvCxnSpPr>
        <p:spPr>
          <a:xfrm flipV="1">
            <a:off x="2989405" y="5739647"/>
            <a:ext cx="488872" cy="40855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31161498-24B4-9056-CA9C-DCA382B794AA}"/>
              </a:ext>
            </a:extLst>
          </p:cNvPr>
          <p:cNvCxnSpPr>
            <a:cxnSpLocks/>
            <a:stCxn id="26" idx="3"/>
            <a:endCxn id="49" idx="2"/>
          </p:cNvCxnSpPr>
          <p:nvPr/>
        </p:nvCxnSpPr>
        <p:spPr>
          <a:xfrm flipV="1">
            <a:off x="2989405" y="5739647"/>
            <a:ext cx="488872" cy="869785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52" name="직선 연결선 156">
            <a:extLst>
              <a:ext uri="{FF2B5EF4-FFF2-40B4-BE49-F238E27FC236}">
                <a16:creationId xmlns:a16="http://schemas.microsoft.com/office/drawing/2014/main" id="{08BB7220-8ED3-46C9-DC58-DFA7F4A6461A}"/>
              </a:ext>
            </a:extLst>
          </p:cNvPr>
          <p:cNvCxnSpPr>
            <a:cxnSpLocks/>
            <a:stCxn id="49" idx="6"/>
            <a:endCxn id="3" idx="2"/>
          </p:cNvCxnSpPr>
          <p:nvPr/>
        </p:nvCxnSpPr>
        <p:spPr>
          <a:xfrm flipV="1">
            <a:off x="3830384" y="1926892"/>
            <a:ext cx="748747" cy="3812755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296E7AC0-B9CC-42A6-AA2C-A6B743C29CD6}"/>
              </a:ext>
            </a:extLst>
          </p:cNvPr>
          <p:cNvSpPr/>
          <p:nvPr/>
        </p:nvSpPr>
        <p:spPr>
          <a:xfrm>
            <a:off x="258789" y="4194266"/>
            <a:ext cx="1476247" cy="58322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기상청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49FD781F-4B5C-6593-DBD3-047070B88A07}"/>
              </a:ext>
            </a:extLst>
          </p:cNvPr>
          <p:cNvSpPr/>
          <p:nvPr/>
        </p:nvSpPr>
        <p:spPr>
          <a:xfrm>
            <a:off x="258789" y="4914184"/>
            <a:ext cx="1476247" cy="58322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농림축산검역본부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19AB77FA-370D-AD23-9772-6C10889AC747}"/>
              </a:ext>
            </a:extLst>
          </p:cNvPr>
          <p:cNvSpPr/>
          <p:nvPr/>
        </p:nvSpPr>
        <p:spPr>
          <a:xfrm>
            <a:off x="258789" y="5736098"/>
            <a:ext cx="1476247" cy="58322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R="0" lvl="0" indent="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문화재청</a:t>
            </a:r>
            <a:endParaRPr lang="ko-KR" altLang="en-US" sz="10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5795E5EA-ED42-F5F5-1F14-E95BB2F039E3}"/>
              </a:ext>
            </a:extLst>
          </p:cNvPr>
          <p:cNvSpPr/>
          <p:nvPr/>
        </p:nvSpPr>
        <p:spPr bwMode="auto">
          <a:xfrm>
            <a:off x="5449766" y="2873546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59" name="타원 58">
            <a:extLst>
              <a:ext uri="{FF2B5EF4-FFF2-40B4-BE49-F238E27FC236}">
                <a16:creationId xmlns:a16="http://schemas.microsoft.com/office/drawing/2014/main" id="{1AF39A80-BA05-AC15-595A-88B7C636B03C}"/>
              </a:ext>
            </a:extLst>
          </p:cNvPr>
          <p:cNvSpPr/>
          <p:nvPr/>
        </p:nvSpPr>
        <p:spPr bwMode="auto">
          <a:xfrm>
            <a:off x="5449766" y="3319168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sp>
        <p:nvSpPr>
          <p:cNvPr id="61" name="타원 60">
            <a:extLst>
              <a:ext uri="{FF2B5EF4-FFF2-40B4-BE49-F238E27FC236}">
                <a16:creationId xmlns:a16="http://schemas.microsoft.com/office/drawing/2014/main" id="{4CB06F7C-3FAE-95CF-5950-7118086692E7}"/>
              </a:ext>
            </a:extLst>
          </p:cNvPr>
          <p:cNvSpPr/>
          <p:nvPr/>
        </p:nvSpPr>
        <p:spPr bwMode="auto">
          <a:xfrm>
            <a:off x="5449766" y="3840991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62" name="직선 연결선 156">
            <a:extLst>
              <a:ext uri="{FF2B5EF4-FFF2-40B4-BE49-F238E27FC236}">
                <a16:creationId xmlns:a16="http://schemas.microsoft.com/office/drawing/2014/main" id="{BE521FEA-E8AF-698F-4076-F35231CAE11C}"/>
              </a:ext>
            </a:extLst>
          </p:cNvPr>
          <p:cNvCxnSpPr>
            <a:cxnSpLocks/>
            <a:stCxn id="57" idx="2"/>
            <a:endCxn id="3" idx="2"/>
          </p:cNvCxnSpPr>
          <p:nvPr/>
        </p:nvCxnSpPr>
        <p:spPr>
          <a:xfrm rot="10800000">
            <a:off x="4579132" y="1926893"/>
            <a:ext cx="870635" cy="1123311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4" name="직선 연결선 156">
            <a:extLst>
              <a:ext uri="{FF2B5EF4-FFF2-40B4-BE49-F238E27FC236}">
                <a16:creationId xmlns:a16="http://schemas.microsoft.com/office/drawing/2014/main" id="{4A5A8AB9-3F39-DF6E-ABEE-7B7020BD1E7F}"/>
              </a:ext>
            </a:extLst>
          </p:cNvPr>
          <p:cNvCxnSpPr>
            <a:cxnSpLocks/>
            <a:stCxn id="59" idx="2"/>
            <a:endCxn id="3" idx="2"/>
          </p:cNvCxnSpPr>
          <p:nvPr/>
        </p:nvCxnSpPr>
        <p:spPr>
          <a:xfrm rot="10800000">
            <a:off x="4579132" y="1926893"/>
            <a:ext cx="870635" cy="1568933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6" name="직선 연결선 156">
            <a:extLst>
              <a:ext uri="{FF2B5EF4-FFF2-40B4-BE49-F238E27FC236}">
                <a16:creationId xmlns:a16="http://schemas.microsoft.com/office/drawing/2014/main" id="{11B8EC5D-F020-1DCF-CB4D-A6016BBE62AF}"/>
              </a:ext>
            </a:extLst>
          </p:cNvPr>
          <p:cNvCxnSpPr>
            <a:cxnSpLocks/>
            <a:stCxn id="61" idx="2"/>
            <a:endCxn id="3" idx="2"/>
          </p:cNvCxnSpPr>
          <p:nvPr/>
        </p:nvCxnSpPr>
        <p:spPr>
          <a:xfrm rot="10800000">
            <a:off x="4579132" y="1926892"/>
            <a:ext cx="870635" cy="2090756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7" name="직선 연결선 137">
            <a:extLst>
              <a:ext uri="{FF2B5EF4-FFF2-40B4-BE49-F238E27FC236}">
                <a16:creationId xmlns:a16="http://schemas.microsoft.com/office/drawing/2014/main" id="{A3E36B6F-5946-12CD-DEEB-4AB887DF7432}"/>
              </a:ext>
            </a:extLst>
          </p:cNvPr>
          <p:cNvCxnSpPr>
            <a:cxnSpLocks/>
            <a:stCxn id="86" idx="1"/>
            <a:endCxn id="57" idx="6"/>
          </p:cNvCxnSpPr>
          <p:nvPr/>
        </p:nvCxnSpPr>
        <p:spPr bwMode="auto">
          <a:xfrm flipH="1">
            <a:off x="5801873" y="3025921"/>
            <a:ext cx="959074" cy="24282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9" name="직선 연결선 137">
            <a:extLst>
              <a:ext uri="{FF2B5EF4-FFF2-40B4-BE49-F238E27FC236}">
                <a16:creationId xmlns:a16="http://schemas.microsoft.com/office/drawing/2014/main" id="{0252C3FC-8799-3AF3-BF69-C1BA777A7071}"/>
              </a:ext>
            </a:extLst>
          </p:cNvPr>
          <p:cNvCxnSpPr>
            <a:cxnSpLocks/>
            <a:stCxn id="86" idx="1"/>
            <a:endCxn id="59" idx="6"/>
          </p:cNvCxnSpPr>
          <p:nvPr/>
        </p:nvCxnSpPr>
        <p:spPr bwMode="auto">
          <a:xfrm flipH="1">
            <a:off x="5801873" y="3025921"/>
            <a:ext cx="959074" cy="469904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71" name="직선 연결선 137">
            <a:extLst>
              <a:ext uri="{FF2B5EF4-FFF2-40B4-BE49-F238E27FC236}">
                <a16:creationId xmlns:a16="http://schemas.microsoft.com/office/drawing/2014/main" id="{C3FDF6E8-D944-17CE-39C7-90536589CEC5}"/>
              </a:ext>
            </a:extLst>
          </p:cNvPr>
          <p:cNvCxnSpPr>
            <a:cxnSpLocks/>
            <a:stCxn id="92" idx="1"/>
            <a:endCxn id="61" idx="6"/>
          </p:cNvCxnSpPr>
          <p:nvPr/>
        </p:nvCxnSpPr>
        <p:spPr bwMode="auto">
          <a:xfrm flipH="1" flipV="1">
            <a:off x="5801873" y="4017648"/>
            <a:ext cx="967861" cy="377545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217F23C7-3B84-1F90-556D-866613F81BB5}"/>
              </a:ext>
            </a:extLst>
          </p:cNvPr>
          <p:cNvSpPr txBox="1"/>
          <p:nvPr/>
        </p:nvSpPr>
        <p:spPr>
          <a:xfrm>
            <a:off x="8547602" y="3175407"/>
            <a:ext cx="939185" cy="4154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국토교통부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농촌진흥청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농림축산검역본부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74" name="직선 연결선 137">
            <a:extLst>
              <a:ext uri="{FF2B5EF4-FFF2-40B4-BE49-F238E27FC236}">
                <a16:creationId xmlns:a16="http://schemas.microsoft.com/office/drawing/2014/main" id="{CC7F0D13-F1EE-C96C-CFB6-2384B8A8E582}"/>
              </a:ext>
            </a:extLst>
          </p:cNvPr>
          <p:cNvCxnSpPr>
            <a:cxnSpLocks/>
            <a:stCxn id="89" idx="1"/>
            <a:endCxn id="57" idx="6"/>
          </p:cNvCxnSpPr>
          <p:nvPr/>
        </p:nvCxnSpPr>
        <p:spPr bwMode="auto">
          <a:xfrm flipH="1" flipV="1">
            <a:off x="5801873" y="3050203"/>
            <a:ext cx="976649" cy="612595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76" name="직선 연결선 137">
            <a:extLst>
              <a:ext uri="{FF2B5EF4-FFF2-40B4-BE49-F238E27FC236}">
                <a16:creationId xmlns:a16="http://schemas.microsoft.com/office/drawing/2014/main" id="{5B0F7CC5-E9D3-0B4D-9BEA-ADB1BBBE72DA}"/>
              </a:ext>
            </a:extLst>
          </p:cNvPr>
          <p:cNvCxnSpPr>
            <a:cxnSpLocks/>
            <a:stCxn id="89" idx="1"/>
            <a:endCxn id="59" idx="6"/>
          </p:cNvCxnSpPr>
          <p:nvPr/>
        </p:nvCxnSpPr>
        <p:spPr bwMode="auto">
          <a:xfrm flipH="1" flipV="1">
            <a:off x="5801873" y="3495825"/>
            <a:ext cx="976649" cy="166973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78" name="직선 연결선 137">
            <a:extLst>
              <a:ext uri="{FF2B5EF4-FFF2-40B4-BE49-F238E27FC236}">
                <a16:creationId xmlns:a16="http://schemas.microsoft.com/office/drawing/2014/main" id="{60545682-02BF-D09B-D1E6-61A90E7D2106}"/>
              </a:ext>
            </a:extLst>
          </p:cNvPr>
          <p:cNvCxnSpPr>
            <a:cxnSpLocks/>
            <a:stCxn id="89" idx="1"/>
            <a:endCxn id="61" idx="6"/>
          </p:cNvCxnSpPr>
          <p:nvPr/>
        </p:nvCxnSpPr>
        <p:spPr bwMode="auto">
          <a:xfrm flipH="1">
            <a:off x="5801873" y="3662798"/>
            <a:ext cx="976649" cy="35485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E8091B2A-E05C-66DC-49D8-97AB14C41E58}"/>
              </a:ext>
            </a:extLst>
          </p:cNvPr>
          <p:cNvSpPr txBox="1"/>
          <p:nvPr/>
        </p:nvSpPr>
        <p:spPr>
          <a:xfrm>
            <a:off x="8622613" y="626818"/>
            <a:ext cx="1392043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기상청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환경부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여성가족부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국가보훈청 </a:t>
            </a:r>
            <a:r>
              <a:rPr lang="en-US" altLang="ko-KR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</a:t>
            </a: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구 문화재청</a:t>
            </a:r>
            <a:r>
              <a:rPr lang="en-US" altLang="ko-KR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E5B63F8-B33E-C000-BF13-6C10575452A8}"/>
              </a:ext>
            </a:extLst>
          </p:cNvPr>
          <p:cNvSpPr txBox="1"/>
          <p:nvPr/>
        </p:nvSpPr>
        <p:spPr>
          <a:xfrm>
            <a:off x="8649987" y="2071545"/>
            <a:ext cx="1219139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ko-KR" altLang="en-US" sz="900" kern="0" dirty="0" err="1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국민콜</a:t>
            </a:r>
            <a:r>
              <a:rPr lang="en-US" altLang="ko-KR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110 10</a:t>
            </a: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개 기관</a:t>
            </a:r>
            <a:endParaRPr lang="en-US" altLang="ko-KR" sz="900" kern="0" dirty="0">
              <a:solidFill>
                <a:srgbClr val="262626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marL="72000" marR="0" lvl="0" indent="-72000" defTabSz="922338" fontAlgn="base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(8:2 </a:t>
            </a:r>
            <a:r>
              <a:rPr lang="ko-KR" altLang="en-US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균등분배</a:t>
            </a:r>
            <a:r>
              <a:rPr lang="en-US" altLang="ko-KR" sz="900" kern="0" dirty="0">
                <a:solidFill>
                  <a:srgbClr val="262626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)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7C75513-0038-BFB8-809C-18570805CEA8}"/>
              </a:ext>
            </a:extLst>
          </p:cNvPr>
          <p:cNvSpPr txBox="1"/>
          <p:nvPr/>
        </p:nvSpPr>
        <p:spPr>
          <a:xfrm>
            <a:off x="9550394" y="1660846"/>
            <a:ext cx="2393892" cy="1078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 algn="l" defTabSz="410749" rtl="0" eaLnBrk="1" latinLnBrk="1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0" spc="0">
                <a:effectLst/>
              </a:defRPr>
            </a:pPr>
            <a:r>
              <a:rPr lang="ko-KR" altLang="en-US" sz="1100" b="1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민간클라우드</a:t>
            </a:r>
            <a:r>
              <a:rPr lang="ko-KR" altLang="en-US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 </a:t>
            </a: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- </a:t>
            </a:r>
            <a:r>
              <a:rPr lang="ko-KR" altLang="en-US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과천청사  회선 분산 구성  </a:t>
            </a: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(8:2 </a:t>
            </a:r>
            <a:r>
              <a:rPr lang="ko-KR" altLang="en-US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균등분배</a:t>
            </a:r>
            <a:r>
              <a:rPr lang="en-US" altLang="ko-KR" sz="11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  <a:sym typeface="Helvetica Neue"/>
              </a:rPr>
              <a:t>)</a:t>
            </a:r>
          </a:p>
          <a:p>
            <a:pPr marL="171450" indent="-171450" algn="l" defTabSz="410749" rtl="0" eaLnBrk="1" latinLnBrk="1" hangingPunct="1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800" b="0" spc="0">
                <a:effectLst/>
              </a:defRPr>
            </a:pPr>
            <a:r>
              <a:rPr lang="ko-KR" altLang="en-US" sz="1100" b="1" kern="1200" spc="0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  <a:sym typeface="Helvetica Neue"/>
              </a:rPr>
              <a:t>민간클라우드</a:t>
            </a:r>
            <a:r>
              <a:rPr lang="en-US" altLang="ko-KR" sz="1100" b="1" kern="1200" spc="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  <a:sym typeface="Helvetica Neue"/>
              </a:rPr>
              <a:t>-</a:t>
            </a:r>
            <a:r>
              <a:rPr lang="ko-KR" altLang="en-US" sz="1100" b="1" kern="1200" spc="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  <a:sym typeface="Helvetica Neue"/>
              </a:rPr>
              <a:t>과천간 네트웍 단절 시 전화 통화 가능</a:t>
            </a:r>
            <a:endParaRPr lang="en-US" altLang="ko-KR" sz="1100" b="1" kern="1200" spc="0" dirty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나눔고딕" panose="020D0604000000000000" pitchFamily="50" charset="-127"/>
              <a:ea typeface="나눔고딕" panose="020D0604000000000000" pitchFamily="50" charset="-127"/>
              <a:cs typeface="+mn-cs"/>
              <a:sym typeface="Helvetica Neue"/>
            </a:endParaRPr>
          </a:p>
        </p:txBody>
      </p:sp>
      <p:sp>
        <p:nvSpPr>
          <p:cNvPr id="96" name="직사각형 95">
            <a:extLst>
              <a:ext uri="{FF2B5EF4-FFF2-40B4-BE49-F238E27FC236}">
                <a16:creationId xmlns:a16="http://schemas.microsoft.com/office/drawing/2014/main" id="{E48A8955-ACF9-1D99-49A3-72D109267A5F}"/>
              </a:ext>
            </a:extLst>
          </p:cNvPr>
          <p:cNvSpPr/>
          <p:nvPr/>
        </p:nvSpPr>
        <p:spPr>
          <a:xfrm>
            <a:off x="269168" y="932136"/>
            <a:ext cx="1435850" cy="283277"/>
          </a:xfrm>
          <a:prstGeom prst="rect">
            <a:avLst/>
          </a:prstGeom>
          <a:solidFill>
            <a:srgbClr val="5A69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-15962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12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gradFill>
                  <a:gsLst>
                    <a:gs pos="0">
                      <a:prstClr val="white"/>
                    </a:gs>
                    <a:gs pos="99000">
                      <a:prstClr val="white"/>
                    </a:gs>
                  </a:gsLst>
                  <a:lin ang="5400000" scaled="1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PSTN </a:t>
            </a:r>
            <a:r>
              <a:rPr lang="ko-KR" altLang="en-US" sz="1200" dirty="0">
                <a:gradFill>
                  <a:gsLst>
                    <a:gs pos="0">
                      <a:prstClr val="white"/>
                    </a:gs>
                    <a:gs pos="99000">
                      <a:prstClr val="white"/>
                    </a:gs>
                  </a:gsLst>
                  <a:lin ang="5400000" scaled="1"/>
                </a:gra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회선 구성안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prstClr val="white"/>
                  </a:gs>
                  <a:gs pos="99000">
                    <a:prstClr val="white"/>
                  </a:gs>
                </a:gsLst>
                <a:lin ang="5400000" scaled="1"/>
              </a:gra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99" name="AutoShape 35">
            <a:extLst>
              <a:ext uri="{FF2B5EF4-FFF2-40B4-BE49-F238E27FC236}">
                <a16:creationId xmlns:a16="http://schemas.microsoft.com/office/drawing/2014/main" id="{29FA65D3-0166-408C-554A-9910FAFC8CB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0826" y="4983998"/>
            <a:ext cx="640793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과학기술</a:t>
            </a:r>
            <a:endParaRPr lang="en-US" altLang="ko-KR" sz="900" b="1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PBX(1)</a:t>
            </a:r>
          </a:p>
        </p:txBody>
      </p:sp>
      <p:sp>
        <p:nvSpPr>
          <p:cNvPr id="106" name="AutoShape 35">
            <a:extLst>
              <a:ext uri="{FF2B5EF4-FFF2-40B4-BE49-F238E27FC236}">
                <a16:creationId xmlns:a16="http://schemas.microsoft.com/office/drawing/2014/main" id="{7D93A833-A0BF-EBB1-8272-A98524203563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0826" y="4480054"/>
            <a:ext cx="640793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외교부</a:t>
            </a:r>
            <a:endParaRPr lang="en-US" altLang="ko-KR" sz="900" b="1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PBX(1)</a:t>
            </a:r>
          </a:p>
        </p:txBody>
      </p:sp>
      <p:sp>
        <p:nvSpPr>
          <p:cNvPr id="107" name="AutoShape 35">
            <a:extLst>
              <a:ext uri="{FF2B5EF4-FFF2-40B4-BE49-F238E27FC236}">
                <a16:creationId xmlns:a16="http://schemas.microsoft.com/office/drawing/2014/main" id="{3210A700-B9D5-AE3C-73D3-FB931118251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0826" y="3966585"/>
            <a:ext cx="640793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복지부</a:t>
            </a:r>
            <a:endParaRPr lang="en-US" altLang="ko-KR" sz="900" b="1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PBX(1)</a:t>
            </a:r>
          </a:p>
        </p:txBody>
      </p:sp>
      <p:sp>
        <p:nvSpPr>
          <p:cNvPr id="108" name="AutoShape 35">
            <a:extLst>
              <a:ext uri="{FF2B5EF4-FFF2-40B4-BE49-F238E27FC236}">
                <a16:creationId xmlns:a16="http://schemas.microsoft.com/office/drawing/2014/main" id="{BB37F36F-7BF2-8289-53C6-2FE184B3E0DA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0826" y="3500741"/>
            <a:ext cx="640793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법무부</a:t>
            </a:r>
            <a:endParaRPr lang="en-US" altLang="ko-KR" sz="900" b="1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PBX(1)</a:t>
            </a:r>
          </a:p>
        </p:txBody>
      </p:sp>
      <p:cxnSp>
        <p:nvCxnSpPr>
          <p:cNvPr id="194" name="직선 연결선 193">
            <a:extLst>
              <a:ext uri="{FF2B5EF4-FFF2-40B4-BE49-F238E27FC236}">
                <a16:creationId xmlns:a16="http://schemas.microsoft.com/office/drawing/2014/main" id="{B65E9A3D-AE9B-D3E9-2E69-19E418538EE1}"/>
              </a:ext>
            </a:extLst>
          </p:cNvPr>
          <p:cNvCxnSpPr>
            <a:cxnSpLocks/>
            <a:stCxn id="106" idx="3"/>
            <a:endCxn id="234" idx="2"/>
          </p:cNvCxnSpPr>
          <p:nvPr/>
        </p:nvCxnSpPr>
        <p:spPr>
          <a:xfrm>
            <a:off x="2991619" y="4667258"/>
            <a:ext cx="483847" cy="372007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97" name="직선 연결선 196">
            <a:extLst>
              <a:ext uri="{FF2B5EF4-FFF2-40B4-BE49-F238E27FC236}">
                <a16:creationId xmlns:a16="http://schemas.microsoft.com/office/drawing/2014/main" id="{9EAC9895-BE44-B314-76E9-77DECE0DDFFC}"/>
              </a:ext>
            </a:extLst>
          </p:cNvPr>
          <p:cNvCxnSpPr>
            <a:cxnSpLocks/>
            <a:stCxn id="107" idx="3"/>
            <a:endCxn id="24" idx="2"/>
          </p:cNvCxnSpPr>
          <p:nvPr/>
        </p:nvCxnSpPr>
        <p:spPr>
          <a:xfrm>
            <a:off x="2991619" y="4153789"/>
            <a:ext cx="483141" cy="215382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98" name="직선 연결선 197">
            <a:extLst>
              <a:ext uri="{FF2B5EF4-FFF2-40B4-BE49-F238E27FC236}">
                <a16:creationId xmlns:a16="http://schemas.microsoft.com/office/drawing/2014/main" id="{C9ACC5E0-2CEC-846A-3934-08714EFE4459}"/>
              </a:ext>
            </a:extLst>
          </p:cNvPr>
          <p:cNvCxnSpPr>
            <a:cxnSpLocks/>
            <a:stCxn id="108" idx="3"/>
            <a:endCxn id="24" idx="2"/>
          </p:cNvCxnSpPr>
          <p:nvPr/>
        </p:nvCxnSpPr>
        <p:spPr>
          <a:xfrm>
            <a:off x="2991619" y="3687945"/>
            <a:ext cx="483141" cy="681226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240" name="AutoShape 35">
            <a:extLst>
              <a:ext uri="{FF2B5EF4-FFF2-40B4-BE49-F238E27FC236}">
                <a16:creationId xmlns:a16="http://schemas.microsoft.com/office/drawing/2014/main" id="{D46C0C03-A03D-3E31-0715-CF3D7C50692E}"/>
              </a:ext>
            </a:extLst>
          </p:cNvPr>
          <p:cNvSpPr>
            <a:spLocks noChangeArrowheads="1"/>
          </p:cNvSpPr>
          <p:nvPr/>
        </p:nvSpPr>
        <p:spPr bwMode="gray">
          <a:xfrm>
            <a:off x="3703905" y="3486894"/>
            <a:ext cx="578514" cy="350739"/>
          </a:xfrm>
          <a:prstGeom prst="roundRect">
            <a:avLst>
              <a:gd name="adj" fmla="val 7602"/>
            </a:avLst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비상용</a:t>
            </a: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ESS</a:t>
            </a:r>
          </a:p>
        </p:txBody>
      </p:sp>
      <p:cxnSp>
        <p:nvCxnSpPr>
          <p:cNvPr id="241" name="직선 연결선 156">
            <a:extLst>
              <a:ext uri="{FF2B5EF4-FFF2-40B4-BE49-F238E27FC236}">
                <a16:creationId xmlns:a16="http://schemas.microsoft.com/office/drawing/2014/main" id="{520AF53A-89F7-99CE-3B50-9FE5CBEC52F8}"/>
              </a:ext>
            </a:extLst>
          </p:cNvPr>
          <p:cNvCxnSpPr>
            <a:cxnSpLocks/>
            <a:stCxn id="240" idx="3"/>
            <a:endCxn id="3" idx="2"/>
          </p:cNvCxnSpPr>
          <p:nvPr/>
        </p:nvCxnSpPr>
        <p:spPr>
          <a:xfrm flipV="1">
            <a:off x="4282419" y="1926892"/>
            <a:ext cx="296712" cy="1735372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53" name="직선 연결선 137">
            <a:extLst>
              <a:ext uri="{FF2B5EF4-FFF2-40B4-BE49-F238E27FC236}">
                <a16:creationId xmlns:a16="http://schemas.microsoft.com/office/drawing/2014/main" id="{0039D76C-5CFC-DD6F-88B9-87AC8EF83E63}"/>
              </a:ext>
            </a:extLst>
          </p:cNvPr>
          <p:cNvCxnSpPr>
            <a:cxnSpLocks/>
            <a:stCxn id="246" idx="1"/>
            <a:endCxn id="7" idx="6"/>
          </p:cNvCxnSpPr>
          <p:nvPr/>
        </p:nvCxnSpPr>
        <p:spPr bwMode="auto">
          <a:xfrm flipH="1">
            <a:off x="5819478" y="1353136"/>
            <a:ext cx="941469" cy="185021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54" name="직선 연결선 137">
            <a:extLst>
              <a:ext uri="{FF2B5EF4-FFF2-40B4-BE49-F238E27FC236}">
                <a16:creationId xmlns:a16="http://schemas.microsoft.com/office/drawing/2014/main" id="{C7B8A196-DED3-32D9-788B-32759AAB4921}"/>
              </a:ext>
            </a:extLst>
          </p:cNvPr>
          <p:cNvCxnSpPr>
            <a:cxnSpLocks/>
            <a:stCxn id="249" idx="1"/>
            <a:endCxn id="7" idx="6"/>
          </p:cNvCxnSpPr>
          <p:nvPr/>
        </p:nvCxnSpPr>
        <p:spPr bwMode="auto">
          <a:xfrm flipH="1" flipV="1">
            <a:off x="5819478" y="1538157"/>
            <a:ext cx="959044" cy="242306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60" name="연결선: 꺾임 64">
            <a:extLst>
              <a:ext uri="{FF2B5EF4-FFF2-40B4-BE49-F238E27FC236}">
                <a16:creationId xmlns:a16="http://schemas.microsoft.com/office/drawing/2014/main" id="{FD19EECC-AF0D-4DF3-E825-2991032E05EB}"/>
              </a:ext>
            </a:extLst>
          </p:cNvPr>
          <p:cNvCxnSpPr>
            <a:cxnSpLocks/>
            <a:stCxn id="86" idx="3"/>
            <a:endCxn id="265" idx="1"/>
          </p:cNvCxnSpPr>
          <p:nvPr/>
        </p:nvCxnSpPr>
        <p:spPr>
          <a:xfrm flipV="1">
            <a:off x="6914623" y="859321"/>
            <a:ext cx="1137590" cy="2166600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5" name="직선 연결선 137">
            <a:extLst>
              <a:ext uri="{FF2B5EF4-FFF2-40B4-BE49-F238E27FC236}">
                <a16:creationId xmlns:a16="http://schemas.microsoft.com/office/drawing/2014/main" id="{5ACBBA43-5ABF-0970-151E-9A0EF0661536}"/>
              </a:ext>
            </a:extLst>
          </p:cNvPr>
          <p:cNvCxnSpPr>
            <a:cxnSpLocks/>
            <a:stCxn id="252" idx="1"/>
            <a:endCxn id="7" idx="6"/>
          </p:cNvCxnSpPr>
          <p:nvPr/>
        </p:nvCxnSpPr>
        <p:spPr bwMode="auto">
          <a:xfrm flipH="1" flipV="1">
            <a:off x="5819478" y="1538157"/>
            <a:ext cx="950256" cy="733564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79" name="직선 연결선 137">
            <a:extLst>
              <a:ext uri="{FF2B5EF4-FFF2-40B4-BE49-F238E27FC236}">
                <a16:creationId xmlns:a16="http://schemas.microsoft.com/office/drawing/2014/main" id="{FDAB3699-12E0-8866-6F4A-00136E53DF7E}"/>
              </a:ext>
            </a:extLst>
          </p:cNvPr>
          <p:cNvCxnSpPr>
            <a:cxnSpLocks/>
            <a:stCxn id="246" idx="1"/>
            <a:endCxn id="8" idx="6"/>
          </p:cNvCxnSpPr>
          <p:nvPr/>
        </p:nvCxnSpPr>
        <p:spPr bwMode="auto">
          <a:xfrm flipH="1">
            <a:off x="5819478" y="1353136"/>
            <a:ext cx="941469" cy="650811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ash"/>
            <a:round/>
            <a:headEnd/>
            <a:tailEnd type="none" w="med" len="med"/>
          </a:ln>
        </p:spPr>
      </p:cxnSp>
      <p:cxnSp>
        <p:nvCxnSpPr>
          <p:cNvPr id="280" name="직선 연결선 137">
            <a:extLst>
              <a:ext uri="{FF2B5EF4-FFF2-40B4-BE49-F238E27FC236}">
                <a16:creationId xmlns:a16="http://schemas.microsoft.com/office/drawing/2014/main" id="{EE195220-E010-4953-505E-62DA004D6CAA}"/>
              </a:ext>
            </a:extLst>
          </p:cNvPr>
          <p:cNvCxnSpPr>
            <a:cxnSpLocks/>
            <a:stCxn id="249" idx="1"/>
            <a:endCxn id="8" idx="6"/>
          </p:cNvCxnSpPr>
          <p:nvPr/>
        </p:nvCxnSpPr>
        <p:spPr bwMode="auto">
          <a:xfrm flipH="1">
            <a:off x="5819478" y="1780463"/>
            <a:ext cx="959044" cy="223484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ash"/>
            <a:round/>
            <a:headEnd/>
            <a:tailEnd type="none" w="med" len="med"/>
          </a:ln>
        </p:spPr>
      </p:cxnSp>
      <p:cxnSp>
        <p:nvCxnSpPr>
          <p:cNvPr id="281" name="직선 연결선 137">
            <a:extLst>
              <a:ext uri="{FF2B5EF4-FFF2-40B4-BE49-F238E27FC236}">
                <a16:creationId xmlns:a16="http://schemas.microsoft.com/office/drawing/2014/main" id="{3540D497-26C7-BABD-F3A3-B0E8F6C0D67C}"/>
              </a:ext>
            </a:extLst>
          </p:cNvPr>
          <p:cNvCxnSpPr>
            <a:cxnSpLocks/>
            <a:stCxn id="252" idx="1"/>
            <a:endCxn id="8" idx="6"/>
          </p:cNvCxnSpPr>
          <p:nvPr/>
        </p:nvCxnSpPr>
        <p:spPr bwMode="auto">
          <a:xfrm flipH="1" flipV="1">
            <a:off x="5819478" y="2003947"/>
            <a:ext cx="950256" cy="267774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ash"/>
            <a:round/>
            <a:headEnd/>
            <a:tailEnd type="none" w="med" len="med"/>
          </a:ln>
        </p:spPr>
      </p:cxnSp>
      <p:cxnSp>
        <p:nvCxnSpPr>
          <p:cNvPr id="289" name="연결선: 꺾임 64">
            <a:extLst>
              <a:ext uri="{FF2B5EF4-FFF2-40B4-BE49-F238E27FC236}">
                <a16:creationId xmlns:a16="http://schemas.microsoft.com/office/drawing/2014/main" id="{718F5DB4-3CE7-1CC6-3550-6D32EC237727}"/>
              </a:ext>
            </a:extLst>
          </p:cNvPr>
          <p:cNvCxnSpPr>
            <a:cxnSpLocks/>
            <a:stCxn id="246" idx="3"/>
            <a:endCxn id="265" idx="1"/>
          </p:cNvCxnSpPr>
          <p:nvPr/>
        </p:nvCxnSpPr>
        <p:spPr>
          <a:xfrm flipV="1">
            <a:off x="6914623" y="859321"/>
            <a:ext cx="1137590" cy="493815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263" name="그룹 262">
            <a:extLst>
              <a:ext uri="{FF2B5EF4-FFF2-40B4-BE49-F238E27FC236}">
                <a16:creationId xmlns:a16="http://schemas.microsoft.com/office/drawing/2014/main" id="{673F94AD-99F5-BB46-113D-E31841397B63}"/>
              </a:ext>
            </a:extLst>
          </p:cNvPr>
          <p:cNvGrpSpPr/>
          <p:nvPr/>
        </p:nvGrpSpPr>
        <p:grpSpPr>
          <a:xfrm>
            <a:off x="7886608" y="582272"/>
            <a:ext cx="613029" cy="428303"/>
            <a:chOff x="2496438" y="5274003"/>
            <a:chExt cx="574450" cy="401348"/>
          </a:xfrm>
        </p:grpSpPr>
        <p:sp>
          <p:nvSpPr>
            <p:cNvPr id="264" name="Freeform 15">
              <a:extLst>
                <a:ext uri="{FF2B5EF4-FFF2-40B4-BE49-F238E27FC236}">
                  <a16:creationId xmlns:a16="http://schemas.microsoft.com/office/drawing/2014/main" id="{181846C9-1683-E2E3-9C95-A6AD67348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438" y="5274003"/>
              <a:ext cx="574450" cy="401348"/>
            </a:xfrm>
            <a:custGeom>
              <a:avLst/>
              <a:gdLst/>
              <a:ahLst/>
              <a:cxnLst>
                <a:cxn ang="0">
                  <a:pos x="1319" y="342"/>
                </a:cxn>
                <a:cxn ang="0">
                  <a:pos x="1140" y="170"/>
                </a:cxn>
                <a:cxn ang="0">
                  <a:pos x="1086" y="178"/>
                </a:cxn>
                <a:cxn ang="0">
                  <a:pos x="757" y="0"/>
                </a:cxn>
                <a:cxn ang="0">
                  <a:pos x="384" y="273"/>
                </a:cxn>
                <a:cxn ang="0">
                  <a:pos x="296" y="260"/>
                </a:cxn>
                <a:cxn ang="0">
                  <a:pos x="0" y="556"/>
                </a:cxn>
                <a:cxn ang="0">
                  <a:pos x="296" y="852"/>
                </a:cxn>
                <a:cxn ang="0">
                  <a:pos x="425" y="822"/>
                </a:cxn>
                <a:cxn ang="0">
                  <a:pos x="758" y="920"/>
                </a:cxn>
                <a:cxn ang="0">
                  <a:pos x="1137" y="783"/>
                </a:cxn>
                <a:cxn ang="0">
                  <a:pos x="1270" y="823"/>
                </a:cxn>
                <a:cxn ang="0">
                  <a:pos x="1513" y="580"/>
                </a:cxn>
                <a:cxn ang="0">
                  <a:pos x="1319" y="342"/>
                </a:cxn>
              </a:cxnLst>
              <a:rect l="0" t="0" r="r" b="b"/>
              <a:pathLst>
                <a:path w="1513" h="920">
                  <a:moveTo>
                    <a:pt x="1319" y="342"/>
                  </a:moveTo>
                  <a:cubicBezTo>
                    <a:pt x="1315" y="246"/>
                    <a:pt x="1237" y="170"/>
                    <a:pt x="1140" y="170"/>
                  </a:cubicBezTo>
                  <a:cubicBezTo>
                    <a:pt x="1122" y="170"/>
                    <a:pt x="1103" y="173"/>
                    <a:pt x="1086" y="178"/>
                  </a:cubicBezTo>
                  <a:cubicBezTo>
                    <a:pt x="1016" y="71"/>
                    <a:pt x="895" y="0"/>
                    <a:pt x="757" y="0"/>
                  </a:cubicBezTo>
                  <a:cubicBezTo>
                    <a:pt x="582" y="0"/>
                    <a:pt x="434" y="114"/>
                    <a:pt x="384" y="273"/>
                  </a:cubicBezTo>
                  <a:cubicBezTo>
                    <a:pt x="356" y="264"/>
                    <a:pt x="327" y="260"/>
                    <a:pt x="296" y="260"/>
                  </a:cubicBezTo>
                  <a:cubicBezTo>
                    <a:pt x="132" y="260"/>
                    <a:pt x="0" y="392"/>
                    <a:pt x="0" y="556"/>
                  </a:cubicBezTo>
                  <a:cubicBezTo>
                    <a:pt x="0" y="720"/>
                    <a:pt x="132" y="852"/>
                    <a:pt x="296" y="852"/>
                  </a:cubicBezTo>
                  <a:cubicBezTo>
                    <a:pt x="342" y="852"/>
                    <a:pt x="386" y="842"/>
                    <a:pt x="425" y="822"/>
                  </a:cubicBezTo>
                  <a:cubicBezTo>
                    <a:pt x="509" y="883"/>
                    <a:pt x="627" y="920"/>
                    <a:pt x="758" y="920"/>
                  </a:cubicBezTo>
                  <a:cubicBezTo>
                    <a:pt x="915" y="920"/>
                    <a:pt x="1054" y="866"/>
                    <a:pt x="1137" y="783"/>
                  </a:cubicBezTo>
                  <a:cubicBezTo>
                    <a:pt x="1175" y="808"/>
                    <a:pt x="1221" y="823"/>
                    <a:pt x="1270" y="823"/>
                  </a:cubicBezTo>
                  <a:cubicBezTo>
                    <a:pt x="1404" y="823"/>
                    <a:pt x="1513" y="714"/>
                    <a:pt x="1513" y="580"/>
                  </a:cubicBezTo>
                  <a:cubicBezTo>
                    <a:pt x="1513" y="462"/>
                    <a:pt x="1430" y="364"/>
                    <a:pt x="1319" y="342"/>
                  </a:cubicBezTo>
                  <a:close/>
                </a:path>
              </a:pathLst>
            </a:custGeom>
            <a:solidFill>
              <a:srgbClr val="FEF2E8"/>
            </a:solidFill>
            <a:ln w="127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 lIns="0" tIns="0" rIns="0"/>
            <a:lstStyle/>
            <a:p>
              <a:pPr defTabSz="806409" latinLnBrk="0">
                <a:defRPr/>
              </a:pPr>
              <a:endParaRPr lang="ko-KR" altLang="en-US" sz="706" ker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265" name="모서리가 둥근 직사각형 99">
              <a:extLst>
                <a:ext uri="{FF2B5EF4-FFF2-40B4-BE49-F238E27FC236}">
                  <a16:creationId xmlns:a16="http://schemas.microsoft.com/office/drawing/2014/main" id="{9894117A-ACB8-44ED-A754-5E651A8448C4}"/>
                </a:ext>
              </a:extLst>
            </p:cNvPr>
            <p:cNvSpPr/>
            <p:nvPr/>
          </p:nvSpPr>
          <p:spPr bwMode="auto">
            <a:xfrm>
              <a:off x="2651621" y="5457909"/>
              <a:ext cx="282121" cy="151414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 anchorCtr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5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KT</a:t>
              </a:r>
            </a:p>
          </p:txBody>
        </p:sp>
      </p:grpSp>
      <p:cxnSp>
        <p:nvCxnSpPr>
          <p:cNvPr id="301" name="연결선: 꺾임 64">
            <a:extLst>
              <a:ext uri="{FF2B5EF4-FFF2-40B4-BE49-F238E27FC236}">
                <a16:creationId xmlns:a16="http://schemas.microsoft.com/office/drawing/2014/main" id="{C69F0E1A-A05B-03CF-8B66-D19D10A680A6}"/>
              </a:ext>
            </a:extLst>
          </p:cNvPr>
          <p:cNvCxnSpPr>
            <a:cxnSpLocks/>
            <a:stCxn id="89" idx="3"/>
            <a:endCxn id="305" idx="1"/>
          </p:cNvCxnSpPr>
          <p:nvPr/>
        </p:nvCxnSpPr>
        <p:spPr>
          <a:xfrm flipV="1">
            <a:off x="6937497" y="2184020"/>
            <a:ext cx="1230221" cy="1478778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2" name="연결선: 꺾임 64">
            <a:extLst>
              <a:ext uri="{FF2B5EF4-FFF2-40B4-BE49-F238E27FC236}">
                <a16:creationId xmlns:a16="http://schemas.microsoft.com/office/drawing/2014/main" id="{75FE0A4B-2DDF-9F74-D2B6-10E7D9955098}"/>
              </a:ext>
            </a:extLst>
          </p:cNvPr>
          <p:cNvCxnSpPr>
            <a:cxnSpLocks/>
            <a:stCxn id="249" idx="3"/>
            <a:endCxn id="305" idx="1"/>
          </p:cNvCxnSpPr>
          <p:nvPr/>
        </p:nvCxnSpPr>
        <p:spPr>
          <a:xfrm>
            <a:off x="6937497" y="1780463"/>
            <a:ext cx="1230221" cy="403557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303" name="그룹 302">
            <a:extLst>
              <a:ext uri="{FF2B5EF4-FFF2-40B4-BE49-F238E27FC236}">
                <a16:creationId xmlns:a16="http://schemas.microsoft.com/office/drawing/2014/main" id="{F2A73AAB-6871-7167-90A3-1315B6DE725E}"/>
              </a:ext>
            </a:extLst>
          </p:cNvPr>
          <p:cNvGrpSpPr/>
          <p:nvPr/>
        </p:nvGrpSpPr>
        <p:grpSpPr>
          <a:xfrm>
            <a:off x="8002113" y="1926221"/>
            <a:ext cx="613029" cy="428303"/>
            <a:chOff x="2496438" y="5274003"/>
            <a:chExt cx="574450" cy="401348"/>
          </a:xfrm>
        </p:grpSpPr>
        <p:sp>
          <p:nvSpPr>
            <p:cNvPr id="304" name="Freeform 15">
              <a:extLst>
                <a:ext uri="{FF2B5EF4-FFF2-40B4-BE49-F238E27FC236}">
                  <a16:creationId xmlns:a16="http://schemas.microsoft.com/office/drawing/2014/main" id="{123B6CB9-1ED5-9610-7040-01A402AE9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438" y="5274003"/>
              <a:ext cx="574450" cy="401348"/>
            </a:xfrm>
            <a:custGeom>
              <a:avLst/>
              <a:gdLst/>
              <a:ahLst/>
              <a:cxnLst>
                <a:cxn ang="0">
                  <a:pos x="1319" y="342"/>
                </a:cxn>
                <a:cxn ang="0">
                  <a:pos x="1140" y="170"/>
                </a:cxn>
                <a:cxn ang="0">
                  <a:pos x="1086" y="178"/>
                </a:cxn>
                <a:cxn ang="0">
                  <a:pos x="757" y="0"/>
                </a:cxn>
                <a:cxn ang="0">
                  <a:pos x="384" y="273"/>
                </a:cxn>
                <a:cxn ang="0">
                  <a:pos x="296" y="260"/>
                </a:cxn>
                <a:cxn ang="0">
                  <a:pos x="0" y="556"/>
                </a:cxn>
                <a:cxn ang="0">
                  <a:pos x="296" y="852"/>
                </a:cxn>
                <a:cxn ang="0">
                  <a:pos x="425" y="822"/>
                </a:cxn>
                <a:cxn ang="0">
                  <a:pos x="758" y="920"/>
                </a:cxn>
                <a:cxn ang="0">
                  <a:pos x="1137" y="783"/>
                </a:cxn>
                <a:cxn ang="0">
                  <a:pos x="1270" y="823"/>
                </a:cxn>
                <a:cxn ang="0">
                  <a:pos x="1513" y="580"/>
                </a:cxn>
                <a:cxn ang="0">
                  <a:pos x="1319" y="342"/>
                </a:cxn>
              </a:cxnLst>
              <a:rect l="0" t="0" r="r" b="b"/>
              <a:pathLst>
                <a:path w="1513" h="920">
                  <a:moveTo>
                    <a:pt x="1319" y="342"/>
                  </a:moveTo>
                  <a:cubicBezTo>
                    <a:pt x="1315" y="246"/>
                    <a:pt x="1237" y="170"/>
                    <a:pt x="1140" y="170"/>
                  </a:cubicBezTo>
                  <a:cubicBezTo>
                    <a:pt x="1122" y="170"/>
                    <a:pt x="1103" y="173"/>
                    <a:pt x="1086" y="178"/>
                  </a:cubicBezTo>
                  <a:cubicBezTo>
                    <a:pt x="1016" y="71"/>
                    <a:pt x="895" y="0"/>
                    <a:pt x="757" y="0"/>
                  </a:cubicBezTo>
                  <a:cubicBezTo>
                    <a:pt x="582" y="0"/>
                    <a:pt x="434" y="114"/>
                    <a:pt x="384" y="273"/>
                  </a:cubicBezTo>
                  <a:cubicBezTo>
                    <a:pt x="356" y="264"/>
                    <a:pt x="327" y="260"/>
                    <a:pt x="296" y="260"/>
                  </a:cubicBezTo>
                  <a:cubicBezTo>
                    <a:pt x="132" y="260"/>
                    <a:pt x="0" y="392"/>
                    <a:pt x="0" y="556"/>
                  </a:cubicBezTo>
                  <a:cubicBezTo>
                    <a:pt x="0" y="720"/>
                    <a:pt x="132" y="852"/>
                    <a:pt x="296" y="852"/>
                  </a:cubicBezTo>
                  <a:cubicBezTo>
                    <a:pt x="342" y="852"/>
                    <a:pt x="386" y="842"/>
                    <a:pt x="425" y="822"/>
                  </a:cubicBezTo>
                  <a:cubicBezTo>
                    <a:pt x="509" y="883"/>
                    <a:pt x="627" y="920"/>
                    <a:pt x="758" y="920"/>
                  </a:cubicBezTo>
                  <a:cubicBezTo>
                    <a:pt x="915" y="920"/>
                    <a:pt x="1054" y="866"/>
                    <a:pt x="1137" y="783"/>
                  </a:cubicBezTo>
                  <a:cubicBezTo>
                    <a:pt x="1175" y="808"/>
                    <a:pt x="1221" y="823"/>
                    <a:pt x="1270" y="823"/>
                  </a:cubicBezTo>
                  <a:cubicBezTo>
                    <a:pt x="1404" y="823"/>
                    <a:pt x="1513" y="714"/>
                    <a:pt x="1513" y="580"/>
                  </a:cubicBezTo>
                  <a:cubicBezTo>
                    <a:pt x="1513" y="462"/>
                    <a:pt x="1430" y="364"/>
                    <a:pt x="1319" y="342"/>
                  </a:cubicBezTo>
                  <a:close/>
                </a:path>
              </a:pathLst>
            </a:custGeom>
            <a:solidFill>
              <a:srgbClr val="FEF2E8"/>
            </a:solidFill>
            <a:ln w="127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 lIns="0" tIns="0" rIns="0"/>
            <a:lstStyle/>
            <a:p>
              <a:pPr defTabSz="806409" latinLnBrk="0">
                <a:defRPr/>
              </a:pPr>
              <a:endParaRPr lang="ko-KR" altLang="en-US" sz="706" ker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305" name="모서리가 둥근 직사각형 99">
              <a:extLst>
                <a:ext uri="{FF2B5EF4-FFF2-40B4-BE49-F238E27FC236}">
                  <a16:creationId xmlns:a16="http://schemas.microsoft.com/office/drawing/2014/main" id="{EF75609A-0CAB-66CA-8F3E-405934F4B974}"/>
                </a:ext>
              </a:extLst>
            </p:cNvPr>
            <p:cNvSpPr/>
            <p:nvPr/>
          </p:nvSpPr>
          <p:spPr bwMode="auto">
            <a:xfrm>
              <a:off x="2651621" y="5439870"/>
              <a:ext cx="282121" cy="151414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 anchorCtr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5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SK</a:t>
              </a:r>
            </a:p>
          </p:txBody>
        </p:sp>
      </p:grpSp>
      <p:cxnSp>
        <p:nvCxnSpPr>
          <p:cNvPr id="306" name="연결선: 꺾임 64">
            <a:extLst>
              <a:ext uri="{FF2B5EF4-FFF2-40B4-BE49-F238E27FC236}">
                <a16:creationId xmlns:a16="http://schemas.microsoft.com/office/drawing/2014/main" id="{3AE653DC-5BC7-51C9-B536-CC2BC6B441AA}"/>
              </a:ext>
            </a:extLst>
          </p:cNvPr>
          <p:cNvCxnSpPr>
            <a:cxnSpLocks/>
            <a:stCxn id="92" idx="3"/>
            <a:endCxn id="310" idx="1"/>
          </p:cNvCxnSpPr>
          <p:nvPr/>
        </p:nvCxnSpPr>
        <p:spPr>
          <a:xfrm flipV="1">
            <a:off x="6934009" y="3393316"/>
            <a:ext cx="1012329" cy="1001877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7" name="연결선: 꺾임 64">
            <a:extLst>
              <a:ext uri="{FF2B5EF4-FFF2-40B4-BE49-F238E27FC236}">
                <a16:creationId xmlns:a16="http://schemas.microsoft.com/office/drawing/2014/main" id="{B45FA116-E39F-CD2C-684E-5866345B0F6F}"/>
              </a:ext>
            </a:extLst>
          </p:cNvPr>
          <p:cNvCxnSpPr>
            <a:cxnSpLocks/>
            <a:stCxn id="252" idx="3"/>
            <a:endCxn id="310" idx="1"/>
          </p:cNvCxnSpPr>
          <p:nvPr/>
        </p:nvCxnSpPr>
        <p:spPr>
          <a:xfrm>
            <a:off x="6934009" y="2271721"/>
            <a:ext cx="1012329" cy="1121595"/>
          </a:xfrm>
          <a:prstGeom prst="bentConnector3">
            <a:avLst>
              <a:gd name="adj1" fmla="val 50000"/>
            </a:avLst>
          </a:prstGeom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308" name="그룹 307">
            <a:extLst>
              <a:ext uri="{FF2B5EF4-FFF2-40B4-BE49-F238E27FC236}">
                <a16:creationId xmlns:a16="http://schemas.microsoft.com/office/drawing/2014/main" id="{7DC7C5DD-6A43-9181-20D6-7B20847A5F4E}"/>
              </a:ext>
            </a:extLst>
          </p:cNvPr>
          <p:cNvGrpSpPr/>
          <p:nvPr/>
        </p:nvGrpSpPr>
        <p:grpSpPr>
          <a:xfrm>
            <a:off x="7780733" y="3116267"/>
            <a:ext cx="613029" cy="428303"/>
            <a:chOff x="2496438" y="5274003"/>
            <a:chExt cx="574450" cy="401348"/>
          </a:xfrm>
        </p:grpSpPr>
        <p:sp>
          <p:nvSpPr>
            <p:cNvPr id="309" name="Freeform 15">
              <a:extLst>
                <a:ext uri="{FF2B5EF4-FFF2-40B4-BE49-F238E27FC236}">
                  <a16:creationId xmlns:a16="http://schemas.microsoft.com/office/drawing/2014/main" id="{2B8163F8-0D68-073C-61CB-ADF26FE4A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438" y="5274003"/>
              <a:ext cx="574450" cy="401348"/>
            </a:xfrm>
            <a:custGeom>
              <a:avLst/>
              <a:gdLst/>
              <a:ahLst/>
              <a:cxnLst>
                <a:cxn ang="0">
                  <a:pos x="1319" y="342"/>
                </a:cxn>
                <a:cxn ang="0">
                  <a:pos x="1140" y="170"/>
                </a:cxn>
                <a:cxn ang="0">
                  <a:pos x="1086" y="178"/>
                </a:cxn>
                <a:cxn ang="0">
                  <a:pos x="757" y="0"/>
                </a:cxn>
                <a:cxn ang="0">
                  <a:pos x="384" y="273"/>
                </a:cxn>
                <a:cxn ang="0">
                  <a:pos x="296" y="260"/>
                </a:cxn>
                <a:cxn ang="0">
                  <a:pos x="0" y="556"/>
                </a:cxn>
                <a:cxn ang="0">
                  <a:pos x="296" y="852"/>
                </a:cxn>
                <a:cxn ang="0">
                  <a:pos x="425" y="822"/>
                </a:cxn>
                <a:cxn ang="0">
                  <a:pos x="758" y="920"/>
                </a:cxn>
                <a:cxn ang="0">
                  <a:pos x="1137" y="783"/>
                </a:cxn>
                <a:cxn ang="0">
                  <a:pos x="1270" y="823"/>
                </a:cxn>
                <a:cxn ang="0">
                  <a:pos x="1513" y="580"/>
                </a:cxn>
                <a:cxn ang="0">
                  <a:pos x="1319" y="342"/>
                </a:cxn>
              </a:cxnLst>
              <a:rect l="0" t="0" r="r" b="b"/>
              <a:pathLst>
                <a:path w="1513" h="920">
                  <a:moveTo>
                    <a:pt x="1319" y="342"/>
                  </a:moveTo>
                  <a:cubicBezTo>
                    <a:pt x="1315" y="246"/>
                    <a:pt x="1237" y="170"/>
                    <a:pt x="1140" y="170"/>
                  </a:cubicBezTo>
                  <a:cubicBezTo>
                    <a:pt x="1122" y="170"/>
                    <a:pt x="1103" y="173"/>
                    <a:pt x="1086" y="178"/>
                  </a:cubicBezTo>
                  <a:cubicBezTo>
                    <a:pt x="1016" y="71"/>
                    <a:pt x="895" y="0"/>
                    <a:pt x="757" y="0"/>
                  </a:cubicBezTo>
                  <a:cubicBezTo>
                    <a:pt x="582" y="0"/>
                    <a:pt x="434" y="114"/>
                    <a:pt x="384" y="273"/>
                  </a:cubicBezTo>
                  <a:cubicBezTo>
                    <a:pt x="356" y="264"/>
                    <a:pt x="327" y="260"/>
                    <a:pt x="296" y="260"/>
                  </a:cubicBezTo>
                  <a:cubicBezTo>
                    <a:pt x="132" y="260"/>
                    <a:pt x="0" y="392"/>
                    <a:pt x="0" y="556"/>
                  </a:cubicBezTo>
                  <a:cubicBezTo>
                    <a:pt x="0" y="720"/>
                    <a:pt x="132" y="852"/>
                    <a:pt x="296" y="852"/>
                  </a:cubicBezTo>
                  <a:cubicBezTo>
                    <a:pt x="342" y="852"/>
                    <a:pt x="386" y="842"/>
                    <a:pt x="425" y="822"/>
                  </a:cubicBezTo>
                  <a:cubicBezTo>
                    <a:pt x="509" y="883"/>
                    <a:pt x="627" y="920"/>
                    <a:pt x="758" y="920"/>
                  </a:cubicBezTo>
                  <a:cubicBezTo>
                    <a:pt x="915" y="920"/>
                    <a:pt x="1054" y="866"/>
                    <a:pt x="1137" y="783"/>
                  </a:cubicBezTo>
                  <a:cubicBezTo>
                    <a:pt x="1175" y="808"/>
                    <a:pt x="1221" y="823"/>
                    <a:pt x="1270" y="823"/>
                  </a:cubicBezTo>
                  <a:cubicBezTo>
                    <a:pt x="1404" y="823"/>
                    <a:pt x="1513" y="714"/>
                    <a:pt x="1513" y="580"/>
                  </a:cubicBezTo>
                  <a:cubicBezTo>
                    <a:pt x="1513" y="462"/>
                    <a:pt x="1430" y="364"/>
                    <a:pt x="1319" y="342"/>
                  </a:cubicBezTo>
                  <a:close/>
                </a:path>
              </a:pathLst>
            </a:custGeom>
            <a:solidFill>
              <a:srgbClr val="FEF2E8"/>
            </a:solidFill>
            <a:ln w="12700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</p:spPr>
          <p:txBody>
            <a:bodyPr lIns="0" tIns="0" rIns="0"/>
            <a:lstStyle/>
            <a:p>
              <a:pPr defTabSz="806409" latinLnBrk="0">
                <a:defRPr/>
              </a:pPr>
              <a:endParaRPr lang="ko-KR" altLang="en-US" sz="706" kern="0">
                <a:ln>
                  <a:solidFill>
                    <a:schemeClr val="tx1">
                      <a:lumMod val="75000"/>
                      <a:lumOff val="25000"/>
                      <a:alpha val="0"/>
                    </a:schemeClr>
                  </a:solidFill>
                </a:ln>
                <a:solidFill>
                  <a:sysClr val="windowText" lastClr="000000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  <p:sp>
          <p:nvSpPr>
            <p:cNvPr id="310" name="모서리가 둥근 직사각형 99">
              <a:extLst>
                <a:ext uri="{FF2B5EF4-FFF2-40B4-BE49-F238E27FC236}">
                  <a16:creationId xmlns:a16="http://schemas.microsoft.com/office/drawing/2014/main" id="{14CEC10C-B23B-473E-125F-2B1FB9B7CC91}"/>
                </a:ext>
              </a:extLst>
            </p:cNvPr>
            <p:cNvSpPr/>
            <p:nvPr/>
          </p:nvSpPr>
          <p:spPr bwMode="auto">
            <a:xfrm>
              <a:off x="2651621" y="5457909"/>
              <a:ext cx="282121" cy="151414"/>
            </a:xfrm>
            <a:prstGeom prst="roundRect">
              <a:avLst>
                <a:gd name="adj" fmla="val 0"/>
              </a:avLst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 anchor="ctr" anchorCtr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050" b="1" dirty="0">
                  <a:ln>
                    <a:solidFill>
                      <a:schemeClr val="tx1">
                        <a:lumMod val="75000"/>
                        <a:lumOff val="25000"/>
                        <a:alpha val="0"/>
                      </a:schemeClr>
                    </a:solidFill>
                  </a:ln>
                  <a:solidFill>
                    <a:srgbClr val="404040"/>
                  </a:soli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LG</a:t>
              </a:r>
            </a:p>
          </p:txBody>
        </p:sp>
      </p:grpSp>
      <p:grpSp>
        <p:nvGrpSpPr>
          <p:cNvPr id="244" name="그룹 243">
            <a:extLst>
              <a:ext uri="{FF2B5EF4-FFF2-40B4-BE49-F238E27FC236}">
                <a16:creationId xmlns:a16="http://schemas.microsoft.com/office/drawing/2014/main" id="{232666EC-1474-399C-77E4-41EB094C0120}"/>
              </a:ext>
            </a:extLst>
          </p:cNvPr>
          <p:cNvGrpSpPr/>
          <p:nvPr/>
        </p:nvGrpSpPr>
        <p:grpSpPr>
          <a:xfrm>
            <a:off x="6605623" y="1142597"/>
            <a:ext cx="529921" cy="395548"/>
            <a:chOff x="5032792" y="6863434"/>
            <a:chExt cx="938786" cy="579121"/>
          </a:xfrm>
        </p:grpSpPr>
        <p:pic>
          <p:nvPicPr>
            <p:cNvPr id="245" name="그림 244">
              <a:extLst>
                <a:ext uri="{FF2B5EF4-FFF2-40B4-BE49-F238E27FC236}">
                  <a16:creationId xmlns:a16="http://schemas.microsoft.com/office/drawing/2014/main" id="{FC0DE95D-AC64-5513-3E45-3709562AA03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6" name="Rectangle 859">
              <a:extLst>
                <a:ext uri="{FF2B5EF4-FFF2-40B4-BE49-F238E27FC236}">
                  <a16:creationId xmlns:a16="http://schemas.microsoft.com/office/drawing/2014/main" id="{4EED01F5-B1C8-0E02-ECD5-2D87A849E6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7958" y="7069271"/>
              <a:ext cx="272246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KT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247" name="그룹 246">
            <a:extLst>
              <a:ext uri="{FF2B5EF4-FFF2-40B4-BE49-F238E27FC236}">
                <a16:creationId xmlns:a16="http://schemas.microsoft.com/office/drawing/2014/main" id="{1CCAE718-C770-2A88-D674-7B188A36086C}"/>
              </a:ext>
            </a:extLst>
          </p:cNvPr>
          <p:cNvGrpSpPr/>
          <p:nvPr/>
        </p:nvGrpSpPr>
        <p:grpSpPr>
          <a:xfrm>
            <a:off x="6605623" y="1579590"/>
            <a:ext cx="529921" cy="395548"/>
            <a:chOff x="5032792" y="6863434"/>
            <a:chExt cx="938786" cy="579121"/>
          </a:xfrm>
        </p:grpSpPr>
        <p:pic>
          <p:nvPicPr>
            <p:cNvPr id="248" name="그림 247">
              <a:extLst>
                <a:ext uri="{FF2B5EF4-FFF2-40B4-BE49-F238E27FC236}">
                  <a16:creationId xmlns:a16="http://schemas.microsoft.com/office/drawing/2014/main" id="{27F69BB4-6734-8309-10C4-F77827BE2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9" name="Rectangle 859">
              <a:extLst>
                <a:ext uri="{FF2B5EF4-FFF2-40B4-BE49-F238E27FC236}">
                  <a16:creationId xmlns:a16="http://schemas.microsoft.com/office/drawing/2014/main" id="{5F3CB2F4-8C73-C835-263E-2920628A3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9093" y="7055119"/>
              <a:ext cx="281634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SK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250" name="그룹 249">
            <a:extLst>
              <a:ext uri="{FF2B5EF4-FFF2-40B4-BE49-F238E27FC236}">
                <a16:creationId xmlns:a16="http://schemas.microsoft.com/office/drawing/2014/main" id="{4197403D-EEAF-5463-BA8C-CBA5AA8C6DDB}"/>
              </a:ext>
            </a:extLst>
          </p:cNvPr>
          <p:cNvGrpSpPr/>
          <p:nvPr/>
        </p:nvGrpSpPr>
        <p:grpSpPr>
          <a:xfrm>
            <a:off x="6605623" y="2061182"/>
            <a:ext cx="529921" cy="395548"/>
            <a:chOff x="5032792" y="6863434"/>
            <a:chExt cx="938786" cy="579121"/>
          </a:xfrm>
        </p:grpSpPr>
        <p:pic>
          <p:nvPicPr>
            <p:cNvPr id="251" name="그림 250">
              <a:extLst>
                <a:ext uri="{FF2B5EF4-FFF2-40B4-BE49-F238E27FC236}">
                  <a16:creationId xmlns:a16="http://schemas.microsoft.com/office/drawing/2014/main" id="{A060B301-12D8-159F-256D-34FC699B8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2" name="Rectangle 859">
              <a:extLst>
                <a:ext uri="{FF2B5EF4-FFF2-40B4-BE49-F238E27FC236}">
                  <a16:creationId xmlns:a16="http://schemas.microsoft.com/office/drawing/2014/main" id="{5340912F-295E-CC86-5349-770B6500E8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3525" y="7069271"/>
              <a:ext cx="291022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LG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sp>
        <p:nvSpPr>
          <p:cNvPr id="320" name="AutoShape 35">
            <a:extLst>
              <a:ext uri="{FF2B5EF4-FFF2-40B4-BE49-F238E27FC236}">
                <a16:creationId xmlns:a16="http://schemas.microsoft.com/office/drawing/2014/main" id="{6619991B-7EB2-E601-9428-D0CB15E2029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7991" y="2799319"/>
            <a:ext cx="434646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콜센터</a:t>
            </a:r>
            <a:endParaRPr lang="en-US" altLang="ko-KR" sz="9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PBX</a:t>
            </a:r>
          </a:p>
        </p:txBody>
      </p:sp>
      <p:cxnSp>
        <p:nvCxnSpPr>
          <p:cNvPr id="322" name="직선 연결선 321">
            <a:extLst>
              <a:ext uri="{FF2B5EF4-FFF2-40B4-BE49-F238E27FC236}">
                <a16:creationId xmlns:a16="http://schemas.microsoft.com/office/drawing/2014/main" id="{9BA7682E-1494-31BB-F73C-10336F5D8AC4}"/>
              </a:ext>
            </a:extLst>
          </p:cNvPr>
          <p:cNvCxnSpPr>
            <a:cxnSpLocks/>
            <a:stCxn id="37" idx="2"/>
            <a:endCxn id="320" idx="3"/>
          </p:cNvCxnSpPr>
          <p:nvPr/>
        </p:nvCxnSpPr>
        <p:spPr>
          <a:xfrm flipH="1">
            <a:off x="842637" y="2544400"/>
            <a:ext cx="477447" cy="43028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326" name="AutoShape 35">
            <a:extLst>
              <a:ext uri="{FF2B5EF4-FFF2-40B4-BE49-F238E27FC236}">
                <a16:creationId xmlns:a16="http://schemas.microsoft.com/office/drawing/2014/main" id="{CB32338A-AE31-CAD0-62B9-6D6837E16FE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95237" y="2986448"/>
            <a:ext cx="578514" cy="350739"/>
          </a:xfrm>
          <a:prstGeom prst="roundRect">
            <a:avLst>
              <a:gd name="adj" fmla="val 7602"/>
            </a:avLst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녹취 </a:t>
            </a:r>
            <a:endParaRPr lang="en-US" altLang="ko-KR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BB</a:t>
            </a:r>
          </a:p>
        </p:txBody>
      </p:sp>
      <p:cxnSp>
        <p:nvCxnSpPr>
          <p:cNvPr id="327" name="직선 연결선 156">
            <a:extLst>
              <a:ext uri="{FF2B5EF4-FFF2-40B4-BE49-F238E27FC236}">
                <a16:creationId xmlns:a16="http://schemas.microsoft.com/office/drawing/2014/main" id="{CCF01D68-42DE-1996-8F10-E0DD9C531012}"/>
              </a:ext>
            </a:extLst>
          </p:cNvPr>
          <p:cNvCxnSpPr>
            <a:cxnSpLocks/>
            <a:stCxn id="326" idx="3"/>
            <a:endCxn id="3" idx="2"/>
          </p:cNvCxnSpPr>
          <p:nvPr/>
        </p:nvCxnSpPr>
        <p:spPr>
          <a:xfrm flipV="1">
            <a:off x="4273751" y="1926892"/>
            <a:ext cx="305380" cy="1234926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330" name="Rectangle 218">
            <a:extLst>
              <a:ext uri="{FF2B5EF4-FFF2-40B4-BE49-F238E27FC236}">
                <a16:creationId xmlns:a16="http://schemas.microsoft.com/office/drawing/2014/main" id="{29760C6B-A1B3-1B51-8988-0AC6AA0B0F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996" y="2866337"/>
            <a:ext cx="202188" cy="1384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algn="ctr" latinLnBrk="0">
              <a:spcAft>
                <a:spcPts val="200"/>
              </a:spcAft>
              <a:buClr>
                <a:srgbClr val="292929"/>
              </a:buClr>
            </a:pPr>
            <a:r>
              <a:rPr lang="en-US" altLang="ko-KR" sz="900" i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E1</a:t>
            </a:r>
          </a:p>
        </p:txBody>
      </p:sp>
      <p:sp>
        <p:nvSpPr>
          <p:cNvPr id="118" name="AutoShape 35">
            <a:extLst>
              <a:ext uri="{FF2B5EF4-FFF2-40B4-BE49-F238E27FC236}">
                <a16:creationId xmlns:a16="http://schemas.microsoft.com/office/drawing/2014/main" id="{8D49A4DB-A880-BE3E-623E-6A072DE7E08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50826" y="5459367"/>
            <a:ext cx="640793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ko-KR" altLang="en-US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정부</a:t>
            </a: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24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900" b="1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rPr>
              <a:t>PBX(1)</a:t>
            </a:r>
          </a:p>
        </p:txBody>
      </p:sp>
      <p:cxnSp>
        <p:nvCxnSpPr>
          <p:cNvPr id="122" name="직선 연결선 137">
            <a:extLst>
              <a:ext uri="{FF2B5EF4-FFF2-40B4-BE49-F238E27FC236}">
                <a16:creationId xmlns:a16="http://schemas.microsoft.com/office/drawing/2014/main" id="{5AF81112-7C62-584D-0D01-EA63DB106851}"/>
              </a:ext>
            </a:extLst>
          </p:cNvPr>
          <p:cNvCxnSpPr>
            <a:cxnSpLocks/>
            <a:stCxn id="92" idx="1"/>
            <a:endCxn id="57" idx="6"/>
          </p:cNvCxnSpPr>
          <p:nvPr/>
        </p:nvCxnSpPr>
        <p:spPr bwMode="auto">
          <a:xfrm flipH="1" flipV="1">
            <a:off x="5801873" y="3050203"/>
            <a:ext cx="967861" cy="134499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25" name="직선 연결선 137">
            <a:extLst>
              <a:ext uri="{FF2B5EF4-FFF2-40B4-BE49-F238E27FC236}">
                <a16:creationId xmlns:a16="http://schemas.microsoft.com/office/drawing/2014/main" id="{13FDB3FA-5C76-39A4-7FE5-61F44F0CE26B}"/>
              </a:ext>
            </a:extLst>
          </p:cNvPr>
          <p:cNvCxnSpPr>
            <a:cxnSpLocks/>
            <a:stCxn id="86" idx="1"/>
            <a:endCxn id="61" idx="6"/>
          </p:cNvCxnSpPr>
          <p:nvPr/>
        </p:nvCxnSpPr>
        <p:spPr bwMode="auto">
          <a:xfrm flipH="1">
            <a:off x="5801873" y="3025921"/>
            <a:ext cx="959074" cy="991727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00" name="직선 연결선 137">
            <a:extLst>
              <a:ext uri="{FF2B5EF4-FFF2-40B4-BE49-F238E27FC236}">
                <a16:creationId xmlns:a16="http://schemas.microsoft.com/office/drawing/2014/main" id="{A0167DA3-B84E-532F-8C54-DE2AFB36ACE9}"/>
              </a:ext>
            </a:extLst>
          </p:cNvPr>
          <p:cNvCxnSpPr>
            <a:cxnSpLocks/>
            <a:stCxn id="92" idx="1"/>
            <a:endCxn id="59" idx="6"/>
          </p:cNvCxnSpPr>
          <p:nvPr/>
        </p:nvCxnSpPr>
        <p:spPr bwMode="auto">
          <a:xfrm flipH="1" flipV="1">
            <a:off x="5801873" y="3495825"/>
            <a:ext cx="967861" cy="899368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27F7AB61-7945-D194-8A75-A208B32AFC3F}"/>
              </a:ext>
            </a:extLst>
          </p:cNvPr>
          <p:cNvGrpSpPr/>
          <p:nvPr/>
        </p:nvGrpSpPr>
        <p:grpSpPr>
          <a:xfrm>
            <a:off x="6605623" y="2815382"/>
            <a:ext cx="529921" cy="395548"/>
            <a:chOff x="5032792" y="6863434"/>
            <a:chExt cx="938786" cy="579121"/>
          </a:xfrm>
        </p:grpSpPr>
        <p:pic>
          <p:nvPicPr>
            <p:cNvPr id="85" name="그림 84">
              <a:extLst>
                <a:ext uri="{FF2B5EF4-FFF2-40B4-BE49-F238E27FC236}">
                  <a16:creationId xmlns:a16="http://schemas.microsoft.com/office/drawing/2014/main" id="{0ABF95A9-2EB1-9F4B-8B78-50C89997E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6" name="Rectangle 859">
              <a:extLst>
                <a:ext uri="{FF2B5EF4-FFF2-40B4-BE49-F238E27FC236}">
                  <a16:creationId xmlns:a16="http://schemas.microsoft.com/office/drawing/2014/main" id="{E6237F70-3FC6-9D12-36C2-826E1EBDF3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7958" y="7069271"/>
              <a:ext cx="272246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KT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5822D3E4-C7E5-6D40-A99F-BDD6B21E7F1B}"/>
              </a:ext>
            </a:extLst>
          </p:cNvPr>
          <p:cNvGrpSpPr/>
          <p:nvPr/>
        </p:nvGrpSpPr>
        <p:grpSpPr>
          <a:xfrm>
            <a:off x="6605623" y="3461925"/>
            <a:ext cx="529921" cy="395548"/>
            <a:chOff x="5032792" y="6863434"/>
            <a:chExt cx="938786" cy="579121"/>
          </a:xfrm>
        </p:grpSpPr>
        <p:pic>
          <p:nvPicPr>
            <p:cNvPr id="88" name="그림 87">
              <a:extLst>
                <a:ext uri="{FF2B5EF4-FFF2-40B4-BE49-F238E27FC236}">
                  <a16:creationId xmlns:a16="http://schemas.microsoft.com/office/drawing/2014/main" id="{598E6087-13EF-09F9-9D47-11697A514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Rectangle 859">
              <a:extLst>
                <a:ext uri="{FF2B5EF4-FFF2-40B4-BE49-F238E27FC236}">
                  <a16:creationId xmlns:a16="http://schemas.microsoft.com/office/drawing/2014/main" id="{D8C9FE23-80C4-C82A-559C-687D8C41E2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9093" y="7055119"/>
              <a:ext cx="281634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SK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F017800A-ABD8-F6C3-56DB-C9618099F66E}"/>
              </a:ext>
            </a:extLst>
          </p:cNvPr>
          <p:cNvGrpSpPr/>
          <p:nvPr/>
        </p:nvGrpSpPr>
        <p:grpSpPr>
          <a:xfrm>
            <a:off x="6605623" y="4184654"/>
            <a:ext cx="529921" cy="395548"/>
            <a:chOff x="5032792" y="6863434"/>
            <a:chExt cx="938786" cy="579121"/>
          </a:xfrm>
        </p:grpSpPr>
        <p:pic>
          <p:nvPicPr>
            <p:cNvPr id="91" name="그림 90">
              <a:extLst>
                <a:ext uri="{FF2B5EF4-FFF2-40B4-BE49-F238E27FC236}">
                  <a16:creationId xmlns:a16="http://schemas.microsoft.com/office/drawing/2014/main" id="{D3EE3AEA-E9CD-858C-EA30-682FA5E714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" name="Rectangle 859">
              <a:extLst>
                <a:ext uri="{FF2B5EF4-FFF2-40B4-BE49-F238E27FC236}">
                  <a16:creationId xmlns:a16="http://schemas.microsoft.com/office/drawing/2014/main" id="{117AE18A-7C8F-E199-1C32-F353E1D32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3525" y="7069271"/>
              <a:ext cx="291022" cy="20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ko-KR" sz="1000" dirty="0"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latin typeface="KoPub돋움체 Medium" panose="00000600000000000000" pitchFamily="2" charset="-127"/>
                  <a:ea typeface="KoPub돋움체 Medium" panose="00000600000000000000" pitchFamily="2" charset="-127"/>
                </a:rPr>
                <a:t>LG </a:t>
              </a:r>
              <a:endParaRPr lang="ko-KR" altLang="en-US" sz="1000" dirty="0">
                <a:gradFill>
                  <a:gsLst>
                    <a:gs pos="0">
                      <a:prstClr val="black"/>
                    </a:gs>
                    <a:gs pos="100000">
                      <a:prstClr val="black"/>
                    </a:gs>
                  </a:gsLst>
                  <a:lin ang="5400000" scaled="1"/>
                </a:gradFill>
                <a:latin typeface="KoPub돋움체 Medium" panose="00000600000000000000" pitchFamily="2" charset="-127"/>
                <a:ea typeface="KoPub돋움체 Medium" panose="00000600000000000000" pitchFamily="2" charset="-127"/>
              </a:endParaRPr>
            </a:p>
          </p:txBody>
        </p:sp>
      </p:grpSp>
      <p:cxnSp>
        <p:nvCxnSpPr>
          <p:cNvPr id="204" name="직선 연결선 203">
            <a:extLst>
              <a:ext uri="{FF2B5EF4-FFF2-40B4-BE49-F238E27FC236}">
                <a16:creationId xmlns:a16="http://schemas.microsoft.com/office/drawing/2014/main" id="{3DF3A83B-079B-B0E3-8D17-16B8E2E82463}"/>
              </a:ext>
            </a:extLst>
          </p:cNvPr>
          <p:cNvCxnSpPr>
            <a:cxnSpLocks/>
            <a:stCxn id="118" idx="3"/>
            <a:endCxn id="49" idx="2"/>
          </p:cNvCxnSpPr>
          <p:nvPr/>
        </p:nvCxnSpPr>
        <p:spPr>
          <a:xfrm>
            <a:off x="2991619" y="5646571"/>
            <a:ext cx="486658" cy="93076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graphicFrame>
        <p:nvGraphicFramePr>
          <p:cNvPr id="222" name="표 221">
            <a:extLst>
              <a:ext uri="{FF2B5EF4-FFF2-40B4-BE49-F238E27FC236}">
                <a16:creationId xmlns:a16="http://schemas.microsoft.com/office/drawing/2014/main" id="{C6824104-92BE-8933-FAF5-6475219BA1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207411"/>
              </p:ext>
            </p:extLst>
          </p:nvPr>
        </p:nvGraphicFramePr>
        <p:xfrm>
          <a:off x="6687827" y="4773786"/>
          <a:ext cx="2512553" cy="1919472"/>
        </p:xfrm>
        <a:graphic>
          <a:graphicData uri="http://schemas.openxmlformats.org/drawingml/2006/table">
            <a:tbl>
              <a:tblPr firstRow="1" firstCol="1" bandRow="1"/>
              <a:tblGrid>
                <a:gridCol w="794235">
                  <a:extLst>
                    <a:ext uri="{9D8B030D-6E8A-4147-A177-3AD203B41FA5}">
                      <a16:colId xmlns:a16="http://schemas.microsoft.com/office/drawing/2014/main" val="466139928"/>
                    </a:ext>
                  </a:extLst>
                </a:gridCol>
                <a:gridCol w="1130356">
                  <a:extLst>
                    <a:ext uri="{9D8B030D-6E8A-4147-A177-3AD203B41FA5}">
                      <a16:colId xmlns:a16="http://schemas.microsoft.com/office/drawing/2014/main" val="3442780171"/>
                    </a:ext>
                  </a:extLst>
                </a:gridCol>
                <a:gridCol w="587962">
                  <a:extLst>
                    <a:ext uri="{9D8B030D-6E8A-4147-A177-3AD203B41FA5}">
                      <a16:colId xmlns:a16="http://schemas.microsoft.com/office/drawing/2014/main" val="4193658335"/>
                    </a:ext>
                  </a:extLst>
                </a:gridCol>
              </a:tblGrid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기관명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E1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총 회선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AE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196194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 dirty="0" err="1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미래부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480880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외교부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589277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보건복지부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953499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법무부</a:t>
                      </a: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30089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행자부</a:t>
                      </a:r>
                      <a:endParaRPr lang="ko-KR" sz="100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90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942440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정부</a:t>
                      </a:r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24</a:t>
                      </a:r>
                      <a:endParaRPr lang="ko-KR" sz="100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606346"/>
                  </a:ext>
                </a:extLst>
              </a:tr>
              <a:tr h="239934"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C</a:t>
                      </a:r>
                      <a:r>
                        <a:rPr lang="ko-KR" sz="100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그룹</a:t>
                      </a:r>
                      <a:endParaRPr lang="ko-KR" sz="100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sz="1000" dirty="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30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53072"/>
                  </a:ext>
                </a:extLst>
              </a:tr>
            </a:tbl>
          </a:graphicData>
        </a:graphic>
      </p:graphicFrame>
      <p:graphicFrame>
        <p:nvGraphicFramePr>
          <p:cNvPr id="223" name="표 222">
            <a:extLst>
              <a:ext uri="{FF2B5EF4-FFF2-40B4-BE49-F238E27FC236}">
                <a16:creationId xmlns:a16="http://schemas.microsoft.com/office/drawing/2014/main" id="{A1B59745-72B1-0508-2A0C-25CCB7B475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474538"/>
              </p:ext>
            </p:extLst>
          </p:nvPr>
        </p:nvGraphicFramePr>
        <p:xfrm>
          <a:off x="9259556" y="4777486"/>
          <a:ext cx="2838451" cy="1915778"/>
        </p:xfrm>
        <a:graphic>
          <a:graphicData uri="http://schemas.openxmlformats.org/drawingml/2006/table">
            <a:tbl>
              <a:tblPr firstRow="1" firstCol="1" bandRow="1"/>
              <a:tblGrid>
                <a:gridCol w="885825">
                  <a:extLst>
                    <a:ext uri="{9D8B030D-6E8A-4147-A177-3AD203B41FA5}">
                      <a16:colId xmlns:a16="http://schemas.microsoft.com/office/drawing/2014/main" val="466139928"/>
                    </a:ext>
                  </a:extLst>
                </a:gridCol>
                <a:gridCol w="789319">
                  <a:extLst>
                    <a:ext uri="{9D8B030D-6E8A-4147-A177-3AD203B41FA5}">
                      <a16:colId xmlns:a16="http://schemas.microsoft.com/office/drawing/2014/main" val="3442780171"/>
                    </a:ext>
                  </a:extLst>
                </a:gridCol>
                <a:gridCol w="440030">
                  <a:extLst>
                    <a:ext uri="{9D8B030D-6E8A-4147-A177-3AD203B41FA5}">
                      <a16:colId xmlns:a16="http://schemas.microsoft.com/office/drawing/2014/main" val="916327994"/>
                    </a:ext>
                  </a:extLst>
                </a:gridCol>
                <a:gridCol w="723277">
                  <a:extLst>
                    <a:ext uri="{9D8B030D-6E8A-4147-A177-3AD203B41FA5}">
                      <a16:colId xmlns:a16="http://schemas.microsoft.com/office/drawing/2014/main" val="4202364019"/>
                    </a:ext>
                  </a:extLst>
                </a:gridCol>
              </a:tblGrid>
              <a:tr h="383154"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기관명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sz="1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회선 수량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 (E1)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SIP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총</a:t>
                      </a:r>
                      <a:r>
                        <a:rPr lang="en-US" altLang="ko-KR" sz="1000" dirty="0"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 </a:t>
                      </a:r>
                      <a:r>
                        <a:rPr lang="ko-KR" altLang="en-US" sz="1000" dirty="0">
                          <a:effectLst/>
                          <a:highlight>
                            <a:srgbClr val="DAE9F7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회선</a:t>
                      </a:r>
                      <a:endParaRPr lang="ko-KR" sz="1000" dirty="0">
                        <a:effectLst/>
                        <a:highlight>
                          <a:srgbClr val="DAE9F7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9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2196194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국민콜</a:t>
                      </a:r>
                      <a:r>
                        <a:rPr lang="en-US" altLang="ko-KR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110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480880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여성가족부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3589277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기상청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6953499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환경부</a:t>
                      </a:r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>
                        <a:effectLst/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30089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국토부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942440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농진청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606346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solidFill>
                            <a:srgbClr val="000000"/>
                          </a:solidFill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농림검역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53072"/>
                  </a:ext>
                </a:extLst>
              </a:tr>
              <a:tr h="1915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effectLst/>
                          <a:highlight>
                            <a:srgbClr val="FAE2D5"/>
                          </a:highlight>
                          <a:latin typeface="KoPub돋움체 Medium" panose="02020603020101020101" pitchFamily="18" charset="-127"/>
                          <a:ea typeface="KoPub돋움체 Medium" panose="02020603020101020101" pitchFamily="18" charset="-127"/>
                          <a:cs typeface="굴림" panose="020B0600000101010101" pitchFamily="50" charset="-127"/>
                        </a:rPr>
                        <a:t>문화재청</a:t>
                      </a:r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sz="1000" dirty="0">
                        <a:effectLst/>
                        <a:highlight>
                          <a:srgbClr val="FAE2D5"/>
                        </a:highlight>
                        <a:latin typeface="KoPub돋움체 Medium" panose="02020603020101020101" pitchFamily="18" charset="-127"/>
                        <a:ea typeface="KoPub돋움체 Medium" panose="02020603020101020101" pitchFamily="18" charset="-127"/>
                        <a:cs typeface="굴림" panose="020B0600000101010101" pitchFamily="50" charset="-127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E2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122468"/>
                  </a:ext>
                </a:extLst>
              </a:tr>
            </a:tbl>
          </a:graphicData>
        </a:graphic>
      </p:graphicFrame>
      <p:sp>
        <p:nvSpPr>
          <p:cNvPr id="234" name="타원 233">
            <a:extLst>
              <a:ext uri="{FF2B5EF4-FFF2-40B4-BE49-F238E27FC236}">
                <a16:creationId xmlns:a16="http://schemas.microsoft.com/office/drawing/2014/main" id="{3B9C3E63-06CF-D813-A187-605A7ABC531E}"/>
              </a:ext>
            </a:extLst>
          </p:cNvPr>
          <p:cNvSpPr/>
          <p:nvPr/>
        </p:nvSpPr>
        <p:spPr bwMode="auto">
          <a:xfrm>
            <a:off x="3475466" y="4862608"/>
            <a:ext cx="352107" cy="35331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MG</a:t>
            </a:r>
          </a:p>
          <a:p>
            <a:pPr algn="ctr" latinLnBrk="0">
              <a:spcBef>
                <a:spcPts val="110"/>
              </a:spcBef>
              <a:spcAft>
                <a:spcPts val="110"/>
              </a:spcAft>
            </a:pPr>
            <a:r>
              <a:rPr lang="en-US" altLang="ko-KR" sz="800" kern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rPr>
              <a:t>(A)</a:t>
            </a:r>
            <a:endParaRPr lang="ko-KR" altLang="en-US" sz="800" kern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latin typeface="KoPub돋움체 Medium" panose="00000600000000000000" pitchFamily="2" charset="-127"/>
              <a:ea typeface="KoPub돋움체 Medium" panose="00000600000000000000" pitchFamily="2" charset="-127"/>
            </a:endParaRPr>
          </a:p>
        </p:txBody>
      </p:sp>
      <p:cxnSp>
        <p:nvCxnSpPr>
          <p:cNvPr id="237" name="직선 연결선 236">
            <a:extLst>
              <a:ext uri="{FF2B5EF4-FFF2-40B4-BE49-F238E27FC236}">
                <a16:creationId xmlns:a16="http://schemas.microsoft.com/office/drawing/2014/main" id="{A4909274-0180-52FD-A565-BC656BDDF226}"/>
              </a:ext>
            </a:extLst>
          </p:cNvPr>
          <p:cNvCxnSpPr>
            <a:cxnSpLocks/>
            <a:stCxn id="25" idx="3"/>
            <a:endCxn id="24" idx="2"/>
          </p:cNvCxnSpPr>
          <p:nvPr/>
        </p:nvCxnSpPr>
        <p:spPr>
          <a:xfrm flipV="1">
            <a:off x="2989405" y="4369171"/>
            <a:ext cx="485355" cy="1779035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1" name="TextBox 10">
            <a:hlinkClick r:id="" action="ppaction://noaction"/>
            <a:extLst>
              <a:ext uri="{FF2B5EF4-FFF2-40B4-BE49-F238E27FC236}">
                <a16:creationId xmlns:a16="http://schemas.microsoft.com/office/drawing/2014/main" id="{F37A17F9-7A7E-24CF-5FDC-82B30076350B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8B262E-EF2A-4459-9CD0-9638C6275194}"/>
              </a:ext>
            </a:extLst>
          </p:cNvPr>
          <p:cNvSpPr txBox="1"/>
          <p:nvPr/>
        </p:nvSpPr>
        <p:spPr>
          <a:xfrm>
            <a:off x="335359" y="467380"/>
            <a:ext cx="5526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회선 및 기관 </a:t>
            </a:r>
            <a:r>
              <a:rPr lang="ko-KR" altLang="en-US" sz="18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호연계</a:t>
            </a:r>
            <a:r>
              <a: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구성</a:t>
            </a:r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20E63E-8BC6-6547-C594-76D916CC67C2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</p:spTree>
    <p:extLst>
      <p:ext uri="{BB962C8B-B14F-4D97-AF65-F5344CB8AC3E}">
        <p14:creationId xmlns:p14="http://schemas.microsoft.com/office/powerpoint/2010/main" val="27357715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직사각형 207">
            <a:extLst>
              <a:ext uri="{FF2B5EF4-FFF2-40B4-BE49-F238E27FC236}">
                <a16:creationId xmlns:a16="http://schemas.microsoft.com/office/drawing/2014/main" id="{EEE706A5-842C-5A8D-C1C2-F1BB9CD7950B}"/>
              </a:ext>
            </a:extLst>
          </p:cNvPr>
          <p:cNvSpPr/>
          <p:nvPr/>
        </p:nvSpPr>
        <p:spPr>
          <a:xfrm>
            <a:off x="7253796" y="2813613"/>
            <a:ext cx="1224596" cy="2986219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ctr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국토망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내부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96A14F1B-4766-455A-6DDF-93382991F7A3}"/>
              </a:ext>
            </a:extLst>
          </p:cNvPr>
          <p:cNvSpPr/>
          <p:nvPr/>
        </p:nvSpPr>
        <p:spPr>
          <a:xfrm>
            <a:off x="347676" y="823067"/>
            <a:ext cx="6538379" cy="5837233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l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2A09F2F-7F83-EF7C-A64E-9F52618FEC03}"/>
              </a:ext>
            </a:extLst>
          </p:cNvPr>
          <p:cNvSpPr/>
          <p:nvPr/>
        </p:nvSpPr>
        <p:spPr>
          <a:xfrm>
            <a:off x="10346476" y="2354708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sp>
        <p:nvSpPr>
          <p:cNvPr id="9" name="원통형 8">
            <a:extLst>
              <a:ext uri="{FF2B5EF4-FFF2-40B4-BE49-F238E27FC236}">
                <a16:creationId xmlns:a16="http://schemas.microsoft.com/office/drawing/2014/main" id="{7DA2D7EB-0F68-72F9-CAB6-5860B7B81A38}"/>
              </a:ext>
            </a:extLst>
          </p:cNvPr>
          <p:cNvSpPr/>
          <p:nvPr/>
        </p:nvSpPr>
        <p:spPr>
          <a:xfrm>
            <a:off x="973131" y="3724708"/>
            <a:ext cx="857812" cy="680340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상담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DB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51907AD-97A9-9C22-E7B7-40C51C6C7A1C}"/>
              </a:ext>
            </a:extLst>
          </p:cNvPr>
          <p:cNvSpPr/>
          <p:nvPr/>
        </p:nvSpPr>
        <p:spPr>
          <a:xfrm>
            <a:off x="3779955" y="3532998"/>
            <a:ext cx="1343609" cy="1082175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IBM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InfoSphere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Data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Replication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Management</a:t>
            </a:r>
            <a:endParaRPr kumimoji="0" lang="ko-KR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834CA4-399C-0868-A504-95A80A062E41}"/>
              </a:ext>
            </a:extLst>
          </p:cNvPr>
          <p:cNvSpPr txBox="1"/>
          <p:nvPr/>
        </p:nvSpPr>
        <p:spPr>
          <a:xfrm>
            <a:off x="8517146" y="6028948"/>
            <a:ext cx="1651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골드게이트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데이터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수집툴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20" name="직선 화살표 연결선 19">
            <a:extLst>
              <a:ext uri="{FF2B5EF4-FFF2-40B4-BE49-F238E27FC236}">
                <a16:creationId xmlns:a16="http://schemas.microsoft.com/office/drawing/2014/main" id="{2097E04C-2362-91D8-541B-7A839CF60606}"/>
              </a:ext>
            </a:extLst>
          </p:cNvPr>
          <p:cNvCxnSpPr>
            <a:cxnSpLocks/>
            <a:stCxn id="9" idx="4"/>
            <a:endCxn id="11" idx="1"/>
          </p:cNvCxnSpPr>
          <p:nvPr/>
        </p:nvCxnSpPr>
        <p:spPr>
          <a:xfrm>
            <a:off x="1830943" y="4064878"/>
            <a:ext cx="1949012" cy="9208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EA38B7FF-4C58-7B46-CAA0-B8614F3397F4}"/>
              </a:ext>
            </a:extLst>
          </p:cNvPr>
          <p:cNvCxnSpPr>
            <a:cxnSpLocks/>
            <a:stCxn id="11" idx="3"/>
            <a:endCxn id="21" idx="2"/>
          </p:cNvCxnSpPr>
          <p:nvPr/>
        </p:nvCxnSpPr>
        <p:spPr>
          <a:xfrm flipV="1">
            <a:off x="5123564" y="3383944"/>
            <a:ext cx="2419605" cy="690142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37" name="그림 36">
            <a:extLst>
              <a:ext uri="{FF2B5EF4-FFF2-40B4-BE49-F238E27FC236}">
                <a16:creationId xmlns:a16="http://schemas.microsoft.com/office/drawing/2014/main" id="{7D156350-1D14-C803-2D13-ECB2528D1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116" y="1504499"/>
            <a:ext cx="1919645" cy="1163785"/>
          </a:xfrm>
          <a:prstGeom prst="rect">
            <a:avLst/>
          </a:prstGeom>
        </p:spPr>
      </p:pic>
      <p:sp>
        <p:nvSpPr>
          <p:cNvPr id="19" name="원통형 18">
            <a:extLst>
              <a:ext uri="{FF2B5EF4-FFF2-40B4-BE49-F238E27FC236}">
                <a16:creationId xmlns:a16="http://schemas.microsoft.com/office/drawing/2014/main" id="{E4B00A82-7CB7-7F39-A973-2AAFE0F387EA}"/>
              </a:ext>
            </a:extLst>
          </p:cNvPr>
          <p:cNvSpPr/>
          <p:nvPr/>
        </p:nvSpPr>
        <p:spPr>
          <a:xfrm>
            <a:off x="7543169" y="5136906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교육부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3" name="원통형 12">
            <a:extLst>
              <a:ext uri="{FF2B5EF4-FFF2-40B4-BE49-F238E27FC236}">
                <a16:creationId xmlns:a16="http://schemas.microsoft.com/office/drawing/2014/main" id="{68FF3987-8D8F-2EAE-C528-E276DBADD900}"/>
              </a:ext>
            </a:extLst>
          </p:cNvPr>
          <p:cNvSpPr/>
          <p:nvPr/>
        </p:nvSpPr>
        <p:spPr>
          <a:xfrm>
            <a:off x="7543169" y="4625098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과학기술정보통신부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" name="원통형 7">
            <a:extLst>
              <a:ext uri="{FF2B5EF4-FFF2-40B4-BE49-F238E27FC236}">
                <a16:creationId xmlns:a16="http://schemas.microsoft.com/office/drawing/2014/main" id="{839E5B07-9714-7440-05BD-8DF5F2CB2F89}"/>
              </a:ext>
            </a:extLst>
          </p:cNvPr>
          <p:cNvSpPr/>
          <p:nvPr/>
        </p:nvSpPr>
        <p:spPr>
          <a:xfrm>
            <a:off x="7543169" y="4122916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외교부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0" name="원통형 9">
            <a:extLst>
              <a:ext uri="{FF2B5EF4-FFF2-40B4-BE49-F238E27FC236}">
                <a16:creationId xmlns:a16="http://schemas.microsoft.com/office/drawing/2014/main" id="{5E5BE02D-9E36-AC74-C403-5F18B70E207D}"/>
              </a:ext>
            </a:extLst>
          </p:cNvPr>
          <p:cNvSpPr/>
          <p:nvPr/>
        </p:nvSpPr>
        <p:spPr>
          <a:xfrm>
            <a:off x="7543169" y="3620734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기상청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1" name="원통형 20">
            <a:extLst>
              <a:ext uri="{FF2B5EF4-FFF2-40B4-BE49-F238E27FC236}">
                <a16:creationId xmlns:a16="http://schemas.microsoft.com/office/drawing/2014/main" id="{8C285B36-6635-0E5E-A08A-2544B99F5068}"/>
              </a:ext>
            </a:extLst>
          </p:cNvPr>
          <p:cNvSpPr/>
          <p:nvPr/>
        </p:nvSpPr>
        <p:spPr>
          <a:xfrm>
            <a:off x="7543169" y="3118551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2" name="원통형 21">
            <a:extLst>
              <a:ext uri="{FF2B5EF4-FFF2-40B4-BE49-F238E27FC236}">
                <a16:creationId xmlns:a16="http://schemas.microsoft.com/office/drawing/2014/main" id="{3DC077A7-C20F-E045-6A17-58C6456D0675}"/>
              </a:ext>
            </a:extLst>
          </p:cNvPr>
          <p:cNvSpPr/>
          <p:nvPr/>
        </p:nvSpPr>
        <p:spPr>
          <a:xfrm>
            <a:off x="4014767" y="5168742"/>
            <a:ext cx="873093" cy="583864"/>
          </a:xfrm>
          <a:prstGeom prst="can">
            <a:avLst/>
          </a:prstGeom>
          <a:solidFill>
            <a:schemeClr val="accent2"/>
          </a:solidFill>
          <a:ln w="3175"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권익위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(Oracle)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5D1D0E9-88F2-F405-94C7-2C5CDE2F7062}"/>
              </a:ext>
            </a:extLst>
          </p:cNvPr>
          <p:cNvSpPr/>
          <p:nvPr/>
        </p:nvSpPr>
        <p:spPr>
          <a:xfrm>
            <a:off x="3816749" y="2725281"/>
            <a:ext cx="1343609" cy="4950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CDC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솔루션</a:t>
            </a:r>
            <a:endParaRPr kumimoji="0" lang="en-US" altLang="ko-K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(IBM.DB2.</a:t>
            </a:r>
            <a:r>
              <a:rPr kumimoji="0" lang="ko-KR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솔루션</a:t>
            </a: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177761-A0A9-9170-4339-CF41EC7B0E60}"/>
              </a:ext>
            </a:extLst>
          </p:cNvPr>
          <p:cNvSpPr txBox="1"/>
          <p:nvPr/>
        </p:nvSpPr>
        <p:spPr>
          <a:xfrm>
            <a:off x="6049126" y="3323203"/>
            <a:ext cx="5654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실시간</a:t>
            </a:r>
          </a:p>
        </p:txBody>
      </p: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B812D06E-C9C8-43D4-29F9-DFC6F5737E0C}"/>
              </a:ext>
            </a:extLst>
          </p:cNvPr>
          <p:cNvCxnSpPr>
            <a:cxnSpLocks/>
            <a:stCxn id="11" idx="2"/>
            <a:endCxn id="22" idx="1"/>
          </p:cNvCxnSpPr>
          <p:nvPr/>
        </p:nvCxnSpPr>
        <p:spPr>
          <a:xfrm rot="5400000">
            <a:off x="4174753" y="4891734"/>
            <a:ext cx="553569" cy="446"/>
          </a:xfrm>
          <a:prstGeom prst="bentConnector3">
            <a:avLst>
              <a:gd name="adj1" fmla="val 50000"/>
            </a:avLst>
          </a:prstGeom>
          <a:ln w="28575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7A21F0B8-C3A6-FCE7-00B0-DC8E3C3289D6}"/>
              </a:ext>
            </a:extLst>
          </p:cNvPr>
          <p:cNvCxnSpPr>
            <a:cxnSpLocks/>
            <a:stCxn id="11" idx="3"/>
            <a:endCxn id="10" idx="2"/>
          </p:cNvCxnSpPr>
          <p:nvPr/>
        </p:nvCxnSpPr>
        <p:spPr>
          <a:xfrm flipV="1">
            <a:off x="5123564" y="3886127"/>
            <a:ext cx="2419605" cy="187959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6" name="직선 화살표 연결선 35">
            <a:extLst>
              <a:ext uri="{FF2B5EF4-FFF2-40B4-BE49-F238E27FC236}">
                <a16:creationId xmlns:a16="http://schemas.microsoft.com/office/drawing/2014/main" id="{D032007F-5F22-C39B-A842-69F539B77C3A}"/>
              </a:ext>
            </a:extLst>
          </p:cNvPr>
          <p:cNvCxnSpPr>
            <a:cxnSpLocks/>
            <a:stCxn id="11" idx="3"/>
            <a:endCxn id="8" idx="2"/>
          </p:cNvCxnSpPr>
          <p:nvPr/>
        </p:nvCxnSpPr>
        <p:spPr>
          <a:xfrm>
            <a:off x="5123564" y="4074086"/>
            <a:ext cx="2419605" cy="314223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0" name="직선 화살표 연결선 39">
            <a:extLst>
              <a:ext uri="{FF2B5EF4-FFF2-40B4-BE49-F238E27FC236}">
                <a16:creationId xmlns:a16="http://schemas.microsoft.com/office/drawing/2014/main" id="{CA218D60-DE8C-CA23-BF51-9EF0F45750D8}"/>
              </a:ext>
            </a:extLst>
          </p:cNvPr>
          <p:cNvCxnSpPr>
            <a:cxnSpLocks/>
            <a:stCxn id="11" idx="3"/>
            <a:endCxn id="13" idx="2"/>
          </p:cNvCxnSpPr>
          <p:nvPr/>
        </p:nvCxnSpPr>
        <p:spPr>
          <a:xfrm>
            <a:off x="5123564" y="4074086"/>
            <a:ext cx="2419605" cy="816405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68C872E2-5B20-28BC-3D5E-3CF15AF1F34C}"/>
              </a:ext>
            </a:extLst>
          </p:cNvPr>
          <p:cNvCxnSpPr>
            <a:cxnSpLocks/>
            <a:endCxn id="19" idx="2"/>
          </p:cNvCxnSpPr>
          <p:nvPr/>
        </p:nvCxnSpPr>
        <p:spPr>
          <a:xfrm>
            <a:off x="4887860" y="5371797"/>
            <a:ext cx="2655309" cy="30502"/>
          </a:xfrm>
          <a:prstGeom prst="straightConnector1">
            <a:avLst/>
          </a:prstGeom>
          <a:noFill/>
          <a:ln w="2857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B199C9B9-0AF8-A6A7-1ACB-7629400A0AD7}"/>
              </a:ext>
            </a:extLst>
          </p:cNvPr>
          <p:cNvSpPr txBox="1"/>
          <p:nvPr/>
        </p:nvSpPr>
        <p:spPr>
          <a:xfrm>
            <a:off x="618115" y="1159968"/>
            <a:ext cx="1561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상담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AP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BC00865D-05B0-60BF-B487-62E706CF9E6A}"/>
              </a:ext>
            </a:extLst>
          </p:cNvPr>
          <p:cNvSpPr/>
          <p:nvPr/>
        </p:nvSpPr>
        <p:spPr>
          <a:xfrm>
            <a:off x="4336279" y="1903007"/>
            <a:ext cx="1110421" cy="345914"/>
          </a:xfrm>
          <a:prstGeom prst="rect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2A0C6EC6-D75C-6068-18A7-1B16A37CB4B4}"/>
              </a:ext>
            </a:extLst>
          </p:cNvPr>
          <p:cNvSpPr/>
          <p:nvPr/>
        </p:nvSpPr>
        <p:spPr>
          <a:xfrm>
            <a:off x="2816074" y="1906836"/>
            <a:ext cx="1110421" cy="345914"/>
          </a:xfrm>
          <a:prstGeom prst="rect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CT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I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8F2C58A6-2C56-B29A-3C60-F3D6174D9C18}"/>
              </a:ext>
            </a:extLst>
          </p:cNvPr>
          <p:cNvSpPr/>
          <p:nvPr/>
        </p:nvSpPr>
        <p:spPr bwMode="auto">
          <a:xfrm>
            <a:off x="6287318" y="1858119"/>
            <a:ext cx="426050" cy="427508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MG</a:t>
            </a:r>
          </a:p>
        </p:txBody>
      </p: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81DAAD67-44E0-121B-968E-370F4BBFBF83}"/>
              </a:ext>
            </a:extLst>
          </p:cNvPr>
          <p:cNvSpPr/>
          <p:nvPr/>
        </p:nvSpPr>
        <p:spPr>
          <a:xfrm>
            <a:off x="8390129" y="2358574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A26200B5-0F22-B800-58D9-767233FC6B04}"/>
              </a:ext>
            </a:extLst>
          </p:cNvPr>
          <p:cNvSpPr/>
          <p:nvPr/>
        </p:nvSpPr>
        <p:spPr>
          <a:xfrm>
            <a:off x="8390129" y="1910975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기상청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57" name="직선 연결선 137">
            <a:extLst>
              <a:ext uri="{FF2B5EF4-FFF2-40B4-BE49-F238E27FC236}">
                <a16:creationId xmlns:a16="http://schemas.microsoft.com/office/drawing/2014/main" id="{7DC245A5-04CF-5492-19B4-1B587550DAB2}"/>
              </a:ext>
            </a:extLst>
          </p:cNvPr>
          <p:cNvCxnSpPr>
            <a:cxnSpLocks/>
            <a:stCxn id="54" idx="2"/>
            <a:endCxn id="52" idx="3"/>
          </p:cNvCxnSpPr>
          <p:nvPr/>
        </p:nvCxnSpPr>
        <p:spPr bwMode="auto">
          <a:xfrm flipH="1">
            <a:off x="5446700" y="2071873"/>
            <a:ext cx="840618" cy="4091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0" name="직선 연결선 137">
            <a:extLst>
              <a:ext uri="{FF2B5EF4-FFF2-40B4-BE49-F238E27FC236}">
                <a16:creationId xmlns:a16="http://schemas.microsoft.com/office/drawing/2014/main" id="{54CE85FE-DCC5-43B5-B09E-E4C50AB43AC3}"/>
              </a:ext>
            </a:extLst>
          </p:cNvPr>
          <p:cNvCxnSpPr>
            <a:cxnSpLocks/>
            <a:stCxn id="55" idx="1"/>
            <a:endCxn id="54" idx="6"/>
          </p:cNvCxnSpPr>
          <p:nvPr/>
        </p:nvCxnSpPr>
        <p:spPr bwMode="auto">
          <a:xfrm flipH="1" flipV="1">
            <a:off x="6713368" y="2071873"/>
            <a:ext cx="1676761" cy="459658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3" name="직선 연결선 137">
            <a:extLst>
              <a:ext uri="{FF2B5EF4-FFF2-40B4-BE49-F238E27FC236}">
                <a16:creationId xmlns:a16="http://schemas.microsoft.com/office/drawing/2014/main" id="{E4B28CD0-EA88-0BF4-47F0-E6193A5EEAE5}"/>
              </a:ext>
            </a:extLst>
          </p:cNvPr>
          <p:cNvCxnSpPr>
            <a:cxnSpLocks/>
            <a:stCxn id="56" idx="1"/>
            <a:endCxn id="54" idx="6"/>
          </p:cNvCxnSpPr>
          <p:nvPr/>
        </p:nvCxnSpPr>
        <p:spPr bwMode="auto">
          <a:xfrm flipH="1" flipV="1">
            <a:off x="6713368" y="2071873"/>
            <a:ext cx="1676761" cy="12059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2" name="타원 71">
            <a:extLst>
              <a:ext uri="{FF2B5EF4-FFF2-40B4-BE49-F238E27FC236}">
                <a16:creationId xmlns:a16="http://schemas.microsoft.com/office/drawing/2014/main" id="{953F9A50-21C2-8A3D-E153-EF0B9376194E}"/>
              </a:ext>
            </a:extLst>
          </p:cNvPr>
          <p:cNvSpPr/>
          <p:nvPr/>
        </p:nvSpPr>
        <p:spPr bwMode="auto">
          <a:xfrm>
            <a:off x="4678464" y="1068370"/>
            <a:ext cx="426050" cy="427508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MG</a:t>
            </a:r>
          </a:p>
        </p:txBody>
      </p:sp>
      <p:sp>
        <p:nvSpPr>
          <p:cNvPr id="73" name="Rectangle 218">
            <a:extLst>
              <a:ext uri="{FF2B5EF4-FFF2-40B4-BE49-F238E27FC236}">
                <a16:creationId xmlns:a16="http://schemas.microsoft.com/office/drawing/2014/main" id="{35CE0823-7961-F4D4-2BD3-8843DF6ED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3192" y="1849580"/>
            <a:ext cx="9290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E1 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내선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호전환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6EA124CB-EA9C-2919-AC94-D596A34F2E32}"/>
              </a:ext>
            </a:extLst>
          </p:cNvPr>
          <p:cNvSpPr/>
          <p:nvPr/>
        </p:nvSpPr>
        <p:spPr>
          <a:xfrm>
            <a:off x="8390129" y="1434802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외교부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79" name="직선 연결선 137">
            <a:extLst>
              <a:ext uri="{FF2B5EF4-FFF2-40B4-BE49-F238E27FC236}">
                <a16:creationId xmlns:a16="http://schemas.microsoft.com/office/drawing/2014/main" id="{202083DC-577E-D265-96CE-FBE46E48B2FC}"/>
              </a:ext>
            </a:extLst>
          </p:cNvPr>
          <p:cNvCxnSpPr>
            <a:cxnSpLocks/>
            <a:stCxn id="76" idx="2"/>
            <a:endCxn id="72" idx="0"/>
          </p:cNvCxnSpPr>
          <p:nvPr/>
        </p:nvCxnSpPr>
        <p:spPr bwMode="auto">
          <a:xfrm>
            <a:off x="4879645" y="810968"/>
            <a:ext cx="11844" cy="257402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83" name="직선 연결선 137">
            <a:extLst>
              <a:ext uri="{FF2B5EF4-FFF2-40B4-BE49-F238E27FC236}">
                <a16:creationId xmlns:a16="http://schemas.microsoft.com/office/drawing/2014/main" id="{B4C1BBDE-551B-94B7-19CC-35F28043F99D}"/>
              </a:ext>
            </a:extLst>
          </p:cNvPr>
          <p:cNvCxnSpPr>
            <a:cxnSpLocks/>
            <a:stCxn id="78" idx="1"/>
            <a:endCxn id="54" idx="6"/>
          </p:cNvCxnSpPr>
          <p:nvPr/>
        </p:nvCxnSpPr>
        <p:spPr bwMode="auto">
          <a:xfrm flipH="1">
            <a:off x="6713368" y="1607759"/>
            <a:ext cx="1676761" cy="464114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86" name="직선 연결선 85">
            <a:extLst>
              <a:ext uri="{FF2B5EF4-FFF2-40B4-BE49-F238E27FC236}">
                <a16:creationId xmlns:a16="http://schemas.microsoft.com/office/drawing/2014/main" id="{460E594C-2C9F-4535-F8DE-79ADD30028E2}"/>
              </a:ext>
            </a:extLst>
          </p:cNvPr>
          <p:cNvCxnSpPr>
            <a:cxnSpLocks/>
            <a:stCxn id="37" idx="3"/>
            <a:endCxn id="53" idx="1"/>
          </p:cNvCxnSpPr>
          <p:nvPr/>
        </p:nvCxnSpPr>
        <p:spPr>
          <a:xfrm flipV="1">
            <a:off x="2358761" y="2079793"/>
            <a:ext cx="457313" cy="659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89" name="직선 연결선 88">
            <a:extLst>
              <a:ext uri="{FF2B5EF4-FFF2-40B4-BE49-F238E27FC236}">
                <a16:creationId xmlns:a16="http://schemas.microsoft.com/office/drawing/2014/main" id="{735527D2-09AC-364D-EBD2-25DB44170060}"/>
              </a:ext>
            </a:extLst>
          </p:cNvPr>
          <p:cNvCxnSpPr>
            <a:cxnSpLocks/>
            <a:stCxn id="53" idx="3"/>
            <a:endCxn id="52" idx="1"/>
          </p:cNvCxnSpPr>
          <p:nvPr/>
        </p:nvCxnSpPr>
        <p:spPr>
          <a:xfrm flipV="1">
            <a:off x="3926495" y="2075964"/>
            <a:ext cx="409784" cy="382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93" name="직선 연결선 92">
            <a:extLst>
              <a:ext uri="{FF2B5EF4-FFF2-40B4-BE49-F238E27FC236}">
                <a16:creationId xmlns:a16="http://schemas.microsoft.com/office/drawing/2014/main" id="{5D4B2181-4C7C-D269-83DF-A8EFF810A307}"/>
              </a:ext>
            </a:extLst>
          </p:cNvPr>
          <p:cNvCxnSpPr>
            <a:cxnSpLocks/>
            <a:stCxn id="37" idx="2"/>
            <a:endCxn id="9" idx="1"/>
          </p:cNvCxnSpPr>
          <p:nvPr/>
        </p:nvCxnSpPr>
        <p:spPr>
          <a:xfrm>
            <a:off x="1398939" y="2668284"/>
            <a:ext cx="3098" cy="1056424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96" name="직선 연결선 95">
            <a:extLst>
              <a:ext uri="{FF2B5EF4-FFF2-40B4-BE49-F238E27FC236}">
                <a16:creationId xmlns:a16="http://schemas.microsoft.com/office/drawing/2014/main" id="{6FB47280-03F8-56A8-50C5-08E81A302CD8}"/>
              </a:ext>
            </a:extLst>
          </p:cNvPr>
          <p:cNvCxnSpPr>
            <a:cxnSpLocks/>
            <a:stCxn id="72" idx="4"/>
            <a:endCxn id="52" idx="0"/>
          </p:cNvCxnSpPr>
          <p:nvPr/>
        </p:nvCxnSpPr>
        <p:spPr>
          <a:xfrm>
            <a:off x="4891489" y="1495878"/>
            <a:ext cx="1" cy="40712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00" name="직사각형 99">
            <a:extLst>
              <a:ext uri="{FF2B5EF4-FFF2-40B4-BE49-F238E27FC236}">
                <a16:creationId xmlns:a16="http://schemas.microsoft.com/office/drawing/2014/main" id="{5F0441DA-ED83-E2F1-3D9E-D5C52EC60790}"/>
              </a:ext>
            </a:extLst>
          </p:cNvPr>
          <p:cNvSpPr/>
          <p:nvPr/>
        </p:nvSpPr>
        <p:spPr>
          <a:xfrm>
            <a:off x="8390129" y="987204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과학기술정보통신부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구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미래부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03" name="Rectangle 218">
            <a:extLst>
              <a:ext uri="{FF2B5EF4-FFF2-40B4-BE49-F238E27FC236}">
                <a16:creationId xmlns:a16="http://schemas.microsoft.com/office/drawing/2014/main" id="{592194DE-E886-EB35-84E6-11ADC50C74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473" y="2126854"/>
            <a:ext cx="767812" cy="39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E1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내선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호전환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106" name="직선 연결선 137">
            <a:extLst>
              <a:ext uri="{FF2B5EF4-FFF2-40B4-BE49-F238E27FC236}">
                <a16:creationId xmlns:a16="http://schemas.microsoft.com/office/drawing/2014/main" id="{8BDEDBDA-C7FE-5E7C-9904-F162AEFC7C0D}"/>
              </a:ext>
            </a:extLst>
          </p:cNvPr>
          <p:cNvCxnSpPr>
            <a:cxnSpLocks/>
            <a:stCxn id="100" idx="1"/>
            <a:endCxn id="54" idx="6"/>
          </p:cNvCxnSpPr>
          <p:nvPr/>
        </p:nvCxnSpPr>
        <p:spPr bwMode="auto">
          <a:xfrm flipH="1">
            <a:off x="6713368" y="1160161"/>
            <a:ext cx="1676761" cy="911712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9A047A63-F644-DD30-DDE5-99CC67F10556}"/>
              </a:ext>
            </a:extLst>
          </p:cNvPr>
          <p:cNvGrpSpPr/>
          <p:nvPr/>
        </p:nvGrpSpPr>
        <p:grpSpPr>
          <a:xfrm>
            <a:off x="4603723" y="523485"/>
            <a:ext cx="529921" cy="395548"/>
            <a:chOff x="5032792" y="6863434"/>
            <a:chExt cx="938786" cy="579121"/>
          </a:xfrm>
        </p:grpSpPr>
        <p:pic>
          <p:nvPicPr>
            <p:cNvPr id="75" name="그림 74">
              <a:extLst>
                <a:ext uri="{FF2B5EF4-FFF2-40B4-BE49-F238E27FC236}">
                  <a16:creationId xmlns:a16="http://schemas.microsoft.com/office/drawing/2014/main" id="{01B26BE3-4BE6-484C-2D54-89E40FF91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792" y="6863434"/>
              <a:ext cx="938786" cy="579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Rectangle 859">
              <a:extLst>
                <a:ext uri="{FF2B5EF4-FFF2-40B4-BE49-F238E27FC236}">
                  <a16:creationId xmlns:a16="http://schemas.microsoft.com/office/drawing/2014/main" id="{47FBD93C-559C-D1F3-B60D-D1B1F48125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0461" y="7059030"/>
              <a:ext cx="562284" cy="225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0">
                        <a:prstClr val="black"/>
                      </a:gs>
                      <a:gs pos="100000">
                        <a:prstClr val="black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KoPub돋움체 Medium" panose="00000600000000000000" pitchFamily="2" charset="-127"/>
                  <a:ea typeface="KoPub돋움체 Medium" panose="00000600000000000000" pitchFamily="2" charset="-127"/>
                  <a:cs typeface="+mn-cs"/>
                </a:rPr>
                <a:t>PSTN</a:t>
              </a:r>
            </a:p>
          </p:txBody>
        </p:sp>
      </p:grp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671E730F-5DE9-3646-2343-1F2B1F8CD9D9}"/>
              </a:ext>
            </a:extLst>
          </p:cNvPr>
          <p:cNvSpPr/>
          <p:nvPr/>
        </p:nvSpPr>
        <p:spPr>
          <a:xfrm>
            <a:off x="10583839" y="1908143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기상청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113" name="직선 연결선 137">
            <a:extLst>
              <a:ext uri="{FF2B5EF4-FFF2-40B4-BE49-F238E27FC236}">
                <a16:creationId xmlns:a16="http://schemas.microsoft.com/office/drawing/2014/main" id="{C481D0DB-D701-413F-32C0-42AD90D73393}"/>
              </a:ext>
            </a:extLst>
          </p:cNvPr>
          <p:cNvCxnSpPr>
            <a:cxnSpLocks/>
            <a:stCxn id="6" idx="1"/>
            <a:endCxn id="55" idx="3"/>
          </p:cNvCxnSpPr>
          <p:nvPr/>
        </p:nvCxnSpPr>
        <p:spPr bwMode="auto">
          <a:xfrm flipH="1">
            <a:off x="9733738" y="2530806"/>
            <a:ext cx="612738" cy="725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16" name="직선 연결선 137">
            <a:extLst>
              <a:ext uri="{FF2B5EF4-FFF2-40B4-BE49-F238E27FC236}">
                <a16:creationId xmlns:a16="http://schemas.microsoft.com/office/drawing/2014/main" id="{9E7DA116-22F7-8FC1-739F-4504A125A609}"/>
              </a:ext>
            </a:extLst>
          </p:cNvPr>
          <p:cNvCxnSpPr>
            <a:cxnSpLocks/>
            <a:stCxn id="112" idx="1"/>
            <a:endCxn id="56" idx="3"/>
          </p:cNvCxnSpPr>
          <p:nvPr/>
        </p:nvCxnSpPr>
        <p:spPr bwMode="auto">
          <a:xfrm flipH="1" flipV="1">
            <a:off x="9733738" y="2083932"/>
            <a:ext cx="850101" cy="309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19" name="Rectangle 218">
            <a:extLst>
              <a:ext uri="{FF2B5EF4-FFF2-40B4-BE49-F238E27FC236}">
                <a16:creationId xmlns:a16="http://schemas.microsoft.com/office/drawing/2014/main" id="{F98AD926-278C-688B-89CB-334D91C22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6282" y="3142702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20" name="Rectangle 218">
            <a:extLst>
              <a:ext uri="{FF2B5EF4-FFF2-40B4-BE49-F238E27FC236}">
                <a16:creationId xmlns:a16="http://schemas.microsoft.com/office/drawing/2014/main" id="{1D79D2E6-58CC-D7C6-F7AD-40B2EA9AD4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6256" y="3646783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21" name="Rectangle 218">
            <a:extLst>
              <a:ext uri="{FF2B5EF4-FFF2-40B4-BE49-F238E27FC236}">
                <a16:creationId xmlns:a16="http://schemas.microsoft.com/office/drawing/2014/main" id="{49DD43BB-D1E1-A50C-8995-551944BC99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39360" y="3790012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22" name="Rectangle 218">
            <a:extLst>
              <a:ext uri="{FF2B5EF4-FFF2-40B4-BE49-F238E27FC236}">
                <a16:creationId xmlns:a16="http://schemas.microsoft.com/office/drawing/2014/main" id="{4D594F23-64D9-0B57-3E02-6392D29E32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9144" y="6055540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상담현황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23" name="Rectangle 218">
            <a:extLst>
              <a:ext uri="{FF2B5EF4-FFF2-40B4-BE49-F238E27FC236}">
                <a16:creationId xmlns:a16="http://schemas.microsoft.com/office/drawing/2014/main" id="{5E16AA6F-C265-C32A-139B-013EEF9C1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1120" y="726868"/>
            <a:ext cx="9290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SIP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124" name="직선 연결선 123">
            <a:extLst>
              <a:ext uri="{FF2B5EF4-FFF2-40B4-BE49-F238E27FC236}">
                <a16:creationId xmlns:a16="http://schemas.microsoft.com/office/drawing/2014/main" id="{D49826CC-4136-2669-FFE8-FC3094209ED9}"/>
              </a:ext>
            </a:extLst>
          </p:cNvPr>
          <p:cNvCxnSpPr>
            <a:cxnSpLocks/>
            <a:stCxn id="10" idx="4"/>
            <a:endCxn id="112" idx="3"/>
          </p:cNvCxnSpPr>
          <p:nvPr/>
        </p:nvCxnSpPr>
        <p:spPr>
          <a:xfrm flipV="1">
            <a:off x="8264734" y="2084241"/>
            <a:ext cx="2843530" cy="1801886"/>
          </a:xfrm>
          <a:prstGeom prst="bentConnector3">
            <a:avLst>
              <a:gd name="adj1" fmla="val 108039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27" name="직선 연결선 123">
            <a:extLst>
              <a:ext uri="{FF2B5EF4-FFF2-40B4-BE49-F238E27FC236}">
                <a16:creationId xmlns:a16="http://schemas.microsoft.com/office/drawing/2014/main" id="{1BB16785-A3B5-3E8F-F06B-7CCF6907ED53}"/>
              </a:ext>
            </a:extLst>
          </p:cNvPr>
          <p:cNvCxnSpPr>
            <a:cxnSpLocks/>
            <a:stCxn id="21" idx="4"/>
            <a:endCxn id="6" idx="3"/>
          </p:cNvCxnSpPr>
          <p:nvPr/>
        </p:nvCxnSpPr>
        <p:spPr>
          <a:xfrm flipV="1">
            <a:off x="8264734" y="2530806"/>
            <a:ext cx="2606167" cy="853138"/>
          </a:xfrm>
          <a:prstGeom prst="bentConnector3">
            <a:avLst>
              <a:gd name="adj1" fmla="val 108772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37" name="직사각형 136">
            <a:extLst>
              <a:ext uri="{FF2B5EF4-FFF2-40B4-BE49-F238E27FC236}">
                <a16:creationId xmlns:a16="http://schemas.microsoft.com/office/drawing/2014/main" id="{7AC27A2C-4604-0C0B-10D9-7323D949D538}"/>
              </a:ext>
            </a:extLst>
          </p:cNvPr>
          <p:cNvSpPr/>
          <p:nvPr/>
        </p:nvSpPr>
        <p:spPr>
          <a:xfrm>
            <a:off x="10821202" y="1433171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sp>
        <p:nvSpPr>
          <p:cNvPr id="138" name="직사각형 137">
            <a:extLst>
              <a:ext uri="{FF2B5EF4-FFF2-40B4-BE49-F238E27FC236}">
                <a16:creationId xmlns:a16="http://schemas.microsoft.com/office/drawing/2014/main" id="{EBF3E457-1FAE-D701-087E-67ECF933AE84}"/>
              </a:ext>
            </a:extLst>
          </p:cNvPr>
          <p:cNvSpPr/>
          <p:nvPr/>
        </p:nvSpPr>
        <p:spPr>
          <a:xfrm>
            <a:off x="11058565" y="986606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142" name="직선 연결선 137">
            <a:extLst>
              <a:ext uri="{FF2B5EF4-FFF2-40B4-BE49-F238E27FC236}">
                <a16:creationId xmlns:a16="http://schemas.microsoft.com/office/drawing/2014/main" id="{C33F4213-5182-CCD1-CD35-9281B3E0B9A3}"/>
              </a:ext>
            </a:extLst>
          </p:cNvPr>
          <p:cNvCxnSpPr>
            <a:cxnSpLocks/>
            <a:stCxn id="137" idx="1"/>
            <a:endCxn id="78" idx="3"/>
          </p:cNvCxnSpPr>
          <p:nvPr/>
        </p:nvCxnSpPr>
        <p:spPr bwMode="auto">
          <a:xfrm flipH="1" flipV="1">
            <a:off x="9733738" y="1607759"/>
            <a:ext cx="1087464" cy="151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45" name="직선 연결선 137">
            <a:extLst>
              <a:ext uri="{FF2B5EF4-FFF2-40B4-BE49-F238E27FC236}">
                <a16:creationId xmlns:a16="http://schemas.microsoft.com/office/drawing/2014/main" id="{9B4AC39E-9697-F81C-4EF0-28BB8AF8A4BF}"/>
              </a:ext>
            </a:extLst>
          </p:cNvPr>
          <p:cNvCxnSpPr>
            <a:cxnSpLocks/>
            <a:stCxn id="138" idx="1"/>
            <a:endCxn id="100" idx="3"/>
          </p:cNvCxnSpPr>
          <p:nvPr/>
        </p:nvCxnSpPr>
        <p:spPr bwMode="auto">
          <a:xfrm flipH="1" flipV="1">
            <a:off x="9733738" y="1160161"/>
            <a:ext cx="1324827" cy="2543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46" name="직사각형 145">
            <a:extLst>
              <a:ext uri="{FF2B5EF4-FFF2-40B4-BE49-F238E27FC236}">
                <a16:creationId xmlns:a16="http://schemas.microsoft.com/office/drawing/2014/main" id="{F1910F45-CDC0-BDF0-8424-D057F097CA3E}"/>
              </a:ext>
            </a:extLst>
          </p:cNvPr>
          <p:cNvSpPr/>
          <p:nvPr/>
        </p:nvSpPr>
        <p:spPr>
          <a:xfrm>
            <a:off x="11295929" y="539626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교육부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147" name="직선 연결선 137">
            <a:extLst>
              <a:ext uri="{FF2B5EF4-FFF2-40B4-BE49-F238E27FC236}">
                <a16:creationId xmlns:a16="http://schemas.microsoft.com/office/drawing/2014/main" id="{1C538E3E-DF9C-2D8A-1C99-0AF46D56D101}"/>
              </a:ext>
            </a:extLst>
          </p:cNvPr>
          <p:cNvCxnSpPr>
            <a:cxnSpLocks/>
            <a:stCxn id="146" idx="1"/>
            <a:endCxn id="105" idx="3"/>
          </p:cNvCxnSpPr>
          <p:nvPr/>
        </p:nvCxnSpPr>
        <p:spPr bwMode="auto">
          <a:xfrm flipH="1" flipV="1">
            <a:off x="9733738" y="712563"/>
            <a:ext cx="1562191" cy="3161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52" name="직선 연결선 123">
            <a:extLst>
              <a:ext uri="{FF2B5EF4-FFF2-40B4-BE49-F238E27FC236}">
                <a16:creationId xmlns:a16="http://schemas.microsoft.com/office/drawing/2014/main" id="{57B218AC-E655-C9AA-C1A9-28274931A04D}"/>
              </a:ext>
            </a:extLst>
          </p:cNvPr>
          <p:cNvCxnSpPr>
            <a:cxnSpLocks/>
            <a:stCxn id="8" idx="4"/>
            <a:endCxn id="137" idx="3"/>
          </p:cNvCxnSpPr>
          <p:nvPr/>
        </p:nvCxnSpPr>
        <p:spPr>
          <a:xfrm flipV="1">
            <a:off x="8264734" y="1609269"/>
            <a:ext cx="3080893" cy="2779040"/>
          </a:xfrm>
          <a:prstGeom prst="bentConnector3">
            <a:avLst>
              <a:gd name="adj1" fmla="val 107420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55" name="직선 연결선 123">
            <a:extLst>
              <a:ext uri="{FF2B5EF4-FFF2-40B4-BE49-F238E27FC236}">
                <a16:creationId xmlns:a16="http://schemas.microsoft.com/office/drawing/2014/main" id="{4DD608EB-1C63-D98B-1FE4-7C85396062EE}"/>
              </a:ext>
            </a:extLst>
          </p:cNvPr>
          <p:cNvCxnSpPr>
            <a:cxnSpLocks/>
            <a:stCxn id="13" idx="4"/>
            <a:endCxn id="138" idx="3"/>
          </p:cNvCxnSpPr>
          <p:nvPr/>
        </p:nvCxnSpPr>
        <p:spPr>
          <a:xfrm flipV="1">
            <a:off x="8264734" y="1162704"/>
            <a:ext cx="3318256" cy="3727787"/>
          </a:xfrm>
          <a:prstGeom prst="bentConnector3">
            <a:avLst>
              <a:gd name="adj1" fmla="val 106889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58" name="직선 연결선 123">
            <a:extLst>
              <a:ext uri="{FF2B5EF4-FFF2-40B4-BE49-F238E27FC236}">
                <a16:creationId xmlns:a16="http://schemas.microsoft.com/office/drawing/2014/main" id="{4B08B0F9-FEBD-C24E-E6D3-1A8E642C095F}"/>
              </a:ext>
            </a:extLst>
          </p:cNvPr>
          <p:cNvCxnSpPr>
            <a:cxnSpLocks/>
            <a:stCxn id="19" idx="4"/>
          </p:cNvCxnSpPr>
          <p:nvPr/>
        </p:nvCxnSpPr>
        <p:spPr>
          <a:xfrm flipV="1">
            <a:off x="8264734" y="725349"/>
            <a:ext cx="3555620" cy="4676950"/>
          </a:xfrm>
          <a:prstGeom prst="bentConnector3">
            <a:avLst>
              <a:gd name="adj1" fmla="val 106429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36EB1CC6-D6A2-6052-0296-87B85BA2C631}"/>
              </a:ext>
            </a:extLst>
          </p:cNvPr>
          <p:cNvSpPr/>
          <p:nvPr/>
        </p:nvSpPr>
        <p:spPr>
          <a:xfrm>
            <a:off x="8709356" y="6282591"/>
            <a:ext cx="1266646" cy="53078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APP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164" name="직선 연결선 123">
            <a:extLst>
              <a:ext uri="{FF2B5EF4-FFF2-40B4-BE49-F238E27FC236}">
                <a16:creationId xmlns:a16="http://schemas.microsoft.com/office/drawing/2014/main" id="{A6CA628B-E78D-B587-2D84-831D79CE5E50}"/>
              </a:ext>
            </a:extLst>
          </p:cNvPr>
          <p:cNvCxnSpPr>
            <a:cxnSpLocks/>
            <a:stCxn id="22" idx="3"/>
            <a:endCxn id="163" idx="1"/>
          </p:cNvCxnSpPr>
          <p:nvPr/>
        </p:nvCxnSpPr>
        <p:spPr>
          <a:xfrm rot="16200000" flipH="1">
            <a:off x="6182646" y="4021274"/>
            <a:ext cx="795378" cy="4258042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88" name="Rectangle 218">
            <a:extLst>
              <a:ext uri="{FF2B5EF4-FFF2-40B4-BE49-F238E27FC236}">
                <a16:creationId xmlns:a16="http://schemas.microsoft.com/office/drawing/2014/main" id="{37860270-9BBC-DD6D-34B9-2282195F4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34140" y="480151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89" name="Rectangle 218">
            <a:extLst>
              <a:ext uri="{FF2B5EF4-FFF2-40B4-BE49-F238E27FC236}">
                <a16:creationId xmlns:a16="http://schemas.microsoft.com/office/drawing/2014/main" id="{85F3488F-0BC8-2434-E4B4-B9BBED3202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5307" y="862465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90" name="Rectangle 218">
            <a:extLst>
              <a:ext uri="{FF2B5EF4-FFF2-40B4-BE49-F238E27FC236}">
                <a16:creationId xmlns:a16="http://schemas.microsoft.com/office/drawing/2014/main" id="{4492CF21-B418-0377-7994-CC2649F7C8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6474" y="1350226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91" name="Rectangle 218">
            <a:extLst>
              <a:ext uri="{FF2B5EF4-FFF2-40B4-BE49-F238E27FC236}">
                <a16:creationId xmlns:a16="http://schemas.microsoft.com/office/drawing/2014/main" id="{7608CBED-9678-68E7-8F2C-037D56167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7641" y="1790362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92" name="Rectangle 218">
            <a:extLst>
              <a:ext uri="{FF2B5EF4-FFF2-40B4-BE49-F238E27FC236}">
                <a16:creationId xmlns:a16="http://schemas.microsoft.com/office/drawing/2014/main" id="{23BEFFD2-C5B6-7617-A504-4A8ED5CDB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8808" y="2278123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93" name="Rectangle 218">
            <a:extLst>
              <a:ext uri="{FF2B5EF4-FFF2-40B4-BE49-F238E27FC236}">
                <a16:creationId xmlns:a16="http://schemas.microsoft.com/office/drawing/2014/main" id="{FBF447FD-0A3E-9C3C-25C0-57C88B5FB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98343" y="3390823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469AB456-60E2-5CAF-A159-F12972D4F5DF}"/>
              </a:ext>
            </a:extLst>
          </p:cNvPr>
          <p:cNvSpPr txBox="1"/>
          <p:nvPr/>
        </p:nvSpPr>
        <p:spPr>
          <a:xfrm>
            <a:off x="7206208" y="6568059"/>
            <a:ext cx="12404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데이터 수집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일일 작업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AD173A79-6CBD-B7C2-5633-EE03C67E7E6C}"/>
              </a:ext>
            </a:extLst>
          </p:cNvPr>
          <p:cNvSpPr txBox="1"/>
          <p:nvPr/>
        </p:nvSpPr>
        <p:spPr>
          <a:xfrm>
            <a:off x="10247488" y="6399702"/>
            <a:ext cx="1572866" cy="39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 latinLnBrk="0">
              <a:spcBef>
                <a:spcPts val="110"/>
              </a:spcBef>
              <a:spcAft>
                <a:spcPts val="110"/>
              </a:spcAft>
              <a:defRPr sz="90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민원분석팀과 </a:t>
            </a: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협의 필요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골드게이트는</a:t>
            </a: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oracle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만 연동됨</a:t>
            </a:r>
          </a:p>
        </p:txBody>
      </p:sp>
      <p:sp>
        <p:nvSpPr>
          <p:cNvPr id="204" name="Rectangle 218">
            <a:extLst>
              <a:ext uri="{FF2B5EF4-FFF2-40B4-BE49-F238E27FC236}">
                <a16:creationId xmlns:a16="http://schemas.microsoft.com/office/drawing/2014/main" id="{BD6D80C0-67A4-672F-16E7-08948AF2F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47515" y="3906795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05" name="Rectangle 218">
            <a:extLst>
              <a:ext uri="{FF2B5EF4-FFF2-40B4-BE49-F238E27FC236}">
                <a16:creationId xmlns:a16="http://schemas.microsoft.com/office/drawing/2014/main" id="{3D472FF8-AC08-74CC-67F5-AA3EE932F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9891" y="4405786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06" name="Rectangle 218">
            <a:extLst>
              <a:ext uri="{FF2B5EF4-FFF2-40B4-BE49-F238E27FC236}">
                <a16:creationId xmlns:a16="http://schemas.microsoft.com/office/drawing/2014/main" id="{CC8E9CC6-4FEF-5D04-566E-D0A78312DF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13249" y="4903308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07" name="Rectangle 218">
            <a:extLst>
              <a:ext uri="{FF2B5EF4-FFF2-40B4-BE49-F238E27FC236}">
                <a16:creationId xmlns:a16="http://schemas.microsoft.com/office/drawing/2014/main" id="{FEA2A6C9-F8D4-F269-63C5-C3DA3CCE8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46610" y="5400834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" name="AutoShape 35">
            <a:extLst>
              <a:ext uri="{FF2B5EF4-FFF2-40B4-BE49-F238E27FC236}">
                <a16:creationId xmlns:a16="http://schemas.microsoft.com/office/drawing/2014/main" id="{04F54B8E-84E0-4BB3-F371-EB21CAEDDB42}"/>
              </a:ext>
            </a:extLst>
          </p:cNvPr>
          <p:cNvSpPr>
            <a:spLocks noChangeArrowheads="1"/>
          </p:cNvSpPr>
          <p:nvPr/>
        </p:nvSpPr>
        <p:spPr bwMode="gray">
          <a:xfrm>
            <a:off x="6630891" y="1060262"/>
            <a:ext cx="525922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행안부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</a:p>
        </p:txBody>
      </p:sp>
      <p:sp>
        <p:nvSpPr>
          <p:cNvPr id="14" name="AutoShape 35">
            <a:extLst>
              <a:ext uri="{FF2B5EF4-FFF2-40B4-BE49-F238E27FC236}">
                <a16:creationId xmlns:a16="http://schemas.microsoft.com/office/drawing/2014/main" id="{6C1EEA01-9039-40E6-1BA6-C2A3011AC4AC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30056" y="1060262"/>
            <a:ext cx="525922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C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그룹 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다보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GW</a:t>
            </a:r>
          </a:p>
        </p:txBody>
      </p:sp>
      <p:sp>
        <p:nvSpPr>
          <p:cNvPr id="17" name="AutoShape 35">
            <a:extLst>
              <a:ext uri="{FF2B5EF4-FFF2-40B4-BE49-F238E27FC236}">
                <a16:creationId xmlns:a16="http://schemas.microsoft.com/office/drawing/2014/main" id="{42DA59F4-F6AA-052B-0714-5D9554F75669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28066" y="1060262"/>
            <a:ext cx="529581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복지부</a:t>
            </a:r>
            <a:endParaRPr kumimoji="0" lang="en-US" altLang="ko-KR" sz="900" b="1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PBX</a:t>
            </a:r>
          </a:p>
        </p:txBody>
      </p:sp>
      <p:sp>
        <p:nvSpPr>
          <p:cNvPr id="24" name="AutoShape 35">
            <a:extLst>
              <a:ext uri="{FF2B5EF4-FFF2-40B4-BE49-F238E27FC236}">
                <a16:creationId xmlns:a16="http://schemas.microsoft.com/office/drawing/2014/main" id="{FBE9A5BA-A333-DF22-BA2C-C271ECB6E543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25241" y="1060262"/>
            <a:ext cx="529581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법무부</a:t>
            </a:r>
            <a:endParaRPr kumimoji="0" lang="en-US" altLang="ko-KR" sz="900" b="1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PBX</a:t>
            </a:r>
          </a:p>
        </p:txBody>
      </p:sp>
      <p:cxnSp>
        <p:nvCxnSpPr>
          <p:cNvPr id="39" name="직선 연결선 32">
            <a:extLst>
              <a:ext uri="{FF2B5EF4-FFF2-40B4-BE49-F238E27FC236}">
                <a16:creationId xmlns:a16="http://schemas.microsoft.com/office/drawing/2014/main" id="{F6243DBF-B529-53B1-D00F-27607D207056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43915" y="712563"/>
            <a:ext cx="3298614" cy="1190444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51F2DE34-F7D4-9B28-A68E-67A1CD5D376C}"/>
              </a:ext>
            </a:extLst>
          </p:cNvPr>
          <p:cNvSpPr/>
          <p:nvPr/>
        </p:nvSpPr>
        <p:spPr>
          <a:xfrm>
            <a:off x="8390129" y="539606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교육부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41" name="직선 연결선 137">
            <a:extLst>
              <a:ext uri="{FF2B5EF4-FFF2-40B4-BE49-F238E27FC236}">
                <a16:creationId xmlns:a16="http://schemas.microsoft.com/office/drawing/2014/main" id="{A325598A-33B8-FE13-4483-6269ACD9AC72}"/>
              </a:ext>
            </a:extLst>
          </p:cNvPr>
          <p:cNvCxnSpPr>
            <a:cxnSpLocks/>
            <a:stCxn id="24" idx="2"/>
            <a:endCxn id="54" idx="0"/>
          </p:cNvCxnSpPr>
          <p:nvPr/>
        </p:nvCxnSpPr>
        <p:spPr bwMode="auto">
          <a:xfrm>
            <a:off x="5690032" y="1434669"/>
            <a:ext cx="810311" cy="42345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5" name="직선 연결선 137">
            <a:extLst>
              <a:ext uri="{FF2B5EF4-FFF2-40B4-BE49-F238E27FC236}">
                <a16:creationId xmlns:a16="http://schemas.microsoft.com/office/drawing/2014/main" id="{CD4CE984-2F03-0225-0F06-F90698E584A6}"/>
              </a:ext>
            </a:extLst>
          </p:cNvPr>
          <p:cNvCxnSpPr>
            <a:cxnSpLocks/>
            <a:stCxn id="17" idx="2"/>
            <a:endCxn id="54" idx="0"/>
          </p:cNvCxnSpPr>
          <p:nvPr/>
        </p:nvCxnSpPr>
        <p:spPr bwMode="auto">
          <a:xfrm>
            <a:off x="6292857" y="1434669"/>
            <a:ext cx="207486" cy="42345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8" name="직선 연결선 137">
            <a:extLst>
              <a:ext uri="{FF2B5EF4-FFF2-40B4-BE49-F238E27FC236}">
                <a16:creationId xmlns:a16="http://schemas.microsoft.com/office/drawing/2014/main" id="{C73DDE83-CB65-CA11-D0F7-E1622D3A1AB2}"/>
              </a:ext>
            </a:extLst>
          </p:cNvPr>
          <p:cNvCxnSpPr>
            <a:cxnSpLocks/>
            <a:stCxn id="7" idx="2"/>
            <a:endCxn id="54" idx="0"/>
          </p:cNvCxnSpPr>
          <p:nvPr/>
        </p:nvCxnSpPr>
        <p:spPr bwMode="auto">
          <a:xfrm flipH="1">
            <a:off x="6500343" y="1411001"/>
            <a:ext cx="393509" cy="447118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1" name="직선 연결선 137">
            <a:extLst>
              <a:ext uri="{FF2B5EF4-FFF2-40B4-BE49-F238E27FC236}">
                <a16:creationId xmlns:a16="http://schemas.microsoft.com/office/drawing/2014/main" id="{033B9AEC-4332-3F46-8FF1-D4BCD536CECB}"/>
              </a:ext>
            </a:extLst>
          </p:cNvPr>
          <p:cNvCxnSpPr>
            <a:cxnSpLocks/>
            <a:stCxn id="14" idx="2"/>
            <a:endCxn id="54" idx="0"/>
          </p:cNvCxnSpPr>
          <p:nvPr/>
        </p:nvCxnSpPr>
        <p:spPr bwMode="auto">
          <a:xfrm flipH="1">
            <a:off x="6500343" y="1411001"/>
            <a:ext cx="992674" cy="447118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EFA619E-FE4E-E1B5-2EE6-5340064111AC}"/>
              </a:ext>
            </a:extLst>
          </p:cNvPr>
          <p:cNvSpPr txBox="1"/>
          <p:nvPr/>
        </p:nvSpPr>
        <p:spPr>
          <a:xfrm>
            <a:off x="347676" y="6122831"/>
            <a:ext cx="2616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Roboto" panose="02000000000000000000" pitchFamily="2" charset="0"/>
                <a:ea typeface="KoPub돋움체 Medium" panose="02020603020101020101" pitchFamily="18" charset="-127"/>
                <a:cs typeface="+mn-cs"/>
              </a:rPr>
              <a:t>데이터 캡처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highlight>
                <a:srgbClr val="FFFFFF"/>
              </a:highlight>
              <a:uLnTx/>
              <a:uFillTx/>
              <a:latin typeface="Roboto" panose="02000000000000000000" pitchFamily="2" charset="0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Roboto" panose="02000000000000000000" pitchFamily="2" charset="0"/>
                <a:ea typeface="KoPub돋움체 Medium" panose="02020603020101020101" pitchFamily="18" charset="-127"/>
                <a:cs typeface="+mn-cs"/>
              </a:rPr>
              <a:t>(Changed Data Capture, CDC)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3" name="Rectangle 218">
            <a:extLst>
              <a:ext uri="{FF2B5EF4-FFF2-40B4-BE49-F238E27FC236}">
                <a16:creationId xmlns:a16="http://schemas.microsoft.com/office/drawing/2014/main" id="{F15B2E3E-4873-545C-FA13-B8E50C63A1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529" y="5371797"/>
            <a:ext cx="8730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 Link</a:t>
            </a:r>
          </a:p>
        </p:txBody>
      </p:sp>
      <p:sp>
        <p:nvSpPr>
          <p:cNvPr id="15" name="TextBox 14">
            <a:hlinkClick r:id="" action="ppaction://noaction"/>
            <a:extLst>
              <a:ext uri="{FF2B5EF4-FFF2-40B4-BE49-F238E27FC236}">
                <a16:creationId xmlns:a16="http://schemas.microsoft.com/office/drawing/2014/main" id="{492B0D94-8EC4-909B-294F-AD2BD7DCA02B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98C153-5362-7D3F-61A9-C05FA1D744C4}"/>
              </a:ext>
            </a:extLst>
          </p:cNvPr>
          <p:cNvSpPr txBox="1"/>
          <p:nvPr/>
        </p:nvSpPr>
        <p:spPr>
          <a:xfrm>
            <a:off x="335359" y="467380"/>
            <a:ext cx="300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CDC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연동현황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(As-Is)</a:t>
            </a:r>
            <a:endParaRPr lang="ko-KR" alt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D55619-FE5A-1243-F41F-E95EB4FDED6A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</p:spTree>
    <p:extLst>
      <p:ext uri="{BB962C8B-B14F-4D97-AF65-F5344CB8AC3E}">
        <p14:creationId xmlns:p14="http://schemas.microsoft.com/office/powerpoint/2010/main" val="41655373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0A13E71D-135B-2BD4-50B0-8807ECAA1B3B}"/>
              </a:ext>
            </a:extLst>
          </p:cNvPr>
          <p:cNvSpPr/>
          <p:nvPr/>
        </p:nvSpPr>
        <p:spPr>
          <a:xfrm>
            <a:off x="347676" y="882959"/>
            <a:ext cx="6538379" cy="578874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l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AB1D22A-44E8-7936-7ADD-857AA5D87119}"/>
              </a:ext>
            </a:extLst>
          </p:cNvPr>
          <p:cNvSpPr/>
          <p:nvPr/>
        </p:nvSpPr>
        <p:spPr>
          <a:xfrm>
            <a:off x="3701577" y="4941846"/>
            <a:ext cx="1402937" cy="10623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11000402020202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9" name="직사각형 88">
            <a:extLst>
              <a:ext uri="{FF2B5EF4-FFF2-40B4-BE49-F238E27FC236}">
                <a16:creationId xmlns:a16="http://schemas.microsoft.com/office/drawing/2014/main" id="{3DCABB0C-AE5A-05F5-C40E-A0A5ECFB38AE}"/>
              </a:ext>
            </a:extLst>
          </p:cNvPr>
          <p:cNvSpPr/>
          <p:nvPr/>
        </p:nvSpPr>
        <p:spPr>
          <a:xfrm>
            <a:off x="7253796" y="3549521"/>
            <a:ext cx="1224596" cy="221448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t" anchorCtr="0"/>
          <a:lstStyle/>
          <a:p>
            <a:pPr marL="0" marR="0" lvl="0" indent="0" algn="ctr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000" b="0" i="0" u="none" strike="noStrike" kern="0" cap="none" spc="0" normalizeH="0" baseline="0" noProof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국토망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내부</a:t>
            </a:r>
            <a:r>
              <a:rPr kumimoji="0" lang="en-US" altLang="ko-KR" sz="10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10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" name="원통형 4">
            <a:extLst>
              <a:ext uri="{FF2B5EF4-FFF2-40B4-BE49-F238E27FC236}">
                <a16:creationId xmlns:a16="http://schemas.microsoft.com/office/drawing/2014/main" id="{C101804D-D08A-BA6F-D5C9-5DB57172AB1C}"/>
              </a:ext>
            </a:extLst>
          </p:cNvPr>
          <p:cNvSpPr/>
          <p:nvPr/>
        </p:nvSpPr>
        <p:spPr>
          <a:xfrm>
            <a:off x="968775" y="3808531"/>
            <a:ext cx="857812" cy="680340"/>
          </a:xfrm>
          <a:prstGeom prst="can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F45B716-F76E-1B10-3397-DE7312F460E4}"/>
              </a:ext>
            </a:extLst>
          </p:cNvPr>
          <p:cNvSpPr txBox="1"/>
          <p:nvPr/>
        </p:nvSpPr>
        <p:spPr>
          <a:xfrm>
            <a:off x="8136904" y="6040347"/>
            <a:ext cx="1651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골드게이트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데이터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수집툴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5A6C7E-DA14-0DEE-2905-CCF5FB2D2EEB}"/>
              </a:ext>
            </a:extLst>
          </p:cNvPr>
          <p:cNvSpPr txBox="1"/>
          <p:nvPr/>
        </p:nvSpPr>
        <p:spPr>
          <a:xfrm>
            <a:off x="347676" y="6134230"/>
            <a:ext cx="2616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Roboto" panose="02000000000000000000" pitchFamily="2" charset="0"/>
                <a:ea typeface="KoPub돋움체 Medium" panose="02020603020101020101" pitchFamily="18" charset="-127"/>
                <a:cs typeface="+mn-cs"/>
              </a:rPr>
              <a:t>데이터 캡처</a:t>
            </a:r>
            <a:endParaRPr kumimoji="0" lang="en-US" altLang="ko-KR" sz="14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highlight>
                <a:srgbClr val="FFFFFF"/>
              </a:highlight>
              <a:uLnTx/>
              <a:uFillTx/>
              <a:latin typeface="Roboto" panose="02000000000000000000" pitchFamily="2" charset="0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highlight>
                  <a:srgbClr val="FFFFFF"/>
                </a:highlight>
                <a:uLnTx/>
                <a:uFillTx/>
                <a:latin typeface="Roboto" panose="02000000000000000000" pitchFamily="2" charset="0"/>
                <a:ea typeface="KoPub돋움체 Medium" panose="02020603020101020101" pitchFamily="18" charset="-127"/>
                <a:cs typeface="+mn-cs"/>
              </a:rPr>
              <a:t>(Changed Data Capture, CDC)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50FE825-BBF7-664E-3595-F1E2C8D0A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60" y="1534948"/>
            <a:ext cx="1919645" cy="1163785"/>
          </a:xfrm>
          <a:prstGeom prst="rect">
            <a:avLst/>
          </a:prstGeom>
        </p:spPr>
      </p:pic>
      <p:sp>
        <p:nvSpPr>
          <p:cNvPr id="12" name="원통형 11">
            <a:extLst>
              <a:ext uri="{FF2B5EF4-FFF2-40B4-BE49-F238E27FC236}">
                <a16:creationId xmlns:a16="http://schemas.microsoft.com/office/drawing/2014/main" id="{16CA581B-63FB-9B2E-E743-E1858F3AA917}"/>
              </a:ext>
            </a:extLst>
          </p:cNvPr>
          <p:cNvSpPr/>
          <p:nvPr/>
        </p:nvSpPr>
        <p:spPr>
          <a:xfrm>
            <a:off x="5563298" y="3218991"/>
            <a:ext cx="542123" cy="398786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교육부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3" name="원통형 12">
            <a:extLst>
              <a:ext uri="{FF2B5EF4-FFF2-40B4-BE49-F238E27FC236}">
                <a16:creationId xmlns:a16="http://schemas.microsoft.com/office/drawing/2014/main" id="{6A6C8416-A3F0-2A51-7B28-5455B9916B30}"/>
              </a:ext>
            </a:extLst>
          </p:cNvPr>
          <p:cNvSpPr/>
          <p:nvPr/>
        </p:nvSpPr>
        <p:spPr>
          <a:xfrm>
            <a:off x="7534587" y="4520383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과학기술정보통신부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4" name="원통형 13">
            <a:extLst>
              <a:ext uri="{FF2B5EF4-FFF2-40B4-BE49-F238E27FC236}">
                <a16:creationId xmlns:a16="http://schemas.microsoft.com/office/drawing/2014/main" id="{29FAA441-D41F-4B80-C9E7-5B743BB72E7C}"/>
              </a:ext>
            </a:extLst>
          </p:cNvPr>
          <p:cNvSpPr/>
          <p:nvPr/>
        </p:nvSpPr>
        <p:spPr>
          <a:xfrm>
            <a:off x="7534587" y="3931115"/>
            <a:ext cx="721565" cy="530785"/>
          </a:xfrm>
          <a:prstGeom prst="can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외교부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7" name="원통형 16">
            <a:extLst>
              <a:ext uri="{FF2B5EF4-FFF2-40B4-BE49-F238E27FC236}">
                <a16:creationId xmlns:a16="http://schemas.microsoft.com/office/drawing/2014/main" id="{20BE56F4-7393-50DC-80B3-A589B900AEB6}"/>
              </a:ext>
            </a:extLst>
          </p:cNvPr>
          <p:cNvSpPr/>
          <p:nvPr/>
        </p:nvSpPr>
        <p:spPr>
          <a:xfrm>
            <a:off x="3898541" y="5285567"/>
            <a:ext cx="973957" cy="478437"/>
          </a:xfrm>
          <a:prstGeom prst="can">
            <a:avLst>
              <a:gd name="adj" fmla="val 0"/>
            </a:avLst>
          </a:prstGeom>
          <a:solidFill>
            <a:schemeClr val="accent2"/>
          </a:solidFill>
          <a:ln w="3175"/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연계 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F5B49B4-1807-F948-44A2-08AEE8094808}"/>
              </a:ext>
            </a:extLst>
          </p:cNvPr>
          <p:cNvSpPr/>
          <p:nvPr/>
        </p:nvSpPr>
        <p:spPr>
          <a:xfrm>
            <a:off x="3701577" y="3936450"/>
            <a:ext cx="1343609" cy="49502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ESB</a:t>
            </a:r>
          </a:p>
        </p:txBody>
      </p:sp>
      <p:cxnSp>
        <p:nvCxnSpPr>
          <p:cNvPr id="20" name="직선 화살표 연결선 28">
            <a:extLst>
              <a:ext uri="{FF2B5EF4-FFF2-40B4-BE49-F238E27FC236}">
                <a16:creationId xmlns:a16="http://schemas.microsoft.com/office/drawing/2014/main" id="{9A9A3C70-F190-6E70-5A57-220C7018496D}"/>
              </a:ext>
            </a:extLst>
          </p:cNvPr>
          <p:cNvCxnSpPr>
            <a:cxnSpLocks/>
            <a:stCxn id="5" idx="3"/>
            <a:endCxn id="33" idx="1"/>
          </p:cNvCxnSpPr>
          <p:nvPr/>
        </p:nvCxnSpPr>
        <p:spPr>
          <a:xfrm>
            <a:off x="1397681" y="4488871"/>
            <a:ext cx="2303896" cy="984153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23EDC16D-4533-D575-D442-4E1C6370EEA5}"/>
              </a:ext>
            </a:extLst>
          </p:cNvPr>
          <p:cNvCxnSpPr>
            <a:cxnSpLocks/>
            <a:stCxn id="5" idx="4"/>
            <a:endCxn id="12" idx="2"/>
          </p:cNvCxnSpPr>
          <p:nvPr/>
        </p:nvCxnSpPr>
        <p:spPr>
          <a:xfrm flipV="1">
            <a:off x="1826587" y="3418384"/>
            <a:ext cx="3736711" cy="730317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AC0F7A18-ED6D-CB02-44A7-86550C60AF20}"/>
              </a:ext>
            </a:extLst>
          </p:cNvPr>
          <p:cNvSpPr txBox="1"/>
          <p:nvPr/>
        </p:nvSpPr>
        <p:spPr>
          <a:xfrm>
            <a:off x="576802" y="1131598"/>
            <a:ext cx="1561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상담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AP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C240832-5689-1A34-5ED9-5DD70CEE26A5}"/>
              </a:ext>
            </a:extLst>
          </p:cNvPr>
          <p:cNvSpPr/>
          <p:nvPr/>
        </p:nvSpPr>
        <p:spPr>
          <a:xfrm>
            <a:off x="4336279" y="1933456"/>
            <a:ext cx="1110421" cy="345914"/>
          </a:xfrm>
          <a:prstGeom prst="rect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2836EBD0-0F0B-ED52-CE81-FC640A6F2469}"/>
              </a:ext>
            </a:extLst>
          </p:cNvPr>
          <p:cNvSpPr/>
          <p:nvPr/>
        </p:nvSpPr>
        <p:spPr>
          <a:xfrm>
            <a:off x="2816074" y="1937285"/>
            <a:ext cx="1110421" cy="345914"/>
          </a:xfrm>
          <a:prstGeom prst="rect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CT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I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31" name="직선 연결선 137">
            <a:extLst>
              <a:ext uri="{FF2B5EF4-FFF2-40B4-BE49-F238E27FC236}">
                <a16:creationId xmlns:a16="http://schemas.microsoft.com/office/drawing/2014/main" id="{EBC6C104-5A9A-4AB5-EAD8-5CF2FA3FEC60}"/>
              </a:ext>
            </a:extLst>
          </p:cNvPr>
          <p:cNvCxnSpPr>
            <a:cxnSpLocks/>
            <a:stCxn id="28" idx="2"/>
            <a:endCxn id="26" idx="3"/>
          </p:cNvCxnSpPr>
          <p:nvPr/>
        </p:nvCxnSpPr>
        <p:spPr bwMode="auto">
          <a:xfrm flipH="1">
            <a:off x="5446700" y="2102322"/>
            <a:ext cx="840618" cy="4091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EDF099D9-C187-90F9-1C9B-EB176F0ECAE7}"/>
              </a:ext>
            </a:extLst>
          </p:cNvPr>
          <p:cNvSpPr/>
          <p:nvPr/>
        </p:nvSpPr>
        <p:spPr>
          <a:xfrm>
            <a:off x="8390129" y="1446201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외교부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39" name="직선 연결선 38">
            <a:extLst>
              <a:ext uri="{FF2B5EF4-FFF2-40B4-BE49-F238E27FC236}">
                <a16:creationId xmlns:a16="http://schemas.microsoft.com/office/drawing/2014/main" id="{0B5E941B-4363-5EF7-5023-5CFD72BB6C0C}"/>
              </a:ext>
            </a:extLst>
          </p:cNvPr>
          <p:cNvCxnSpPr>
            <a:cxnSpLocks/>
            <a:stCxn id="11" idx="3"/>
            <a:endCxn id="27" idx="1"/>
          </p:cNvCxnSpPr>
          <p:nvPr/>
        </p:nvCxnSpPr>
        <p:spPr>
          <a:xfrm flipV="1">
            <a:off x="2354405" y="2110242"/>
            <a:ext cx="461669" cy="659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BD4B556D-8D2B-DB54-B412-07A4E244F621}"/>
              </a:ext>
            </a:extLst>
          </p:cNvPr>
          <p:cNvCxnSpPr>
            <a:cxnSpLocks/>
            <a:stCxn id="27" idx="3"/>
            <a:endCxn id="26" idx="1"/>
          </p:cNvCxnSpPr>
          <p:nvPr/>
        </p:nvCxnSpPr>
        <p:spPr>
          <a:xfrm flipV="1">
            <a:off x="3926495" y="2106413"/>
            <a:ext cx="409784" cy="382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D720713D-7C55-3D49-D6DC-5175561E4846}"/>
              </a:ext>
            </a:extLst>
          </p:cNvPr>
          <p:cNvCxnSpPr>
            <a:cxnSpLocks/>
            <a:stCxn id="11" idx="2"/>
            <a:endCxn id="5" idx="1"/>
          </p:cNvCxnSpPr>
          <p:nvPr/>
        </p:nvCxnSpPr>
        <p:spPr>
          <a:xfrm>
            <a:off x="1394583" y="2698733"/>
            <a:ext cx="3098" cy="1109798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1CE70C49-E2D4-356B-04D7-590B18511C8C}"/>
              </a:ext>
            </a:extLst>
          </p:cNvPr>
          <p:cNvCxnSpPr>
            <a:cxnSpLocks/>
            <a:stCxn id="34" idx="4"/>
            <a:endCxn id="26" idx="0"/>
          </p:cNvCxnSpPr>
          <p:nvPr/>
        </p:nvCxnSpPr>
        <p:spPr>
          <a:xfrm>
            <a:off x="4891489" y="1507277"/>
            <a:ext cx="1" cy="426179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BA998E45-F5E5-6C82-FC63-48F3D152F729}"/>
              </a:ext>
            </a:extLst>
          </p:cNvPr>
          <p:cNvSpPr/>
          <p:nvPr/>
        </p:nvSpPr>
        <p:spPr>
          <a:xfrm>
            <a:off x="8390129" y="998603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과학기술정보통신부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구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미래부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45" name="Rectangle 218">
            <a:extLst>
              <a:ext uri="{FF2B5EF4-FFF2-40B4-BE49-F238E27FC236}">
                <a16:creationId xmlns:a16="http://schemas.microsoft.com/office/drawing/2014/main" id="{9760EA3E-564B-B32D-ABCB-AEE5AF6067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6871" y="1461300"/>
            <a:ext cx="767812" cy="533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내부호전환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데이터 실시간연동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5" name="Rectangle 218">
            <a:extLst>
              <a:ext uri="{FF2B5EF4-FFF2-40B4-BE49-F238E27FC236}">
                <a16:creationId xmlns:a16="http://schemas.microsoft.com/office/drawing/2014/main" id="{C865CDB9-E885-CD15-F7F9-515B1CF9A9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3172" y="3154101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6" name="Rectangle 218">
            <a:extLst>
              <a:ext uri="{FF2B5EF4-FFF2-40B4-BE49-F238E27FC236}">
                <a16:creationId xmlns:a16="http://schemas.microsoft.com/office/drawing/2014/main" id="{6C0E3A75-FBBD-1AA6-C0F4-A4FF5D8F94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1300" y="3958428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58" name="Rectangle 218">
            <a:extLst>
              <a:ext uri="{FF2B5EF4-FFF2-40B4-BE49-F238E27FC236}">
                <a16:creationId xmlns:a16="http://schemas.microsoft.com/office/drawing/2014/main" id="{4A4B9C9D-C782-1956-B7E2-A06E9B93EE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8467" y="6003094"/>
            <a:ext cx="1624373" cy="55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Agent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설치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1.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송신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2.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행정표준코드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수신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2B315700-3A13-6FF2-15C2-4241BB752BF0}"/>
              </a:ext>
            </a:extLst>
          </p:cNvPr>
          <p:cNvSpPr/>
          <p:nvPr/>
        </p:nvSpPr>
        <p:spPr>
          <a:xfrm>
            <a:off x="10821202" y="1444570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A5937BFC-CA57-3868-BB6E-D4735F82B941}"/>
              </a:ext>
            </a:extLst>
          </p:cNvPr>
          <p:cNvSpPr/>
          <p:nvPr/>
        </p:nvSpPr>
        <p:spPr>
          <a:xfrm>
            <a:off x="11058565" y="998005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과학기술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64" name="직선 연결선 137">
            <a:extLst>
              <a:ext uri="{FF2B5EF4-FFF2-40B4-BE49-F238E27FC236}">
                <a16:creationId xmlns:a16="http://schemas.microsoft.com/office/drawing/2014/main" id="{4094755D-6A51-65C9-479C-6691F102AD79}"/>
              </a:ext>
            </a:extLst>
          </p:cNvPr>
          <p:cNvCxnSpPr>
            <a:cxnSpLocks/>
            <a:stCxn id="62" idx="1"/>
            <a:endCxn id="36" idx="3"/>
          </p:cNvCxnSpPr>
          <p:nvPr/>
        </p:nvCxnSpPr>
        <p:spPr bwMode="auto">
          <a:xfrm flipH="1" flipV="1">
            <a:off x="9733738" y="1619158"/>
            <a:ext cx="1087464" cy="1510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65" name="직선 연결선 137">
            <a:extLst>
              <a:ext uri="{FF2B5EF4-FFF2-40B4-BE49-F238E27FC236}">
                <a16:creationId xmlns:a16="http://schemas.microsoft.com/office/drawing/2014/main" id="{88CFECED-7371-1D90-87D7-B2EA017F0C11}"/>
              </a:ext>
            </a:extLst>
          </p:cNvPr>
          <p:cNvCxnSpPr>
            <a:cxnSpLocks/>
            <a:stCxn id="63" idx="1"/>
            <a:endCxn id="43" idx="3"/>
          </p:cNvCxnSpPr>
          <p:nvPr/>
        </p:nvCxnSpPr>
        <p:spPr bwMode="auto">
          <a:xfrm flipH="1" flipV="1">
            <a:off x="9733738" y="1171560"/>
            <a:ext cx="1324827" cy="2543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66" name="직사각형 65">
            <a:extLst>
              <a:ext uri="{FF2B5EF4-FFF2-40B4-BE49-F238E27FC236}">
                <a16:creationId xmlns:a16="http://schemas.microsoft.com/office/drawing/2014/main" id="{F8CA9ACD-F7D9-D2D8-4B9E-13866E54535C}"/>
              </a:ext>
            </a:extLst>
          </p:cNvPr>
          <p:cNvSpPr/>
          <p:nvPr/>
        </p:nvSpPr>
        <p:spPr>
          <a:xfrm>
            <a:off x="11295929" y="551025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외교부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67" name="직선 연결선 137">
            <a:extLst>
              <a:ext uri="{FF2B5EF4-FFF2-40B4-BE49-F238E27FC236}">
                <a16:creationId xmlns:a16="http://schemas.microsoft.com/office/drawing/2014/main" id="{B24200D5-1BE1-11E3-A7D6-58789347F571}"/>
              </a:ext>
            </a:extLst>
          </p:cNvPr>
          <p:cNvCxnSpPr>
            <a:cxnSpLocks/>
            <a:stCxn id="66" idx="1"/>
            <a:endCxn id="46" idx="3"/>
          </p:cNvCxnSpPr>
          <p:nvPr/>
        </p:nvCxnSpPr>
        <p:spPr bwMode="auto">
          <a:xfrm flipH="1" flipV="1">
            <a:off x="9733738" y="723962"/>
            <a:ext cx="1562191" cy="3161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70" name="직선 연결선 123">
            <a:extLst>
              <a:ext uri="{FF2B5EF4-FFF2-40B4-BE49-F238E27FC236}">
                <a16:creationId xmlns:a16="http://schemas.microsoft.com/office/drawing/2014/main" id="{F6B74AEA-4780-DA9F-29F0-33AB446866BE}"/>
              </a:ext>
            </a:extLst>
          </p:cNvPr>
          <p:cNvCxnSpPr>
            <a:cxnSpLocks/>
            <a:stCxn id="12" idx="4"/>
            <a:endCxn id="66" idx="3"/>
          </p:cNvCxnSpPr>
          <p:nvPr/>
        </p:nvCxnSpPr>
        <p:spPr>
          <a:xfrm flipV="1">
            <a:off x="6105421" y="727123"/>
            <a:ext cx="5714933" cy="2691261"/>
          </a:xfrm>
          <a:prstGeom prst="bentConnector3">
            <a:avLst>
              <a:gd name="adj1" fmla="val 104000"/>
            </a:avLst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43319755-4FCF-F42D-8D8B-DA15C401D45B}"/>
              </a:ext>
            </a:extLst>
          </p:cNvPr>
          <p:cNvSpPr/>
          <p:nvPr/>
        </p:nvSpPr>
        <p:spPr>
          <a:xfrm>
            <a:off x="8329114" y="6293990"/>
            <a:ext cx="1266646" cy="53078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APP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72" name="직선 연결선 123">
            <a:extLst>
              <a:ext uri="{FF2B5EF4-FFF2-40B4-BE49-F238E27FC236}">
                <a16:creationId xmlns:a16="http://schemas.microsoft.com/office/drawing/2014/main" id="{09EE38C8-C68C-5BB9-2FC9-A2D2CD0B05DE}"/>
              </a:ext>
            </a:extLst>
          </p:cNvPr>
          <p:cNvCxnSpPr>
            <a:cxnSpLocks/>
            <a:stCxn id="17" idx="3"/>
            <a:endCxn id="71" idx="1"/>
          </p:cNvCxnSpPr>
          <p:nvPr/>
        </p:nvCxnSpPr>
        <p:spPr>
          <a:xfrm rot="16200000" flipH="1">
            <a:off x="5959628" y="4189896"/>
            <a:ext cx="795379" cy="3943594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73" name="Rectangle 218">
            <a:extLst>
              <a:ext uri="{FF2B5EF4-FFF2-40B4-BE49-F238E27FC236}">
                <a16:creationId xmlns:a16="http://schemas.microsoft.com/office/drawing/2014/main" id="{57BA461C-4950-D837-5A44-067E618EC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34140" y="491550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4" name="Rectangle 218">
            <a:extLst>
              <a:ext uri="{FF2B5EF4-FFF2-40B4-BE49-F238E27FC236}">
                <a16:creationId xmlns:a16="http://schemas.microsoft.com/office/drawing/2014/main" id="{BCAAD834-D5A2-2E16-6802-17DE39573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5307" y="873864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5" name="Rectangle 218">
            <a:extLst>
              <a:ext uri="{FF2B5EF4-FFF2-40B4-BE49-F238E27FC236}">
                <a16:creationId xmlns:a16="http://schemas.microsoft.com/office/drawing/2014/main" id="{EA646107-D5A9-32FD-6470-894C306D9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76474" y="1361625"/>
            <a:ext cx="524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CDF8DAD-D87A-30A0-C04C-50B1055B9656}"/>
              </a:ext>
            </a:extLst>
          </p:cNvPr>
          <p:cNvSpPr txBox="1"/>
          <p:nvPr/>
        </p:nvSpPr>
        <p:spPr>
          <a:xfrm>
            <a:off x="6825966" y="6579458"/>
            <a:ext cx="12404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데이터 수집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일일 작업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5DC3E85-B571-FED2-DF45-721C1484ECED}"/>
              </a:ext>
            </a:extLst>
          </p:cNvPr>
          <p:cNvSpPr txBox="1"/>
          <p:nvPr/>
        </p:nvSpPr>
        <p:spPr>
          <a:xfrm>
            <a:off x="9867246" y="6411101"/>
            <a:ext cx="1572866" cy="39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 latinLnBrk="0">
              <a:spcBef>
                <a:spcPts val="110"/>
              </a:spcBef>
              <a:spcAft>
                <a:spcPts val="110"/>
              </a:spcAft>
              <a:defRPr sz="900" kern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latin typeface="KoPub돋움체 Medium" panose="00000600000000000000" pitchFamily="2" charset="-127"/>
                <a:ea typeface="KoPub돋움체 Medium" panose="00000600000000000000" pitchFamily="2" charset="-12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민원분석팀과 </a:t>
            </a: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협의 필요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골드게이트는</a:t>
            </a:r>
            <a:r>
              <a:rPr kumimoji="0" lang="ko-KR" altLang="en-US" sz="900" b="0" i="0" u="none" strike="noStrike" kern="0" cap="none" spc="0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oracle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만 연동됨</a:t>
            </a:r>
          </a:p>
        </p:txBody>
      </p:sp>
      <p:sp>
        <p:nvSpPr>
          <p:cNvPr id="82" name="Rectangle 218">
            <a:extLst>
              <a:ext uri="{FF2B5EF4-FFF2-40B4-BE49-F238E27FC236}">
                <a16:creationId xmlns:a16="http://schemas.microsoft.com/office/drawing/2014/main" id="{9A739417-D8C1-661D-E378-7E1087145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70252" y="3220537"/>
            <a:ext cx="6127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상담정보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92" name="직사각형 91">
            <a:extLst>
              <a:ext uri="{FF2B5EF4-FFF2-40B4-BE49-F238E27FC236}">
                <a16:creationId xmlns:a16="http://schemas.microsoft.com/office/drawing/2014/main" id="{E54C930D-6170-D581-7829-52DC5E478743}"/>
              </a:ext>
            </a:extLst>
          </p:cNvPr>
          <p:cNvSpPr/>
          <p:nvPr/>
        </p:nvSpPr>
        <p:spPr>
          <a:xfrm>
            <a:off x="2722375" y="1082333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국토부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sp>
        <p:nvSpPr>
          <p:cNvPr id="95" name="직사각형 94">
            <a:extLst>
              <a:ext uri="{FF2B5EF4-FFF2-40B4-BE49-F238E27FC236}">
                <a16:creationId xmlns:a16="http://schemas.microsoft.com/office/drawing/2014/main" id="{DEF01FC9-B9FC-AD50-C6F7-62EEF3F9F42F}"/>
              </a:ext>
            </a:extLst>
          </p:cNvPr>
          <p:cNvSpPr/>
          <p:nvPr/>
        </p:nvSpPr>
        <p:spPr>
          <a:xfrm>
            <a:off x="3512981" y="1070685"/>
            <a:ext cx="524425" cy="352195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기상청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2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차 상담</a:t>
            </a:r>
          </a:p>
        </p:txBody>
      </p:sp>
      <p:cxnSp>
        <p:nvCxnSpPr>
          <p:cNvPr id="97" name="직선 연결선 96">
            <a:extLst>
              <a:ext uri="{FF2B5EF4-FFF2-40B4-BE49-F238E27FC236}">
                <a16:creationId xmlns:a16="http://schemas.microsoft.com/office/drawing/2014/main" id="{EF830872-15EE-A1D5-0877-E734C00F9617}"/>
              </a:ext>
            </a:extLst>
          </p:cNvPr>
          <p:cNvCxnSpPr>
            <a:cxnSpLocks/>
            <a:stCxn id="92" idx="2"/>
            <a:endCxn id="27" idx="0"/>
          </p:cNvCxnSpPr>
          <p:nvPr/>
        </p:nvCxnSpPr>
        <p:spPr>
          <a:xfrm>
            <a:off x="2984588" y="1434528"/>
            <a:ext cx="386697" cy="502757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00" name="직선 연결선 99">
            <a:extLst>
              <a:ext uri="{FF2B5EF4-FFF2-40B4-BE49-F238E27FC236}">
                <a16:creationId xmlns:a16="http://schemas.microsoft.com/office/drawing/2014/main" id="{03CAAC1E-6098-EAAD-7020-AF80CD5BB578}"/>
              </a:ext>
            </a:extLst>
          </p:cNvPr>
          <p:cNvCxnSpPr>
            <a:cxnSpLocks/>
            <a:stCxn id="95" idx="2"/>
            <a:endCxn id="27" idx="0"/>
          </p:cNvCxnSpPr>
          <p:nvPr/>
        </p:nvCxnSpPr>
        <p:spPr>
          <a:xfrm flipH="1">
            <a:off x="3371285" y="1422880"/>
            <a:ext cx="403909" cy="514405"/>
          </a:xfrm>
          <a:prstGeom prst="line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07" name="직선 화살표 연결선 28">
            <a:extLst>
              <a:ext uri="{FF2B5EF4-FFF2-40B4-BE49-F238E27FC236}">
                <a16:creationId xmlns:a16="http://schemas.microsoft.com/office/drawing/2014/main" id="{52A218F7-4D96-DBF0-0466-000432BB1464}"/>
              </a:ext>
            </a:extLst>
          </p:cNvPr>
          <p:cNvCxnSpPr>
            <a:cxnSpLocks/>
            <a:stCxn id="5" idx="4"/>
            <a:endCxn id="18" idx="1"/>
          </p:cNvCxnSpPr>
          <p:nvPr/>
        </p:nvCxnSpPr>
        <p:spPr>
          <a:xfrm>
            <a:off x="1826587" y="4148701"/>
            <a:ext cx="1874990" cy="35263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직선 화살표 연결선 28">
            <a:extLst>
              <a:ext uri="{FF2B5EF4-FFF2-40B4-BE49-F238E27FC236}">
                <a16:creationId xmlns:a16="http://schemas.microsoft.com/office/drawing/2014/main" id="{D23BEB2F-F07A-DC83-0B53-40EE034B68BF}"/>
              </a:ext>
            </a:extLst>
          </p:cNvPr>
          <p:cNvCxnSpPr>
            <a:cxnSpLocks/>
            <a:stCxn id="18" idx="2"/>
            <a:endCxn id="71" idx="1"/>
          </p:cNvCxnSpPr>
          <p:nvPr/>
        </p:nvCxnSpPr>
        <p:spPr>
          <a:xfrm>
            <a:off x="4373382" y="4431477"/>
            <a:ext cx="3955732" cy="2127906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포인트가 16개인 별 47">
            <a:extLst>
              <a:ext uri="{FF2B5EF4-FFF2-40B4-BE49-F238E27FC236}">
                <a16:creationId xmlns:a16="http://schemas.microsoft.com/office/drawing/2014/main" id="{1BE6E7B7-3459-7AB1-686A-0D60A2D4D746}"/>
              </a:ext>
            </a:extLst>
          </p:cNvPr>
          <p:cNvSpPr/>
          <p:nvPr/>
        </p:nvSpPr>
        <p:spPr>
          <a:xfrm flipH="1">
            <a:off x="3625908" y="667612"/>
            <a:ext cx="1110195" cy="258897"/>
          </a:xfrm>
          <a:prstGeom prst="wedgeRectCallout">
            <a:avLst>
              <a:gd name="adj1" fmla="val 40499"/>
              <a:gd name="adj2" fmla="val 78663"/>
            </a:avLst>
          </a:prstGeom>
          <a:solidFill>
            <a:schemeClr val="tx2">
              <a:lumMod val="60000"/>
              <a:lumOff val="40000"/>
            </a:schemeClr>
          </a:solidFill>
          <a:ln w="6350">
            <a:noFill/>
          </a:ln>
        </p:spPr>
        <p:txBody>
          <a:bodyPr rot="0" spcFirstLastPara="0" vertOverflow="overflow" horzOverflow="overflow" vert="horz" wrap="none" lIns="80652" tIns="40326" rIns="80652" bIns="4032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-82722" algn="ctr" defTabSz="1025429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>
                  <a:lumMod val="65000"/>
                </a:srgbClr>
              </a:buClr>
              <a:buSzPct val="80000"/>
              <a:buFontTx/>
              <a:buNone/>
              <a:tabLst>
                <a:tab pos="2646902" algn="l"/>
                <a:tab pos="5552875" algn="l"/>
              </a:tabLst>
              <a:defRPr/>
            </a:pPr>
            <a:r>
              <a:rPr kumimoji="1" lang="ko-KR" altLang="en-US" sz="600" b="0" i="0" u="none" strike="noStrike" kern="0" cap="none" spc="-10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동일 시스템으로</a:t>
            </a:r>
            <a:endParaRPr kumimoji="1" lang="en-US" altLang="ko-KR" sz="600" b="0" i="0" u="none" strike="noStrike" kern="0" cap="none" spc="-100" normalizeH="0" baseline="0" noProof="0" dirty="0">
              <a:ln>
                <a:solidFill>
                  <a:srgbClr val="156082">
                    <a:alpha val="0"/>
                  </a:srgbClr>
                </a:solidFill>
              </a:ln>
              <a:solidFill>
                <a:srgbClr val="FFFFFF"/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-82722" algn="ctr" defTabSz="1025429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>
                  <a:lumMod val="65000"/>
                </a:srgbClr>
              </a:buClr>
              <a:buSzPct val="80000"/>
              <a:buFontTx/>
              <a:buNone/>
              <a:tabLst>
                <a:tab pos="2646902" algn="l"/>
                <a:tab pos="5552875" algn="l"/>
              </a:tabLst>
              <a:defRPr/>
            </a:pPr>
            <a:r>
              <a:rPr kumimoji="1" lang="ko-KR" altLang="en-US" sz="600" b="0" i="0" u="none" strike="noStrike" kern="0" cap="none" spc="-10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내부 </a:t>
            </a:r>
            <a:r>
              <a:rPr kumimoji="1" lang="ko-KR" altLang="en-US" sz="600" b="0" i="0" u="none" strike="noStrike" kern="0" cap="none" spc="-100" normalizeH="0" baseline="0" noProof="0" dirty="0" err="1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호전환</a:t>
            </a:r>
            <a:endParaRPr kumimoji="1" lang="en-US" altLang="ko-KR" sz="600" b="0" i="0" u="none" strike="noStrike" kern="0" cap="none" spc="-100" normalizeH="0" baseline="0" noProof="0" dirty="0">
              <a:ln>
                <a:solidFill>
                  <a:srgbClr val="156082">
                    <a:alpha val="0"/>
                  </a:srgbClr>
                </a:solidFill>
              </a:ln>
              <a:solidFill>
                <a:srgbClr val="FFFFFF"/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  <a:p>
            <a:pPr marL="0" marR="0" lvl="0" indent="-82722" algn="ctr" defTabSz="1025429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>
                  <a:lumMod val="65000"/>
                </a:srgbClr>
              </a:buClr>
              <a:buSzPct val="80000"/>
              <a:buFontTx/>
              <a:buNone/>
              <a:tabLst>
                <a:tab pos="2646902" algn="l"/>
                <a:tab pos="5552875" algn="l"/>
              </a:tabLst>
              <a:defRPr/>
            </a:pPr>
            <a:r>
              <a:rPr kumimoji="1" lang="en-US" altLang="ko-KR" sz="600" b="0" i="0" u="none" strike="noStrike" kern="0" cap="none" spc="-10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(CTI</a:t>
            </a:r>
            <a:r>
              <a:rPr kumimoji="1" lang="ko-KR" altLang="en-US" sz="600" b="0" i="0" u="none" strike="noStrike" kern="0" cap="none" spc="-10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에 의한 데이터 전달</a:t>
            </a:r>
            <a:r>
              <a:rPr kumimoji="1" lang="en-US" altLang="ko-KR" sz="600" b="0" i="0" u="none" strike="noStrike" kern="0" cap="none" spc="-10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)</a:t>
            </a:r>
          </a:p>
        </p:txBody>
      </p:sp>
      <p:sp>
        <p:nvSpPr>
          <p:cNvPr id="6" name="AutoShape 35">
            <a:extLst>
              <a:ext uri="{FF2B5EF4-FFF2-40B4-BE49-F238E27FC236}">
                <a16:creationId xmlns:a16="http://schemas.microsoft.com/office/drawing/2014/main" id="{34A2F83A-9E8A-A42C-91DE-BD2DA800B4E1}"/>
              </a:ext>
            </a:extLst>
          </p:cNvPr>
          <p:cNvSpPr>
            <a:spLocks noChangeArrowheads="1"/>
          </p:cNvSpPr>
          <p:nvPr/>
        </p:nvSpPr>
        <p:spPr bwMode="gray">
          <a:xfrm>
            <a:off x="6630891" y="1100236"/>
            <a:ext cx="525922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행안부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</a:p>
        </p:txBody>
      </p:sp>
      <p:sp>
        <p:nvSpPr>
          <p:cNvPr id="9" name="AutoShape 35">
            <a:extLst>
              <a:ext uri="{FF2B5EF4-FFF2-40B4-BE49-F238E27FC236}">
                <a16:creationId xmlns:a16="http://schemas.microsoft.com/office/drawing/2014/main" id="{3E976FBF-8CBD-D58F-2793-F48B57333615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30056" y="1100236"/>
            <a:ext cx="525922" cy="350739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C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그룹 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다보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GW</a:t>
            </a:r>
          </a:p>
        </p:txBody>
      </p:sp>
      <p:sp>
        <p:nvSpPr>
          <p:cNvPr id="10" name="AutoShape 35">
            <a:extLst>
              <a:ext uri="{FF2B5EF4-FFF2-40B4-BE49-F238E27FC236}">
                <a16:creationId xmlns:a16="http://schemas.microsoft.com/office/drawing/2014/main" id="{334CAAAC-8CF5-942B-2396-04AE53A15177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28066" y="1100236"/>
            <a:ext cx="529581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복지부</a:t>
            </a:r>
            <a:endParaRPr kumimoji="0" lang="en-US" altLang="ko-KR" sz="900" b="1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PBX</a:t>
            </a:r>
          </a:p>
        </p:txBody>
      </p:sp>
      <p:sp>
        <p:nvSpPr>
          <p:cNvPr id="15" name="AutoShape 35">
            <a:extLst>
              <a:ext uri="{FF2B5EF4-FFF2-40B4-BE49-F238E27FC236}">
                <a16:creationId xmlns:a16="http://schemas.microsoft.com/office/drawing/2014/main" id="{46BE77AF-2455-8884-5F67-1B71A891288C}"/>
              </a:ext>
            </a:extLst>
          </p:cNvPr>
          <p:cNvSpPr>
            <a:spLocks noChangeArrowheads="1"/>
          </p:cNvSpPr>
          <p:nvPr/>
        </p:nvSpPr>
        <p:spPr bwMode="gray">
          <a:xfrm>
            <a:off x="5425241" y="1100236"/>
            <a:ext cx="529581" cy="374407"/>
          </a:xfrm>
          <a:prstGeom prst="roundRect">
            <a:avLst>
              <a:gd name="adj" fmla="val 7602"/>
            </a:avLst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법무부</a:t>
            </a:r>
            <a:endParaRPr kumimoji="0" lang="en-US" altLang="ko-KR" sz="900" b="1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PBX</a:t>
            </a:r>
          </a:p>
        </p:txBody>
      </p:sp>
      <p:cxnSp>
        <p:nvCxnSpPr>
          <p:cNvPr id="16" name="직선 연결선 32">
            <a:extLst>
              <a:ext uri="{FF2B5EF4-FFF2-40B4-BE49-F238E27FC236}">
                <a16:creationId xmlns:a16="http://schemas.microsoft.com/office/drawing/2014/main" id="{CD7286B7-CA8C-E213-4B81-95910942C270}"/>
              </a:ext>
            </a:extLst>
          </p:cNvPr>
          <p:cNvCxnSpPr>
            <a:cxnSpLocks/>
          </p:cNvCxnSpPr>
          <p:nvPr/>
        </p:nvCxnSpPr>
        <p:spPr>
          <a:xfrm rot="10800000" flipV="1">
            <a:off x="5243915" y="733487"/>
            <a:ext cx="3298614" cy="1190444"/>
          </a:xfrm>
          <a:prstGeom prst="bentConnector2">
            <a:avLst/>
          </a:prstGeom>
          <a:noFill/>
          <a:ln w="9525">
            <a:solidFill>
              <a:srgbClr val="969696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19" name="직선 연결선 137">
            <a:extLst>
              <a:ext uri="{FF2B5EF4-FFF2-40B4-BE49-F238E27FC236}">
                <a16:creationId xmlns:a16="http://schemas.microsoft.com/office/drawing/2014/main" id="{C9F1A821-E8ED-C26D-0DA7-EC2360DF2598}"/>
              </a:ext>
            </a:extLst>
          </p:cNvPr>
          <p:cNvCxnSpPr>
            <a:cxnSpLocks/>
            <a:stCxn id="15" idx="2"/>
            <a:endCxn id="28" idx="0"/>
          </p:cNvCxnSpPr>
          <p:nvPr/>
        </p:nvCxnSpPr>
        <p:spPr bwMode="auto">
          <a:xfrm>
            <a:off x="5690032" y="1474643"/>
            <a:ext cx="810311" cy="413925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1" name="직선 연결선 137">
            <a:extLst>
              <a:ext uri="{FF2B5EF4-FFF2-40B4-BE49-F238E27FC236}">
                <a16:creationId xmlns:a16="http://schemas.microsoft.com/office/drawing/2014/main" id="{583A6CB6-27FE-2572-F4F8-51D5ABB86148}"/>
              </a:ext>
            </a:extLst>
          </p:cNvPr>
          <p:cNvCxnSpPr>
            <a:cxnSpLocks/>
            <a:stCxn id="10" idx="2"/>
            <a:endCxn id="28" idx="0"/>
          </p:cNvCxnSpPr>
          <p:nvPr/>
        </p:nvCxnSpPr>
        <p:spPr bwMode="auto">
          <a:xfrm>
            <a:off x="6292857" y="1474643"/>
            <a:ext cx="207486" cy="413925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29" name="직선 연결선 137">
            <a:extLst>
              <a:ext uri="{FF2B5EF4-FFF2-40B4-BE49-F238E27FC236}">
                <a16:creationId xmlns:a16="http://schemas.microsoft.com/office/drawing/2014/main" id="{555E2D9B-E1BB-7D27-80B3-24546587F292}"/>
              </a:ext>
            </a:extLst>
          </p:cNvPr>
          <p:cNvCxnSpPr>
            <a:cxnSpLocks/>
            <a:stCxn id="9" idx="2"/>
            <a:endCxn id="28" idx="0"/>
          </p:cNvCxnSpPr>
          <p:nvPr/>
        </p:nvCxnSpPr>
        <p:spPr bwMode="auto">
          <a:xfrm flipH="1">
            <a:off x="6500343" y="1450975"/>
            <a:ext cx="992674" cy="437593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30" name="직선 연결선 137">
            <a:extLst>
              <a:ext uri="{FF2B5EF4-FFF2-40B4-BE49-F238E27FC236}">
                <a16:creationId xmlns:a16="http://schemas.microsoft.com/office/drawing/2014/main" id="{E85678C1-9608-A853-832B-A6B9F307FBF1}"/>
              </a:ext>
            </a:extLst>
          </p:cNvPr>
          <p:cNvCxnSpPr>
            <a:cxnSpLocks/>
            <a:stCxn id="6" idx="2"/>
            <a:endCxn id="28" idx="0"/>
          </p:cNvCxnSpPr>
          <p:nvPr/>
        </p:nvCxnSpPr>
        <p:spPr bwMode="auto">
          <a:xfrm flipH="1">
            <a:off x="6500343" y="1450975"/>
            <a:ext cx="393509" cy="437593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35" name="직선 연결선 137">
            <a:extLst>
              <a:ext uri="{FF2B5EF4-FFF2-40B4-BE49-F238E27FC236}">
                <a16:creationId xmlns:a16="http://schemas.microsoft.com/office/drawing/2014/main" id="{493ED2A5-D2E6-D0A7-63AB-763257988502}"/>
              </a:ext>
            </a:extLst>
          </p:cNvPr>
          <p:cNvCxnSpPr>
            <a:cxnSpLocks/>
            <a:stCxn id="43" idx="1"/>
            <a:endCxn id="28" idx="6"/>
          </p:cNvCxnSpPr>
          <p:nvPr/>
        </p:nvCxnSpPr>
        <p:spPr bwMode="auto">
          <a:xfrm flipH="1">
            <a:off x="6713368" y="1171560"/>
            <a:ext cx="1676761" cy="930762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cxnSp>
        <p:nvCxnSpPr>
          <p:cNvPr id="54" name="직선 연결선 137">
            <a:extLst>
              <a:ext uri="{FF2B5EF4-FFF2-40B4-BE49-F238E27FC236}">
                <a16:creationId xmlns:a16="http://schemas.microsoft.com/office/drawing/2014/main" id="{C324B6C2-CA61-61E3-7EE5-3594784DD577}"/>
              </a:ext>
            </a:extLst>
          </p:cNvPr>
          <p:cNvCxnSpPr>
            <a:cxnSpLocks/>
            <a:stCxn id="36" idx="1"/>
            <a:endCxn id="28" idx="6"/>
          </p:cNvCxnSpPr>
          <p:nvPr/>
        </p:nvCxnSpPr>
        <p:spPr bwMode="auto">
          <a:xfrm flipH="1">
            <a:off x="6713368" y="1619158"/>
            <a:ext cx="1676761" cy="483164"/>
          </a:xfrm>
          <a:prstGeom prst="line">
            <a:avLst/>
          </a:prstGeom>
          <a:noFill/>
          <a:ln w="9525">
            <a:solidFill>
              <a:srgbClr val="FF0000"/>
            </a:solidFill>
            <a:prstDash val="solid"/>
            <a:round/>
            <a:headEnd/>
            <a:tailEnd type="none" w="med" len="med"/>
          </a:ln>
        </p:spPr>
      </p:cxn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1D76597B-BCEB-360F-20D6-6366BC9FF2FB}"/>
              </a:ext>
            </a:extLst>
          </p:cNvPr>
          <p:cNvSpPr/>
          <p:nvPr/>
        </p:nvSpPr>
        <p:spPr>
          <a:xfrm>
            <a:off x="8390129" y="551005"/>
            <a:ext cx="1343609" cy="345914"/>
          </a:xfrm>
          <a:prstGeom prst="rect">
            <a:avLst/>
          </a:prstGeom>
          <a:solidFill>
            <a:srgbClr val="C0504D">
              <a:lumMod val="20000"/>
              <a:lumOff val="80000"/>
            </a:srgbClr>
          </a:solidFill>
          <a:ln w="9525" cap="flat" cmpd="sng" algn="ctr">
            <a:solidFill>
              <a:sysClr val="window" lastClr="FFFFFF">
                <a:lumMod val="50000"/>
              </a:sys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교육부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  <a:endParaRPr kumimoji="0" lang="ko-KR" altLang="en-US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6" name="Rectangle 218">
            <a:extLst>
              <a:ext uri="{FF2B5EF4-FFF2-40B4-BE49-F238E27FC236}">
                <a16:creationId xmlns:a16="http://schemas.microsoft.com/office/drawing/2014/main" id="{3039DA11-C341-2591-B163-09481DBF9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3192" y="1860979"/>
            <a:ext cx="9290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E1 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내선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호전환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7" name="Rectangle 218">
            <a:extLst>
              <a:ext uri="{FF2B5EF4-FFF2-40B4-BE49-F238E27FC236}">
                <a16:creationId xmlns:a16="http://schemas.microsoft.com/office/drawing/2014/main" id="{A8A0DF78-427B-5CCC-1E11-CB8CEB0285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473" y="2138253"/>
            <a:ext cx="767812" cy="39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E1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내선 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호전환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88" name="Rectangle 218">
            <a:extLst>
              <a:ext uri="{FF2B5EF4-FFF2-40B4-BE49-F238E27FC236}">
                <a16:creationId xmlns:a16="http://schemas.microsoft.com/office/drawing/2014/main" id="{6298BA83-CC65-F4A6-2315-A97B20137B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1120" y="738267"/>
            <a:ext cx="9290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SIP 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연결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661D3BA9-7473-B41E-D8D7-38E0B24E1399}"/>
              </a:ext>
            </a:extLst>
          </p:cNvPr>
          <p:cNvSpPr/>
          <p:nvPr/>
        </p:nvSpPr>
        <p:spPr bwMode="auto">
          <a:xfrm>
            <a:off x="6287318" y="1888568"/>
            <a:ext cx="426050" cy="427508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MG</a:t>
            </a: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F3F4F20D-084D-229C-9947-FE74FADCD7D5}"/>
              </a:ext>
            </a:extLst>
          </p:cNvPr>
          <p:cNvSpPr/>
          <p:nvPr/>
        </p:nvSpPr>
        <p:spPr bwMode="auto">
          <a:xfrm>
            <a:off x="4678464" y="1079769"/>
            <a:ext cx="426050" cy="427508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MG</a:t>
            </a:r>
          </a:p>
        </p:txBody>
      </p:sp>
      <p:sp>
        <p:nvSpPr>
          <p:cNvPr id="37" name="Rectangle 218">
            <a:extLst>
              <a:ext uri="{FF2B5EF4-FFF2-40B4-BE49-F238E27FC236}">
                <a16:creationId xmlns:a16="http://schemas.microsoft.com/office/drawing/2014/main" id="{0F83EBEB-0E28-7739-7206-263729D8F0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3305" y="4691535"/>
            <a:ext cx="16975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내부망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 별도 서버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</a:t>
            </a:r>
            <a:r>
              <a:rPr kumimoji="0" lang="ko-KR" altLang="en-US" sz="900" b="0" i="0" u="none" strike="noStrike" kern="0" cap="none" spc="0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행공센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활용</a:t>
            </a: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)</a:t>
            </a: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44" name="Rectangle 218">
            <a:extLst>
              <a:ext uri="{FF2B5EF4-FFF2-40B4-BE49-F238E27FC236}">
                <a16:creationId xmlns:a16="http://schemas.microsoft.com/office/drawing/2014/main" id="{F1A94AC5-609E-E827-E264-8A2C0920A6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5808" y="5044507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 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47" name="Rectangle 218">
            <a:extLst>
              <a:ext uri="{FF2B5EF4-FFF2-40B4-BE49-F238E27FC236}">
                <a16:creationId xmlns:a16="http://schemas.microsoft.com/office/drawing/2014/main" id="{D1A9D427-ECCE-0722-C848-AC02E4E62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3672" y="5162996"/>
            <a:ext cx="624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파일</a:t>
            </a:r>
            <a:endParaRPr kumimoji="0" lang="en-US" altLang="ko-KR" sz="9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48" name="Rectangle 218">
            <a:extLst>
              <a:ext uri="{FF2B5EF4-FFF2-40B4-BE49-F238E27FC236}">
                <a16:creationId xmlns:a16="http://schemas.microsoft.com/office/drawing/2014/main" id="{C4D29E73-7437-FB4B-6CC6-9F8E14140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32020" y="3493679"/>
            <a:ext cx="87309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DB Link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5CA5E9F2-D75F-69F9-0E64-F744E76006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2AA4085-9316-2833-2C40-242D461E6C17}"/>
              </a:ext>
            </a:extLst>
          </p:cNvPr>
          <p:cNvSpPr txBox="1"/>
          <p:nvPr/>
        </p:nvSpPr>
        <p:spPr>
          <a:xfrm>
            <a:off x="335359" y="467380"/>
            <a:ext cx="3006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CDC -&gt; ESB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연동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(To-Be)</a:t>
            </a:r>
            <a:endParaRPr lang="ko-KR" alt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4BC5A9-B590-EF63-8FD7-A24C1B5CB0DD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</p:spTree>
    <p:extLst>
      <p:ext uri="{BB962C8B-B14F-4D97-AF65-F5344CB8AC3E}">
        <p14:creationId xmlns:p14="http://schemas.microsoft.com/office/powerpoint/2010/main" val="5949339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E2277170-E8FC-3B09-FF51-18A4EEA0BD72}"/>
              </a:ext>
            </a:extLst>
          </p:cNvPr>
          <p:cNvSpPr/>
          <p:nvPr/>
        </p:nvSpPr>
        <p:spPr>
          <a:xfrm>
            <a:off x="1502887" y="900896"/>
            <a:ext cx="1612350" cy="56931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98" name="직사각형 97">
            <a:extLst>
              <a:ext uri="{FF2B5EF4-FFF2-40B4-BE49-F238E27FC236}">
                <a16:creationId xmlns:a16="http://schemas.microsoft.com/office/drawing/2014/main" id="{374FD894-FE1E-01D8-A3FC-4A26538E15B6}"/>
              </a:ext>
            </a:extLst>
          </p:cNvPr>
          <p:cNvSpPr/>
          <p:nvPr/>
        </p:nvSpPr>
        <p:spPr>
          <a:xfrm>
            <a:off x="9426252" y="900896"/>
            <a:ext cx="1566292" cy="5693135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99" name="직사각형 98">
            <a:extLst>
              <a:ext uri="{FF2B5EF4-FFF2-40B4-BE49-F238E27FC236}">
                <a16:creationId xmlns:a16="http://schemas.microsoft.com/office/drawing/2014/main" id="{F82BADA9-806F-FF27-7319-8461D7AAB5F0}"/>
              </a:ext>
            </a:extLst>
          </p:cNvPr>
          <p:cNvSpPr/>
          <p:nvPr/>
        </p:nvSpPr>
        <p:spPr>
          <a:xfrm>
            <a:off x="7825303" y="900896"/>
            <a:ext cx="1612350" cy="56931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01" name="직사각형 100">
            <a:extLst>
              <a:ext uri="{FF2B5EF4-FFF2-40B4-BE49-F238E27FC236}">
                <a16:creationId xmlns:a16="http://schemas.microsoft.com/office/drawing/2014/main" id="{6D2D6ABA-7F24-484D-AA2A-AE61310955B2}"/>
              </a:ext>
            </a:extLst>
          </p:cNvPr>
          <p:cNvSpPr/>
          <p:nvPr/>
        </p:nvSpPr>
        <p:spPr>
          <a:xfrm>
            <a:off x="3121549" y="904217"/>
            <a:ext cx="4749811" cy="56931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00" dirty="0"/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BA927D31-999A-7AA1-A7F5-D198AF655594}"/>
              </a:ext>
            </a:extLst>
          </p:cNvPr>
          <p:cNvSpPr/>
          <p:nvPr/>
        </p:nvSpPr>
        <p:spPr>
          <a:xfrm>
            <a:off x="3121548" y="908720"/>
            <a:ext cx="1440160" cy="36621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</a:t>
            </a: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9F3351A6-E99F-BB24-7C8E-A0A9E78A8FC9}"/>
              </a:ext>
            </a:extLst>
          </p:cNvPr>
          <p:cNvSpPr/>
          <p:nvPr/>
        </p:nvSpPr>
        <p:spPr>
          <a:xfrm>
            <a:off x="7871361" y="908720"/>
            <a:ext cx="1566292" cy="36621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클라우드 </a:t>
            </a:r>
            <a:r>
              <a:rPr lang="en-US" altLang="ko-KR" sz="18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DMZ</a:t>
            </a:r>
            <a:endParaRPr lang="ko-KR" altLang="en-US" sz="1800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accent6">
                  <a:lumMod val="50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5E710975-2C96-FC6B-9F4F-19BB93E2B767}"/>
              </a:ext>
            </a:extLst>
          </p:cNvPr>
          <p:cNvSpPr/>
          <p:nvPr/>
        </p:nvSpPr>
        <p:spPr>
          <a:xfrm>
            <a:off x="9426251" y="908720"/>
            <a:ext cx="1566292" cy="366216"/>
          </a:xfrm>
          <a:prstGeom prst="rect">
            <a:avLst/>
          </a:prstGeom>
          <a:solidFill>
            <a:srgbClr val="E5EB9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5CA5E9F2-D75F-69F9-0E64-F744E7600670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04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4BC5A9-B590-EF63-8FD7-A24C1B5CB0DD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기관 연계 구성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B51B50-C0EC-A03E-1715-5EB11AFFCBE9}"/>
              </a:ext>
            </a:extLst>
          </p:cNvPr>
          <p:cNvSpPr txBox="1"/>
          <p:nvPr/>
        </p:nvSpPr>
        <p:spPr>
          <a:xfrm>
            <a:off x="335359" y="467380"/>
            <a:ext cx="4536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민원정보 분석 시스템 연계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(Open API)</a:t>
            </a:r>
            <a:endParaRPr lang="ko-KR" altLang="en-US" dirty="0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27605D13-8EB0-4452-FBDA-67752D4CB50C}"/>
              </a:ext>
            </a:extLst>
          </p:cNvPr>
          <p:cNvGrpSpPr/>
          <p:nvPr/>
        </p:nvGrpSpPr>
        <p:grpSpPr>
          <a:xfrm>
            <a:off x="2043621" y="2505440"/>
            <a:ext cx="552995" cy="707536"/>
            <a:chOff x="1639388" y="1466305"/>
            <a:chExt cx="552995" cy="707536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2739F261-B917-CCDC-A021-197B4FFE162A}"/>
                </a:ext>
              </a:extLst>
            </p:cNvPr>
            <p:cNvSpPr/>
            <p:nvPr/>
          </p:nvSpPr>
          <p:spPr>
            <a:xfrm>
              <a:off x="1639388" y="1466305"/>
              <a:ext cx="552995" cy="55299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58C8567-38DB-DC3D-57C4-C81497CFD97D}"/>
                </a:ext>
              </a:extLst>
            </p:cNvPr>
            <p:cNvSpPr txBox="1"/>
            <p:nvPr/>
          </p:nvSpPr>
          <p:spPr>
            <a:xfrm>
              <a:off x="1798066" y="2066119"/>
              <a:ext cx="235641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509595"/>
              <a:r>
                <a:rPr lang="ko-KR" altLang="en-US" sz="700" dirty="0">
                  <a:ln>
                    <a:solidFill>
                      <a:srgbClr val="64738A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</a:rPr>
                <a:t>민원인</a:t>
              </a:r>
            </a:p>
          </p:txBody>
        </p:sp>
        <p:pic>
          <p:nvPicPr>
            <p:cNvPr id="50" name="그래픽 49">
              <a:extLst>
                <a:ext uri="{FF2B5EF4-FFF2-40B4-BE49-F238E27FC236}">
                  <a16:creationId xmlns:a16="http://schemas.microsoft.com/office/drawing/2014/main" id="{6F84F2B9-6A8C-B6B5-39C8-D51DD3C84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725443" y="1590900"/>
              <a:ext cx="380884" cy="428400"/>
            </a:xfrm>
            <a:prstGeom prst="rect">
              <a:avLst/>
            </a:prstGeom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29F29559-F561-F5DD-3AE2-51A8A8CDF6AE}"/>
              </a:ext>
            </a:extLst>
          </p:cNvPr>
          <p:cNvGrpSpPr/>
          <p:nvPr/>
        </p:nvGrpSpPr>
        <p:grpSpPr>
          <a:xfrm>
            <a:off x="4649401" y="2527089"/>
            <a:ext cx="674892" cy="1246841"/>
            <a:chOff x="3041490" y="1706742"/>
            <a:chExt cx="674892" cy="1246841"/>
          </a:xfrm>
        </p:grpSpPr>
        <p:sp>
          <p:nvSpPr>
            <p:cNvPr id="52" name="직사각형 51">
              <a:extLst>
                <a:ext uri="{FF2B5EF4-FFF2-40B4-BE49-F238E27FC236}">
                  <a16:creationId xmlns:a16="http://schemas.microsoft.com/office/drawing/2014/main" id="{219D65FB-8230-3CE7-D5E8-B05D1E7D11D6}"/>
                </a:ext>
              </a:extLst>
            </p:cNvPr>
            <p:cNvSpPr/>
            <p:nvPr/>
          </p:nvSpPr>
          <p:spPr>
            <a:xfrm>
              <a:off x="3041490" y="1706742"/>
              <a:ext cx="674892" cy="10739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9595"/>
              <a:endPara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rgbClr val="356FA4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53" name="직사각형 52">
              <a:extLst>
                <a:ext uri="{FF2B5EF4-FFF2-40B4-BE49-F238E27FC236}">
                  <a16:creationId xmlns:a16="http://schemas.microsoft.com/office/drawing/2014/main" id="{8276DDD9-1FA1-63D6-8716-3CDCA63AF8DE}"/>
                </a:ext>
              </a:extLst>
            </p:cNvPr>
            <p:cNvSpPr/>
            <p:nvPr/>
          </p:nvSpPr>
          <p:spPr>
            <a:xfrm>
              <a:off x="3118226" y="1781918"/>
              <a:ext cx="521421" cy="224432"/>
            </a:xfrm>
            <a:prstGeom prst="rect">
              <a:avLst/>
            </a:prstGeom>
            <a:solidFill>
              <a:srgbClr val="D8E9F7"/>
            </a:solidFill>
            <a:ln w="9525">
              <a:solidFill>
                <a:srgbClr val="A8D6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9595"/>
              <a:r>
                <a:rPr lang="ko-KR" altLang="en-US" sz="700" dirty="0">
                  <a:ln>
                    <a:solidFill>
                      <a:srgbClr val="64738A">
                        <a:alpha val="0"/>
                      </a:srgbClr>
                    </a:solidFill>
                  </a:ln>
                  <a:solidFill>
                    <a:srgbClr val="104A7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교환기</a:t>
              </a: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AA55A902-B2AF-F7BC-C046-91B6CB8F86E8}"/>
                </a:ext>
              </a:extLst>
            </p:cNvPr>
            <p:cNvSpPr/>
            <p:nvPr/>
          </p:nvSpPr>
          <p:spPr>
            <a:xfrm>
              <a:off x="3118226" y="2063858"/>
              <a:ext cx="521421" cy="224432"/>
            </a:xfrm>
            <a:prstGeom prst="rect">
              <a:avLst/>
            </a:prstGeom>
            <a:solidFill>
              <a:srgbClr val="D8E9F7"/>
            </a:solidFill>
            <a:ln w="9525">
              <a:solidFill>
                <a:srgbClr val="A8D6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9595"/>
              <a:r>
                <a:rPr lang="en-US" altLang="ko-KR" sz="700">
                  <a:ln>
                    <a:solidFill>
                      <a:srgbClr val="64738A">
                        <a:alpha val="0"/>
                      </a:srgbClr>
                    </a:solidFill>
                  </a:ln>
                  <a:solidFill>
                    <a:srgbClr val="104A7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CTI</a:t>
              </a:r>
              <a:endPara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rgbClr val="104A7F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A85B3D23-4992-B4D1-0E1A-6517B8C0F71A}"/>
                </a:ext>
              </a:extLst>
            </p:cNvPr>
            <p:cNvSpPr/>
            <p:nvPr/>
          </p:nvSpPr>
          <p:spPr>
            <a:xfrm>
              <a:off x="3118226" y="2345798"/>
              <a:ext cx="521421" cy="224432"/>
            </a:xfrm>
            <a:prstGeom prst="rect">
              <a:avLst/>
            </a:prstGeom>
            <a:solidFill>
              <a:srgbClr val="D8E9F7"/>
            </a:solidFill>
            <a:ln w="9525">
              <a:solidFill>
                <a:srgbClr val="A8D6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09595"/>
              <a:r>
                <a:rPr lang="ko-KR" altLang="en-US" sz="700" dirty="0">
                  <a:ln>
                    <a:solidFill>
                      <a:srgbClr val="64738A">
                        <a:alpha val="0"/>
                      </a:srgbClr>
                    </a:solidFill>
                  </a:ln>
                  <a:solidFill>
                    <a:srgbClr val="104A7F"/>
                  </a:solidFill>
                  <a:latin typeface="KoPub돋움체 Bold" panose="02020603020101020101" pitchFamily="18" charset="-127"/>
                  <a:ea typeface="KoPub돋움체 Bold" panose="02020603020101020101" pitchFamily="18" charset="-127"/>
                </a:rPr>
                <a:t>녹취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1B6239F-0E86-1F7F-1698-26F7C9689967}"/>
                </a:ext>
              </a:extLst>
            </p:cNvPr>
            <p:cNvSpPr txBox="1"/>
            <p:nvPr/>
          </p:nvSpPr>
          <p:spPr>
            <a:xfrm>
              <a:off x="3125267" y="2845861"/>
              <a:ext cx="522579" cy="107722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509595"/>
              <a:r>
                <a:rPr lang="ko-KR" altLang="en-US" sz="700" dirty="0">
                  <a:ln>
                    <a:solidFill>
                      <a:srgbClr val="64738A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</a:rPr>
                <a:t>통합</a:t>
              </a:r>
              <a:r>
                <a:rPr lang="en-US" altLang="ko-KR" sz="700" dirty="0">
                  <a:ln>
                    <a:solidFill>
                      <a:srgbClr val="64738A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</a:rPr>
                <a:t> </a:t>
              </a:r>
              <a:r>
                <a:rPr lang="ko-KR" altLang="en-US" sz="700" dirty="0">
                  <a:ln>
                    <a:solidFill>
                      <a:srgbClr val="64738A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</a:rPr>
                <a:t>콜</a:t>
              </a:r>
              <a:r>
                <a:rPr lang="en-US" altLang="ko-KR" sz="700" dirty="0">
                  <a:ln>
                    <a:solidFill>
                      <a:srgbClr val="64738A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</a:rPr>
                <a:t> </a:t>
              </a:r>
              <a:r>
                <a:rPr lang="ko-KR" altLang="en-US" sz="700" dirty="0">
                  <a:ln>
                    <a:solidFill>
                      <a:srgbClr val="64738A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anose="00000800000000000000" pitchFamily="2" charset="-127"/>
                  <a:ea typeface="KoPub돋움체 Bold" panose="00000800000000000000" pitchFamily="2" charset="-127"/>
                </a:rPr>
                <a:t>인프라</a:t>
              </a:r>
            </a:p>
          </p:txBody>
        </p:sp>
      </p:grp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4376164A-6D7C-0FB7-8A42-86F21A3FA707}"/>
              </a:ext>
            </a:extLst>
          </p:cNvPr>
          <p:cNvSpPr/>
          <p:nvPr/>
        </p:nvSpPr>
        <p:spPr>
          <a:xfrm>
            <a:off x="6620519" y="2971618"/>
            <a:ext cx="1216538" cy="1073991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9595"/>
            <a:endParaRPr lang="ko-KR" altLang="en-US" sz="700" dirty="0">
              <a:ln>
                <a:solidFill>
                  <a:srgbClr val="64738A">
                    <a:alpha val="0"/>
                  </a:srgbClr>
                </a:solidFill>
              </a:ln>
              <a:solidFill>
                <a:srgbClr val="356FA4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9F8F0860-3791-5C76-05B3-FA27574B5B19}"/>
              </a:ext>
            </a:extLst>
          </p:cNvPr>
          <p:cNvSpPr/>
          <p:nvPr/>
        </p:nvSpPr>
        <p:spPr>
          <a:xfrm>
            <a:off x="6703233" y="3040143"/>
            <a:ext cx="1042400" cy="41840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9595"/>
            <a:r>
              <a:rPr lang="en-US" altLang="ko-KR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rgbClr val="374047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STT </a:t>
            </a:r>
            <a:r>
              <a: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rgbClr val="374047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전사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9EAAAEC-D081-8918-644D-5111AE912BC1}"/>
              </a:ext>
            </a:extLst>
          </p:cNvPr>
          <p:cNvSpPr txBox="1"/>
          <p:nvPr/>
        </p:nvSpPr>
        <p:spPr>
          <a:xfrm>
            <a:off x="7147489" y="4119959"/>
            <a:ext cx="153888" cy="11065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509595"/>
            <a:r>
              <a:rPr lang="en-US" altLang="ko-KR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STT</a:t>
            </a:r>
            <a:endParaRPr lang="ko-KR" altLang="en-US" sz="700" dirty="0">
              <a:ln>
                <a:solidFill>
                  <a:srgbClr val="64738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2B021165-DEF8-2145-93D4-239EDEDA21D1}"/>
              </a:ext>
            </a:extLst>
          </p:cNvPr>
          <p:cNvSpPr/>
          <p:nvPr/>
        </p:nvSpPr>
        <p:spPr>
          <a:xfrm>
            <a:off x="5665209" y="2684918"/>
            <a:ext cx="599523" cy="298846"/>
          </a:xfrm>
          <a:prstGeom prst="roundRect">
            <a:avLst/>
          </a:prstGeom>
          <a:solidFill>
            <a:srgbClr val="4B546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9595"/>
            <a:r>
              <a: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화자분리</a:t>
            </a:r>
            <a:br>
              <a:rPr lang="en-US" altLang="ko-KR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음성</a:t>
            </a:r>
          </a:p>
        </p:txBody>
      </p:sp>
      <p:cxnSp>
        <p:nvCxnSpPr>
          <p:cNvPr id="77" name="연결선: 꺾임 312">
            <a:extLst>
              <a:ext uri="{FF2B5EF4-FFF2-40B4-BE49-F238E27FC236}">
                <a16:creationId xmlns:a16="http://schemas.microsoft.com/office/drawing/2014/main" id="{6FB2D06B-3C67-C1A0-E484-06F7D5D88C2F}"/>
              </a:ext>
            </a:extLst>
          </p:cNvPr>
          <p:cNvCxnSpPr>
            <a:cxnSpLocks/>
          </p:cNvCxnSpPr>
          <p:nvPr/>
        </p:nvCxnSpPr>
        <p:spPr>
          <a:xfrm>
            <a:off x="5250713" y="3208838"/>
            <a:ext cx="1461229" cy="0"/>
          </a:xfrm>
          <a:prstGeom prst="straightConnector1">
            <a:avLst/>
          </a:prstGeom>
          <a:ln w="1905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연결선: 꺾임 312">
            <a:extLst>
              <a:ext uri="{FF2B5EF4-FFF2-40B4-BE49-F238E27FC236}">
                <a16:creationId xmlns:a16="http://schemas.microsoft.com/office/drawing/2014/main" id="{FA98EE41-1595-688E-1086-7357CDDD632D}"/>
              </a:ext>
            </a:extLst>
          </p:cNvPr>
          <p:cNvCxnSpPr>
            <a:cxnSpLocks/>
          </p:cNvCxnSpPr>
          <p:nvPr/>
        </p:nvCxnSpPr>
        <p:spPr>
          <a:xfrm flipV="1">
            <a:off x="5964970" y="2980007"/>
            <a:ext cx="0" cy="228831"/>
          </a:xfrm>
          <a:prstGeom prst="straightConnector1">
            <a:avLst/>
          </a:prstGeom>
          <a:ln w="19050">
            <a:solidFill>
              <a:srgbClr val="4B546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연결선: 꺾임 312">
            <a:extLst>
              <a:ext uri="{FF2B5EF4-FFF2-40B4-BE49-F238E27FC236}">
                <a16:creationId xmlns:a16="http://schemas.microsoft.com/office/drawing/2014/main" id="{BC53CA0B-5E4A-F777-A460-136AB5BAB718}"/>
              </a:ext>
            </a:extLst>
          </p:cNvPr>
          <p:cNvCxnSpPr>
            <a:cxnSpLocks/>
            <a:stCxn id="38" idx="6"/>
          </p:cNvCxnSpPr>
          <p:nvPr/>
        </p:nvCxnSpPr>
        <p:spPr>
          <a:xfrm>
            <a:off x="2596616" y="2781938"/>
            <a:ext cx="2052785" cy="0"/>
          </a:xfrm>
          <a:prstGeom prst="straightConnector1">
            <a:avLst/>
          </a:prstGeom>
          <a:ln w="1905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6F3AD358-F769-FBFC-5233-51C53CB25AA4}"/>
              </a:ext>
            </a:extLst>
          </p:cNvPr>
          <p:cNvSpPr/>
          <p:nvPr/>
        </p:nvSpPr>
        <p:spPr>
          <a:xfrm>
            <a:off x="6703233" y="3573016"/>
            <a:ext cx="1042400" cy="41840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9595"/>
            <a:r>
              <a: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rgbClr val="374047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개인정보 </a:t>
            </a:r>
            <a:br>
              <a:rPr lang="en-US" altLang="ko-KR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rgbClr val="374047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700" dirty="0" err="1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rgbClr val="374047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비식별화</a:t>
            </a:r>
            <a:r>
              <a: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rgbClr val="374047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솔루션</a:t>
            </a: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DB3C94A8-8BD3-BAAE-8DF9-437A6FA760BC}"/>
              </a:ext>
            </a:extLst>
          </p:cNvPr>
          <p:cNvSpPr/>
          <p:nvPr/>
        </p:nvSpPr>
        <p:spPr>
          <a:xfrm>
            <a:off x="9591151" y="3458544"/>
            <a:ext cx="1216538" cy="64620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9595"/>
            <a:endParaRPr lang="ko-KR" altLang="en-US" sz="700" dirty="0">
              <a:ln>
                <a:solidFill>
                  <a:srgbClr val="64738A">
                    <a:alpha val="0"/>
                  </a:srgbClr>
                </a:solidFill>
              </a:ln>
              <a:solidFill>
                <a:srgbClr val="356FA4"/>
              </a:solidFill>
              <a:latin typeface="KoPub돋움체 Bold" panose="02020603020101020101" pitchFamily="18" charset="-127"/>
              <a:ea typeface="KoPub돋움체 Bold" panose="02020603020101020101" pitchFamily="18" charset="-127"/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05B3F5D9-85D4-D633-83DC-F3A57FF569EB}"/>
              </a:ext>
            </a:extLst>
          </p:cNvPr>
          <p:cNvSpPr/>
          <p:nvPr/>
        </p:nvSpPr>
        <p:spPr>
          <a:xfrm>
            <a:off x="9678220" y="3573016"/>
            <a:ext cx="1042400" cy="418401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9595"/>
            <a:r>
              <a: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rgbClr val="374047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키워드 분석</a:t>
            </a:r>
          </a:p>
        </p:txBody>
      </p:sp>
      <p:cxnSp>
        <p:nvCxnSpPr>
          <p:cNvPr id="90" name="연결선: 꺾임 312">
            <a:extLst>
              <a:ext uri="{FF2B5EF4-FFF2-40B4-BE49-F238E27FC236}">
                <a16:creationId xmlns:a16="http://schemas.microsoft.com/office/drawing/2014/main" id="{1E332985-DBDC-5F8B-2F96-368719C7EB53}"/>
              </a:ext>
            </a:extLst>
          </p:cNvPr>
          <p:cNvCxnSpPr>
            <a:cxnSpLocks/>
            <a:stCxn id="83" idx="3"/>
            <a:endCxn id="85" idx="1"/>
          </p:cNvCxnSpPr>
          <p:nvPr/>
        </p:nvCxnSpPr>
        <p:spPr>
          <a:xfrm>
            <a:off x="7745633" y="3782217"/>
            <a:ext cx="1932587" cy="0"/>
          </a:xfrm>
          <a:prstGeom prst="straightConnector1">
            <a:avLst/>
          </a:prstGeom>
          <a:ln w="1905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사각형: 둥근 모서리 90">
            <a:extLst>
              <a:ext uri="{FF2B5EF4-FFF2-40B4-BE49-F238E27FC236}">
                <a16:creationId xmlns:a16="http://schemas.microsoft.com/office/drawing/2014/main" id="{C0CCABF0-81FD-74EA-46C5-70B93C620B32}"/>
              </a:ext>
            </a:extLst>
          </p:cNvPr>
          <p:cNvSpPr/>
          <p:nvPr/>
        </p:nvSpPr>
        <p:spPr>
          <a:xfrm>
            <a:off x="7971765" y="3270494"/>
            <a:ext cx="770929" cy="298846"/>
          </a:xfrm>
          <a:prstGeom prst="roundRect">
            <a:avLst/>
          </a:prstGeom>
          <a:solidFill>
            <a:srgbClr val="4B546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9595"/>
            <a:r>
              <a: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비식별화</a:t>
            </a:r>
            <a:br>
              <a:rPr lang="en-US" altLang="ko-KR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</a:br>
            <a:r>
              <a: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chemeClr val="bg1"/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상담 내용</a:t>
            </a:r>
          </a:p>
        </p:txBody>
      </p:sp>
      <p:cxnSp>
        <p:nvCxnSpPr>
          <p:cNvPr id="93" name="연결선: 꺾임 312">
            <a:extLst>
              <a:ext uri="{FF2B5EF4-FFF2-40B4-BE49-F238E27FC236}">
                <a16:creationId xmlns:a16="http://schemas.microsoft.com/office/drawing/2014/main" id="{2E2C1A71-8E2B-A815-EF69-668E27EBB9BC}"/>
              </a:ext>
            </a:extLst>
          </p:cNvPr>
          <p:cNvCxnSpPr>
            <a:cxnSpLocks/>
          </p:cNvCxnSpPr>
          <p:nvPr/>
        </p:nvCxnSpPr>
        <p:spPr>
          <a:xfrm flipV="1">
            <a:off x="8357230" y="3551792"/>
            <a:ext cx="0" cy="228831"/>
          </a:xfrm>
          <a:prstGeom prst="straightConnector1">
            <a:avLst/>
          </a:prstGeom>
          <a:ln w="19050">
            <a:solidFill>
              <a:srgbClr val="4B546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85AA4E9C-7642-96D0-5163-495F58B22EAB}"/>
              </a:ext>
            </a:extLst>
          </p:cNvPr>
          <p:cNvSpPr txBox="1"/>
          <p:nvPr/>
        </p:nvSpPr>
        <p:spPr>
          <a:xfrm>
            <a:off x="9763404" y="4160080"/>
            <a:ext cx="872034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509595"/>
            <a:r>
              <a: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민원정보 분석 시스템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13F7A4BE-3053-0AF9-7881-A09BDC65F9F9}"/>
              </a:ext>
            </a:extLst>
          </p:cNvPr>
          <p:cNvSpPr txBox="1"/>
          <p:nvPr/>
        </p:nvSpPr>
        <p:spPr>
          <a:xfrm>
            <a:off x="8005978" y="3841292"/>
            <a:ext cx="1195841" cy="10772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509595"/>
            <a:r>
              <a:rPr lang="ko-KR" altLang="en-US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행정정보 공동 이용센터</a:t>
            </a:r>
            <a:r>
              <a:rPr lang="en-US" altLang="ko-KR" sz="700" dirty="0">
                <a:ln>
                  <a:solidFill>
                    <a:srgbClr val="64738A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anose="00000800000000000000" pitchFamily="2" charset="-127"/>
                <a:ea typeface="KoPub돋움체 Bold" panose="00000800000000000000" pitchFamily="2" charset="-127"/>
              </a:rPr>
              <a:t>(XML)</a:t>
            </a:r>
            <a:endParaRPr lang="ko-KR" altLang="en-US" sz="700" dirty="0">
              <a:ln>
                <a:solidFill>
                  <a:srgbClr val="64738A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anose="00000800000000000000" pitchFamily="2" charset="-127"/>
              <a:ea typeface="KoPub돋움체 Bold" panose="00000800000000000000" pitchFamily="2" charset="-127"/>
            </a:endParaRP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D9430924-14D3-E051-20D6-77A27FA577CE}"/>
              </a:ext>
            </a:extLst>
          </p:cNvPr>
          <p:cNvSpPr/>
          <p:nvPr/>
        </p:nvSpPr>
        <p:spPr>
          <a:xfrm>
            <a:off x="1525916" y="908720"/>
            <a:ext cx="1566292" cy="3662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외부</a:t>
            </a:r>
          </a:p>
        </p:txBody>
      </p:sp>
    </p:spTree>
    <p:extLst>
      <p:ext uri="{BB962C8B-B14F-4D97-AF65-F5344CB8AC3E}">
        <p14:creationId xmlns:p14="http://schemas.microsoft.com/office/powerpoint/2010/main" val="72933444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51">
            <a:extLst>
              <a:ext uri="{FF2B5EF4-FFF2-40B4-BE49-F238E27FC236}">
                <a16:creationId xmlns:a16="http://schemas.microsoft.com/office/drawing/2014/main" id="{71BA8FB7-7167-3AA0-D6ED-6502C37ADDB1}"/>
              </a:ext>
            </a:extLst>
          </p:cNvPr>
          <p:cNvSpPr/>
          <p:nvPr/>
        </p:nvSpPr>
        <p:spPr>
          <a:xfrm>
            <a:off x="392959" y="1340768"/>
            <a:ext cx="1828992" cy="4730665"/>
          </a:xfrm>
          <a:prstGeom prst="roundRect">
            <a:avLst>
              <a:gd name="adj" fmla="val 3852"/>
            </a:avLst>
          </a:prstGeom>
          <a:solidFill>
            <a:schemeClr val="bg1"/>
          </a:solidFill>
          <a:ln w="12700">
            <a:solidFill>
              <a:srgbClr val="909EA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b="0" i="0" u="none" strike="noStrike" kern="1200" cap="none" spc="-50" normalizeH="0" baseline="0" noProof="0" dirty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Bold" pitchFamily="2" charset="-127"/>
              <a:ea typeface="KoPub돋움체 Bold" pitchFamily="2" charset="-127"/>
              <a:cs typeface="+mn-cs"/>
            </a:endParaRPr>
          </a:p>
        </p:txBody>
      </p:sp>
      <p:sp>
        <p:nvSpPr>
          <p:cNvPr id="256" name="직사각형 255">
            <a:extLst>
              <a:ext uri="{FF2B5EF4-FFF2-40B4-BE49-F238E27FC236}">
                <a16:creationId xmlns:a16="http://schemas.microsoft.com/office/drawing/2014/main" id="{BDC15727-3F7F-2AE2-9A83-A13806E9036E}"/>
              </a:ext>
            </a:extLst>
          </p:cNvPr>
          <p:cNvSpPr/>
          <p:nvPr/>
        </p:nvSpPr>
        <p:spPr>
          <a:xfrm>
            <a:off x="703549" y="3656301"/>
            <a:ext cx="389533" cy="1087526"/>
          </a:xfrm>
          <a:prstGeom prst="rect">
            <a:avLst/>
          </a:prstGeom>
          <a:solidFill>
            <a:schemeClr val="accent6">
              <a:lumMod val="60000"/>
              <a:lumOff val="40000"/>
              <a:alpha val="1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36000" tIns="72000" rtlCol="0" anchor="t" anchorCtr="0"/>
          <a:lstStyle/>
          <a:p>
            <a:pPr marL="0" marR="0" lvl="0" indent="0" algn="l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85" name="직사각형 684">
            <a:extLst>
              <a:ext uri="{FF2B5EF4-FFF2-40B4-BE49-F238E27FC236}">
                <a16:creationId xmlns:a16="http://schemas.microsoft.com/office/drawing/2014/main" id="{43CFA9A3-A789-5E54-1652-7CA637FAAB36}"/>
              </a:ext>
            </a:extLst>
          </p:cNvPr>
          <p:cNvSpPr/>
          <p:nvPr/>
        </p:nvSpPr>
        <p:spPr>
          <a:xfrm>
            <a:off x="703549" y="1987889"/>
            <a:ext cx="389533" cy="1087526"/>
          </a:xfrm>
          <a:prstGeom prst="rect">
            <a:avLst/>
          </a:prstGeom>
          <a:solidFill>
            <a:schemeClr val="accent6">
              <a:lumMod val="60000"/>
              <a:lumOff val="40000"/>
              <a:alpha val="1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36000" tIns="72000" rtlCol="0" anchor="t" anchorCtr="0"/>
          <a:lstStyle/>
          <a:p>
            <a:pPr marL="0" marR="0" lvl="0" indent="0" algn="l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161" name="모서리가 둥근 직사각형 51">
            <a:extLst>
              <a:ext uri="{FF2B5EF4-FFF2-40B4-BE49-F238E27FC236}">
                <a16:creationId xmlns:a16="http://schemas.microsoft.com/office/drawing/2014/main" id="{17385B13-C470-5BC1-6BDC-418E0F0C4325}"/>
              </a:ext>
            </a:extLst>
          </p:cNvPr>
          <p:cNvSpPr/>
          <p:nvPr/>
        </p:nvSpPr>
        <p:spPr>
          <a:xfrm>
            <a:off x="4679456" y="1340768"/>
            <a:ext cx="2331008" cy="1371919"/>
          </a:xfrm>
          <a:prstGeom prst="roundRect">
            <a:avLst>
              <a:gd name="adj" fmla="val 3852"/>
            </a:avLst>
          </a:prstGeom>
          <a:solidFill>
            <a:schemeClr val="bg1"/>
          </a:solidFill>
          <a:ln w="12700">
            <a:solidFill>
              <a:srgbClr val="909EA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500" b="0" i="0" u="none" strike="noStrike" kern="1200" cap="none" spc="-50" normalizeH="0" baseline="0" noProof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Bold" pitchFamily="2" charset="-127"/>
              <a:ea typeface="KoPub돋움체 Bold" pitchFamily="2" charset="-127"/>
              <a:cs typeface="+mn-cs"/>
            </a:endParaRPr>
          </a:p>
        </p:txBody>
      </p:sp>
      <p:sp>
        <p:nvSpPr>
          <p:cNvPr id="162" name="직사각형 161">
            <a:extLst>
              <a:ext uri="{FF2B5EF4-FFF2-40B4-BE49-F238E27FC236}">
                <a16:creationId xmlns:a16="http://schemas.microsoft.com/office/drawing/2014/main" id="{E844B9DE-430D-079C-6A9D-D2D482A8D773}"/>
              </a:ext>
            </a:extLst>
          </p:cNvPr>
          <p:cNvSpPr/>
          <p:nvPr/>
        </p:nvSpPr>
        <p:spPr>
          <a:xfrm>
            <a:off x="4696622" y="1675948"/>
            <a:ext cx="1480984" cy="639461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163" name="모서리가 둥근 직사각형 51">
            <a:extLst>
              <a:ext uri="{FF2B5EF4-FFF2-40B4-BE49-F238E27FC236}">
                <a16:creationId xmlns:a16="http://schemas.microsoft.com/office/drawing/2014/main" id="{71BC7234-A799-F86C-0F47-1BFDA54D12D4}"/>
              </a:ext>
            </a:extLst>
          </p:cNvPr>
          <p:cNvSpPr/>
          <p:nvPr/>
        </p:nvSpPr>
        <p:spPr>
          <a:xfrm>
            <a:off x="2292143" y="1340769"/>
            <a:ext cx="2331008" cy="1371918"/>
          </a:xfrm>
          <a:prstGeom prst="roundRect">
            <a:avLst>
              <a:gd name="adj" fmla="val 3852"/>
            </a:avLst>
          </a:prstGeom>
          <a:solidFill>
            <a:schemeClr val="bg1"/>
          </a:solidFill>
          <a:ln w="12700">
            <a:solidFill>
              <a:srgbClr val="909EA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00" b="0" i="0" u="none" strike="noStrike" kern="1200" cap="none" spc="-50" normalizeH="0" baseline="0" noProof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Bold" pitchFamily="2" charset="-127"/>
              <a:ea typeface="KoPub돋움체 Bold" pitchFamily="2" charset="-127"/>
              <a:cs typeface="+mn-cs"/>
            </a:endParaRPr>
          </a:p>
        </p:txBody>
      </p:sp>
      <p:sp>
        <p:nvSpPr>
          <p:cNvPr id="164" name="모서리가 둥근 직사각형 51">
            <a:extLst>
              <a:ext uri="{FF2B5EF4-FFF2-40B4-BE49-F238E27FC236}">
                <a16:creationId xmlns:a16="http://schemas.microsoft.com/office/drawing/2014/main" id="{6BF5E60B-8D18-50A5-2A45-6037673EC972}"/>
              </a:ext>
            </a:extLst>
          </p:cNvPr>
          <p:cNvSpPr/>
          <p:nvPr/>
        </p:nvSpPr>
        <p:spPr>
          <a:xfrm>
            <a:off x="2292143" y="2760514"/>
            <a:ext cx="2331008" cy="1371918"/>
          </a:xfrm>
          <a:prstGeom prst="roundRect">
            <a:avLst>
              <a:gd name="adj" fmla="val 3852"/>
            </a:avLst>
          </a:prstGeom>
          <a:solidFill>
            <a:schemeClr val="bg1"/>
          </a:solidFill>
          <a:ln w="12700">
            <a:solidFill>
              <a:srgbClr val="909EA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500" b="0" i="0" u="none" strike="noStrike" kern="1200" cap="none" spc="-50" normalizeH="0" baseline="0" noProof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264" name="직사각형 263">
            <a:extLst>
              <a:ext uri="{FF2B5EF4-FFF2-40B4-BE49-F238E27FC236}">
                <a16:creationId xmlns:a16="http://schemas.microsoft.com/office/drawing/2014/main" id="{E63BA111-C96B-0F03-A2BA-BE4105DAC4F3}"/>
              </a:ext>
            </a:extLst>
          </p:cNvPr>
          <p:cNvSpPr/>
          <p:nvPr/>
        </p:nvSpPr>
        <p:spPr>
          <a:xfrm>
            <a:off x="2828111" y="2413314"/>
            <a:ext cx="153459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SBC </a:t>
            </a:r>
            <a:r>
              <a:rPr kumimoji="0" lang="ko-KR" altLang="en-US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민간 클라우드 내 이중화</a:t>
            </a:r>
          </a:p>
        </p:txBody>
      </p:sp>
      <p:sp>
        <p:nvSpPr>
          <p:cNvPr id="265" name="모서리가 둥근 직사각형 91">
            <a:extLst>
              <a:ext uri="{FF2B5EF4-FFF2-40B4-BE49-F238E27FC236}">
                <a16:creationId xmlns:a16="http://schemas.microsoft.com/office/drawing/2014/main" id="{31D22CDF-9919-DA6E-914D-56F205DB4AA0}"/>
              </a:ext>
            </a:extLst>
          </p:cNvPr>
          <p:cNvSpPr/>
          <p:nvPr/>
        </p:nvSpPr>
        <p:spPr>
          <a:xfrm>
            <a:off x="2838832" y="1825778"/>
            <a:ext cx="440456" cy="132044"/>
          </a:xfrm>
          <a:prstGeom prst="round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none" lIns="36000" rIns="36000" rtlCol="0" anchor="ctr"/>
          <a:lstStyle/>
          <a:p>
            <a:pPr marL="0" marR="0" lvl="0" indent="0" algn="ctr" defTabSz="457200" rtl="0" eaLnBrk="1" fontAlgn="base" latinLnBrk="0" hangingPunct="1">
              <a:lnSpc>
                <a:spcPts val="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50%</a:t>
            </a:r>
          </a:p>
        </p:txBody>
      </p:sp>
      <p:grpSp>
        <p:nvGrpSpPr>
          <p:cNvPr id="267" name="그룹 266">
            <a:extLst>
              <a:ext uri="{FF2B5EF4-FFF2-40B4-BE49-F238E27FC236}">
                <a16:creationId xmlns:a16="http://schemas.microsoft.com/office/drawing/2014/main" id="{137138BD-EF04-B17E-7B70-63EF9EC42218}"/>
              </a:ext>
            </a:extLst>
          </p:cNvPr>
          <p:cNvGrpSpPr/>
          <p:nvPr/>
        </p:nvGrpSpPr>
        <p:grpSpPr>
          <a:xfrm>
            <a:off x="2892998" y="1792340"/>
            <a:ext cx="397623" cy="419371"/>
            <a:chOff x="878132" y="3004140"/>
            <a:chExt cx="387941" cy="357169"/>
          </a:xfrm>
        </p:grpSpPr>
        <p:cxnSp>
          <p:nvCxnSpPr>
            <p:cNvPr id="268" name="직선 연결선 267">
              <a:extLst>
                <a:ext uri="{FF2B5EF4-FFF2-40B4-BE49-F238E27FC236}">
                  <a16:creationId xmlns:a16="http://schemas.microsoft.com/office/drawing/2014/main" id="{993AD6C9-2172-6466-1C38-769A81BC8490}"/>
                </a:ext>
              </a:extLst>
            </p:cNvPr>
            <p:cNvCxnSpPr>
              <a:cxnSpLocks/>
              <a:stCxn id="273" idx="7"/>
              <a:endCxn id="277" idx="1"/>
            </p:cNvCxnSpPr>
            <p:nvPr/>
          </p:nvCxnSpPr>
          <p:spPr>
            <a:xfrm flipV="1">
              <a:off x="884048" y="3004140"/>
              <a:ext cx="382025" cy="211418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cxnSp>
          <p:nvCxnSpPr>
            <p:cNvPr id="269" name="직선 연결선 268">
              <a:extLst>
                <a:ext uri="{FF2B5EF4-FFF2-40B4-BE49-F238E27FC236}">
                  <a16:creationId xmlns:a16="http://schemas.microsoft.com/office/drawing/2014/main" id="{5A74A8BF-D7B4-2AA2-B30A-5F015542F467}"/>
                </a:ext>
              </a:extLst>
            </p:cNvPr>
            <p:cNvCxnSpPr>
              <a:cxnSpLocks/>
              <a:stCxn id="273" idx="6"/>
              <a:endCxn id="278" idx="1"/>
            </p:cNvCxnSpPr>
            <p:nvPr/>
          </p:nvCxnSpPr>
          <p:spPr>
            <a:xfrm>
              <a:off x="878132" y="3210140"/>
              <a:ext cx="387940" cy="151169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</p:grpSp>
      <p:cxnSp>
        <p:nvCxnSpPr>
          <p:cNvPr id="270" name="직선 연결선 269">
            <a:extLst>
              <a:ext uri="{FF2B5EF4-FFF2-40B4-BE49-F238E27FC236}">
                <a16:creationId xmlns:a16="http://schemas.microsoft.com/office/drawing/2014/main" id="{09EC392A-7D46-FC80-56CB-DD800677EE86}"/>
              </a:ext>
            </a:extLst>
          </p:cNvPr>
          <p:cNvCxnSpPr>
            <a:cxnSpLocks/>
            <a:stCxn id="277" idx="3"/>
            <a:endCxn id="275" idx="1"/>
          </p:cNvCxnSpPr>
          <p:nvPr/>
        </p:nvCxnSpPr>
        <p:spPr>
          <a:xfrm flipV="1">
            <a:off x="3718747" y="1786914"/>
            <a:ext cx="128203" cy="5425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271" name="직선 연결선 270">
            <a:extLst>
              <a:ext uri="{FF2B5EF4-FFF2-40B4-BE49-F238E27FC236}">
                <a16:creationId xmlns:a16="http://schemas.microsoft.com/office/drawing/2014/main" id="{EDBE4A60-C307-5724-8206-B9C03913F01B}"/>
              </a:ext>
            </a:extLst>
          </p:cNvPr>
          <p:cNvCxnSpPr>
            <a:cxnSpLocks/>
            <a:stCxn id="278" idx="3"/>
            <a:endCxn id="276" idx="1"/>
          </p:cNvCxnSpPr>
          <p:nvPr/>
        </p:nvCxnSpPr>
        <p:spPr>
          <a:xfrm flipV="1">
            <a:off x="3718746" y="2211324"/>
            <a:ext cx="128204" cy="384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grpSp>
        <p:nvGrpSpPr>
          <p:cNvPr id="272" name="그룹 271">
            <a:extLst>
              <a:ext uri="{FF2B5EF4-FFF2-40B4-BE49-F238E27FC236}">
                <a16:creationId xmlns:a16="http://schemas.microsoft.com/office/drawing/2014/main" id="{DC4F79E9-F1BE-4044-ABB1-4303D623E7FA}"/>
              </a:ext>
            </a:extLst>
          </p:cNvPr>
          <p:cNvGrpSpPr/>
          <p:nvPr/>
        </p:nvGrpSpPr>
        <p:grpSpPr>
          <a:xfrm>
            <a:off x="2441791" y="1904747"/>
            <a:ext cx="532213" cy="291720"/>
            <a:chOff x="5466486" y="3856619"/>
            <a:chExt cx="836263" cy="481375"/>
          </a:xfrm>
        </p:grpSpPr>
        <p:sp>
          <p:nvSpPr>
            <p:cNvPr id="273" name="자유형 103">
              <a:extLst>
                <a:ext uri="{FF2B5EF4-FFF2-40B4-BE49-F238E27FC236}">
                  <a16:creationId xmlns:a16="http://schemas.microsoft.com/office/drawing/2014/main" id="{75DF3F36-AE7B-F676-61FB-8A34A3A73605}"/>
                </a:ext>
              </a:extLst>
            </p:cNvPr>
            <p:cNvSpPr/>
            <p:nvPr/>
          </p:nvSpPr>
          <p:spPr>
            <a:xfrm>
              <a:off x="5559562" y="3856619"/>
              <a:ext cx="650110" cy="481375"/>
            </a:xfrm>
            <a:custGeom>
              <a:avLst/>
              <a:gdLst>
                <a:gd name="connsiteX0" fmla="*/ 833285 w 1806270"/>
                <a:gd name="connsiteY0" fmla="*/ 0 h 1471200"/>
                <a:gd name="connsiteX1" fmla="*/ 1166203 w 1806270"/>
                <a:gd name="connsiteY1" fmla="*/ 177011 h 1471200"/>
                <a:gd name="connsiteX2" fmla="*/ 1186174 w 1806270"/>
                <a:gd name="connsiteY2" fmla="*/ 213804 h 1471200"/>
                <a:gd name="connsiteX3" fmla="*/ 1234972 w 1806270"/>
                <a:gd name="connsiteY3" fmla="*/ 198657 h 1471200"/>
                <a:gd name="connsiteX4" fmla="*/ 1315885 w 1806270"/>
                <a:gd name="connsiteY4" fmla="*/ 190500 h 1471200"/>
                <a:gd name="connsiteX5" fmla="*/ 1717370 w 1806270"/>
                <a:gd name="connsiteY5" fmla="*/ 591985 h 1471200"/>
                <a:gd name="connsiteX6" fmla="*/ 1711227 w 1806270"/>
                <a:gd name="connsiteY6" fmla="*/ 652922 h 1471200"/>
                <a:gd name="connsiteX7" fmla="*/ 1737703 w 1806270"/>
                <a:gd name="connsiteY7" fmla="*/ 685011 h 1471200"/>
                <a:gd name="connsiteX8" fmla="*/ 1806270 w 1806270"/>
                <a:gd name="connsiteY8" fmla="*/ 909485 h 1471200"/>
                <a:gd name="connsiteX9" fmla="*/ 1404785 w 1806270"/>
                <a:gd name="connsiteY9" fmla="*/ 1310970 h 1471200"/>
                <a:gd name="connsiteX10" fmla="*/ 1323872 w 1806270"/>
                <a:gd name="connsiteY10" fmla="*/ 1302813 h 1471200"/>
                <a:gd name="connsiteX11" fmla="*/ 1305205 w 1806270"/>
                <a:gd name="connsiteY11" fmla="*/ 1297019 h 1471200"/>
                <a:gd name="connsiteX12" fmla="*/ 1278838 w 1806270"/>
                <a:gd name="connsiteY12" fmla="*/ 1328977 h 1471200"/>
                <a:gd name="connsiteX13" fmla="*/ 935480 w 1806270"/>
                <a:gd name="connsiteY13" fmla="*/ 1471200 h 1471200"/>
                <a:gd name="connsiteX14" fmla="*/ 608987 w 1806270"/>
                <a:gd name="connsiteY14" fmla="*/ 1345055 h 1471200"/>
                <a:gd name="connsiteX15" fmla="*/ 569997 w 1806270"/>
                <a:gd name="connsiteY15" fmla="*/ 1304159 h 1471200"/>
                <a:gd name="connsiteX16" fmla="*/ 544684 w 1806270"/>
                <a:gd name="connsiteY16" fmla="*/ 1317898 h 1471200"/>
                <a:gd name="connsiteX17" fmla="*/ 449106 w 1806270"/>
                <a:gd name="connsiteY17" fmla="*/ 1337194 h 1471200"/>
                <a:gd name="connsiteX18" fmla="*/ 208549 w 1806270"/>
                <a:gd name="connsiteY18" fmla="*/ 1141134 h 1471200"/>
                <a:gd name="connsiteX19" fmla="*/ 203567 w 1806270"/>
                <a:gd name="connsiteY19" fmla="*/ 1091717 h 1471200"/>
                <a:gd name="connsiteX20" fmla="*/ 177011 w 1806270"/>
                <a:gd name="connsiteY20" fmla="*/ 1077303 h 1471200"/>
                <a:gd name="connsiteX21" fmla="*/ 0 w 1806270"/>
                <a:gd name="connsiteY21" fmla="*/ 744385 h 1471200"/>
                <a:gd name="connsiteX22" fmla="*/ 401485 w 1806270"/>
                <a:gd name="connsiteY22" fmla="*/ 342900 h 1471200"/>
                <a:gd name="connsiteX23" fmla="*/ 437342 w 1806270"/>
                <a:gd name="connsiteY23" fmla="*/ 346515 h 1471200"/>
                <a:gd name="connsiteX24" fmla="*/ 439957 w 1806270"/>
                <a:gd name="connsiteY24" fmla="*/ 320572 h 1471200"/>
                <a:gd name="connsiteX25" fmla="*/ 833285 w 1806270"/>
                <a:gd name="connsiteY25" fmla="*/ 0 h 1471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806270" h="1471200">
                  <a:moveTo>
                    <a:pt x="833285" y="0"/>
                  </a:moveTo>
                  <a:cubicBezTo>
                    <a:pt x="971869" y="0"/>
                    <a:pt x="1094053" y="70215"/>
                    <a:pt x="1166203" y="177011"/>
                  </a:cubicBezTo>
                  <a:lnTo>
                    <a:pt x="1186174" y="213804"/>
                  </a:lnTo>
                  <a:lnTo>
                    <a:pt x="1234972" y="198657"/>
                  </a:lnTo>
                  <a:cubicBezTo>
                    <a:pt x="1261108" y="193309"/>
                    <a:pt x="1288168" y="190500"/>
                    <a:pt x="1315885" y="190500"/>
                  </a:cubicBezTo>
                  <a:cubicBezTo>
                    <a:pt x="1537619" y="190500"/>
                    <a:pt x="1717370" y="370251"/>
                    <a:pt x="1717370" y="591985"/>
                  </a:cubicBezTo>
                  <a:lnTo>
                    <a:pt x="1711227" y="652922"/>
                  </a:lnTo>
                  <a:lnTo>
                    <a:pt x="1737703" y="685011"/>
                  </a:lnTo>
                  <a:cubicBezTo>
                    <a:pt x="1780993" y="749088"/>
                    <a:pt x="1806270" y="826335"/>
                    <a:pt x="1806270" y="909485"/>
                  </a:cubicBezTo>
                  <a:cubicBezTo>
                    <a:pt x="1806270" y="1131219"/>
                    <a:pt x="1626519" y="1310970"/>
                    <a:pt x="1404785" y="1310970"/>
                  </a:cubicBezTo>
                  <a:cubicBezTo>
                    <a:pt x="1377068" y="1310970"/>
                    <a:pt x="1350008" y="1308162"/>
                    <a:pt x="1323872" y="1302813"/>
                  </a:cubicBezTo>
                  <a:lnTo>
                    <a:pt x="1305205" y="1297019"/>
                  </a:lnTo>
                  <a:lnTo>
                    <a:pt x="1278838" y="1328977"/>
                  </a:lnTo>
                  <a:cubicBezTo>
                    <a:pt x="1190965" y="1416850"/>
                    <a:pt x="1069570" y="1471200"/>
                    <a:pt x="935480" y="1471200"/>
                  </a:cubicBezTo>
                  <a:cubicBezTo>
                    <a:pt x="809772" y="1471200"/>
                    <a:pt x="695220" y="1423431"/>
                    <a:pt x="608987" y="1345055"/>
                  </a:cubicBezTo>
                  <a:lnTo>
                    <a:pt x="569997" y="1304159"/>
                  </a:lnTo>
                  <a:lnTo>
                    <a:pt x="544684" y="1317898"/>
                  </a:lnTo>
                  <a:cubicBezTo>
                    <a:pt x="515307" y="1330323"/>
                    <a:pt x="483009" y="1337194"/>
                    <a:pt x="449106" y="1337194"/>
                  </a:cubicBezTo>
                  <a:cubicBezTo>
                    <a:pt x="330447" y="1337194"/>
                    <a:pt x="231445" y="1253025"/>
                    <a:pt x="208549" y="1141134"/>
                  </a:cubicBezTo>
                  <a:lnTo>
                    <a:pt x="203567" y="1091717"/>
                  </a:lnTo>
                  <a:lnTo>
                    <a:pt x="177011" y="1077303"/>
                  </a:lnTo>
                  <a:cubicBezTo>
                    <a:pt x="70216" y="1005153"/>
                    <a:pt x="0" y="882969"/>
                    <a:pt x="0" y="744385"/>
                  </a:cubicBezTo>
                  <a:cubicBezTo>
                    <a:pt x="0" y="522651"/>
                    <a:pt x="179751" y="342900"/>
                    <a:pt x="401485" y="342900"/>
                  </a:cubicBezTo>
                  <a:lnTo>
                    <a:pt x="437342" y="346515"/>
                  </a:lnTo>
                  <a:lnTo>
                    <a:pt x="439957" y="320572"/>
                  </a:lnTo>
                  <a:cubicBezTo>
                    <a:pt x="477394" y="137622"/>
                    <a:pt x="639268" y="0"/>
                    <a:pt x="833285" y="0"/>
                  </a:cubicBez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38100" dir="2700000" algn="tl" rotWithShape="0">
                <a:srgbClr val="49ABE7"/>
              </a:outerShdw>
            </a:effectLst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274" name="직사각형 273">
              <a:extLst>
                <a:ext uri="{FF2B5EF4-FFF2-40B4-BE49-F238E27FC236}">
                  <a16:creationId xmlns:a16="http://schemas.microsoft.com/office/drawing/2014/main" id="{1B4E9607-56D6-7E4D-1C4C-0B28AB8E58FE}"/>
                </a:ext>
              </a:extLst>
            </p:cNvPr>
            <p:cNvSpPr/>
            <p:nvPr/>
          </p:nvSpPr>
          <p:spPr>
            <a:xfrm>
              <a:off x="5466486" y="3951054"/>
              <a:ext cx="836263" cy="320005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ctr" defTabSz="94630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IP</a:t>
              </a:r>
              <a:r>
                <a:rPr kumimoji="0" lang="ko-KR" altLang="en-US" sz="7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전화망</a:t>
              </a:r>
              <a:endParaRPr kumimoji="0" lang="en-US" altLang="ko-KR" sz="7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</p:grpSp>
      <p:sp>
        <p:nvSpPr>
          <p:cNvPr id="275" name="모서리가 둥근 직사각형 127">
            <a:extLst>
              <a:ext uri="{FF2B5EF4-FFF2-40B4-BE49-F238E27FC236}">
                <a16:creationId xmlns:a16="http://schemas.microsoft.com/office/drawing/2014/main" id="{560CF61E-DEAF-FC83-2947-6422B999134A}"/>
              </a:ext>
            </a:extLst>
          </p:cNvPr>
          <p:cNvSpPr/>
          <p:nvPr/>
        </p:nvSpPr>
        <p:spPr>
          <a:xfrm>
            <a:off x="3846950" y="1720892"/>
            <a:ext cx="668831" cy="1320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276" name="모서리가 둥근 직사각형 128">
            <a:extLst>
              <a:ext uri="{FF2B5EF4-FFF2-40B4-BE49-F238E27FC236}">
                <a16:creationId xmlns:a16="http://schemas.microsoft.com/office/drawing/2014/main" id="{FB1E7BE7-6BCD-F070-8361-B36B2D79BEF2}"/>
              </a:ext>
            </a:extLst>
          </p:cNvPr>
          <p:cNvSpPr/>
          <p:nvPr/>
        </p:nvSpPr>
        <p:spPr>
          <a:xfrm>
            <a:off x="3846950" y="2145302"/>
            <a:ext cx="668831" cy="132044"/>
          </a:xfrm>
          <a:prstGeom prst="roundRect">
            <a:avLst/>
          </a:prstGeom>
          <a:solidFill>
            <a:srgbClr val="DCE1E8"/>
          </a:solidFill>
          <a:ln>
            <a:noFill/>
          </a:ln>
          <a:effectLst/>
        </p:spPr>
        <p:txBody>
          <a:bodyPr wrap="none" lIns="36000" tIns="36000" rIns="36000" bIns="3600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1200" cap="none" spc="0" normalizeH="0" baseline="0" noProof="0">
                <a:ln>
                  <a:solidFill>
                    <a:srgbClr val="088FEA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Standby</a:t>
            </a:r>
          </a:p>
        </p:txBody>
      </p:sp>
      <p:sp>
        <p:nvSpPr>
          <p:cNvPr id="277" name="모서리가 둥근 직사각형 1017">
            <a:extLst>
              <a:ext uri="{FF2B5EF4-FFF2-40B4-BE49-F238E27FC236}">
                <a16:creationId xmlns:a16="http://schemas.microsoft.com/office/drawing/2014/main" id="{8B4CB853-EF42-98D1-1EC4-91EF6694EF95}"/>
              </a:ext>
            </a:extLst>
          </p:cNvPr>
          <p:cNvSpPr/>
          <p:nvPr/>
        </p:nvSpPr>
        <p:spPr>
          <a:xfrm>
            <a:off x="3290621" y="1695568"/>
            <a:ext cx="428127" cy="19354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SBC01</a:t>
            </a:r>
          </a:p>
        </p:txBody>
      </p:sp>
      <p:sp>
        <p:nvSpPr>
          <p:cNvPr id="278" name="모서리가 둥근 직사각형 1017">
            <a:extLst>
              <a:ext uri="{FF2B5EF4-FFF2-40B4-BE49-F238E27FC236}">
                <a16:creationId xmlns:a16="http://schemas.microsoft.com/office/drawing/2014/main" id="{789CAD82-2D16-C96E-691A-69DF31A6B7EA}"/>
              </a:ext>
            </a:extLst>
          </p:cNvPr>
          <p:cNvSpPr/>
          <p:nvPr/>
        </p:nvSpPr>
        <p:spPr>
          <a:xfrm>
            <a:off x="3290620" y="2114937"/>
            <a:ext cx="428127" cy="193542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SBC02</a:t>
            </a:r>
          </a:p>
        </p:txBody>
      </p:sp>
      <p:sp>
        <p:nvSpPr>
          <p:cNvPr id="279" name="직사각형 278">
            <a:extLst>
              <a:ext uri="{FF2B5EF4-FFF2-40B4-BE49-F238E27FC236}">
                <a16:creationId xmlns:a16="http://schemas.microsoft.com/office/drawing/2014/main" id="{AD2C2004-DA41-9230-D1CA-446060122419}"/>
              </a:ext>
            </a:extLst>
          </p:cNvPr>
          <p:cNvSpPr/>
          <p:nvPr/>
        </p:nvSpPr>
        <p:spPr>
          <a:xfrm>
            <a:off x="4830417" y="2413314"/>
            <a:ext cx="1962739" cy="2308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 </a:t>
            </a:r>
            <a:r>
              <a:rPr kumimoji="0" lang="ko-KR" altLang="en-US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장애시 지연시간 없이</a:t>
            </a:r>
            <a:r>
              <a:rPr kumimoji="0" lang="en-US" altLang="ko-KR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 </a:t>
            </a:r>
            <a:r>
              <a:rPr kumimoji="0" lang="ko-KR" altLang="en-US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무중단 절체</a:t>
            </a:r>
          </a:p>
        </p:txBody>
      </p:sp>
      <p:grpSp>
        <p:nvGrpSpPr>
          <p:cNvPr id="280" name="그룹 279">
            <a:extLst>
              <a:ext uri="{FF2B5EF4-FFF2-40B4-BE49-F238E27FC236}">
                <a16:creationId xmlns:a16="http://schemas.microsoft.com/office/drawing/2014/main" id="{F1BDC328-2F0A-793F-DC1B-CA2722FDCFFC}"/>
              </a:ext>
            </a:extLst>
          </p:cNvPr>
          <p:cNvGrpSpPr/>
          <p:nvPr/>
        </p:nvGrpSpPr>
        <p:grpSpPr>
          <a:xfrm>
            <a:off x="4787324" y="1916832"/>
            <a:ext cx="422750" cy="185225"/>
            <a:chOff x="2939258" y="2818294"/>
            <a:chExt cx="453703" cy="189782"/>
          </a:xfrm>
        </p:grpSpPr>
        <p:sp>
          <p:nvSpPr>
            <p:cNvPr id="281" name="모서리가 둥근 직사각형 141">
              <a:extLst>
                <a:ext uri="{FF2B5EF4-FFF2-40B4-BE49-F238E27FC236}">
                  <a16:creationId xmlns:a16="http://schemas.microsoft.com/office/drawing/2014/main" id="{2EE890AD-47B0-0C31-2F7D-1EC093A36A34}"/>
                </a:ext>
              </a:extLst>
            </p:cNvPr>
            <p:cNvSpPr/>
            <p:nvPr/>
          </p:nvSpPr>
          <p:spPr>
            <a:xfrm>
              <a:off x="2939258" y="2818294"/>
              <a:ext cx="453703" cy="189782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282" name="모서리가 둥근 직사각형 142">
              <a:extLst>
                <a:ext uri="{FF2B5EF4-FFF2-40B4-BE49-F238E27FC236}">
                  <a16:creationId xmlns:a16="http://schemas.microsoft.com/office/drawing/2014/main" id="{8E740BC2-7FB2-2B4A-A15F-5FC7BE9DBC38}"/>
                </a:ext>
              </a:extLst>
            </p:cNvPr>
            <p:cNvSpPr/>
            <p:nvPr/>
          </p:nvSpPr>
          <p:spPr>
            <a:xfrm>
              <a:off x="2951498" y="2871436"/>
              <a:ext cx="423180" cy="104027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PBX#1</a:t>
              </a:r>
            </a:p>
          </p:txBody>
        </p:sp>
      </p:grpSp>
      <p:grpSp>
        <p:nvGrpSpPr>
          <p:cNvPr id="283" name="그룹 282">
            <a:extLst>
              <a:ext uri="{FF2B5EF4-FFF2-40B4-BE49-F238E27FC236}">
                <a16:creationId xmlns:a16="http://schemas.microsoft.com/office/drawing/2014/main" id="{F7EB6155-4350-43E2-469C-0AA6182336FE}"/>
              </a:ext>
            </a:extLst>
          </p:cNvPr>
          <p:cNvGrpSpPr/>
          <p:nvPr/>
        </p:nvGrpSpPr>
        <p:grpSpPr>
          <a:xfrm rot="17097437" flipH="1">
            <a:off x="5229364" y="1877747"/>
            <a:ext cx="341952" cy="216263"/>
            <a:chOff x="3510547" y="3002863"/>
            <a:chExt cx="368237" cy="221760"/>
          </a:xfrm>
        </p:grpSpPr>
        <p:sp>
          <p:nvSpPr>
            <p:cNvPr id="284" name="Freeform 5">
              <a:extLst>
                <a:ext uri="{FF2B5EF4-FFF2-40B4-BE49-F238E27FC236}">
                  <a16:creationId xmlns:a16="http://schemas.microsoft.com/office/drawing/2014/main" id="{AD493107-52CE-7620-F1B5-36742DA9E627}"/>
                </a:ext>
              </a:extLst>
            </p:cNvPr>
            <p:cNvSpPr>
              <a:spLocks/>
            </p:cNvSpPr>
            <p:nvPr/>
          </p:nvSpPr>
          <p:spPr bwMode="auto">
            <a:xfrm rot="8100000">
              <a:off x="3510547" y="3017967"/>
              <a:ext cx="244558" cy="206656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285" name="Freeform 5">
              <a:extLst>
                <a:ext uri="{FF2B5EF4-FFF2-40B4-BE49-F238E27FC236}">
                  <a16:creationId xmlns:a16="http://schemas.microsoft.com/office/drawing/2014/main" id="{2E96439D-DE72-1314-667E-2A78D66E02F4}"/>
                </a:ext>
              </a:extLst>
            </p:cNvPr>
            <p:cNvSpPr>
              <a:spLocks/>
            </p:cNvSpPr>
            <p:nvPr/>
          </p:nvSpPr>
          <p:spPr bwMode="auto">
            <a:xfrm rot="8100000" flipH="1" flipV="1">
              <a:off x="3634226" y="3002863"/>
              <a:ext cx="244558" cy="206656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</p:grpSp>
      <p:grpSp>
        <p:nvGrpSpPr>
          <p:cNvPr id="286" name="그룹 285">
            <a:extLst>
              <a:ext uri="{FF2B5EF4-FFF2-40B4-BE49-F238E27FC236}">
                <a16:creationId xmlns:a16="http://schemas.microsoft.com/office/drawing/2014/main" id="{DA6E450D-C67D-7060-AFE4-8A5EC696CF58}"/>
              </a:ext>
            </a:extLst>
          </p:cNvPr>
          <p:cNvGrpSpPr/>
          <p:nvPr/>
        </p:nvGrpSpPr>
        <p:grpSpPr>
          <a:xfrm>
            <a:off x="5618558" y="1916832"/>
            <a:ext cx="422751" cy="185225"/>
            <a:chOff x="2939258" y="2818294"/>
            <a:chExt cx="453703" cy="189782"/>
          </a:xfrm>
        </p:grpSpPr>
        <p:sp>
          <p:nvSpPr>
            <p:cNvPr id="287" name="모서리가 둥근 직사각형 141">
              <a:extLst>
                <a:ext uri="{FF2B5EF4-FFF2-40B4-BE49-F238E27FC236}">
                  <a16:creationId xmlns:a16="http://schemas.microsoft.com/office/drawing/2014/main" id="{2F7A0B41-7107-D23D-DBE1-DAEE793EE1B8}"/>
                </a:ext>
              </a:extLst>
            </p:cNvPr>
            <p:cNvSpPr/>
            <p:nvPr/>
          </p:nvSpPr>
          <p:spPr>
            <a:xfrm>
              <a:off x="2939258" y="2818294"/>
              <a:ext cx="453703" cy="189782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288" name="모서리가 둥근 직사각형 142">
              <a:extLst>
                <a:ext uri="{FF2B5EF4-FFF2-40B4-BE49-F238E27FC236}">
                  <a16:creationId xmlns:a16="http://schemas.microsoft.com/office/drawing/2014/main" id="{C1120C8C-221A-41B9-B2D4-70BA842B7FB3}"/>
                </a:ext>
              </a:extLst>
            </p:cNvPr>
            <p:cNvSpPr/>
            <p:nvPr/>
          </p:nvSpPr>
          <p:spPr>
            <a:xfrm>
              <a:off x="2964104" y="2871436"/>
              <a:ext cx="412457" cy="104027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PBX#2</a:t>
              </a: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4DC13568-B55E-4A02-86EF-16A1B4935F20}"/>
              </a:ext>
            </a:extLst>
          </p:cNvPr>
          <p:cNvGrpSpPr/>
          <p:nvPr/>
        </p:nvGrpSpPr>
        <p:grpSpPr>
          <a:xfrm rot="17097437" flipH="1">
            <a:off x="6115024" y="1895814"/>
            <a:ext cx="341952" cy="216263"/>
            <a:chOff x="3510547" y="3002863"/>
            <a:chExt cx="368237" cy="221760"/>
          </a:xfrm>
        </p:grpSpPr>
        <p:sp>
          <p:nvSpPr>
            <p:cNvPr id="290" name="Freeform 5">
              <a:extLst>
                <a:ext uri="{FF2B5EF4-FFF2-40B4-BE49-F238E27FC236}">
                  <a16:creationId xmlns:a16="http://schemas.microsoft.com/office/drawing/2014/main" id="{8EB99F32-845D-4326-8F0C-FA6A802504FC}"/>
                </a:ext>
              </a:extLst>
            </p:cNvPr>
            <p:cNvSpPr>
              <a:spLocks/>
            </p:cNvSpPr>
            <p:nvPr/>
          </p:nvSpPr>
          <p:spPr bwMode="auto">
            <a:xfrm rot="8100000">
              <a:off x="3510547" y="3017967"/>
              <a:ext cx="244558" cy="206656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291" name="Freeform 5">
              <a:extLst>
                <a:ext uri="{FF2B5EF4-FFF2-40B4-BE49-F238E27FC236}">
                  <a16:creationId xmlns:a16="http://schemas.microsoft.com/office/drawing/2014/main" id="{4B094BC2-BDBE-5322-4EFB-164CCE4BE745}"/>
                </a:ext>
              </a:extLst>
            </p:cNvPr>
            <p:cNvSpPr>
              <a:spLocks/>
            </p:cNvSpPr>
            <p:nvPr/>
          </p:nvSpPr>
          <p:spPr bwMode="auto">
            <a:xfrm rot="8100000" flipH="1" flipV="1">
              <a:off x="3634226" y="3002863"/>
              <a:ext cx="244558" cy="206656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7E7BA25D-6052-D18A-8C90-C4464FC6A882}"/>
              </a:ext>
            </a:extLst>
          </p:cNvPr>
          <p:cNvGrpSpPr/>
          <p:nvPr/>
        </p:nvGrpSpPr>
        <p:grpSpPr>
          <a:xfrm>
            <a:off x="6430412" y="1916832"/>
            <a:ext cx="422751" cy="185225"/>
            <a:chOff x="2939258" y="2818294"/>
            <a:chExt cx="453703" cy="189782"/>
          </a:xfrm>
        </p:grpSpPr>
        <p:sp>
          <p:nvSpPr>
            <p:cNvPr id="293" name="모서리가 둥근 직사각형 141">
              <a:extLst>
                <a:ext uri="{FF2B5EF4-FFF2-40B4-BE49-F238E27FC236}">
                  <a16:creationId xmlns:a16="http://schemas.microsoft.com/office/drawing/2014/main" id="{E58B0DC2-1E8E-8F79-427E-15BC03064572}"/>
                </a:ext>
              </a:extLst>
            </p:cNvPr>
            <p:cNvSpPr/>
            <p:nvPr/>
          </p:nvSpPr>
          <p:spPr>
            <a:xfrm>
              <a:off x="2939258" y="2818294"/>
              <a:ext cx="453703" cy="189782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294" name="모서리가 둥근 직사각형 142">
              <a:extLst>
                <a:ext uri="{FF2B5EF4-FFF2-40B4-BE49-F238E27FC236}">
                  <a16:creationId xmlns:a16="http://schemas.microsoft.com/office/drawing/2014/main" id="{BD2327DD-F01B-AFDA-621E-888D6D09DFC2}"/>
                </a:ext>
              </a:extLst>
            </p:cNvPr>
            <p:cNvSpPr/>
            <p:nvPr/>
          </p:nvSpPr>
          <p:spPr>
            <a:xfrm>
              <a:off x="2982852" y="2871436"/>
              <a:ext cx="374961" cy="104027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PBX</a:t>
              </a:r>
            </a:p>
          </p:txBody>
        </p:sp>
      </p:grpSp>
      <p:sp>
        <p:nvSpPr>
          <p:cNvPr id="295" name="모서리가 둥근 직사각형 132">
            <a:extLst>
              <a:ext uri="{FF2B5EF4-FFF2-40B4-BE49-F238E27FC236}">
                <a16:creationId xmlns:a16="http://schemas.microsoft.com/office/drawing/2014/main" id="{1D828951-F889-8871-8728-AB9FA365EB12}"/>
              </a:ext>
            </a:extLst>
          </p:cNvPr>
          <p:cNvSpPr/>
          <p:nvPr/>
        </p:nvSpPr>
        <p:spPr>
          <a:xfrm>
            <a:off x="4807239" y="1733474"/>
            <a:ext cx="364633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296" name="모서리가 둥근 직사각형 132">
            <a:extLst>
              <a:ext uri="{FF2B5EF4-FFF2-40B4-BE49-F238E27FC236}">
                <a16:creationId xmlns:a16="http://schemas.microsoft.com/office/drawing/2014/main" id="{E0461A8E-1AF1-C37C-B38B-9A7EC73A87CD}"/>
              </a:ext>
            </a:extLst>
          </p:cNvPr>
          <p:cNvSpPr/>
          <p:nvPr/>
        </p:nvSpPr>
        <p:spPr>
          <a:xfrm>
            <a:off x="5624407" y="1724372"/>
            <a:ext cx="422994" cy="135874"/>
          </a:xfrm>
          <a:prstGeom prst="roundRect">
            <a:avLst/>
          </a:prstGeom>
          <a:solidFill>
            <a:srgbClr val="DCE1E8"/>
          </a:solidFill>
          <a:ln>
            <a:noFill/>
          </a:ln>
          <a:effectLst/>
        </p:spPr>
        <p:txBody>
          <a:bodyPr wrap="none" lIns="36000" tIns="36000" rIns="36000" bIns="3600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>
                <a:ln>
                  <a:solidFill>
                    <a:srgbClr val="088FEA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Standby</a:t>
            </a:r>
          </a:p>
        </p:txBody>
      </p:sp>
      <p:sp>
        <p:nvSpPr>
          <p:cNvPr id="297" name="모서리가 둥근 직사각형 132">
            <a:extLst>
              <a:ext uri="{FF2B5EF4-FFF2-40B4-BE49-F238E27FC236}">
                <a16:creationId xmlns:a16="http://schemas.microsoft.com/office/drawing/2014/main" id="{C7A5A937-0F50-361E-7CC0-BA2C4F0D5376}"/>
              </a:ext>
            </a:extLst>
          </p:cNvPr>
          <p:cNvSpPr/>
          <p:nvPr/>
        </p:nvSpPr>
        <p:spPr>
          <a:xfrm>
            <a:off x="6454598" y="1729510"/>
            <a:ext cx="381629" cy="117644"/>
          </a:xfrm>
          <a:prstGeom prst="round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none" lIns="72000" rIns="72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DR</a:t>
            </a:r>
          </a:p>
        </p:txBody>
      </p:sp>
      <p:sp>
        <p:nvSpPr>
          <p:cNvPr id="317" name="양쪽 모서리가 둥근 사각형 29">
            <a:extLst>
              <a:ext uri="{FF2B5EF4-FFF2-40B4-BE49-F238E27FC236}">
                <a16:creationId xmlns:a16="http://schemas.microsoft.com/office/drawing/2014/main" id="{20FAF6CD-41AD-191F-50D6-67E5C4C5DD62}"/>
              </a:ext>
            </a:extLst>
          </p:cNvPr>
          <p:cNvSpPr/>
          <p:nvPr/>
        </p:nvSpPr>
        <p:spPr bwMode="auto">
          <a:xfrm flipH="1">
            <a:off x="3098595" y="1371532"/>
            <a:ext cx="768625" cy="184666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non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9861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SBC</a:t>
            </a:r>
            <a:r>
              <a:rPr kumimoji="0" lang="ko-KR" altLang="en-US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 이중화</a:t>
            </a:r>
          </a:p>
        </p:txBody>
      </p:sp>
      <p:sp>
        <p:nvSpPr>
          <p:cNvPr id="318" name="양쪽 모서리가 둥근 사각형 29">
            <a:extLst>
              <a:ext uri="{FF2B5EF4-FFF2-40B4-BE49-F238E27FC236}">
                <a16:creationId xmlns:a16="http://schemas.microsoft.com/office/drawing/2014/main" id="{5F883FBF-3ACF-3892-5B7A-1C5AF9E55740}"/>
              </a:ext>
            </a:extLst>
          </p:cNvPr>
          <p:cNvSpPr/>
          <p:nvPr/>
        </p:nvSpPr>
        <p:spPr bwMode="auto">
          <a:xfrm flipH="1">
            <a:off x="5358303" y="1371532"/>
            <a:ext cx="925186" cy="184666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non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9861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교환기 이중화 </a:t>
            </a:r>
          </a:p>
        </p:txBody>
      </p:sp>
      <p:sp>
        <p:nvSpPr>
          <p:cNvPr id="322" name="직사각형 321">
            <a:extLst>
              <a:ext uri="{FF2B5EF4-FFF2-40B4-BE49-F238E27FC236}">
                <a16:creationId xmlns:a16="http://schemas.microsoft.com/office/drawing/2014/main" id="{1B533B86-AEB6-9163-E55B-273C4E098A1B}"/>
              </a:ext>
            </a:extLst>
          </p:cNvPr>
          <p:cNvSpPr/>
          <p:nvPr/>
        </p:nvSpPr>
        <p:spPr>
          <a:xfrm>
            <a:off x="2315360" y="3954252"/>
            <a:ext cx="2329254" cy="2308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Active-Active</a:t>
            </a:r>
            <a:r>
              <a:rPr kumimoji="0" lang="ko-KR" altLang="en-US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 이중화 및 장애 대비 블랙박스 구성</a:t>
            </a:r>
          </a:p>
        </p:txBody>
      </p:sp>
      <p:sp>
        <p:nvSpPr>
          <p:cNvPr id="323" name="모서리가 둥근 직사각형 133">
            <a:extLst>
              <a:ext uri="{FF2B5EF4-FFF2-40B4-BE49-F238E27FC236}">
                <a16:creationId xmlns:a16="http://schemas.microsoft.com/office/drawing/2014/main" id="{92C3F223-2ACE-C74E-08FA-816AB17111A9}"/>
              </a:ext>
            </a:extLst>
          </p:cNvPr>
          <p:cNvSpPr/>
          <p:nvPr/>
        </p:nvSpPr>
        <p:spPr>
          <a:xfrm>
            <a:off x="4008081" y="3173735"/>
            <a:ext cx="603521" cy="164793"/>
          </a:xfrm>
          <a:prstGeom prst="round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none" lIns="72000" rIns="72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블랙박스</a:t>
            </a:r>
            <a:endParaRPr kumimoji="0" lang="en-US" altLang="ko-KR" sz="800" b="0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grpSp>
        <p:nvGrpSpPr>
          <p:cNvPr id="325" name="그룹 324">
            <a:extLst>
              <a:ext uri="{FF2B5EF4-FFF2-40B4-BE49-F238E27FC236}">
                <a16:creationId xmlns:a16="http://schemas.microsoft.com/office/drawing/2014/main" id="{7628A24D-ACE5-05C6-9F8F-C4B53F3E7C86}"/>
              </a:ext>
            </a:extLst>
          </p:cNvPr>
          <p:cNvGrpSpPr/>
          <p:nvPr/>
        </p:nvGrpSpPr>
        <p:grpSpPr>
          <a:xfrm>
            <a:off x="4099540" y="3336914"/>
            <a:ext cx="422751" cy="185225"/>
            <a:chOff x="2939258" y="2818294"/>
            <a:chExt cx="453703" cy="189782"/>
          </a:xfrm>
        </p:grpSpPr>
        <p:sp>
          <p:nvSpPr>
            <p:cNvPr id="346" name="모서리가 둥근 직사각형 141">
              <a:extLst>
                <a:ext uri="{FF2B5EF4-FFF2-40B4-BE49-F238E27FC236}">
                  <a16:creationId xmlns:a16="http://schemas.microsoft.com/office/drawing/2014/main" id="{68F5889F-0FF8-093C-3967-AEE2B0747742}"/>
                </a:ext>
              </a:extLst>
            </p:cNvPr>
            <p:cNvSpPr/>
            <p:nvPr/>
          </p:nvSpPr>
          <p:spPr>
            <a:xfrm>
              <a:off x="2939258" y="2818294"/>
              <a:ext cx="453703" cy="189782"/>
            </a:xfrm>
            <a:prstGeom prst="roundRect">
              <a:avLst>
                <a:gd name="adj" fmla="val 9669"/>
              </a:avLst>
            </a:prstGeom>
            <a:solidFill>
              <a:schemeClr val="bg1">
                <a:lumMod val="85000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347" name="모서리가 둥근 직사각형 142">
              <a:extLst>
                <a:ext uri="{FF2B5EF4-FFF2-40B4-BE49-F238E27FC236}">
                  <a16:creationId xmlns:a16="http://schemas.microsoft.com/office/drawing/2014/main" id="{138C6A2E-6527-8069-1D0C-A132A4D60075}"/>
                </a:ext>
              </a:extLst>
            </p:cNvPr>
            <p:cNvSpPr/>
            <p:nvPr/>
          </p:nvSpPr>
          <p:spPr>
            <a:xfrm>
              <a:off x="2976891" y="2871436"/>
              <a:ext cx="374961" cy="104027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녹취</a:t>
              </a:r>
              <a:endParaRPr kumimoji="0" lang="en-US" altLang="ko-KR" sz="800" b="1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23FEA71F-D510-FE25-2809-6E3B195ED420}"/>
              </a:ext>
            </a:extLst>
          </p:cNvPr>
          <p:cNvGrpSpPr/>
          <p:nvPr/>
        </p:nvGrpSpPr>
        <p:grpSpPr>
          <a:xfrm>
            <a:off x="3160072" y="3570105"/>
            <a:ext cx="378940" cy="256196"/>
            <a:chOff x="363741" y="2777228"/>
            <a:chExt cx="654971" cy="562688"/>
          </a:xfrm>
        </p:grpSpPr>
        <p:grpSp>
          <p:nvGrpSpPr>
            <p:cNvPr id="333" name="그룹 332">
              <a:extLst>
                <a:ext uri="{FF2B5EF4-FFF2-40B4-BE49-F238E27FC236}">
                  <a16:creationId xmlns:a16="http://schemas.microsoft.com/office/drawing/2014/main" id="{74E1B0C7-C315-2FD3-9239-AEA79C92A38C}"/>
                </a:ext>
              </a:extLst>
            </p:cNvPr>
            <p:cNvGrpSpPr/>
            <p:nvPr/>
          </p:nvGrpSpPr>
          <p:grpSpPr>
            <a:xfrm>
              <a:off x="363741" y="2777228"/>
              <a:ext cx="654971" cy="530919"/>
              <a:chOff x="5184096" y="4763169"/>
              <a:chExt cx="842399" cy="751133"/>
            </a:xfrm>
          </p:grpSpPr>
          <p:grpSp>
            <p:nvGrpSpPr>
              <p:cNvPr id="336" name="그룹 335">
                <a:extLst>
                  <a:ext uri="{FF2B5EF4-FFF2-40B4-BE49-F238E27FC236}">
                    <a16:creationId xmlns:a16="http://schemas.microsoft.com/office/drawing/2014/main" id="{1B62A9C6-1071-8C38-AEE8-37816FA96223}"/>
                  </a:ext>
                </a:extLst>
              </p:cNvPr>
              <p:cNvGrpSpPr/>
              <p:nvPr/>
            </p:nvGrpSpPr>
            <p:grpSpPr>
              <a:xfrm>
                <a:off x="5184096" y="4763169"/>
                <a:ext cx="842399" cy="751133"/>
                <a:chOff x="3884289" y="4292593"/>
                <a:chExt cx="1356692" cy="1209709"/>
              </a:xfrm>
            </p:grpSpPr>
            <p:sp>
              <p:nvSpPr>
                <p:cNvPr id="340" name="타원 339">
                  <a:extLst>
                    <a:ext uri="{FF2B5EF4-FFF2-40B4-BE49-F238E27FC236}">
                      <a16:creationId xmlns:a16="http://schemas.microsoft.com/office/drawing/2014/main" id="{09BCBEE4-4C60-85BA-4A67-A935D01D6E32}"/>
                    </a:ext>
                  </a:extLst>
                </p:cNvPr>
                <p:cNvSpPr/>
                <p:nvPr/>
              </p:nvSpPr>
              <p:spPr>
                <a:xfrm>
                  <a:off x="3884289" y="4949680"/>
                  <a:ext cx="1356688" cy="552622"/>
                </a:xfrm>
                <a:prstGeom prst="ellipse">
                  <a:avLst/>
                </a:prstGeom>
                <a:gradFill>
                  <a:gsLst>
                    <a:gs pos="67000">
                      <a:srgbClr val="6F6F6F"/>
                    </a:gs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341" name="타원 340">
                  <a:extLst>
                    <a:ext uri="{FF2B5EF4-FFF2-40B4-BE49-F238E27FC236}">
                      <a16:creationId xmlns:a16="http://schemas.microsoft.com/office/drawing/2014/main" id="{96759D5D-B6BB-7A58-CE90-8246F6E51965}"/>
                    </a:ext>
                  </a:extLst>
                </p:cNvPr>
                <p:cNvSpPr/>
                <p:nvPr/>
              </p:nvSpPr>
              <p:spPr>
                <a:xfrm>
                  <a:off x="3884290" y="4851393"/>
                  <a:ext cx="1356687" cy="552621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100000">
                      <a:srgbClr val="EAEAEA"/>
                    </a:gs>
                    <a:gs pos="49000">
                      <a:sysClr val="window" lastClr="FFFFFF"/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342" name="직사각형 341">
                  <a:extLst>
                    <a:ext uri="{FF2B5EF4-FFF2-40B4-BE49-F238E27FC236}">
                      <a16:creationId xmlns:a16="http://schemas.microsoft.com/office/drawing/2014/main" id="{F5526D43-70C3-9E60-25C6-476C57FF8F7B}"/>
                    </a:ext>
                  </a:extLst>
                </p:cNvPr>
                <p:cNvSpPr/>
                <p:nvPr/>
              </p:nvSpPr>
              <p:spPr>
                <a:xfrm>
                  <a:off x="3884293" y="4579648"/>
                  <a:ext cx="1356688" cy="562480"/>
                </a:xfrm>
                <a:prstGeom prst="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100000">
                      <a:srgbClr val="EAEAEA"/>
                    </a:gs>
                    <a:gs pos="49000">
                      <a:sysClr val="window" lastClr="FFFFFF"/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343" name="타원 342">
                  <a:extLst>
                    <a:ext uri="{FF2B5EF4-FFF2-40B4-BE49-F238E27FC236}">
                      <a16:creationId xmlns:a16="http://schemas.microsoft.com/office/drawing/2014/main" id="{87A90153-8327-5AE6-5112-97CA7DE400D8}"/>
                    </a:ext>
                  </a:extLst>
                </p:cNvPr>
                <p:cNvSpPr/>
                <p:nvPr/>
              </p:nvSpPr>
              <p:spPr>
                <a:xfrm>
                  <a:off x="3884290" y="4292593"/>
                  <a:ext cx="1356687" cy="552621"/>
                </a:xfrm>
                <a:prstGeom prst="ellipse">
                  <a:avLst/>
                </a:prstGeom>
                <a:gradFill>
                  <a:gsLst>
                    <a:gs pos="100000">
                      <a:srgbClr val="CDCDCD"/>
                    </a:gs>
                    <a:gs pos="0">
                      <a:srgbClr val="EAEAEA"/>
                    </a:gs>
                  </a:gsLst>
                  <a:lin ang="13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grpSp>
            <p:nvGrpSpPr>
              <p:cNvPr id="337" name="그룹 336">
                <a:extLst>
                  <a:ext uri="{FF2B5EF4-FFF2-40B4-BE49-F238E27FC236}">
                    <a16:creationId xmlns:a16="http://schemas.microsoft.com/office/drawing/2014/main" id="{6DBB4569-0AFC-A06C-D537-2E928E99771C}"/>
                  </a:ext>
                </a:extLst>
              </p:cNvPr>
              <p:cNvGrpSpPr/>
              <p:nvPr/>
            </p:nvGrpSpPr>
            <p:grpSpPr>
              <a:xfrm>
                <a:off x="5264128" y="4781557"/>
                <a:ext cx="682333" cy="268274"/>
                <a:chOff x="5257196" y="4688172"/>
                <a:chExt cx="696195" cy="331207"/>
              </a:xfrm>
            </p:grpSpPr>
            <p:sp>
              <p:nvSpPr>
                <p:cNvPr id="338" name="타원 337">
                  <a:extLst>
                    <a:ext uri="{FF2B5EF4-FFF2-40B4-BE49-F238E27FC236}">
                      <a16:creationId xmlns:a16="http://schemas.microsoft.com/office/drawing/2014/main" id="{08597D78-A305-85C7-9AD6-59481CD36EA2}"/>
                    </a:ext>
                  </a:extLst>
                </p:cNvPr>
                <p:cNvSpPr/>
                <p:nvPr/>
              </p:nvSpPr>
              <p:spPr>
                <a:xfrm>
                  <a:off x="5257196" y="4735797"/>
                  <a:ext cx="696195" cy="283582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4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339" name="타원 338">
                  <a:extLst>
                    <a:ext uri="{FF2B5EF4-FFF2-40B4-BE49-F238E27FC236}">
                      <a16:creationId xmlns:a16="http://schemas.microsoft.com/office/drawing/2014/main" id="{A39459E0-D022-A447-7E69-BE4316850FDE}"/>
                    </a:ext>
                  </a:extLst>
                </p:cNvPr>
                <p:cNvSpPr/>
                <p:nvPr/>
              </p:nvSpPr>
              <p:spPr>
                <a:xfrm>
                  <a:off x="5257196" y="4688172"/>
                  <a:ext cx="696195" cy="283582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</a:gsLst>
                  <a:lin ang="4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</p:grpSp>
        <p:sp>
          <p:nvSpPr>
            <p:cNvPr id="334" name="타원 333">
              <a:extLst>
                <a:ext uri="{FF2B5EF4-FFF2-40B4-BE49-F238E27FC236}">
                  <a16:creationId xmlns:a16="http://schemas.microsoft.com/office/drawing/2014/main" id="{7C11A999-1061-778E-C9BD-A2DA9208BE91}"/>
                </a:ext>
              </a:extLst>
            </p:cNvPr>
            <p:cNvSpPr/>
            <p:nvPr/>
          </p:nvSpPr>
          <p:spPr>
            <a:xfrm>
              <a:off x="400449" y="3052779"/>
              <a:ext cx="577915" cy="186956"/>
            </a:xfrm>
            <a:prstGeom prst="ellipse">
              <a:avLst/>
            </a:prstGeom>
            <a:solidFill>
              <a:sysClr val="windowText" lastClr="000000">
                <a:lumMod val="65000"/>
                <a:lumOff val="35000"/>
                <a:alpha val="1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35" name="직사각형 334">
              <a:extLst>
                <a:ext uri="{FF2B5EF4-FFF2-40B4-BE49-F238E27FC236}">
                  <a16:creationId xmlns:a16="http://schemas.microsoft.com/office/drawing/2014/main" id="{773399ED-371E-3859-92FA-C13F4712B5F0}"/>
                </a:ext>
              </a:extLst>
            </p:cNvPr>
            <p:cNvSpPr/>
            <p:nvPr/>
          </p:nvSpPr>
          <p:spPr>
            <a:xfrm>
              <a:off x="428226" y="2900953"/>
              <a:ext cx="533906" cy="438963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ctr" defTabSz="457200" rtl="0" eaLnBrk="1" fontAlgn="base" latinLnBrk="0" hangingPunct="1">
                <a:lnSpc>
                  <a:spcPts val="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DB</a:t>
              </a:r>
              <a:endParaRPr kumimoji="0" lang="ko-KR" altLang="en-US" sz="600" b="0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</p:grpSp>
      <p:sp>
        <p:nvSpPr>
          <p:cNvPr id="329" name="Freeform 5">
            <a:extLst>
              <a:ext uri="{FF2B5EF4-FFF2-40B4-BE49-F238E27FC236}">
                <a16:creationId xmlns:a16="http://schemas.microsoft.com/office/drawing/2014/main" id="{379FDE86-B02D-7CD9-ED9A-0BEA760EAB3F}"/>
              </a:ext>
            </a:extLst>
          </p:cNvPr>
          <p:cNvSpPr>
            <a:spLocks/>
          </p:cNvSpPr>
          <p:nvPr/>
        </p:nvSpPr>
        <p:spPr bwMode="auto">
          <a:xfrm rot="6513848">
            <a:off x="2530647" y="3528378"/>
            <a:ext cx="227102" cy="201533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cxnSp>
        <p:nvCxnSpPr>
          <p:cNvPr id="330" name="연결선: 구부러짐 281">
            <a:extLst>
              <a:ext uri="{FF2B5EF4-FFF2-40B4-BE49-F238E27FC236}">
                <a16:creationId xmlns:a16="http://schemas.microsoft.com/office/drawing/2014/main" id="{74B0CD28-B4B9-6FFA-9CE5-FBE8D678309B}"/>
              </a:ext>
            </a:extLst>
          </p:cNvPr>
          <p:cNvCxnSpPr>
            <a:cxnSpLocks/>
            <a:stCxn id="347" idx="2"/>
            <a:endCxn id="340" idx="4"/>
          </p:cNvCxnSpPr>
          <p:nvPr/>
        </p:nvCxnSpPr>
        <p:spPr>
          <a:xfrm rot="5400000">
            <a:off x="3668657" y="3171195"/>
            <a:ext cx="321527" cy="959755"/>
          </a:xfrm>
          <a:prstGeom prst="bentConnector3">
            <a:avLst>
              <a:gd name="adj1" fmla="val 171098"/>
            </a:avLst>
          </a:prstGeom>
          <a:ln>
            <a:solidFill>
              <a:schemeClr val="bg1">
                <a:lumMod val="50000"/>
              </a:schemeClr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1" name="모서리가 둥근 직사각형 132">
            <a:extLst>
              <a:ext uri="{FF2B5EF4-FFF2-40B4-BE49-F238E27FC236}">
                <a16:creationId xmlns:a16="http://schemas.microsoft.com/office/drawing/2014/main" id="{212002C0-7E41-991C-B699-FB7766FA739D}"/>
              </a:ext>
            </a:extLst>
          </p:cNvPr>
          <p:cNvSpPr/>
          <p:nvPr/>
        </p:nvSpPr>
        <p:spPr>
          <a:xfrm>
            <a:off x="3577002" y="3714418"/>
            <a:ext cx="619307" cy="135874"/>
          </a:xfrm>
          <a:prstGeom prst="round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none" lIns="72000" rIns="72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수동절체</a:t>
            </a:r>
            <a:endParaRPr kumimoji="0" lang="en-US" altLang="ko-KR" sz="8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32" name="양쪽 모서리가 둥근 사각형 29">
            <a:extLst>
              <a:ext uri="{FF2B5EF4-FFF2-40B4-BE49-F238E27FC236}">
                <a16:creationId xmlns:a16="http://schemas.microsoft.com/office/drawing/2014/main" id="{301CED6B-2B08-C00E-571B-40CD746C5E73}"/>
              </a:ext>
            </a:extLst>
          </p:cNvPr>
          <p:cNvSpPr/>
          <p:nvPr/>
        </p:nvSpPr>
        <p:spPr bwMode="auto">
          <a:xfrm flipH="1">
            <a:off x="3105083" y="2813045"/>
            <a:ext cx="785672" cy="184666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non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9861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27" normalizeH="0" baseline="0" noProof="0" dirty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녹취 이중화 </a:t>
            </a:r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D1A1CB49-3E4B-C109-49D9-E68359C23F1F}"/>
              </a:ext>
            </a:extLst>
          </p:cNvPr>
          <p:cNvSpPr txBox="1"/>
          <p:nvPr/>
        </p:nvSpPr>
        <p:spPr>
          <a:xfrm>
            <a:off x="4987031" y="2132856"/>
            <a:ext cx="85164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prstClr val="black">
                  <a:lumMod val="75000"/>
                  <a:lumOff val="25000"/>
                </a:prstClr>
              </a:buClr>
              <a:buSzPct val="80000"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spc="-10" normalizeH="0" baseline="0" noProof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민간클라우드</a:t>
            </a:r>
            <a:endParaRPr kumimoji="0" lang="en-US" altLang="ko-KR" sz="1000" b="0" i="0" u="none" strike="noStrike" kern="1200" cap="none" spc="-10" normalizeH="0" baseline="0" noProof="0">
              <a:ln>
                <a:solidFill>
                  <a:srgbClr val="FFFFFF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AD83DB6D-F825-882A-6B85-78B91611637E}"/>
              </a:ext>
            </a:extLst>
          </p:cNvPr>
          <p:cNvSpPr txBox="1"/>
          <p:nvPr/>
        </p:nvSpPr>
        <p:spPr>
          <a:xfrm>
            <a:off x="6339003" y="2122984"/>
            <a:ext cx="639856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>
                <a:prstClr val="black">
                  <a:lumMod val="75000"/>
                  <a:lumOff val="25000"/>
                </a:prstClr>
              </a:buClr>
              <a:buSzPct val="80000"/>
              <a:buFontTx/>
              <a:buNone/>
              <a:tabLst/>
              <a:defRPr/>
            </a:pPr>
            <a:r>
              <a:rPr kumimoji="0" lang="ko-KR" altLang="en-US" sz="1000" b="0" i="0" u="none" strike="noStrike" kern="1200" cap="none" spc="-10" normalizeH="0" baseline="0" noProof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과천 </a:t>
            </a:r>
            <a:r>
              <a:rPr kumimoji="0" lang="en-US" altLang="ko-KR" sz="1000" b="0" i="0" u="none" strike="noStrike" kern="1200" cap="none" spc="-10" normalizeH="0" baseline="0" noProof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IDC</a:t>
            </a:r>
          </a:p>
        </p:txBody>
      </p:sp>
      <p:sp>
        <p:nvSpPr>
          <p:cNvPr id="376" name="모서리가 둥근 직사각형 51">
            <a:extLst>
              <a:ext uri="{FF2B5EF4-FFF2-40B4-BE49-F238E27FC236}">
                <a16:creationId xmlns:a16="http://schemas.microsoft.com/office/drawing/2014/main" id="{41EAA9A4-E627-F115-20A4-406E5563F3A8}"/>
              </a:ext>
            </a:extLst>
          </p:cNvPr>
          <p:cNvSpPr/>
          <p:nvPr/>
        </p:nvSpPr>
        <p:spPr>
          <a:xfrm>
            <a:off x="2292143" y="4173691"/>
            <a:ext cx="2331008" cy="1909376"/>
          </a:xfrm>
          <a:prstGeom prst="roundRect">
            <a:avLst>
              <a:gd name="adj" fmla="val 3852"/>
            </a:avLst>
          </a:prstGeom>
          <a:solidFill>
            <a:schemeClr val="bg1"/>
          </a:solidFill>
          <a:ln w="12700">
            <a:solidFill>
              <a:srgbClr val="909EA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500" b="0" i="0" u="none" strike="noStrike" kern="1200" cap="none" spc="-50" normalizeH="0" baseline="0" noProof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77" name="직사각형 376">
            <a:extLst>
              <a:ext uri="{FF2B5EF4-FFF2-40B4-BE49-F238E27FC236}">
                <a16:creationId xmlns:a16="http://schemas.microsoft.com/office/drawing/2014/main" id="{934F0A22-4158-0065-5EF3-ABA36A54FE34}"/>
              </a:ext>
            </a:extLst>
          </p:cNvPr>
          <p:cNvSpPr/>
          <p:nvPr/>
        </p:nvSpPr>
        <p:spPr>
          <a:xfrm>
            <a:off x="2595804" y="5683918"/>
            <a:ext cx="1833180" cy="3693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상담</a:t>
            </a:r>
            <a:r>
              <a: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 AP/KMS                              </a:t>
            </a: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적용 </a:t>
            </a:r>
            <a:endParaRPr kumimoji="0" lang="en-US" altLang="ko-KR" sz="900" b="0" i="0" u="none" strike="noStrike" kern="0" cap="none" spc="-5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 </a:t>
            </a: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통합</a:t>
            </a:r>
            <a:r>
              <a: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DB </a:t>
            </a: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실시간동기화</a:t>
            </a:r>
          </a:p>
        </p:txBody>
      </p:sp>
      <p:grpSp>
        <p:nvGrpSpPr>
          <p:cNvPr id="378" name="그룹 377">
            <a:extLst>
              <a:ext uri="{FF2B5EF4-FFF2-40B4-BE49-F238E27FC236}">
                <a16:creationId xmlns:a16="http://schemas.microsoft.com/office/drawing/2014/main" id="{D78A0922-0C62-8A02-3F9B-A2624692FE70}"/>
              </a:ext>
            </a:extLst>
          </p:cNvPr>
          <p:cNvGrpSpPr/>
          <p:nvPr/>
        </p:nvGrpSpPr>
        <p:grpSpPr>
          <a:xfrm>
            <a:off x="2482340" y="5072308"/>
            <a:ext cx="422752" cy="203748"/>
            <a:chOff x="2939258" y="2818294"/>
            <a:chExt cx="453703" cy="189782"/>
          </a:xfrm>
          <a:solidFill>
            <a:srgbClr val="66B0DD"/>
          </a:solidFill>
        </p:grpSpPr>
        <p:sp>
          <p:nvSpPr>
            <p:cNvPr id="379" name="모서리가 둥근 직사각형 141">
              <a:extLst>
                <a:ext uri="{FF2B5EF4-FFF2-40B4-BE49-F238E27FC236}">
                  <a16:creationId xmlns:a16="http://schemas.microsoft.com/office/drawing/2014/main" id="{346FE8EF-5AF7-8CEA-D70D-412C1F377E62}"/>
                </a:ext>
              </a:extLst>
            </p:cNvPr>
            <p:cNvSpPr/>
            <p:nvPr/>
          </p:nvSpPr>
          <p:spPr>
            <a:xfrm>
              <a:off x="2939258" y="2818294"/>
              <a:ext cx="453703" cy="189782"/>
            </a:xfrm>
            <a:prstGeom prst="roundRect">
              <a:avLst>
                <a:gd name="adj" fmla="val 9669"/>
              </a:avLst>
            </a:prstGeom>
            <a:grpFill/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380" name="모서리가 둥근 직사각형 142">
              <a:extLst>
                <a:ext uri="{FF2B5EF4-FFF2-40B4-BE49-F238E27FC236}">
                  <a16:creationId xmlns:a16="http://schemas.microsoft.com/office/drawing/2014/main" id="{9D35DBE4-283F-AE31-F84D-0EB08CF81F26}"/>
                </a:ext>
              </a:extLst>
            </p:cNvPr>
            <p:cNvSpPr/>
            <p:nvPr/>
          </p:nvSpPr>
          <p:spPr>
            <a:xfrm>
              <a:off x="2961921" y="2849176"/>
              <a:ext cx="412459" cy="136640"/>
            </a:xfrm>
            <a:prstGeom prst="roundRect">
              <a:avLst/>
            </a:prstGeom>
            <a:grpFill/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Node1</a:t>
              </a:r>
            </a:p>
          </p:txBody>
        </p:sp>
      </p:grpSp>
      <p:sp>
        <p:nvSpPr>
          <p:cNvPr id="381" name="모서리가 둥근 직사각형 141">
            <a:extLst>
              <a:ext uri="{FF2B5EF4-FFF2-40B4-BE49-F238E27FC236}">
                <a16:creationId xmlns:a16="http://schemas.microsoft.com/office/drawing/2014/main" id="{23F6E891-3416-159A-3B82-73C67658E14D}"/>
              </a:ext>
            </a:extLst>
          </p:cNvPr>
          <p:cNvSpPr/>
          <p:nvPr/>
        </p:nvSpPr>
        <p:spPr>
          <a:xfrm>
            <a:off x="3969990" y="5061366"/>
            <a:ext cx="422751" cy="203748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Node N</a:t>
            </a:r>
          </a:p>
        </p:txBody>
      </p:sp>
      <p:sp>
        <p:nvSpPr>
          <p:cNvPr id="382" name="모서리가 둥근 직사각형 141">
            <a:extLst>
              <a:ext uri="{FF2B5EF4-FFF2-40B4-BE49-F238E27FC236}">
                <a16:creationId xmlns:a16="http://schemas.microsoft.com/office/drawing/2014/main" id="{122D5E34-FA96-1C5B-A00D-E02DEE4CF9CB}"/>
              </a:ext>
            </a:extLst>
          </p:cNvPr>
          <p:cNvSpPr/>
          <p:nvPr/>
        </p:nvSpPr>
        <p:spPr>
          <a:xfrm>
            <a:off x="3070707" y="5064873"/>
            <a:ext cx="422752" cy="203748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Node2</a:t>
            </a:r>
          </a:p>
        </p:txBody>
      </p: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D5496F82-A727-3AA7-EE08-1B153768176A}"/>
              </a:ext>
            </a:extLst>
          </p:cNvPr>
          <p:cNvGrpSpPr/>
          <p:nvPr/>
        </p:nvGrpSpPr>
        <p:grpSpPr>
          <a:xfrm>
            <a:off x="2986364" y="5398887"/>
            <a:ext cx="452092" cy="256195"/>
            <a:chOff x="304475" y="2777230"/>
            <a:chExt cx="781408" cy="562686"/>
          </a:xfrm>
        </p:grpSpPr>
        <p:grpSp>
          <p:nvGrpSpPr>
            <p:cNvPr id="384" name="그룹 383">
              <a:extLst>
                <a:ext uri="{FF2B5EF4-FFF2-40B4-BE49-F238E27FC236}">
                  <a16:creationId xmlns:a16="http://schemas.microsoft.com/office/drawing/2014/main" id="{7C58D688-54ED-D2D6-DC37-F1126DCA58A8}"/>
                </a:ext>
              </a:extLst>
            </p:cNvPr>
            <p:cNvGrpSpPr/>
            <p:nvPr/>
          </p:nvGrpSpPr>
          <p:grpSpPr>
            <a:xfrm>
              <a:off x="363738" y="2777230"/>
              <a:ext cx="654972" cy="530914"/>
              <a:chOff x="5184096" y="4763173"/>
              <a:chExt cx="842401" cy="751126"/>
            </a:xfrm>
          </p:grpSpPr>
          <p:grpSp>
            <p:nvGrpSpPr>
              <p:cNvPr id="387" name="그룹 386">
                <a:extLst>
                  <a:ext uri="{FF2B5EF4-FFF2-40B4-BE49-F238E27FC236}">
                    <a16:creationId xmlns:a16="http://schemas.microsoft.com/office/drawing/2014/main" id="{B526D53E-B23C-7CBF-298D-8FDFD4F18855}"/>
                  </a:ext>
                </a:extLst>
              </p:cNvPr>
              <p:cNvGrpSpPr/>
              <p:nvPr/>
            </p:nvGrpSpPr>
            <p:grpSpPr>
              <a:xfrm>
                <a:off x="5184096" y="4763173"/>
                <a:ext cx="842401" cy="751126"/>
                <a:chOff x="3884289" y="4292603"/>
                <a:chExt cx="1356695" cy="1209699"/>
              </a:xfrm>
            </p:grpSpPr>
            <p:sp>
              <p:nvSpPr>
                <p:cNvPr id="391" name="타원 390">
                  <a:extLst>
                    <a:ext uri="{FF2B5EF4-FFF2-40B4-BE49-F238E27FC236}">
                      <a16:creationId xmlns:a16="http://schemas.microsoft.com/office/drawing/2014/main" id="{FB51D05A-B69C-F554-7E8D-A13C8F986CAC}"/>
                    </a:ext>
                  </a:extLst>
                </p:cNvPr>
                <p:cNvSpPr/>
                <p:nvPr/>
              </p:nvSpPr>
              <p:spPr>
                <a:xfrm>
                  <a:off x="3884289" y="4949680"/>
                  <a:ext cx="1356688" cy="552622"/>
                </a:xfrm>
                <a:prstGeom prst="ellipse">
                  <a:avLst/>
                </a:prstGeom>
                <a:gradFill>
                  <a:gsLst>
                    <a:gs pos="67000">
                      <a:srgbClr val="6F6F6F"/>
                    </a:gs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392" name="타원 391">
                  <a:extLst>
                    <a:ext uri="{FF2B5EF4-FFF2-40B4-BE49-F238E27FC236}">
                      <a16:creationId xmlns:a16="http://schemas.microsoft.com/office/drawing/2014/main" id="{F19FEC88-313A-DD5A-503B-CFE290E83830}"/>
                    </a:ext>
                  </a:extLst>
                </p:cNvPr>
                <p:cNvSpPr/>
                <p:nvPr/>
              </p:nvSpPr>
              <p:spPr>
                <a:xfrm>
                  <a:off x="3884290" y="4851393"/>
                  <a:ext cx="1356687" cy="552621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100000">
                      <a:srgbClr val="EAEAEA"/>
                    </a:gs>
                    <a:gs pos="49000">
                      <a:sysClr val="window" lastClr="FFFFFF"/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393" name="직사각형 392">
                  <a:extLst>
                    <a:ext uri="{FF2B5EF4-FFF2-40B4-BE49-F238E27FC236}">
                      <a16:creationId xmlns:a16="http://schemas.microsoft.com/office/drawing/2014/main" id="{DDA65A08-6AD0-9153-D11E-8F412A766D80}"/>
                    </a:ext>
                  </a:extLst>
                </p:cNvPr>
                <p:cNvSpPr/>
                <p:nvPr/>
              </p:nvSpPr>
              <p:spPr>
                <a:xfrm>
                  <a:off x="3884293" y="4579648"/>
                  <a:ext cx="1356688" cy="562480"/>
                </a:xfrm>
                <a:prstGeom prst="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100000">
                      <a:srgbClr val="EAEAEA"/>
                    </a:gs>
                    <a:gs pos="49000">
                      <a:sysClr val="window" lastClr="FFFFFF"/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394" name="타원 393">
                  <a:extLst>
                    <a:ext uri="{FF2B5EF4-FFF2-40B4-BE49-F238E27FC236}">
                      <a16:creationId xmlns:a16="http://schemas.microsoft.com/office/drawing/2014/main" id="{6F58A333-FD6E-F5D1-6697-CBDCB190808C}"/>
                    </a:ext>
                  </a:extLst>
                </p:cNvPr>
                <p:cNvSpPr/>
                <p:nvPr/>
              </p:nvSpPr>
              <p:spPr>
                <a:xfrm>
                  <a:off x="3884296" y="4292603"/>
                  <a:ext cx="1356688" cy="552621"/>
                </a:xfrm>
                <a:prstGeom prst="ellipse">
                  <a:avLst/>
                </a:prstGeom>
                <a:gradFill>
                  <a:gsLst>
                    <a:gs pos="100000">
                      <a:srgbClr val="CDCDCD"/>
                    </a:gs>
                    <a:gs pos="0">
                      <a:srgbClr val="EAEAEA"/>
                    </a:gs>
                  </a:gsLst>
                  <a:lin ang="13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grpSp>
            <p:nvGrpSpPr>
              <p:cNvPr id="388" name="그룹 387">
                <a:extLst>
                  <a:ext uri="{FF2B5EF4-FFF2-40B4-BE49-F238E27FC236}">
                    <a16:creationId xmlns:a16="http://schemas.microsoft.com/office/drawing/2014/main" id="{26BDFE15-0699-B2D8-3A47-E129458F713B}"/>
                  </a:ext>
                </a:extLst>
              </p:cNvPr>
              <p:cNvGrpSpPr/>
              <p:nvPr/>
            </p:nvGrpSpPr>
            <p:grpSpPr>
              <a:xfrm>
                <a:off x="5264128" y="4781557"/>
                <a:ext cx="682333" cy="268274"/>
                <a:chOff x="5257196" y="4688172"/>
                <a:chExt cx="696195" cy="331207"/>
              </a:xfrm>
            </p:grpSpPr>
            <p:sp>
              <p:nvSpPr>
                <p:cNvPr id="389" name="타원 388">
                  <a:extLst>
                    <a:ext uri="{FF2B5EF4-FFF2-40B4-BE49-F238E27FC236}">
                      <a16:creationId xmlns:a16="http://schemas.microsoft.com/office/drawing/2014/main" id="{47467D26-F4C1-D8DE-0F7B-A252DBDC0AEE}"/>
                    </a:ext>
                  </a:extLst>
                </p:cNvPr>
                <p:cNvSpPr/>
                <p:nvPr/>
              </p:nvSpPr>
              <p:spPr>
                <a:xfrm>
                  <a:off x="5257196" y="4735797"/>
                  <a:ext cx="696195" cy="283582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4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390" name="타원 389">
                  <a:extLst>
                    <a:ext uri="{FF2B5EF4-FFF2-40B4-BE49-F238E27FC236}">
                      <a16:creationId xmlns:a16="http://schemas.microsoft.com/office/drawing/2014/main" id="{B5F3CAF4-9886-AE5D-0079-89A303CB4387}"/>
                    </a:ext>
                  </a:extLst>
                </p:cNvPr>
                <p:cNvSpPr/>
                <p:nvPr/>
              </p:nvSpPr>
              <p:spPr>
                <a:xfrm>
                  <a:off x="5257196" y="4688172"/>
                  <a:ext cx="696195" cy="283582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</a:gsLst>
                  <a:lin ang="4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</p:grpSp>
        <p:sp>
          <p:nvSpPr>
            <p:cNvPr id="385" name="타원 384">
              <a:extLst>
                <a:ext uri="{FF2B5EF4-FFF2-40B4-BE49-F238E27FC236}">
                  <a16:creationId xmlns:a16="http://schemas.microsoft.com/office/drawing/2014/main" id="{FB62AA6B-B100-D5A4-678D-6A716AAD62B5}"/>
                </a:ext>
              </a:extLst>
            </p:cNvPr>
            <p:cNvSpPr/>
            <p:nvPr/>
          </p:nvSpPr>
          <p:spPr>
            <a:xfrm>
              <a:off x="400449" y="3052779"/>
              <a:ext cx="577915" cy="186956"/>
            </a:xfrm>
            <a:prstGeom prst="ellipse">
              <a:avLst/>
            </a:prstGeom>
            <a:solidFill>
              <a:sysClr val="windowText" lastClr="000000">
                <a:lumMod val="65000"/>
                <a:lumOff val="35000"/>
                <a:alpha val="1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386" name="직사각형 385">
              <a:extLst>
                <a:ext uri="{FF2B5EF4-FFF2-40B4-BE49-F238E27FC236}">
                  <a16:creationId xmlns:a16="http://schemas.microsoft.com/office/drawing/2014/main" id="{991E585A-57C6-DC3D-835F-255074CC0BCB}"/>
                </a:ext>
              </a:extLst>
            </p:cNvPr>
            <p:cNvSpPr/>
            <p:nvPr/>
          </p:nvSpPr>
          <p:spPr>
            <a:xfrm>
              <a:off x="304475" y="2900953"/>
              <a:ext cx="781408" cy="438963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ctr" defTabSz="457200" rtl="0" eaLnBrk="1" fontAlgn="base" latinLnBrk="0" hangingPunct="1">
                <a:lnSpc>
                  <a:spcPts val="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통합</a:t>
              </a:r>
              <a:r>
                <a:rPr kumimoji="0" lang="en-US" altLang="ko-KR" sz="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DB</a:t>
              </a:r>
              <a:endParaRPr kumimoji="0" lang="ko-KR" altLang="en-US" sz="6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</p:grpSp>
      <p:sp>
        <p:nvSpPr>
          <p:cNvPr id="395" name="Freeform 5">
            <a:extLst>
              <a:ext uri="{FF2B5EF4-FFF2-40B4-BE49-F238E27FC236}">
                <a16:creationId xmlns:a16="http://schemas.microsoft.com/office/drawing/2014/main" id="{57D1D5A7-17FB-7B5A-3890-E28A0D50C522}"/>
              </a:ext>
            </a:extLst>
          </p:cNvPr>
          <p:cNvSpPr>
            <a:spLocks/>
          </p:cNvSpPr>
          <p:nvPr/>
        </p:nvSpPr>
        <p:spPr bwMode="auto">
          <a:xfrm rot="16803951" flipH="1">
            <a:off x="4113697" y="5321233"/>
            <a:ext cx="227102" cy="201533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96" name="Freeform 5">
            <a:extLst>
              <a:ext uri="{FF2B5EF4-FFF2-40B4-BE49-F238E27FC236}">
                <a16:creationId xmlns:a16="http://schemas.microsoft.com/office/drawing/2014/main" id="{67867DE9-EA40-B172-A463-54072A4822CF}"/>
              </a:ext>
            </a:extLst>
          </p:cNvPr>
          <p:cNvSpPr>
            <a:spLocks/>
          </p:cNvSpPr>
          <p:nvPr/>
        </p:nvSpPr>
        <p:spPr bwMode="auto">
          <a:xfrm rot="5011655">
            <a:off x="2797006" y="5310394"/>
            <a:ext cx="227102" cy="201533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97" name="양쪽 모서리가 둥근 사각형 29">
            <a:extLst>
              <a:ext uri="{FF2B5EF4-FFF2-40B4-BE49-F238E27FC236}">
                <a16:creationId xmlns:a16="http://schemas.microsoft.com/office/drawing/2014/main" id="{6E1C5B03-FA3F-5AF7-3C9F-88253AEA5BD9}"/>
              </a:ext>
            </a:extLst>
          </p:cNvPr>
          <p:cNvSpPr/>
          <p:nvPr/>
        </p:nvSpPr>
        <p:spPr bwMode="auto">
          <a:xfrm flipH="1">
            <a:off x="2978671" y="4254512"/>
            <a:ext cx="879159" cy="184666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non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9861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상담</a:t>
            </a:r>
            <a:r>
              <a:rPr kumimoji="0" lang="en-US" altLang="ko-KR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AP/KMS</a:t>
            </a:r>
            <a:endParaRPr kumimoji="0" lang="ko-KR" altLang="en-US" sz="1200" b="0" i="0" u="none" strike="noStrike" kern="1200" cap="none" spc="-27" normalizeH="0" baseline="0" noProof="0">
              <a:ln>
                <a:noFill/>
              </a:ln>
              <a:solidFill>
                <a:srgbClr val="002D6E"/>
              </a:solidFill>
              <a:effectLst/>
              <a:uLnTx/>
              <a:uFillTx/>
              <a:latin typeface="KoPub돋움체 Bold" pitchFamily="18" charset="-127"/>
              <a:ea typeface="KoPub돋움체 Bold" pitchFamily="18" charset="-127"/>
              <a:cs typeface="+mn-cs"/>
            </a:endParaRPr>
          </a:p>
        </p:txBody>
      </p:sp>
      <p:sp>
        <p:nvSpPr>
          <p:cNvPr id="398" name="모서리가 둥근 직사각형 132">
            <a:extLst>
              <a:ext uri="{FF2B5EF4-FFF2-40B4-BE49-F238E27FC236}">
                <a16:creationId xmlns:a16="http://schemas.microsoft.com/office/drawing/2014/main" id="{A669A5AA-AF06-D6F1-3ED0-FA08202B1193}"/>
              </a:ext>
            </a:extLst>
          </p:cNvPr>
          <p:cNvSpPr/>
          <p:nvPr/>
        </p:nvSpPr>
        <p:spPr>
          <a:xfrm>
            <a:off x="2352734" y="4495702"/>
            <a:ext cx="645971" cy="311944"/>
          </a:xfrm>
          <a:prstGeom prst="roundRect">
            <a:avLst/>
          </a:prstGeom>
          <a:solidFill>
            <a:srgbClr val="E5F5FF"/>
          </a:solidFill>
          <a:ln w="9525">
            <a:solidFill>
              <a:srgbClr val="B9E4FF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8931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50" b="0" i="0" u="none" strike="noStrike" kern="0" cap="none" spc="-30" normalizeH="0" baseline="0" noProof="0">
                <a:ln>
                  <a:solidFill>
                    <a:srgbClr val="B4CBE2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Control</a:t>
            </a:r>
          </a:p>
          <a:p>
            <a:pPr marL="0" marR="0" lvl="0" indent="0" algn="ctr" defTabSz="8931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50" b="0" i="0" u="none" strike="noStrike" kern="0" cap="none" spc="-30" normalizeH="0" baseline="0" noProof="0">
                <a:ln>
                  <a:solidFill>
                    <a:srgbClr val="B4CBE2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Planes #1</a:t>
            </a:r>
          </a:p>
        </p:txBody>
      </p:sp>
      <p:grpSp>
        <p:nvGrpSpPr>
          <p:cNvPr id="399" name="그룹 398">
            <a:extLst>
              <a:ext uri="{FF2B5EF4-FFF2-40B4-BE49-F238E27FC236}">
                <a16:creationId xmlns:a16="http://schemas.microsoft.com/office/drawing/2014/main" id="{1095E31F-0930-51B3-41BE-79D80E69A975}"/>
              </a:ext>
            </a:extLst>
          </p:cNvPr>
          <p:cNvGrpSpPr/>
          <p:nvPr/>
        </p:nvGrpSpPr>
        <p:grpSpPr>
          <a:xfrm>
            <a:off x="3637106" y="5398887"/>
            <a:ext cx="452092" cy="256195"/>
            <a:chOff x="304475" y="2777230"/>
            <a:chExt cx="781408" cy="562686"/>
          </a:xfrm>
        </p:grpSpPr>
        <p:grpSp>
          <p:nvGrpSpPr>
            <p:cNvPr id="400" name="그룹 399">
              <a:extLst>
                <a:ext uri="{FF2B5EF4-FFF2-40B4-BE49-F238E27FC236}">
                  <a16:creationId xmlns:a16="http://schemas.microsoft.com/office/drawing/2014/main" id="{432863E7-CC4B-EFD8-0E4B-EB2EAB6D079E}"/>
                </a:ext>
              </a:extLst>
            </p:cNvPr>
            <p:cNvGrpSpPr/>
            <p:nvPr/>
          </p:nvGrpSpPr>
          <p:grpSpPr>
            <a:xfrm>
              <a:off x="363738" y="2777230"/>
              <a:ext cx="654972" cy="530914"/>
              <a:chOff x="5184096" y="4763173"/>
              <a:chExt cx="842401" cy="751126"/>
            </a:xfrm>
          </p:grpSpPr>
          <p:grpSp>
            <p:nvGrpSpPr>
              <p:cNvPr id="403" name="그룹 402">
                <a:extLst>
                  <a:ext uri="{FF2B5EF4-FFF2-40B4-BE49-F238E27FC236}">
                    <a16:creationId xmlns:a16="http://schemas.microsoft.com/office/drawing/2014/main" id="{0F352424-074C-422D-5A1F-00FC6F2D61B4}"/>
                  </a:ext>
                </a:extLst>
              </p:cNvPr>
              <p:cNvGrpSpPr/>
              <p:nvPr/>
            </p:nvGrpSpPr>
            <p:grpSpPr>
              <a:xfrm>
                <a:off x="5184096" y="4763173"/>
                <a:ext cx="842401" cy="751126"/>
                <a:chOff x="3884289" y="4292603"/>
                <a:chExt cx="1356695" cy="1209699"/>
              </a:xfrm>
            </p:grpSpPr>
            <p:sp>
              <p:nvSpPr>
                <p:cNvPr id="407" name="타원 406">
                  <a:extLst>
                    <a:ext uri="{FF2B5EF4-FFF2-40B4-BE49-F238E27FC236}">
                      <a16:creationId xmlns:a16="http://schemas.microsoft.com/office/drawing/2014/main" id="{D16B6F0C-DBE2-470A-00A6-D512275365C9}"/>
                    </a:ext>
                  </a:extLst>
                </p:cNvPr>
                <p:cNvSpPr/>
                <p:nvPr/>
              </p:nvSpPr>
              <p:spPr>
                <a:xfrm>
                  <a:off x="3884289" y="4949680"/>
                  <a:ext cx="1356688" cy="552622"/>
                </a:xfrm>
                <a:prstGeom prst="ellipse">
                  <a:avLst/>
                </a:prstGeom>
                <a:gradFill>
                  <a:gsLst>
                    <a:gs pos="67000">
                      <a:srgbClr val="6F6F6F"/>
                    </a:gs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408" name="타원 407">
                  <a:extLst>
                    <a:ext uri="{FF2B5EF4-FFF2-40B4-BE49-F238E27FC236}">
                      <a16:creationId xmlns:a16="http://schemas.microsoft.com/office/drawing/2014/main" id="{E075DA61-6724-A288-25EC-D7A15314D635}"/>
                    </a:ext>
                  </a:extLst>
                </p:cNvPr>
                <p:cNvSpPr/>
                <p:nvPr/>
              </p:nvSpPr>
              <p:spPr>
                <a:xfrm>
                  <a:off x="3884290" y="4851393"/>
                  <a:ext cx="1356687" cy="552621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100000">
                      <a:srgbClr val="EAEAEA"/>
                    </a:gs>
                    <a:gs pos="49000">
                      <a:sysClr val="window" lastClr="FFFFFF"/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409" name="직사각형 408">
                  <a:extLst>
                    <a:ext uri="{FF2B5EF4-FFF2-40B4-BE49-F238E27FC236}">
                      <a16:creationId xmlns:a16="http://schemas.microsoft.com/office/drawing/2014/main" id="{C6BC201C-0487-15BE-BEDE-E2AED27A35CD}"/>
                    </a:ext>
                  </a:extLst>
                </p:cNvPr>
                <p:cNvSpPr/>
                <p:nvPr/>
              </p:nvSpPr>
              <p:spPr>
                <a:xfrm>
                  <a:off x="3884293" y="4579648"/>
                  <a:ext cx="1356688" cy="562480"/>
                </a:xfrm>
                <a:prstGeom prst="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100000">
                      <a:srgbClr val="EAEAEA"/>
                    </a:gs>
                    <a:gs pos="49000">
                      <a:sysClr val="window" lastClr="FFFFFF"/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410" name="타원 409">
                  <a:extLst>
                    <a:ext uri="{FF2B5EF4-FFF2-40B4-BE49-F238E27FC236}">
                      <a16:creationId xmlns:a16="http://schemas.microsoft.com/office/drawing/2014/main" id="{626A574C-408D-94E1-7CB8-96717A8890B7}"/>
                    </a:ext>
                  </a:extLst>
                </p:cNvPr>
                <p:cNvSpPr/>
                <p:nvPr/>
              </p:nvSpPr>
              <p:spPr>
                <a:xfrm>
                  <a:off x="3884296" y="4292603"/>
                  <a:ext cx="1356688" cy="552621"/>
                </a:xfrm>
                <a:prstGeom prst="ellipse">
                  <a:avLst/>
                </a:prstGeom>
                <a:gradFill>
                  <a:gsLst>
                    <a:gs pos="100000">
                      <a:srgbClr val="CDCDCD"/>
                    </a:gs>
                    <a:gs pos="0">
                      <a:srgbClr val="EAEAEA"/>
                    </a:gs>
                  </a:gsLst>
                  <a:lin ang="13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grpSp>
            <p:nvGrpSpPr>
              <p:cNvPr id="404" name="그룹 403">
                <a:extLst>
                  <a:ext uri="{FF2B5EF4-FFF2-40B4-BE49-F238E27FC236}">
                    <a16:creationId xmlns:a16="http://schemas.microsoft.com/office/drawing/2014/main" id="{41A49115-6AD5-2305-5238-5939457C9569}"/>
                  </a:ext>
                </a:extLst>
              </p:cNvPr>
              <p:cNvGrpSpPr/>
              <p:nvPr/>
            </p:nvGrpSpPr>
            <p:grpSpPr>
              <a:xfrm>
                <a:off x="5264128" y="4781557"/>
                <a:ext cx="682333" cy="268274"/>
                <a:chOff x="5257196" y="4688172"/>
                <a:chExt cx="696195" cy="331207"/>
              </a:xfrm>
            </p:grpSpPr>
            <p:sp>
              <p:nvSpPr>
                <p:cNvPr id="405" name="타원 404">
                  <a:extLst>
                    <a:ext uri="{FF2B5EF4-FFF2-40B4-BE49-F238E27FC236}">
                      <a16:creationId xmlns:a16="http://schemas.microsoft.com/office/drawing/2014/main" id="{FC7012B7-56D6-DA0E-0B09-8A4771FE8B62}"/>
                    </a:ext>
                  </a:extLst>
                </p:cNvPr>
                <p:cNvSpPr/>
                <p:nvPr/>
              </p:nvSpPr>
              <p:spPr>
                <a:xfrm>
                  <a:off x="5257196" y="4735797"/>
                  <a:ext cx="696195" cy="283582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4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406" name="타원 405">
                  <a:extLst>
                    <a:ext uri="{FF2B5EF4-FFF2-40B4-BE49-F238E27FC236}">
                      <a16:creationId xmlns:a16="http://schemas.microsoft.com/office/drawing/2014/main" id="{FCC20BBF-5EF8-204D-526E-D3A15DFEA1F4}"/>
                    </a:ext>
                  </a:extLst>
                </p:cNvPr>
                <p:cNvSpPr/>
                <p:nvPr/>
              </p:nvSpPr>
              <p:spPr>
                <a:xfrm>
                  <a:off x="5257196" y="4688172"/>
                  <a:ext cx="696195" cy="283582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</a:gsLst>
                  <a:lin ang="4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</p:grpSp>
        <p:sp>
          <p:nvSpPr>
            <p:cNvPr id="401" name="타원 400">
              <a:extLst>
                <a:ext uri="{FF2B5EF4-FFF2-40B4-BE49-F238E27FC236}">
                  <a16:creationId xmlns:a16="http://schemas.microsoft.com/office/drawing/2014/main" id="{160D8CBD-C7F4-473D-F825-BA3B217B405E}"/>
                </a:ext>
              </a:extLst>
            </p:cNvPr>
            <p:cNvSpPr/>
            <p:nvPr/>
          </p:nvSpPr>
          <p:spPr>
            <a:xfrm>
              <a:off x="400449" y="3052779"/>
              <a:ext cx="577915" cy="186956"/>
            </a:xfrm>
            <a:prstGeom prst="ellipse">
              <a:avLst/>
            </a:prstGeom>
            <a:solidFill>
              <a:sysClr val="windowText" lastClr="000000">
                <a:lumMod val="65000"/>
                <a:lumOff val="35000"/>
                <a:alpha val="1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402" name="직사각형 401">
              <a:extLst>
                <a:ext uri="{FF2B5EF4-FFF2-40B4-BE49-F238E27FC236}">
                  <a16:creationId xmlns:a16="http://schemas.microsoft.com/office/drawing/2014/main" id="{680BF8FC-6722-388B-6B83-A3BA3BE69027}"/>
                </a:ext>
              </a:extLst>
            </p:cNvPr>
            <p:cNvSpPr/>
            <p:nvPr/>
          </p:nvSpPr>
          <p:spPr>
            <a:xfrm>
              <a:off x="304475" y="2900953"/>
              <a:ext cx="781408" cy="438963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ctr" defTabSz="457200" rtl="0" eaLnBrk="1" fontAlgn="base" latinLnBrk="0" hangingPunct="1">
                <a:lnSpc>
                  <a:spcPts val="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통합</a:t>
              </a:r>
              <a:r>
                <a:rPr kumimoji="0" lang="en-US" altLang="ko-KR" sz="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DB</a:t>
              </a:r>
              <a:endParaRPr kumimoji="0" lang="ko-KR" altLang="en-US" sz="6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</p:grpSp>
      <p:sp>
        <p:nvSpPr>
          <p:cNvPr id="411" name="Update">
            <a:extLst>
              <a:ext uri="{FF2B5EF4-FFF2-40B4-BE49-F238E27FC236}">
                <a16:creationId xmlns:a16="http://schemas.microsoft.com/office/drawing/2014/main" id="{C64FF6E5-A5A3-C11C-AB77-2DA28F712F7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442549" y="5417218"/>
            <a:ext cx="190457" cy="191193"/>
          </a:xfrm>
          <a:custGeom>
            <a:avLst/>
            <a:gdLst>
              <a:gd name="T0" fmla="*/ 440 w 481"/>
              <a:gd name="T1" fmla="*/ 0 h 512"/>
              <a:gd name="T2" fmla="*/ 427 w 481"/>
              <a:gd name="T3" fmla="*/ 13 h 512"/>
              <a:gd name="T4" fmla="*/ 427 w 481"/>
              <a:gd name="T5" fmla="*/ 103 h 512"/>
              <a:gd name="T6" fmla="*/ 419 w 481"/>
              <a:gd name="T7" fmla="*/ 93 h 512"/>
              <a:gd name="T8" fmla="*/ 419 w 481"/>
              <a:gd name="T9" fmla="*/ 93 h 512"/>
              <a:gd name="T10" fmla="*/ 241 w 481"/>
              <a:gd name="T11" fmla="*/ 13 h 512"/>
              <a:gd name="T12" fmla="*/ 1 w 481"/>
              <a:gd name="T13" fmla="*/ 253 h 512"/>
              <a:gd name="T14" fmla="*/ 27 w 481"/>
              <a:gd name="T15" fmla="*/ 253 h 512"/>
              <a:gd name="T16" fmla="*/ 241 w 481"/>
              <a:gd name="T17" fmla="*/ 40 h 512"/>
              <a:gd name="T18" fmla="*/ 399 w 481"/>
              <a:gd name="T19" fmla="*/ 111 h 512"/>
              <a:gd name="T20" fmla="*/ 407 w 481"/>
              <a:gd name="T21" fmla="*/ 120 h 512"/>
              <a:gd name="T22" fmla="*/ 321 w 481"/>
              <a:gd name="T23" fmla="*/ 120 h 512"/>
              <a:gd name="T24" fmla="*/ 321 w 481"/>
              <a:gd name="T25" fmla="*/ 147 h 512"/>
              <a:gd name="T26" fmla="*/ 454 w 481"/>
              <a:gd name="T27" fmla="*/ 147 h 512"/>
              <a:gd name="T28" fmla="*/ 454 w 481"/>
              <a:gd name="T29" fmla="*/ 13 h 512"/>
              <a:gd name="T30" fmla="*/ 440 w 481"/>
              <a:gd name="T31" fmla="*/ 0 h 512"/>
              <a:gd name="T32" fmla="*/ 467 w 481"/>
              <a:gd name="T33" fmla="*/ 240 h 512"/>
              <a:gd name="T34" fmla="*/ 454 w 481"/>
              <a:gd name="T35" fmla="*/ 253 h 512"/>
              <a:gd name="T36" fmla="*/ 241 w 481"/>
              <a:gd name="T37" fmla="*/ 467 h 512"/>
              <a:gd name="T38" fmla="*/ 82 w 481"/>
              <a:gd name="T39" fmla="*/ 396 h 512"/>
              <a:gd name="T40" fmla="*/ 74 w 481"/>
              <a:gd name="T41" fmla="*/ 387 h 512"/>
              <a:gd name="T42" fmla="*/ 161 w 481"/>
              <a:gd name="T43" fmla="*/ 387 h 512"/>
              <a:gd name="T44" fmla="*/ 161 w 481"/>
              <a:gd name="T45" fmla="*/ 360 h 512"/>
              <a:gd name="T46" fmla="*/ 27 w 481"/>
              <a:gd name="T47" fmla="*/ 360 h 512"/>
              <a:gd name="T48" fmla="*/ 27 w 481"/>
              <a:gd name="T49" fmla="*/ 493 h 512"/>
              <a:gd name="T50" fmla="*/ 54 w 481"/>
              <a:gd name="T51" fmla="*/ 493 h 512"/>
              <a:gd name="T52" fmla="*/ 54 w 481"/>
              <a:gd name="T53" fmla="*/ 404 h 512"/>
              <a:gd name="T54" fmla="*/ 62 w 481"/>
              <a:gd name="T55" fmla="*/ 414 h 512"/>
              <a:gd name="T56" fmla="*/ 62 w 481"/>
              <a:gd name="T57" fmla="*/ 414 h 512"/>
              <a:gd name="T58" fmla="*/ 241 w 481"/>
              <a:gd name="T59" fmla="*/ 493 h 512"/>
              <a:gd name="T60" fmla="*/ 481 w 481"/>
              <a:gd name="T61" fmla="*/ 253 h 512"/>
              <a:gd name="T62" fmla="*/ 467 w 481"/>
              <a:gd name="T63" fmla="*/ 24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81" h="512">
                <a:moveTo>
                  <a:pt x="440" y="0"/>
                </a:moveTo>
                <a:cubicBezTo>
                  <a:pt x="433" y="0"/>
                  <a:pt x="427" y="6"/>
                  <a:pt x="427" y="13"/>
                </a:cubicBezTo>
                <a:lnTo>
                  <a:pt x="427" y="103"/>
                </a:lnTo>
                <a:cubicBezTo>
                  <a:pt x="424" y="99"/>
                  <a:pt x="422" y="96"/>
                  <a:pt x="419" y="93"/>
                </a:cubicBezTo>
                <a:lnTo>
                  <a:pt x="419" y="93"/>
                </a:lnTo>
                <a:cubicBezTo>
                  <a:pt x="375" y="44"/>
                  <a:pt x="311" y="13"/>
                  <a:pt x="241" y="13"/>
                </a:cubicBezTo>
                <a:cubicBezTo>
                  <a:pt x="108" y="13"/>
                  <a:pt x="1" y="121"/>
                  <a:pt x="1" y="253"/>
                </a:cubicBezTo>
                <a:cubicBezTo>
                  <a:pt x="0" y="272"/>
                  <a:pt x="27" y="272"/>
                  <a:pt x="27" y="253"/>
                </a:cubicBezTo>
                <a:cubicBezTo>
                  <a:pt x="27" y="136"/>
                  <a:pt x="123" y="40"/>
                  <a:pt x="241" y="40"/>
                </a:cubicBezTo>
                <a:cubicBezTo>
                  <a:pt x="304" y="40"/>
                  <a:pt x="360" y="67"/>
                  <a:pt x="399" y="111"/>
                </a:cubicBezTo>
                <a:cubicBezTo>
                  <a:pt x="402" y="114"/>
                  <a:pt x="404" y="117"/>
                  <a:pt x="407" y="120"/>
                </a:cubicBezTo>
                <a:lnTo>
                  <a:pt x="321" y="120"/>
                </a:lnTo>
                <a:cubicBezTo>
                  <a:pt x="303" y="120"/>
                  <a:pt x="303" y="147"/>
                  <a:pt x="321" y="147"/>
                </a:cubicBezTo>
                <a:lnTo>
                  <a:pt x="454" y="147"/>
                </a:lnTo>
                <a:lnTo>
                  <a:pt x="454" y="13"/>
                </a:lnTo>
                <a:cubicBezTo>
                  <a:pt x="454" y="6"/>
                  <a:pt x="448" y="0"/>
                  <a:pt x="440" y="0"/>
                </a:cubicBezTo>
                <a:close/>
                <a:moveTo>
                  <a:pt x="467" y="240"/>
                </a:moveTo>
                <a:cubicBezTo>
                  <a:pt x="460" y="240"/>
                  <a:pt x="454" y="246"/>
                  <a:pt x="454" y="253"/>
                </a:cubicBezTo>
                <a:cubicBezTo>
                  <a:pt x="454" y="371"/>
                  <a:pt x="359" y="467"/>
                  <a:pt x="241" y="467"/>
                </a:cubicBezTo>
                <a:cubicBezTo>
                  <a:pt x="178" y="467"/>
                  <a:pt x="121" y="440"/>
                  <a:pt x="82" y="396"/>
                </a:cubicBezTo>
                <a:cubicBezTo>
                  <a:pt x="79" y="393"/>
                  <a:pt x="77" y="390"/>
                  <a:pt x="74" y="387"/>
                </a:cubicBezTo>
                <a:lnTo>
                  <a:pt x="161" y="387"/>
                </a:lnTo>
                <a:cubicBezTo>
                  <a:pt x="179" y="387"/>
                  <a:pt x="179" y="360"/>
                  <a:pt x="161" y="360"/>
                </a:cubicBezTo>
                <a:lnTo>
                  <a:pt x="27" y="360"/>
                </a:lnTo>
                <a:lnTo>
                  <a:pt x="27" y="493"/>
                </a:lnTo>
                <a:cubicBezTo>
                  <a:pt x="27" y="512"/>
                  <a:pt x="54" y="512"/>
                  <a:pt x="54" y="493"/>
                </a:cubicBezTo>
                <a:lnTo>
                  <a:pt x="54" y="404"/>
                </a:lnTo>
                <a:cubicBezTo>
                  <a:pt x="57" y="407"/>
                  <a:pt x="59" y="411"/>
                  <a:pt x="62" y="414"/>
                </a:cubicBezTo>
                <a:lnTo>
                  <a:pt x="62" y="414"/>
                </a:lnTo>
                <a:cubicBezTo>
                  <a:pt x="106" y="463"/>
                  <a:pt x="170" y="493"/>
                  <a:pt x="241" y="493"/>
                </a:cubicBezTo>
                <a:cubicBezTo>
                  <a:pt x="373" y="493"/>
                  <a:pt x="481" y="386"/>
                  <a:pt x="481" y="253"/>
                </a:cubicBezTo>
                <a:cubicBezTo>
                  <a:pt x="481" y="246"/>
                  <a:pt x="475" y="240"/>
                  <a:pt x="467" y="24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>
            <a:solidFill>
              <a:srgbClr val="6699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CF715403-B140-2128-661B-60A7883E6AFF}"/>
              </a:ext>
            </a:extLst>
          </p:cNvPr>
          <p:cNvGrpSpPr/>
          <p:nvPr/>
        </p:nvGrpSpPr>
        <p:grpSpPr>
          <a:xfrm>
            <a:off x="7070342" y="2760514"/>
            <a:ext cx="2331008" cy="1371919"/>
            <a:chOff x="5210253" y="3185832"/>
            <a:chExt cx="2331008" cy="1371919"/>
          </a:xfrm>
        </p:grpSpPr>
        <p:sp>
          <p:nvSpPr>
            <p:cNvPr id="413" name="모서리가 둥근 직사각형 51">
              <a:extLst>
                <a:ext uri="{FF2B5EF4-FFF2-40B4-BE49-F238E27FC236}">
                  <a16:creationId xmlns:a16="http://schemas.microsoft.com/office/drawing/2014/main" id="{4A214C1F-B0A5-01BC-D324-40A05A7E135A}"/>
                </a:ext>
              </a:extLst>
            </p:cNvPr>
            <p:cNvSpPr/>
            <p:nvPr/>
          </p:nvSpPr>
          <p:spPr>
            <a:xfrm>
              <a:off x="5210253" y="3185832"/>
              <a:ext cx="2331008" cy="1371919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5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414" name="직사각형 413">
              <a:extLst>
                <a:ext uri="{FF2B5EF4-FFF2-40B4-BE49-F238E27FC236}">
                  <a16:creationId xmlns:a16="http://schemas.microsoft.com/office/drawing/2014/main" id="{BC7DA410-B40B-CE25-75D6-412E2CCD25E2}"/>
                </a:ext>
              </a:extLst>
            </p:cNvPr>
            <p:cNvSpPr/>
            <p:nvPr/>
          </p:nvSpPr>
          <p:spPr>
            <a:xfrm>
              <a:off x="5816327" y="4298244"/>
              <a:ext cx="1170042" cy="2308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Active-Standby</a:t>
              </a:r>
              <a:r>
                <a:rPr kumimoji="0" lang="ko-KR" altLang="en-US" sz="900" b="0" i="0" u="none" strike="noStrike" kern="0" cap="none" spc="-5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이중화</a:t>
              </a:r>
            </a:p>
          </p:txBody>
        </p:sp>
        <p:sp>
          <p:nvSpPr>
            <p:cNvPr id="415" name="양쪽 모서리가 둥근 사각형 29">
              <a:extLst>
                <a:ext uri="{FF2B5EF4-FFF2-40B4-BE49-F238E27FC236}">
                  <a16:creationId xmlns:a16="http://schemas.microsoft.com/office/drawing/2014/main" id="{784CB1B6-01CD-135B-CE7A-9361D37371CD}"/>
                </a:ext>
              </a:extLst>
            </p:cNvPr>
            <p:cNvSpPr/>
            <p:nvPr/>
          </p:nvSpPr>
          <p:spPr bwMode="auto">
            <a:xfrm flipH="1">
              <a:off x="5842105" y="3257686"/>
              <a:ext cx="1156407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통합통계</a:t>
              </a:r>
              <a:r>
                <a:rPr kumimoji="0" lang="en-US" altLang="ko-KR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/</a:t>
              </a:r>
              <a:r>
                <a:rPr kumimoji="0" lang="ko-KR" altLang="en-US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통합관리</a:t>
              </a:r>
            </a:p>
          </p:txBody>
        </p:sp>
        <p:sp>
          <p:nvSpPr>
            <p:cNvPr id="416" name="모서리가 둥근 직사각형 141">
              <a:extLst>
                <a:ext uri="{FF2B5EF4-FFF2-40B4-BE49-F238E27FC236}">
                  <a16:creationId xmlns:a16="http://schemas.microsoft.com/office/drawing/2014/main" id="{B4900573-EEC8-8291-CE04-5082223FEF73}"/>
                </a:ext>
              </a:extLst>
            </p:cNvPr>
            <p:cNvSpPr/>
            <p:nvPr/>
          </p:nvSpPr>
          <p:spPr>
            <a:xfrm>
              <a:off x="5254881" y="3623547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통합통계</a:t>
              </a:r>
              <a:endParaRPr kumimoji="0" lang="en-US" altLang="ko-K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417" name="모서리가 둥근 직사각형 141">
              <a:extLst>
                <a:ext uri="{FF2B5EF4-FFF2-40B4-BE49-F238E27FC236}">
                  <a16:creationId xmlns:a16="http://schemas.microsoft.com/office/drawing/2014/main" id="{4C6D9846-1A98-41DC-91B5-024D6861B9A8}"/>
                </a:ext>
              </a:extLst>
            </p:cNvPr>
            <p:cNvSpPr/>
            <p:nvPr/>
          </p:nvSpPr>
          <p:spPr>
            <a:xfrm>
              <a:off x="5751389" y="3623547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통합통계</a:t>
              </a:r>
              <a:endParaRPr kumimoji="0" lang="en-US" altLang="ko-KR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418" name="모서리가 둥근 직사각형 132">
              <a:extLst>
                <a:ext uri="{FF2B5EF4-FFF2-40B4-BE49-F238E27FC236}">
                  <a16:creationId xmlns:a16="http://schemas.microsoft.com/office/drawing/2014/main" id="{A2921FC5-B49D-CC66-B692-79D6C2C552B9}"/>
                </a:ext>
              </a:extLst>
            </p:cNvPr>
            <p:cNvSpPr/>
            <p:nvPr/>
          </p:nvSpPr>
          <p:spPr>
            <a:xfrm>
              <a:off x="5272306" y="3482468"/>
              <a:ext cx="364633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419" name="모서리가 둥근 직사각형 132">
              <a:extLst>
                <a:ext uri="{FF2B5EF4-FFF2-40B4-BE49-F238E27FC236}">
                  <a16:creationId xmlns:a16="http://schemas.microsoft.com/office/drawing/2014/main" id="{2AEC8A0B-98B6-B8E0-67D7-606DC9FE6983}"/>
                </a:ext>
              </a:extLst>
            </p:cNvPr>
            <p:cNvSpPr/>
            <p:nvPr/>
          </p:nvSpPr>
          <p:spPr>
            <a:xfrm>
              <a:off x="5744180" y="3473207"/>
              <a:ext cx="422994" cy="135874"/>
            </a:xfrm>
            <a:prstGeom prst="roundRect">
              <a:avLst/>
            </a:prstGeom>
            <a:solidFill>
              <a:srgbClr val="DCE1E8"/>
            </a:solidFill>
            <a:ln>
              <a:noFill/>
            </a:ln>
            <a:effectLst/>
          </p:spPr>
          <p:txBody>
            <a:bodyPr wrap="none" lIns="36000" tIns="36000" rIns="36000" bIns="3600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1200" cap="none" spc="0" normalizeH="0" baseline="0" noProof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Standby</a:t>
              </a:r>
            </a:p>
          </p:txBody>
        </p:sp>
        <p:grpSp>
          <p:nvGrpSpPr>
            <p:cNvPr id="420" name="그룹 419">
              <a:extLst>
                <a:ext uri="{FF2B5EF4-FFF2-40B4-BE49-F238E27FC236}">
                  <a16:creationId xmlns:a16="http://schemas.microsoft.com/office/drawing/2014/main" id="{C3F850F6-C30D-53E5-9565-3302EA4B2495}"/>
                </a:ext>
              </a:extLst>
            </p:cNvPr>
            <p:cNvGrpSpPr/>
            <p:nvPr/>
          </p:nvGrpSpPr>
          <p:grpSpPr>
            <a:xfrm rot="17097437" flipH="1">
              <a:off x="5596596" y="3532531"/>
              <a:ext cx="221143" cy="139859"/>
              <a:chOff x="3510547" y="3002863"/>
              <a:chExt cx="368237" cy="221760"/>
            </a:xfrm>
          </p:grpSpPr>
          <p:sp>
            <p:nvSpPr>
              <p:cNvPr id="454" name="Freeform 5">
                <a:extLst>
                  <a:ext uri="{FF2B5EF4-FFF2-40B4-BE49-F238E27FC236}">
                    <a16:creationId xmlns:a16="http://schemas.microsoft.com/office/drawing/2014/main" id="{629C3F80-3C15-3118-77EC-39187ABF7DB3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>
                <a:off x="3510547" y="3017967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455" name="Freeform 5">
                <a:extLst>
                  <a:ext uri="{FF2B5EF4-FFF2-40B4-BE49-F238E27FC236}">
                    <a16:creationId xmlns:a16="http://schemas.microsoft.com/office/drawing/2014/main" id="{6D7E06C1-855D-C8FA-4DB7-9D9C3FDFD73E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 flipH="1" flipV="1">
                <a:off x="3634226" y="3002863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grpSp>
          <p:nvGrpSpPr>
            <p:cNvPr id="421" name="그룹 420">
              <a:extLst>
                <a:ext uri="{FF2B5EF4-FFF2-40B4-BE49-F238E27FC236}">
                  <a16:creationId xmlns:a16="http://schemas.microsoft.com/office/drawing/2014/main" id="{D9BE5332-1E63-6AC2-CC78-D8AB581CFDE3}"/>
                </a:ext>
              </a:extLst>
            </p:cNvPr>
            <p:cNvGrpSpPr/>
            <p:nvPr/>
          </p:nvGrpSpPr>
          <p:grpSpPr>
            <a:xfrm>
              <a:off x="5500033" y="3943940"/>
              <a:ext cx="452092" cy="256195"/>
              <a:chOff x="304476" y="2777230"/>
              <a:chExt cx="781409" cy="562686"/>
            </a:xfrm>
          </p:grpSpPr>
          <p:grpSp>
            <p:nvGrpSpPr>
              <p:cNvPr id="443" name="그룹 442">
                <a:extLst>
                  <a:ext uri="{FF2B5EF4-FFF2-40B4-BE49-F238E27FC236}">
                    <a16:creationId xmlns:a16="http://schemas.microsoft.com/office/drawing/2014/main" id="{0DA1E315-48B7-F24D-0BAD-78DC5DBEA7A7}"/>
                  </a:ext>
                </a:extLst>
              </p:cNvPr>
              <p:cNvGrpSpPr/>
              <p:nvPr/>
            </p:nvGrpSpPr>
            <p:grpSpPr>
              <a:xfrm>
                <a:off x="363738" y="2777230"/>
                <a:ext cx="654972" cy="530914"/>
                <a:chOff x="5184096" y="4763173"/>
                <a:chExt cx="842401" cy="751126"/>
              </a:xfrm>
            </p:grpSpPr>
            <p:grpSp>
              <p:nvGrpSpPr>
                <p:cNvPr id="446" name="그룹 445">
                  <a:extLst>
                    <a:ext uri="{FF2B5EF4-FFF2-40B4-BE49-F238E27FC236}">
                      <a16:creationId xmlns:a16="http://schemas.microsoft.com/office/drawing/2014/main" id="{58734A23-48E3-C516-6279-4002474DD0CB}"/>
                    </a:ext>
                  </a:extLst>
                </p:cNvPr>
                <p:cNvGrpSpPr/>
                <p:nvPr/>
              </p:nvGrpSpPr>
              <p:grpSpPr>
                <a:xfrm>
                  <a:off x="5184096" y="4763173"/>
                  <a:ext cx="842401" cy="751126"/>
                  <a:chOff x="3884289" y="4292603"/>
                  <a:chExt cx="1356695" cy="1209699"/>
                </a:xfrm>
              </p:grpSpPr>
              <p:sp>
                <p:nvSpPr>
                  <p:cNvPr id="450" name="타원 449">
                    <a:extLst>
                      <a:ext uri="{FF2B5EF4-FFF2-40B4-BE49-F238E27FC236}">
                        <a16:creationId xmlns:a16="http://schemas.microsoft.com/office/drawing/2014/main" id="{83B44021-F044-97B0-950C-78277DFA52B7}"/>
                      </a:ext>
                    </a:extLst>
                  </p:cNvPr>
                  <p:cNvSpPr/>
                  <p:nvPr/>
                </p:nvSpPr>
                <p:spPr>
                  <a:xfrm>
                    <a:off x="3884289" y="4949680"/>
                    <a:ext cx="1356688" cy="552622"/>
                  </a:xfrm>
                  <a:prstGeom prst="ellipse">
                    <a:avLst/>
                  </a:prstGeom>
                  <a:gradFill>
                    <a:gsLst>
                      <a:gs pos="67000">
                        <a:srgbClr val="6F6F6F"/>
                      </a:gs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51" name="타원 450">
                    <a:extLst>
                      <a:ext uri="{FF2B5EF4-FFF2-40B4-BE49-F238E27FC236}">
                        <a16:creationId xmlns:a16="http://schemas.microsoft.com/office/drawing/2014/main" id="{5853534A-7F47-8275-586E-97EA12183A15}"/>
                      </a:ext>
                    </a:extLst>
                  </p:cNvPr>
                  <p:cNvSpPr/>
                  <p:nvPr/>
                </p:nvSpPr>
                <p:spPr>
                  <a:xfrm>
                    <a:off x="3884290" y="48513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52" name="직사각형 451">
                    <a:extLst>
                      <a:ext uri="{FF2B5EF4-FFF2-40B4-BE49-F238E27FC236}">
                        <a16:creationId xmlns:a16="http://schemas.microsoft.com/office/drawing/2014/main" id="{54026F0A-72E9-88C2-A844-1A9444DEFE31}"/>
                      </a:ext>
                    </a:extLst>
                  </p:cNvPr>
                  <p:cNvSpPr/>
                  <p:nvPr/>
                </p:nvSpPr>
                <p:spPr>
                  <a:xfrm>
                    <a:off x="3884293" y="4579648"/>
                    <a:ext cx="1356688" cy="562480"/>
                  </a:xfrm>
                  <a:prstGeom prst="rect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53" name="타원 452">
                    <a:extLst>
                      <a:ext uri="{FF2B5EF4-FFF2-40B4-BE49-F238E27FC236}">
                        <a16:creationId xmlns:a16="http://schemas.microsoft.com/office/drawing/2014/main" id="{45AECBD4-5653-E076-220C-716E5F8248A1}"/>
                      </a:ext>
                    </a:extLst>
                  </p:cNvPr>
                  <p:cNvSpPr/>
                  <p:nvPr/>
                </p:nvSpPr>
                <p:spPr>
                  <a:xfrm>
                    <a:off x="3884296" y="4292603"/>
                    <a:ext cx="1356688" cy="552621"/>
                  </a:xfrm>
                  <a:prstGeom prst="ellipse">
                    <a:avLst/>
                  </a:prstGeom>
                  <a:gradFill>
                    <a:gsLst>
                      <a:gs pos="100000">
                        <a:srgbClr val="CDCDCD"/>
                      </a:gs>
                      <a:gs pos="0">
                        <a:srgbClr val="EAEAEA"/>
                      </a:gs>
                    </a:gsLst>
                    <a:lin ang="13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  <p:grpSp>
              <p:nvGrpSpPr>
                <p:cNvPr id="447" name="그룹 446">
                  <a:extLst>
                    <a:ext uri="{FF2B5EF4-FFF2-40B4-BE49-F238E27FC236}">
                      <a16:creationId xmlns:a16="http://schemas.microsoft.com/office/drawing/2014/main" id="{B84C69D1-752D-BF2C-3B4C-AAD802110063}"/>
                    </a:ext>
                  </a:extLst>
                </p:cNvPr>
                <p:cNvGrpSpPr/>
                <p:nvPr/>
              </p:nvGrpSpPr>
              <p:grpSpPr>
                <a:xfrm>
                  <a:off x="5264128" y="4781557"/>
                  <a:ext cx="682333" cy="268274"/>
                  <a:chOff x="5257196" y="4688172"/>
                  <a:chExt cx="696195" cy="331207"/>
                </a:xfrm>
              </p:grpSpPr>
              <p:sp>
                <p:nvSpPr>
                  <p:cNvPr id="448" name="타원 447">
                    <a:extLst>
                      <a:ext uri="{FF2B5EF4-FFF2-40B4-BE49-F238E27FC236}">
                        <a16:creationId xmlns:a16="http://schemas.microsoft.com/office/drawing/2014/main" id="{73FF50AD-670E-878A-12EB-E196496BE4A8}"/>
                      </a:ext>
                    </a:extLst>
                  </p:cNvPr>
                  <p:cNvSpPr/>
                  <p:nvPr/>
                </p:nvSpPr>
                <p:spPr>
                  <a:xfrm>
                    <a:off x="5257196" y="4735797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49" name="타원 448">
                    <a:extLst>
                      <a:ext uri="{FF2B5EF4-FFF2-40B4-BE49-F238E27FC236}">
                        <a16:creationId xmlns:a16="http://schemas.microsoft.com/office/drawing/2014/main" id="{BE5DA3CE-A7B1-80C6-E5AC-3707F233913E}"/>
                      </a:ext>
                    </a:extLst>
                  </p:cNvPr>
                  <p:cNvSpPr/>
                  <p:nvPr/>
                </p:nvSpPr>
                <p:spPr>
                  <a:xfrm>
                    <a:off x="5257196" y="4688172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>
                          <a:lumMod val="8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</p:grpSp>
          <p:sp>
            <p:nvSpPr>
              <p:cNvPr id="444" name="타원 443">
                <a:extLst>
                  <a:ext uri="{FF2B5EF4-FFF2-40B4-BE49-F238E27FC236}">
                    <a16:creationId xmlns:a16="http://schemas.microsoft.com/office/drawing/2014/main" id="{5C08BD80-A0AC-B75B-E68C-2D921837167C}"/>
                  </a:ext>
                </a:extLst>
              </p:cNvPr>
              <p:cNvSpPr/>
              <p:nvPr/>
            </p:nvSpPr>
            <p:spPr>
              <a:xfrm>
                <a:off x="400449" y="3052779"/>
                <a:ext cx="577915" cy="186956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  <a:alpha val="1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445" name="직사각형 444">
                <a:extLst>
                  <a:ext uri="{FF2B5EF4-FFF2-40B4-BE49-F238E27FC236}">
                    <a16:creationId xmlns:a16="http://schemas.microsoft.com/office/drawing/2014/main" id="{A6C107A4-C962-392E-3831-BD874AFC468A}"/>
                  </a:ext>
                </a:extLst>
              </p:cNvPr>
              <p:cNvSpPr/>
              <p:nvPr/>
            </p:nvSpPr>
            <p:spPr>
              <a:xfrm>
                <a:off x="304476" y="2900953"/>
                <a:ext cx="781409" cy="438963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ts val="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통계</a:t>
                </a:r>
                <a:r>
                  <a:rPr kumimoji="0" lang="en-US" altLang="ko-KR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DB</a:t>
                </a:r>
                <a:endParaRPr kumimoji="0" lang="ko-KR" altLang="en-US" sz="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cxnSp>
          <p:nvCxnSpPr>
            <p:cNvPr id="422" name="직선 연결선 421">
              <a:extLst>
                <a:ext uri="{FF2B5EF4-FFF2-40B4-BE49-F238E27FC236}">
                  <a16:creationId xmlns:a16="http://schemas.microsoft.com/office/drawing/2014/main" id="{74F51AAA-7558-95F7-350B-1619E2DDE104}"/>
                </a:ext>
              </a:extLst>
            </p:cNvPr>
            <p:cNvCxnSpPr>
              <a:cxnSpLocks/>
            </p:cNvCxnSpPr>
            <p:nvPr/>
          </p:nvCxnSpPr>
          <p:spPr>
            <a:xfrm>
              <a:off x="6373948" y="3407541"/>
              <a:ext cx="3975" cy="929198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423" name="모서리가 둥근 직사각형 141">
              <a:extLst>
                <a:ext uri="{FF2B5EF4-FFF2-40B4-BE49-F238E27FC236}">
                  <a16:creationId xmlns:a16="http://schemas.microsoft.com/office/drawing/2014/main" id="{E0C68D7A-8AE3-54A6-9DD4-6CF0ABCC3B9F}"/>
                </a:ext>
              </a:extLst>
            </p:cNvPr>
            <p:cNvSpPr/>
            <p:nvPr/>
          </p:nvSpPr>
          <p:spPr>
            <a:xfrm>
              <a:off x="6497329" y="3623547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통합관리</a:t>
              </a:r>
              <a:endParaRPr kumimoji="0" lang="en-US" altLang="ko-KR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424" name="모서리가 둥근 직사각형 141">
              <a:extLst>
                <a:ext uri="{FF2B5EF4-FFF2-40B4-BE49-F238E27FC236}">
                  <a16:creationId xmlns:a16="http://schemas.microsoft.com/office/drawing/2014/main" id="{8E3FDF44-1D50-3F76-C110-BCDBB2EDEC63}"/>
                </a:ext>
              </a:extLst>
            </p:cNvPr>
            <p:cNvSpPr/>
            <p:nvPr/>
          </p:nvSpPr>
          <p:spPr>
            <a:xfrm>
              <a:off x="6993837" y="3623547"/>
              <a:ext cx="422751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통합관리</a:t>
              </a:r>
              <a:endParaRPr kumimoji="0" lang="en-US" altLang="ko-KR" sz="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425" name="모서리가 둥근 직사각형 132">
              <a:extLst>
                <a:ext uri="{FF2B5EF4-FFF2-40B4-BE49-F238E27FC236}">
                  <a16:creationId xmlns:a16="http://schemas.microsoft.com/office/drawing/2014/main" id="{FBAA1353-9564-BF3A-719D-7F72D7445EF8}"/>
                </a:ext>
              </a:extLst>
            </p:cNvPr>
            <p:cNvSpPr/>
            <p:nvPr/>
          </p:nvSpPr>
          <p:spPr>
            <a:xfrm>
              <a:off x="6514754" y="3482468"/>
              <a:ext cx="364633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426" name="모서리가 둥근 직사각형 132">
              <a:extLst>
                <a:ext uri="{FF2B5EF4-FFF2-40B4-BE49-F238E27FC236}">
                  <a16:creationId xmlns:a16="http://schemas.microsoft.com/office/drawing/2014/main" id="{7509CFA3-1822-58CD-50A2-B140D1F070AC}"/>
                </a:ext>
              </a:extLst>
            </p:cNvPr>
            <p:cNvSpPr/>
            <p:nvPr/>
          </p:nvSpPr>
          <p:spPr>
            <a:xfrm>
              <a:off x="6986628" y="3473207"/>
              <a:ext cx="422994" cy="135874"/>
            </a:xfrm>
            <a:prstGeom prst="roundRect">
              <a:avLst/>
            </a:prstGeom>
            <a:solidFill>
              <a:srgbClr val="DCE1E8"/>
            </a:solidFill>
            <a:ln>
              <a:noFill/>
            </a:ln>
            <a:effectLst/>
          </p:spPr>
          <p:txBody>
            <a:bodyPr wrap="none" lIns="36000" tIns="36000" rIns="36000" bIns="3600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1200" cap="none" spc="0" normalizeH="0" baseline="0" noProof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Standby</a:t>
              </a:r>
            </a:p>
          </p:txBody>
        </p:sp>
        <p:grpSp>
          <p:nvGrpSpPr>
            <p:cNvPr id="427" name="그룹 426">
              <a:extLst>
                <a:ext uri="{FF2B5EF4-FFF2-40B4-BE49-F238E27FC236}">
                  <a16:creationId xmlns:a16="http://schemas.microsoft.com/office/drawing/2014/main" id="{17455850-20C5-3BE4-173E-E3440535C18A}"/>
                </a:ext>
              </a:extLst>
            </p:cNvPr>
            <p:cNvGrpSpPr/>
            <p:nvPr/>
          </p:nvGrpSpPr>
          <p:grpSpPr>
            <a:xfrm rot="17097437" flipH="1">
              <a:off x="6839044" y="3532531"/>
              <a:ext cx="221143" cy="139859"/>
              <a:chOff x="3510547" y="3002863"/>
              <a:chExt cx="368237" cy="221760"/>
            </a:xfrm>
          </p:grpSpPr>
          <p:sp>
            <p:nvSpPr>
              <p:cNvPr id="441" name="Freeform 5">
                <a:extLst>
                  <a:ext uri="{FF2B5EF4-FFF2-40B4-BE49-F238E27FC236}">
                    <a16:creationId xmlns:a16="http://schemas.microsoft.com/office/drawing/2014/main" id="{B11D4E71-6083-1B47-4F97-BF7742D54D97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>
                <a:off x="3510547" y="3017967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442" name="Freeform 5">
                <a:extLst>
                  <a:ext uri="{FF2B5EF4-FFF2-40B4-BE49-F238E27FC236}">
                    <a16:creationId xmlns:a16="http://schemas.microsoft.com/office/drawing/2014/main" id="{FAF2E1F1-BD4E-B118-71F1-D1FC84C775AD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 flipH="1" flipV="1">
                <a:off x="3634226" y="3002863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grpSp>
          <p:nvGrpSpPr>
            <p:cNvPr id="428" name="그룹 427">
              <a:extLst>
                <a:ext uri="{FF2B5EF4-FFF2-40B4-BE49-F238E27FC236}">
                  <a16:creationId xmlns:a16="http://schemas.microsoft.com/office/drawing/2014/main" id="{6693A8A9-B7E5-4BB0-F682-A4724FD88372}"/>
                </a:ext>
              </a:extLst>
            </p:cNvPr>
            <p:cNvGrpSpPr/>
            <p:nvPr/>
          </p:nvGrpSpPr>
          <p:grpSpPr>
            <a:xfrm>
              <a:off x="6767832" y="3943940"/>
              <a:ext cx="378940" cy="256195"/>
              <a:chOff x="363738" y="2777230"/>
              <a:chExt cx="654972" cy="562686"/>
            </a:xfrm>
          </p:grpSpPr>
          <p:grpSp>
            <p:nvGrpSpPr>
              <p:cNvPr id="430" name="그룹 429">
                <a:extLst>
                  <a:ext uri="{FF2B5EF4-FFF2-40B4-BE49-F238E27FC236}">
                    <a16:creationId xmlns:a16="http://schemas.microsoft.com/office/drawing/2014/main" id="{B5A8D7B1-6336-1CA6-733A-DE498AB86F9B}"/>
                  </a:ext>
                </a:extLst>
              </p:cNvPr>
              <p:cNvGrpSpPr/>
              <p:nvPr/>
            </p:nvGrpSpPr>
            <p:grpSpPr>
              <a:xfrm>
                <a:off x="363738" y="2777230"/>
                <a:ext cx="654972" cy="530914"/>
                <a:chOff x="5184096" y="4763173"/>
                <a:chExt cx="842401" cy="751126"/>
              </a:xfrm>
            </p:grpSpPr>
            <p:grpSp>
              <p:nvGrpSpPr>
                <p:cNvPr id="433" name="그룹 432">
                  <a:extLst>
                    <a:ext uri="{FF2B5EF4-FFF2-40B4-BE49-F238E27FC236}">
                      <a16:creationId xmlns:a16="http://schemas.microsoft.com/office/drawing/2014/main" id="{374AFF74-F786-7481-2D5F-640271FF7ED9}"/>
                    </a:ext>
                  </a:extLst>
                </p:cNvPr>
                <p:cNvGrpSpPr/>
                <p:nvPr/>
              </p:nvGrpSpPr>
              <p:grpSpPr>
                <a:xfrm>
                  <a:off x="5184096" y="4763173"/>
                  <a:ext cx="842401" cy="751126"/>
                  <a:chOff x="3884289" y="4292603"/>
                  <a:chExt cx="1356695" cy="1209699"/>
                </a:xfrm>
              </p:grpSpPr>
              <p:sp>
                <p:nvSpPr>
                  <p:cNvPr id="437" name="타원 436">
                    <a:extLst>
                      <a:ext uri="{FF2B5EF4-FFF2-40B4-BE49-F238E27FC236}">
                        <a16:creationId xmlns:a16="http://schemas.microsoft.com/office/drawing/2014/main" id="{F56CAEA6-949C-2249-70FA-116F4FA647C3}"/>
                      </a:ext>
                    </a:extLst>
                  </p:cNvPr>
                  <p:cNvSpPr/>
                  <p:nvPr/>
                </p:nvSpPr>
                <p:spPr>
                  <a:xfrm>
                    <a:off x="3884289" y="4949680"/>
                    <a:ext cx="1356688" cy="552622"/>
                  </a:xfrm>
                  <a:prstGeom prst="ellipse">
                    <a:avLst/>
                  </a:prstGeom>
                  <a:gradFill>
                    <a:gsLst>
                      <a:gs pos="67000">
                        <a:srgbClr val="6F6F6F"/>
                      </a:gs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38" name="타원 437">
                    <a:extLst>
                      <a:ext uri="{FF2B5EF4-FFF2-40B4-BE49-F238E27FC236}">
                        <a16:creationId xmlns:a16="http://schemas.microsoft.com/office/drawing/2014/main" id="{7B43EFB6-2D00-EE47-7658-1C091F51AA05}"/>
                      </a:ext>
                    </a:extLst>
                  </p:cNvPr>
                  <p:cNvSpPr/>
                  <p:nvPr/>
                </p:nvSpPr>
                <p:spPr>
                  <a:xfrm>
                    <a:off x="3884290" y="48513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39" name="직사각형 438">
                    <a:extLst>
                      <a:ext uri="{FF2B5EF4-FFF2-40B4-BE49-F238E27FC236}">
                        <a16:creationId xmlns:a16="http://schemas.microsoft.com/office/drawing/2014/main" id="{F8E04CC5-7AED-6359-E91A-5CB9375CAF93}"/>
                      </a:ext>
                    </a:extLst>
                  </p:cNvPr>
                  <p:cNvSpPr/>
                  <p:nvPr/>
                </p:nvSpPr>
                <p:spPr>
                  <a:xfrm>
                    <a:off x="3884293" y="4579648"/>
                    <a:ext cx="1356688" cy="562480"/>
                  </a:xfrm>
                  <a:prstGeom prst="rect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40" name="타원 439">
                    <a:extLst>
                      <a:ext uri="{FF2B5EF4-FFF2-40B4-BE49-F238E27FC236}">
                        <a16:creationId xmlns:a16="http://schemas.microsoft.com/office/drawing/2014/main" id="{0817C8DC-9B77-2F1A-36A5-E966C55CC1AF}"/>
                      </a:ext>
                    </a:extLst>
                  </p:cNvPr>
                  <p:cNvSpPr/>
                  <p:nvPr/>
                </p:nvSpPr>
                <p:spPr>
                  <a:xfrm>
                    <a:off x="3884296" y="4292603"/>
                    <a:ext cx="1356688" cy="552621"/>
                  </a:xfrm>
                  <a:prstGeom prst="ellipse">
                    <a:avLst/>
                  </a:prstGeom>
                  <a:gradFill>
                    <a:gsLst>
                      <a:gs pos="100000">
                        <a:srgbClr val="CDCDCD"/>
                      </a:gs>
                      <a:gs pos="0">
                        <a:srgbClr val="EAEAEA"/>
                      </a:gs>
                    </a:gsLst>
                    <a:lin ang="13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  <p:grpSp>
              <p:nvGrpSpPr>
                <p:cNvPr id="434" name="그룹 433">
                  <a:extLst>
                    <a:ext uri="{FF2B5EF4-FFF2-40B4-BE49-F238E27FC236}">
                      <a16:creationId xmlns:a16="http://schemas.microsoft.com/office/drawing/2014/main" id="{6B5DE8AD-3932-D4C8-744C-99F529567644}"/>
                    </a:ext>
                  </a:extLst>
                </p:cNvPr>
                <p:cNvGrpSpPr/>
                <p:nvPr/>
              </p:nvGrpSpPr>
              <p:grpSpPr>
                <a:xfrm>
                  <a:off x="5264128" y="4781557"/>
                  <a:ext cx="682333" cy="268274"/>
                  <a:chOff x="5257196" y="4688172"/>
                  <a:chExt cx="696195" cy="331207"/>
                </a:xfrm>
              </p:grpSpPr>
              <p:sp>
                <p:nvSpPr>
                  <p:cNvPr id="435" name="타원 434">
                    <a:extLst>
                      <a:ext uri="{FF2B5EF4-FFF2-40B4-BE49-F238E27FC236}">
                        <a16:creationId xmlns:a16="http://schemas.microsoft.com/office/drawing/2014/main" id="{2D65F117-1AE3-270B-2015-906935562CAA}"/>
                      </a:ext>
                    </a:extLst>
                  </p:cNvPr>
                  <p:cNvSpPr/>
                  <p:nvPr/>
                </p:nvSpPr>
                <p:spPr>
                  <a:xfrm>
                    <a:off x="5257196" y="4735797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36" name="타원 435">
                    <a:extLst>
                      <a:ext uri="{FF2B5EF4-FFF2-40B4-BE49-F238E27FC236}">
                        <a16:creationId xmlns:a16="http://schemas.microsoft.com/office/drawing/2014/main" id="{294E742B-D503-4997-A95D-581854C7F5D6}"/>
                      </a:ext>
                    </a:extLst>
                  </p:cNvPr>
                  <p:cNvSpPr/>
                  <p:nvPr/>
                </p:nvSpPr>
                <p:spPr>
                  <a:xfrm>
                    <a:off x="5257196" y="4688172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>
                          <a:lumMod val="8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</p:grpSp>
          <p:sp>
            <p:nvSpPr>
              <p:cNvPr id="431" name="타원 430">
                <a:extLst>
                  <a:ext uri="{FF2B5EF4-FFF2-40B4-BE49-F238E27FC236}">
                    <a16:creationId xmlns:a16="http://schemas.microsoft.com/office/drawing/2014/main" id="{F3F9C418-8606-E14E-436A-67DD0000F617}"/>
                  </a:ext>
                </a:extLst>
              </p:cNvPr>
              <p:cNvSpPr/>
              <p:nvPr/>
            </p:nvSpPr>
            <p:spPr>
              <a:xfrm>
                <a:off x="400449" y="3052779"/>
                <a:ext cx="577915" cy="186956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  <a:alpha val="1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432" name="직사각형 431">
                <a:extLst>
                  <a:ext uri="{FF2B5EF4-FFF2-40B4-BE49-F238E27FC236}">
                    <a16:creationId xmlns:a16="http://schemas.microsoft.com/office/drawing/2014/main" id="{0486EE25-4E2F-1E2F-F66D-2364E21E4605}"/>
                  </a:ext>
                </a:extLst>
              </p:cNvPr>
              <p:cNvSpPr/>
              <p:nvPr/>
            </p:nvSpPr>
            <p:spPr>
              <a:xfrm>
                <a:off x="428228" y="2900953"/>
                <a:ext cx="533904" cy="438963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ts val="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DB</a:t>
                </a:r>
                <a:endParaRPr kumimoji="0" lang="ko-KR" altLang="en-US" sz="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</p:grpSp>
      <p:cxnSp>
        <p:nvCxnSpPr>
          <p:cNvPr id="429" name="직선 연결선 428">
            <a:extLst>
              <a:ext uri="{FF2B5EF4-FFF2-40B4-BE49-F238E27FC236}">
                <a16:creationId xmlns:a16="http://schemas.microsoft.com/office/drawing/2014/main" id="{0180C414-D9AF-6F90-5881-1D08906E72C3}"/>
              </a:ext>
            </a:extLst>
          </p:cNvPr>
          <p:cNvCxnSpPr>
            <a:cxnSpLocks/>
          </p:cNvCxnSpPr>
          <p:nvPr/>
        </p:nvCxnSpPr>
        <p:spPr>
          <a:xfrm>
            <a:off x="5977553" y="5066348"/>
            <a:ext cx="3975" cy="929198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grpSp>
        <p:nvGrpSpPr>
          <p:cNvPr id="456" name="그룹 455">
            <a:extLst>
              <a:ext uri="{FF2B5EF4-FFF2-40B4-BE49-F238E27FC236}">
                <a16:creationId xmlns:a16="http://schemas.microsoft.com/office/drawing/2014/main" id="{36D2EB09-6646-3E11-B041-1CC2A6C949FC}"/>
              </a:ext>
            </a:extLst>
          </p:cNvPr>
          <p:cNvGrpSpPr/>
          <p:nvPr/>
        </p:nvGrpSpPr>
        <p:grpSpPr>
          <a:xfrm>
            <a:off x="4679456" y="2760514"/>
            <a:ext cx="2331008" cy="1371919"/>
            <a:chOff x="6525753" y="3831369"/>
            <a:chExt cx="2191920" cy="1371919"/>
          </a:xfrm>
        </p:grpSpPr>
        <p:sp>
          <p:nvSpPr>
            <p:cNvPr id="457" name="모서리가 둥근 직사각형 51">
              <a:extLst>
                <a:ext uri="{FF2B5EF4-FFF2-40B4-BE49-F238E27FC236}">
                  <a16:creationId xmlns:a16="http://schemas.microsoft.com/office/drawing/2014/main" id="{F64D4336-1C64-A7CE-D99F-A2786052B7E2}"/>
                </a:ext>
              </a:extLst>
            </p:cNvPr>
            <p:cNvSpPr/>
            <p:nvPr/>
          </p:nvSpPr>
          <p:spPr>
            <a:xfrm>
              <a:off x="6525753" y="3831369"/>
              <a:ext cx="2191920" cy="1371919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5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458" name="양쪽 모서리가 둥근 사각형 29">
              <a:extLst>
                <a:ext uri="{FF2B5EF4-FFF2-40B4-BE49-F238E27FC236}">
                  <a16:creationId xmlns:a16="http://schemas.microsoft.com/office/drawing/2014/main" id="{0CC7EEC8-46C2-358F-54F2-B85405BB5AB8}"/>
                </a:ext>
              </a:extLst>
            </p:cNvPr>
            <p:cNvSpPr/>
            <p:nvPr/>
          </p:nvSpPr>
          <p:spPr bwMode="auto">
            <a:xfrm flipH="1">
              <a:off x="7021844" y="3878135"/>
              <a:ext cx="1287340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디지털</a:t>
              </a:r>
              <a:r>
                <a:rPr kumimoji="0" lang="en-US" altLang="ko-KR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ARS/ESB</a:t>
              </a:r>
              <a:r>
                <a:rPr kumimoji="0" lang="ko-KR" altLang="en-US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서버</a:t>
              </a:r>
            </a:p>
          </p:txBody>
        </p:sp>
        <p:sp>
          <p:nvSpPr>
            <p:cNvPr id="459" name="모서리가 둥근 직사각형 141">
              <a:extLst>
                <a:ext uri="{FF2B5EF4-FFF2-40B4-BE49-F238E27FC236}">
                  <a16:creationId xmlns:a16="http://schemas.microsoft.com/office/drawing/2014/main" id="{888B6752-E342-2701-B72B-125A8958632B}"/>
                </a:ext>
              </a:extLst>
            </p:cNvPr>
            <p:cNvSpPr/>
            <p:nvPr/>
          </p:nvSpPr>
          <p:spPr>
            <a:xfrm>
              <a:off x="6560074" y="4269084"/>
              <a:ext cx="437279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D-ARS#1</a:t>
              </a:r>
            </a:p>
          </p:txBody>
        </p:sp>
        <p:sp>
          <p:nvSpPr>
            <p:cNvPr id="461" name="모서리가 둥근 직사각형 132">
              <a:extLst>
                <a:ext uri="{FF2B5EF4-FFF2-40B4-BE49-F238E27FC236}">
                  <a16:creationId xmlns:a16="http://schemas.microsoft.com/office/drawing/2014/main" id="{30109F7C-6B87-E308-9405-420E38A9303C}"/>
                </a:ext>
              </a:extLst>
            </p:cNvPr>
            <p:cNvSpPr/>
            <p:nvPr/>
          </p:nvSpPr>
          <p:spPr>
            <a:xfrm>
              <a:off x="6596336" y="4128005"/>
              <a:ext cx="342876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462" name="모서리가 둥근 직사각형 132">
              <a:extLst>
                <a:ext uri="{FF2B5EF4-FFF2-40B4-BE49-F238E27FC236}">
                  <a16:creationId xmlns:a16="http://schemas.microsoft.com/office/drawing/2014/main" id="{256E706E-E7C4-B56D-63E2-97A9905164A6}"/>
                </a:ext>
              </a:extLst>
            </p:cNvPr>
            <p:cNvSpPr/>
            <p:nvPr/>
          </p:nvSpPr>
          <p:spPr>
            <a:xfrm>
              <a:off x="7040054" y="4118744"/>
              <a:ext cx="397755" cy="135874"/>
            </a:xfrm>
            <a:prstGeom prst="roundRect">
              <a:avLst/>
            </a:prstGeom>
            <a:solidFill>
              <a:srgbClr val="DCE1E8"/>
            </a:solidFill>
            <a:ln>
              <a:noFill/>
            </a:ln>
            <a:effectLst/>
          </p:spPr>
          <p:txBody>
            <a:bodyPr wrap="none" lIns="36000" tIns="36000" rIns="36000" bIns="3600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1200" cap="none" spc="0" normalizeH="0" baseline="0" noProof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Standby</a:t>
              </a:r>
            </a:p>
          </p:txBody>
        </p:sp>
        <p:grpSp>
          <p:nvGrpSpPr>
            <p:cNvPr id="463" name="그룹 462">
              <a:extLst>
                <a:ext uri="{FF2B5EF4-FFF2-40B4-BE49-F238E27FC236}">
                  <a16:creationId xmlns:a16="http://schemas.microsoft.com/office/drawing/2014/main" id="{0EC8872F-6ACB-9481-F549-A5109C27B151}"/>
                </a:ext>
              </a:extLst>
            </p:cNvPr>
            <p:cNvGrpSpPr/>
            <p:nvPr/>
          </p:nvGrpSpPr>
          <p:grpSpPr>
            <a:xfrm>
              <a:off x="6842719" y="4589476"/>
              <a:ext cx="356329" cy="256198"/>
              <a:chOff x="363744" y="2777224"/>
              <a:chExt cx="654973" cy="562692"/>
            </a:xfrm>
          </p:grpSpPr>
          <p:grpSp>
            <p:nvGrpSpPr>
              <p:cNvPr id="481" name="그룹 480">
                <a:extLst>
                  <a:ext uri="{FF2B5EF4-FFF2-40B4-BE49-F238E27FC236}">
                    <a16:creationId xmlns:a16="http://schemas.microsoft.com/office/drawing/2014/main" id="{3F62F323-773D-EA05-7789-7B8FE715B464}"/>
                  </a:ext>
                </a:extLst>
              </p:cNvPr>
              <p:cNvGrpSpPr/>
              <p:nvPr/>
            </p:nvGrpSpPr>
            <p:grpSpPr>
              <a:xfrm>
                <a:off x="363744" y="2777224"/>
                <a:ext cx="654973" cy="530913"/>
                <a:chOff x="5184096" y="4763174"/>
                <a:chExt cx="842401" cy="751126"/>
              </a:xfrm>
            </p:grpSpPr>
            <p:grpSp>
              <p:nvGrpSpPr>
                <p:cNvPr id="484" name="그룹 483">
                  <a:extLst>
                    <a:ext uri="{FF2B5EF4-FFF2-40B4-BE49-F238E27FC236}">
                      <a16:creationId xmlns:a16="http://schemas.microsoft.com/office/drawing/2014/main" id="{D31620A8-FDE9-F120-3152-E9AC1B83FD6E}"/>
                    </a:ext>
                  </a:extLst>
                </p:cNvPr>
                <p:cNvGrpSpPr/>
                <p:nvPr/>
              </p:nvGrpSpPr>
              <p:grpSpPr>
                <a:xfrm>
                  <a:off x="5184096" y="4763174"/>
                  <a:ext cx="842401" cy="751126"/>
                  <a:chOff x="3884289" y="4292603"/>
                  <a:chExt cx="1356695" cy="1209699"/>
                </a:xfrm>
              </p:grpSpPr>
              <p:sp>
                <p:nvSpPr>
                  <p:cNvPr id="488" name="타원 487">
                    <a:extLst>
                      <a:ext uri="{FF2B5EF4-FFF2-40B4-BE49-F238E27FC236}">
                        <a16:creationId xmlns:a16="http://schemas.microsoft.com/office/drawing/2014/main" id="{143593DD-8CDD-FA74-B50F-06F780ED6F77}"/>
                      </a:ext>
                    </a:extLst>
                  </p:cNvPr>
                  <p:cNvSpPr/>
                  <p:nvPr/>
                </p:nvSpPr>
                <p:spPr>
                  <a:xfrm>
                    <a:off x="3884289" y="4949680"/>
                    <a:ext cx="1356688" cy="552622"/>
                  </a:xfrm>
                  <a:prstGeom prst="ellipse">
                    <a:avLst/>
                  </a:prstGeom>
                  <a:gradFill>
                    <a:gsLst>
                      <a:gs pos="67000">
                        <a:srgbClr val="6F6F6F"/>
                      </a:gs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89" name="타원 488">
                    <a:extLst>
                      <a:ext uri="{FF2B5EF4-FFF2-40B4-BE49-F238E27FC236}">
                        <a16:creationId xmlns:a16="http://schemas.microsoft.com/office/drawing/2014/main" id="{0ADF01B1-383F-E689-937B-10190B52034D}"/>
                      </a:ext>
                    </a:extLst>
                  </p:cNvPr>
                  <p:cNvSpPr/>
                  <p:nvPr/>
                </p:nvSpPr>
                <p:spPr>
                  <a:xfrm>
                    <a:off x="3884290" y="48513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90" name="직사각형 489">
                    <a:extLst>
                      <a:ext uri="{FF2B5EF4-FFF2-40B4-BE49-F238E27FC236}">
                        <a16:creationId xmlns:a16="http://schemas.microsoft.com/office/drawing/2014/main" id="{7628A535-97EA-6EE0-B1AD-48E6D6564B12}"/>
                      </a:ext>
                    </a:extLst>
                  </p:cNvPr>
                  <p:cNvSpPr/>
                  <p:nvPr/>
                </p:nvSpPr>
                <p:spPr>
                  <a:xfrm>
                    <a:off x="3884293" y="4579648"/>
                    <a:ext cx="1356688" cy="562480"/>
                  </a:xfrm>
                  <a:prstGeom prst="rect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91" name="타원 490">
                    <a:extLst>
                      <a:ext uri="{FF2B5EF4-FFF2-40B4-BE49-F238E27FC236}">
                        <a16:creationId xmlns:a16="http://schemas.microsoft.com/office/drawing/2014/main" id="{FD3164EF-1483-8EF2-B4DD-CE51708DA3E6}"/>
                      </a:ext>
                    </a:extLst>
                  </p:cNvPr>
                  <p:cNvSpPr/>
                  <p:nvPr/>
                </p:nvSpPr>
                <p:spPr>
                  <a:xfrm>
                    <a:off x="3884296" y="4292603"/>
                    <a:ext cx="1356688" cy="552621"/>
                  </a:xfrm>
                  <a:prstGeom prst="ellipse">
                    <a:avLst/>
                  </a:prstGeom>
                  <a:gradFill>
                    <a:gsLst>
                      <a:gs pos="100000">
                        <a:srgbClr val="CDCDCD"/>
                      </a:gs>
                      <a:gs pos="0">
                        <a:srgbClr val="EAEAEA"/>
                      </a:gs>
                    </a:gsLst>
                    <a:lin ang="13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  <p:grpSp>
              <p:nvGrpSpPr>
                <p:cNvPr id="485" name="그룹 484">
                  <a:extLst>
                    <a:ext uri="{FF2B5EF4-FFF2-40B4-BE49-F238E27FC236}">
                      <a16:creationId xmlns:a16="http://schemas.microsoft.com/office/drawing/2014/main" id="{1566CC6D-5156-E56D-CF00-C5FC2C4878E6}"/>
                    </a:ext>
                  </a:extLst>
                </p:cNvPr>
                <p:cNvGrpSpPr/>
                <p:nvPr/>
              </p:nvGrpSpPr>
              <p:grpSpPr>
                <a:xfrm>
                  <a:off x="5264128" y="4781557"/>
                  <a:ext cx="682333" cy="268274"/>
                  <a:chOff x="5257196" y="4688172"/>
                  <a:chExt cx="696195" cy="331207"/>
                </a:xfrm>
              </p:grpSpPr>
              <p:sp>
                <p:nvSpPr>
                  <p:cNvPr id="486" name="타원 485">
                    <a:extLst>
                      <a:ext uri="{FF2B5EF4-FFF2-40B4-BE49-F238E27FC236}">
                        <a16:creationId xmlns:a16="http://schemas.microsoft.com/office/drawing/2014/main" id="{C2086CC2-E0EA-9108-3673-353E6A3D8C0B}"/>
                      </a:ext>
                    </a:extLst>
                  </p:cNvPr>
                  <p:cNvSpPr/>
                  <p:nvPr/>
                </p:nvSpPr>
                <p:spPr>
                  <a:xfrm>
                    <a:off x="5257196" y="4735797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487" name="타원 486">
                    <a:extLst>
                      <a:ext uri="{FF2B5EF4-FFF2-40B4-BE49-F238E27FC236}">
                        <a16:creationId xmlns:a16="http://schemas.microsoft.com/office/drawing/2014/main" id="{F512E756-45DD-883D-0089-2B728FC665D4}"/>
                      </a:ext>
                    </a:extLst>
                  </p:cNvPr>
                  <p:cNvSpPr/>
                  <p:nvPr/>
                </p:nvSpPr>
                <p:spPr>
                  <a:xfrm>
                    <a:off x="5257196" y="4688172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>
                          <a:lumMod val="8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</p:grpSp>
          <p:sp>
            <p:nvSpPr>
              <p:cNvPr id="482" name="타원 481">
                <a:extLst>
                  <a:ext uri="{FF2B5EF4-FFF2-40B4-BE49-F238E27FC236}">
                    <a16:creationId xmlns:a16="http://schemas.microsoft.com/office/drawing/2014/main" id="{529D33D2-1DB9-5F01-26B6-DEA6BBF751CB}"/>
                  </a:ext>
                </a:extLst>
              </p:cNvPr>
              <p:cNvSpPr/>
              <p:nvPr/>
            </p:nvSpPr>
            <p:spPr>
              <a:xfrm>
                <a:off x="400449" y="3052779"/>
                <a:ext cx="577915" cy="186956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  <a:alpha val="1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483" name="직사각형 482">
                <a:extLst>
                  <a:ext uri="{FF2B5EF4-FFF2-40B4-BE49-F238E27FC236}">
                    <a16:creationId xmlns:a16="http://schemas.microsoft.com/office/drawing/2014/main" id="{19025ACB-81C6-8CB9-047E-2F2A77961599}"/>
                  </a:ext>
                </a:extLst>
              </p:cNvPr>
              <p:cNvSpPr/>
              <p:nvPr/>
            </p:nvSpPr>
            <p:spPr>
              <a:xfrm>
                <a:off x="428228" y="2900953"/>
                <a:ext cx="533905" cy="438963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ts val="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DB</a:t>
                </a:r>
                <a:endParaRPr kumimoji="0" lang="ko-KR" altLang="en-US" sz="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sp>
          <p:nvSpPr>
            <p:cNvPr id="464" name="직사각형 463">
              <a:extLst>
                <a:ext uri="{FF2B5EF4-FFF2-40B4-BE49-F238E27FC236}">
                  <a16:creationId xmlns:a16="http://schemas.microsoft.com/office/drawing/2014/main" id="{B1C71F01-2A5C-6545-14BA-D5D63189EA9B}"/>
                </a:ext>
              </a:extLst>
            </p:cNvPr>
            <p:cNvSpPr/>
            <p:nvPr/>
          </p:nvSpPr>
          <p:spPr>
            <a:xfrm>
              <a:off x="7036040" y="4943170"/>
              <a:ext cx="1100227" cy="230832"/>
            </a:xfrm>
            <a:prstGeom prst="rect">
              <a:avLst/>
            </a:prstGeom>
          </p:spPr>
          <p:txBody>
            <a:bodyPr wrap="none" lIns="36000" rIns="3600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Active-Standby</a:t>
              </a:r>
              <a:r>
                <a:rPr kumimoji="0" lang="ko-KR" altLang="en-US" sz="900" b="0" i="0" u="none" strike="noStrike" kern="0" cap="none" spc="-5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 이중화</a:t>
              </a:r>
            </a:p>
          </p:txBody>
        </p:sp>
        <p:cxnSp>
          <p:nvCxnSpPr>
            <p:cNvPr id="465" name="직선 연결선 464">
              <a:extLst>
                <a:ext uri="{FF2B5EF4-FFF2-40B4-BE49-F238E27FC236}">
                  <a16:creationId xmlns:a16="http://schemas.microsoft.com/office/drawing/2014/main" id="{E3915654-BBBB-E8B3-36AA-02396B959310}"/>
                </a:ext>
              </a:extLst>
            </p:cNvPr>
            <p:cNvCxnSpPr>
              <a:cxnSpLocks/>
            </p:cNvCxnSpPr>
            <p:nvPr/>
          </p:nvCxnSpPr>
          <p:spPr>
            <a:xfrm>
              <a:off x="7574507" y="4072160"/>
              <a:ext cx="3738" cy="929198"/>
            </a:xfrm>
            <a:prstGeom prst="line">
              <a:avLst/>
            </a:prstGeom>
            <a:noFill/>
            <a:ln w="6350" cap="flat" cmpd="sng" algn="ctr">
              <a:solidFill>
                <a:sysClr val="window" lastClr="FFFFFF">
                  <a:lumMod val="7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466" name="모서리가 둥근 직사각형 141">
              <a:extLst>
                <a:ext uri="{FF2B5EF4-FFF2-40B4-BE49-F238E27FC236}">
                  <a16:creationId xmlns:a16="http://schemas.microsoft.com/office/drawing/2014/main" id="{4CA4D837-067C-EA78-72FE-68E10A7D4C07}"/>
                </a:ext>
              </a:extLst>
            </p:cNvPr>
            <p:cNvSpPr/>
            <p:nvPr/>
          </p:nvSpPr>
          <p:spPr>
            <a:xfrm>
              <a:off x="7692109" y="4223486"/>
              <a:ext cx="397526" cy="217066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통합호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G/W</a:t>
              </a: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서버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467" name="모서리가 둥근 직사각형 141">
              <a:extLst>
                <a:ext uri="{FF2B5EF4-FFF2-40B4-BE49-F238E27FC236}">
                  <a16:creationId xmlns:a16="http://schemas.microsoft.com/office/drawing/2014/main" id="{343DD379-8DAD-E7B7-7ED9-31BE0703E01F}"/>
                </a:ext>
              </a:extLst>
            </p:cNvPr>
            <p:cNvSpPr/>
            <p:nvPr/>
          </p:nvSpPr>
          <p:spPr>
            <a:xfrm>
              <a:off x="8188345" y="4223486"/>
              <a:ext cx="397526" cy="21706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통합호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G/W</a:t>
              </a: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서버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468" name="모서리가 둥근 직사각형 141">
              <a:extLst>
                <a:ext uri="{FF2B5EF4-FFF2-40B4-BE49-F238E27FC236}">
                  <a16:creationId xmlns:a16="http://schemas.microsoft.com/office/drawing/2014/main" id="{252233D1-7FFC-E4BD-B1B9-0DEDF2F188FB}"/>
                </a:ext>
              </a:extLst>
            </p:cNvPr>
            <p:cNvSpPr/>
            <p:nvPr/>
          </p:nvSpPr>
          <p:spPr>
            <a:xfrm>
              <a:off x="7692109" y="4739244"/>
              <a:ext cx="397526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연계서버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469" name="모서리가 둥근 직사각형 141">
              <a:extLst>
                <a:ext uri="{FF2B5EF4-FFF2-40B4-BE49-F238E27FC236}">
                  <a16:creationId xmlns:a16="http://schemas.microsoft.com/office/drawing/2014/main" id="{55E237CD-0BBC-90A9-A544-3A46CFA8EFF8}"/>
                </a:ext>
              </a:extLst>
            </p:cNvPr>
            <p:cNvSpPr/>
            <p:nvPr/>
          </p:nvSpPr>
          <p:spPr>
            <a:xfrm>
              <a:off x="8188345" y="4734003"/>
              <a:ext cx="397526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연계서버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grpSp>
          <p:nvGrpSpPr>
            <p:cNvPr id="470" name="그룹 469">
              <a:extLst>
                <a:ext uri="{FF2B5EF4-FFF2-40B4-BE49-F238E27FC236}">
                  <a16:creationId xmlns:a16="http://schemas.microsoft.com/office/drawing/2014/main" id="{0BC1FE91-2288-4A49-E641-517C7DCA7B7D}"/>
                </a:ext>
              </a:extLst>
            </p:cNvPr>
            <p:cNvGrpSpPr/>
            <p:nvPr/>
          </p:nvGrpSpPr>
          <p:grpSpPr>
            <a:xfrm>
              <a:off x="8010386" y="4658442"/>
              <a:ext cx="282038" cy="259595"/>
              <a:chOff x="4005504" y="4134814"/>
              <a:chExt cx="308920" cy="278736"/>
            </a:xfrm>
          </p:grpSpPr>
          <p:grpSp>
            <p:nvGrpSpPr>
              <p:cNvPr id="477" name="그룹 476">
                <a:extLst>
                  <a:ext uri="{FF2B5EF4-FFF2-40B4-BE49-F238E27FC236}">
                    <a16:creationId xmlns:a16="http://schemas.microsoft.com/office/drawing/2014/main" id="{491BD5B4-1169-665E-DF22-D212558B8FDC}"/>
                  </a:ext>
                </a:extLst>
              </p:cNvPr>
              <p:cNvGrpSpPr/>
              <p:nvPr/>
            </p:nvGrpSpPr>
            <p:grpSpPr>
              <a:xfrm>
                <a:off x="4005504" y="4134814"/>
                <a:ext cx="308920" cy="278736"/>
                <a:chOff x="3987565" y="4452882"/>
                <a:chExt cx="308920" cy="278736"/>
              </a:xfrm>
            </p:grpSpPr>
            <p:sp>
              <p:nvSpPr>
                <p:cNvPr id="479" name="AutoShape 1935">
                  <a:extLst>
                    <a:ext uri="{FF2B5EF4-FFF2-40B4-BE49-F238E27FC236}">
                      <a16:creationId xmlns:a16="http://schemas.microsoft.com/office/drawing/2014/main" id="{A1DF7DC1-5CE5-A134-154E-DC4F22D087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>
                  <a:off x="4145764" y="4452882"/>
                  <a:ext cx="150721" cy="252985"/>
                </a:xfrm>
                <a:prstGeom prst="curvedRightArrow">
                  <a:avLst>
                    <a:gd name="adj1" fmla="val 20000"/>
                    <a:gd name="adj2" fmla="val 40000"/>
                    <a:gd name="adj3" fmla="val 47138"/>
                  </a:avLst>
                </a:prstGeom>
                <a:pattFill prst="narHorz">
                  <a:fgClr>
                    <a:schemeClr val="tx1">
                      <a:lumMod val="50000"/>
                      <a:lumOff val="50000"/>
                    </a:schemeClr>
                  </a:fgClr>
                  <a:bgClr>
                    <a:srgbClr val="696969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9899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499799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249698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999598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749497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499397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5249296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999196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499799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ko-KR" sz="1400" b="0" i="0" u="none" strike="noStrike" kern="1200" cap="none" spc="-20" normalizeH="0" baseline="0" noProof="0">
                    <a:ln>
                      <a:noFill/>
                    </a:ln>
                    <a:gradFill>
                      <a:gsLst>
                        <a:gs pos="0">
                          <a:prstClr val="white"/>
                        </a:gs>
                        <a:gs pos="48000">
                          <a:prstClr val="white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480" name="AutoShape 1936">
                  <a:extLst>
                    <a:ext uri="{FF2B5EF4-FFF2-40B4-BE49-F238E27FC236}">
                      <a16:creationId xmlns:a16="http://schemas.microsoft.com/office/drawing/2014/main" id="{FB14F268-3363-205F-CB0E-7279A987B4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3987565" y="4483794"/>
                  <a:ext cx="151788" cy="247824"/>
                </a:xfrm>
                <a:prstGeom prst="curvedLeftArrow">
                  <a:avLst>
                    <a:gd name="adj1" fmla="val 20000"/>
                    <a:gd name="adj2" fmla="val 40000"/>
                    <a:gd name="adj3" fmla="val 46667"/>
                  </a:avLst>
                </a:prstGeom>
                <a:pattFill prst="dkUpDiag">
                  <a:fgClr>
                    <a:schemeClr val="bg1">
                      <a:lumMod val="75000"/>
                    </a:schemeClr>
                  </a:fgClr>
                  <a:bgClr>
                    <a:schemeClr val="bg1">
                      <a:lumMod val="85000"/>
                    </a:schemeClr>
                  </a:bgClr>
                </a:pattFill>
                <a:ln w="63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ko-KR"/>
                  </a:defPPr>
                  <a:lvl1pPr marL="0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9899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499799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249698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999598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749497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499397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5249296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999196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874713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900" b="0" i="0" u="none" strike="noStrike" kern="1200" cap="none" spc="0" normalizeH="0" baseline="0" noProof="0">
                    <a:ln>
                      <a:noFill/>
                    </a:ln>
                    <a:gradFill>
                      <a:gsLst>
                        <a:gs pos="35000">
                          <a:prstClr val="black">
                            <a:lumMod val="85000"/>
                            <a:lumOff val="15000"/>
                          </a:prstClr>
                        </a:gs>
                        <a:gs pos="28000">
                          <a:prstClr val="black">
                            <a:lumMod val="85000"/>
                            <a:lumOff val="15000"/>
                          </a:prstClr>
                        </a:gs>
                      </a:gsLst>
                      <a:lin ang="0" scaled="0"/>
                    </a:gra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endParaRPr>
                </a:p>
              </p:txBody>
            </p:sp>
          </p:grpSp>
          <p:sp>
            <p:nvSpPr>
              <p:cNvPr id="478" name="TextBox 477">
                <a:extLst>
                  <a:ext uri="{FF2B5EF4-FFF2-40B4-BE49-F238E27FC236}">
                    <a16:creationId xmlns:a16="http://schemas.microsoft.com/office/drawing/2014/main" id="{78BDE4C0-194F-6397-9431-9CA705E5DD5C}"/>
                  </a:ext>
                </a:extLst>
              </p:cNvPr>
              <p:cNvSpPr txBox="1"/>
              <p:nvPr/>
            </p:nvSpPr>
            <p:spPr>
              <a:xfrm>
                <a:off x="4028271" y="4219236"/>
                <a:ext cx="252834" cy="115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black">
                      <a:lumMod val="75000"/>
                      <a:lumOff val="2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ko-KR" altLang="en-US" sz="700" b="1" i="0" u="none" strike="noStrike" kern="0" cap="none" spc="0" normalizeH="0" baseline="0" noProof="0">
                    <a:ln>
                      <a:noFill/>
                    </a:ln>
                    <a:gradFill>
                      <a:gsLst>
                        <a:gs pos="35000">
                          <a:prstClr val="black">
                            <a:lumMod val="75000"/>
                            <a:lumOff val="25000"/>
                          </a:prstClr>
                        </a:gs>
                        <a:gs pos="28000">
                          <a:prstClr val="black">
                            <a:lumMod val="75000"/>
                            <a:lumOff val="25000"/>
                          </a:prstClr>
                        </a:gs>
                      </a:gsLst>
                      <a:lin ang="0" scaled="0"/>
                    </a:gra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이중화</a:t>
                </a:r>
              </a:p>
            </p:txBody>
          </p:sp>
        </p:grpSp>
        <p:grpSp>
          <p:nvGrpSpPr>
            <p:cNvPr id="471" name="그룹 470">
              <a:extLst>
                <a:ext uri="{FF2B5EF4-FFF2-40B4-BE49-F238E27FC236}">
                  <a16:creationId xmlns:a16="http://schemas.microsoft.com/office/drawing/2014/main" id="{F6BA436A-BD12-EDB0-D70A-97033F531D0B}"/>
                </a:ext>
              </a:extLst>
            </p:cNvPr>
            <p:cNvGrpSpPr/>
            <p:nvPr/>
          </p:nvGrpSpPr>
          <p:grpSpPr>
            <a:xfrm>
              <a:off x="8016376" y="4231218"/>
              <a:ext cx="282038" cy="259595"/>
              <a:chOff x="4005504" y="4134814"/>
              <a:chExt cx="308920" cy="278736"/>
            </a:xfrm>
          </p:grpSpPr>
          <p:grpSp>
            <p:nvGrpSpPr>
              <p:cNvPr id="473" name="그룹 472">
                <a:extLst>
                  <a:ext uri="{FF2B5EF4-FFF2-40B4-BE49-F238E27FC236}">
                    <a16:creationId xmlns:a16="http://schemas.microsoft.com/office/drawing/2014/main" id="{6B2CB98D-EA60-BCC9-E8D4-CAA6317AC6B4}"/>
                  </a:ext>
                </a:extLst>
              </p:cNvPr>
              <p:cNvGrpSpPr/>
              <p:nvPr/>
            </p:nvGrpSpPr>
            <p:grpSpPr>
              <a:xfrm>
                <a:off x="4005504" y="4134814"/>
                <a:ext cx="308920" cy="278736"/>
                <a:chOff x="3987565" y="4452882"/>
                <a:chExt cx="308920" cy="278736"/>
              </a:xfrm>
            </p:grpSpPr>
            <p:sp>
              <p:nvSpPr>
                <p:cNvPr id="475" name="AutoShape 1935">
                  <a:extLst>
                    <a:ext uri="{FF2B5EF4-FFF2-40B4-BE49-F238E27FC236}">
                      <a16:creationId xmlns:a16="http://schemas.microsoft.com/office/drawing/2014/main" id="{919A0C12-CC71-E19C-D83C-CE87E977C5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>
                  <a:off x="4145764" y="4452882"/>
                  <a:ext cx="150721" cy="252985"/>
                </a:xfrm>
                <a:prstGeom prst="curvedRightArrow">
                  <a:avLst>
                    <a:gd name="adj1" fmla="val 20000"/>
                    <a:gd name="adj2" fmla="val 40000"/>
                    <a:gd name="adj3" fmla="val 47138"/>
                  </a:avLst>
                </a:prstGeom>
                <a:pattFill prst="narHorz">
                  <a:fgClr>
                    <a:schemeClr val="tx1">
                      <a:lumMod val="50000"/>
                      <a:lumOff val="50000"/>
                    </a:schemeClr>
                  </a:fgClr>
                  <a:bgClr>
                    <a:srgbClr val="696969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9899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499799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249698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999598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749497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499397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5249296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999196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1499799" rtl="0" eaLnBrk="1" fontAlgn="auto" latinLnBrk="1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ko-KR" sz="1400" b="0" i="0" u="none" strike="noStrike" kern="1200" cap="none" spc="-20" normalizeH="0" baseline="0" noProof="0">
                    <a:ln>
                      <a:noFill/>
                    </a:ln>
                    <a:gradFill>
                      <a:gsLst>
                        <a:gs pos="0">
                          <a:prstClr val="white"/>
                        </a:gs>
                        <a:gs pos="48000">
                          <a:prstClr val="white"/>
                        </a:gs>
                      </a:gsLst>
                      <a:lin ang="5400000" scaled="0"/>
                    </a:gra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476" name="AutoShape 1936">
                  <a:extLst>
                    <a:ext uri="{FF2B5EF4-FFF2-40B4-BE49-F238E27FC236}">
                      <a16:creationId xmlns:a16="http://schemas.microsoft.com/office/drawing/2014/main" id="{B3ACCA41-A25A-FCCA-37AA-106218EBF0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0800000" flipV="1">
                  <a:off x="3987565" y="4483794"/>
                  <a:ext cx="151788" cy="247824"/>
                </a:xfrm>
                <a:prstGeom prst="curvedLeftArrow">
                  <a:avLst>
                    <a:gd name="adj1" fmla="val 20000"/>
                    <a:gd name="adj2" fmla="val 40000"/>
                    <a:gd name="adj3" fmla="val 46667"/>
                  </a:avLst>
                </a:prstGeom>
                <a:pattFill prst="dkUpDiag">
                  <a:fgClr>
                    <a:schemeClr val="bg1">
                      <a:lumMod val="75000"/>
                    </a:schemeClr>
                  </a:fgClr>
                  <a:bgClr>
                    <a:schemeClr val="bg1">
                      <a:lumMod val="85000"/>
                    </a:schemeClr>
                  </a:bgClr>
                </a:pattFill>
                <a:ln w="635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45720" numCol="1" rtlCol="0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ko-KR"/>
                  </a:defPPr>
                  <a:lvl1pPr marL="0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9899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499799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2249698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999598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3749497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4499397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5249296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5999196" algn="l" defTabSz="1499799" rtl="0" eaLnBrk="1" latinLnBrk="1" hangingPunct="1">
                    <a:defRPr sz="3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874713" rtl="0" eaLnBrk="1" fontAlgn="base" latinLnBrk="1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1" lang="ko-KR" altLang="ko-KR" sz="900" b="0" i="0" u="none" strike="noStrike" kern="1200" cap="none" spc="0" normalizeH="0" baseline="0" noProof="0">
                    <a:ln>
                      <a:noFill/>
                    </a:ln>
                    <a:gradFill>
                      <a:gsLst>
                        <a:gs pos="35000">
                          <a:prstClr val="black">
                            <a:lumMod val="85000"/>
                            <a:lumOff val="15000"/>
                          </a:prstClr>
                        </a:gs>
                        <a:gs pos="28000">
                          <a:prstClr val="black">
                            <a:lumMod val="85000"/>
                            <a:lumOff val="15000"/>
                          </a:prstClr>
                        </a:gs>
                      </a:gsLst>
                      <a:lin ang="0" scaled="0"/>
                    </a:gra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endParaRPr>
                </a:p>
              </p:txBody>
            </p:sp>
          </p:grpSp>
          <p:sp>
            <p:nvSpPr>
              <p:cNvPr id="474" name="TextBox 473">
                <a:extLst>
                  <a:ext uri="{FF2B5EF4-FFF2-40B4-BE49-F238E27FC236}">
                    <a16:creationId xmlns:a16="http://schemas.microsoft.com/office/drawing/2014/main" id="{F7084269-2A17-9B8E-DCF2-6DD3A4F3A246}"/>
                  </a:ext>
                </a:extLst>
              </p:cNvPr>
              <p:cNvSpPr txBox="1"/>
              <p:nvPr/>
            </p:nvSpPr>
            <p:spPr>
              <a:xfrm>
                <a:off x="4028271" y="4219236"/>
                <a:ext cx="252834" cy="1156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prstClr val="black">
                      <a:lumMod val="75000"/>
                      <a:lumOff val="25000"/>
                    </a:prstClr>
                  </a:buClr>
                  <a:buSzPct val="80000"/>
                  <a:buFontTx/>
                  <a:buNone/>
                  <a:tabLst/>
                  <a:defRPr/>
                </a:pPr>
                <a:r>
                  <a:rPr kumimoji="0" lang="ko-KR" altLang="en-US" sz="700" b="1" i="0" u="none" strike="noStrike" kern="0" cap="none" spc="0" normalizeH="0" baseline="0" noProof="0">
                    <a:ln>
                      <a:noFill/>
                    </a:ln>
                    <a:gradFill>
                      <a:gsLst>
                        <a:gs pos="35000">
                          <a:prstClr val="black">
                            <a:lumMod val="75000"/>
                            <a:lumOff val="25000"/>
                          </a:prstClr>
                        </a:gs>
                        <a:gs pos="28000">
                          <a:prstClr val="black">
                            <a:lumMod val="75000"/>
                            <a:lumOff val="25000"/>
                          </a:prstClr>
                        </a:gs>
                      </a:gsLst>
                      <a:lin ang="0" scaled="0"/>
                    </a:gradFill>
                    <a:effectLst/>
                    <a:uLnTx/>
                    <a:uFillTx/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+mn-cs"/>
                  </a:rPr>
                  <a:t>이중화</a:t>
                </a:r>
              </a:p>
            </p:txBody>
          </p:sp>
        </p:grpSp>
        <p:sp>
          <p:nvSpPr>
            <p:cNvPr id="472" name="모서리가 둥근 직사각형 174">
              <a:extLst>
                <a:ext uri="{FF2B5EF4-FFF2-40B4-BE49-F238E27FC236}">
                  <a16:creationId xmlns:a16="http://schemas.microsoft.com/office/drawing/2014/main" id="{2BEBEBF2-2568-E674-260F-4EE735AA0AF1}"/>
                </a:ext>
              </a:extLst>
            </p:cNvPr>
            <p:cNvSpPr/>
            <p:nvPr/>
          </p:nvSpPr>
          <p:spPr>
            <a:xfrm flipH="1">
              <a:off x="8089632" y="4508735"/>
              <a:ext cx="125891" cy="130597"/>
            </a:xfrm>
            <a:prstGeom prst="plus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>
                    <a:lumMod val="75000"/>
                    <a:lumOff val="25000"/>
                  </a:prstClr>
                </a:buClr>
                <a:buSzPct val="80000"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-80" normalizeH="0" baseline="0" noProof="0" dirty="0">
                  <a:ln>
                    <a:noFill/>
                  </a:ln>
                  <a:gradFill>
                    <a:gsLst>
                      <a:gs pos="35000">
                        <a:prstClr val="black">
                          <a:lumMod val="75000"/>
                          <a:lumOff val="25000"/>
                        </a:prstClr>
                      </a:gs>
                      <a:gs pos="28000">
                        <a:prstClr val="black">
                          <a:lumMod val="75000"/>
                          <a:lumOff val="25000"/>
                        </a:prstClr>
                      </a:gs>
                    </a:gsLst>
                    <a:lin ang="0" scaled="0"/>
                  </a:gra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L4</a:t>
              </a:r>
              <a:endParaRPr kumimoji="0" lang="ko-KR" altLang="en-US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</p:txBody>
        </p:sp>
        <p:sp>
          <p:nvSpPr>
            <p:cNvPr id="599" name="모서리가 둥근 직사각형 141">
              <a:extLst>
                <a:ext uri="{FF2B5EF4-FFF2-40B4-BE49-F238E27FC236}">
                  <a16:creationId xmlns:a16="http://schemas.microsoft.com/office/drawing/2014/main" id="{788299C9-C472-1E40-FA65-188A7ECDE1EB}"/>
                </a:ext>
              </a:extLst>
            </p:cNvPr>
            <p:cNvSpPr/>
            <p:nvPr/>
          </p:nvSpPr>
          <p:spPr>
            <a:xfrm>
              <a:off x="7025582" y="4269084"/>
              <a:ext cx="437279" cy="185225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D-ARS#2</a:t>
              </a:r>
            </a:p>
          </p:txBody>
        </p:sp>
      </p:grpSp>
      <p:sp>
        <p:nvSpPr>
          <p:cNvPr id="492" name="모서리가 둥근 직사각형 51">
            <a:extLst>
              <a:ext uri="{FF2B5EF4-FFF2-40B4-BE49-F238E27FC236}">
                <a16:creationId xmlns:a16="http://schemas.microsoft.com/office/drawing/2014/main" id="{3AB4FB05-CC45-8034-AEB2-BA9DEFF74FBA}"/>
              </a:ext>
            </a:extLst>
          </p:cNvPr>
          <p:cNvSpPr/>
          <p:nvPr/>
        </p:nvSpPr>
        <p:spPr>
          <a:xfrm>
            <a:off x="4680127" y="4154668"/>
            <a:ext cx="2331008" cy="1917071"/>
          </a:xfrm>
          <a:prstGeom prst="roundRect">
            <a:avLst>
              <a:gd name="adj" fmla="val 3852"/>
            </a:avLst>
          </a:prstGeom>
          <a:solidFill>
            <a:schemeClr val="bg1"/>
          </a:solidFill>
          <a:ln w="12700">
            <a:solidFill>
              <a:srgbClr val="909EA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500" b="0" i="0" u="none" strike="noStrike" kern="1200" cap="none" spc="-50" normalizeH="0" baseline="0" noProof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493" name="직사각형 492">
            <a:extLst>
              <a:ext uri="{FF2B5EF4-FFF2-40B4-BE49-F238E27FC236}">
                <a16:creationId xmlns:a16="http://schemas.microsoft.com/office/drawing/2014/main" id="{1BC51B85-7BD4-7B59-AE73-5ED6BF149128}"/>
              </a:ext>
            </a:extLst>
          </p:cNvPr>
          <p:cNvSpPr/>
          <p:nvPr/>
        </p:nvSpPr>
        <p:spPr>
          <a:xfrm>
            <a:off x="4716407" y="5844038"/>
            <a:ext cx="1141064" cy="2308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Active-Standby</a:t>
            </a: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이중화</a:t>
            </a:r>
          </a:p>
        </p:txBody>
      </p:sp>
      <p:sp>
        <p:nvSpPr>
          <p:cNvPr id="494" name="양쪽 모서리가 둥근 사각형 29">
            <a:extLst>
              <a:ext uri="{FF2B5EF4-FFF2-40B4-BE49-F238E27FC236}">
                <a16:creationId xmlns:a16="http://schemas.microsoft.com/office/drawing/2014/main" id="{C64AF182-843F-C398-13F1-931B859A5AA8}"/>
              </a:ext>
            </a:extLst>
          </p:cNvPr>
          <p:cNvSpPr/>
          <p:nvPr/>
        </p:nvSpPr>
        <p:spPr bwMode="auto">
          <a:xfrm flipH="1">
            <a:off x="5087452" y="4230888"/>
            <a:ext cx="1517065" cy="184666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non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9861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상담어드바이저</a:t>
            </a:r>
            <a:r>
              <a:rPr kumimoji="0" lang="en-US" altLang="ko-KR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/AI </a:t>
            </a:r>
            <a:r>
              <a:rPr kumimoji="0" lang="ko-KR" altLang="en-US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엔진</a:t>
            </a:r>
          </a:p>
        </p:txBody>
      </p:sp>
      <p:sp>
        <p:nvSpPr>
          <p:cNvPr id="495" name="모서리가 둥근 직사각형 141">
            <a:extLst>
              <a:ext uri="{FF2B5EF4-FFF2-40B4-BE49-F238E27FC236}">
                <a16:creationId xmlns:a16="http://schemas.microsoft.com/office/drawing/2014/main" id="{DFC93F1A-F0A3-A21A-538C-831C235858FB}"/>
              </a:ext>
            </a:extLst>
          </p:cNvPr>
          <p:cNvSpPr/>
          <p:nvPr/>
        </p:nvSpPr>
        <p:spPr>
          <a:xfrm>
            <a:off x="4781804" y="4881298"/>
            <a:ext cx="467646" cy="322754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상담</a:t>
            </a:r>
            <a:endParaRPr kumimoji="0" lang="en-US" altLang="ko-KR" sz="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어드바이저</a:t>
            </a:r>
            <a:endParaRPr kumimoji="0" lang="en-US" altLang="ko-KR" sz="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496" name="모서리가 둥근 직사각형 132">
            <a:extLst>
              <a:ext uri="{FF2B5EF4-FFF2-40B4-BE49-F238E27FC236}">
                <a16:creationId xmlns:a16="http://schemas.microsoft.com/office/drawing/2014/main" id="{309A7237-F73D-A42F-F0DC-9F9EA02A3D89}"/>
              </a:ext>
            </a:extLst>
          </p:cNvPr>
          <p:cNvSpPr/>
          <p:nvPr/>
        </p:nvSpPr>
        <p:spPr>
          <a:xfrm>
            <a:off x="4838480" y="4546909"/>
            <a:ext cx="364633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497" name="모서리가 둥근 직사각형 132">
            <a:extLst>
              <a:ext uri="{FF2B5EF4-FFF2-40B4-BE49-F238E27FC236}">
                <a16:creationId xmlns:a16="http://schemas.microsoft.com/office/drawing/2014/main" id="{D0AC7BA9-B2D8-E232-CB0B-D06A51BC506D}"/>
              </a:ext>
            </a:extLst>
          </p:cNvPr>
          <p:cNvSpPr/>
          <p:nvPr/>
        </p:nvSpPr>
        <p:spPr>
          <a:xfrm>
            <a:off x="5306361" y="4546909"/>
            <a:ext cx="422994" cy="135874"/>
          </a:xfrm>
          <a:prstGeom prst="roundRect">
            <a:avLst/>
          </a:prstGeom>
          <a:solidFill>
            <a:srgbClr val="DCE1E8"/>
          </a:solidFill>
          <a:ln>
            <a:noFill/>
          </a:ln>
          <a:effectLst/>
        </p:spPr>
        <p:txBody>
          <a:bodyPr wrap="none" lIns="36000" tIns="36000" rIns="36000" bIns="3600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>
                <a:ln>
                  <a:solidFill>
                    <a:srgbClr val="088FEA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Standby</a:t>
            </a:r>
          </a:p>
        </p:txBody>
      </p:sp>
      <p:sp>
        <p:nvSpPr>
          <p:cNvPr id="498" name="모서리가 둥근 직사각형 141">
            <a:extLst>
              <a:ext uri="{FF2B5EF4-FFF2-40B4-BE49-F238E27FC236}">
                <a16:creationId xmlns:a16="http://schemas.microsoft.com/office/drawing/2014/main" id="{9D249C2B-55B0-D59C-1801-177167F8ACD3}"/>
              </a:ext>
            </a:extLst>
          </p:cNvPr>
          <p:cNvSpPr/>
          <p:nvPr/>
        </p:nvSpPr>
        <p:spPr>
          <a:xfrm>
            <a:off x="5301558" y="4881298"/>
            <a:ext cx="467646" cy="322754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상담</a:t>
            </a:r>
            <a:endParaRPr kumimoji="0" lang="en-US" altLang="ko-KR" sz="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어드바이저</a:t>
            </a:r>
            <a:endParaRPr kumimoji="0" lang="en-US" altLang="ko-KR" sz="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grpSp>
        <p:nvGrpSpPr>
          <p:cNvPr id="499" name="그룹 498">
            <a:extLst>
              <a:ext uri="{FF2B5EF4-FFF2-40B4-BE49-F238E27FC236}">
                <a16:creationId xmlns:a16="http://schemas.microsoft.com/office/drawing/2014/main" id="{0379FA0A-92B9-0FD9-34F0-E6FBBD397EE6}"/>
              </a:ext>
            </a:extLst>
          </p:cNvPr>
          <p:cNvGrpSpPr/>
          <p:nvPr/>
        </p:nvGrpSpPr>
        <p:grpSpPr>
          <a:xfrm rot="17097437" flipH="1">
            <a:off x="5173015" y="4687477"/>
            <a:ext cx="221143" cy="139859"/>
            <a:chOff x="3510547" y="3002863"/>
            <a:chExt cx="368237" cy="221760"/>
          </a:xfrm>
        </p:grpSpPr>
        <p:sp>
          <p:nvSpPr>
            <p:cNvPr id="500" name="Freeform 5">
              <a:extLst>
                <a:ext uri="{FF2B5EF4-FFF2-40B4-BE49-F238E27FC236}">
                  <a16:creationId xmlns:a16="http://schemas.microsoft.com/office/drawing/2014/main" id="{B0DE6E48-46C9-DF31-72F8-EBE3C53F8B37}"/>
                </a:ext>
              </a:extLst>
            </p:cNvPr>
            <p:cNvSpPr>
              <a:spLocks/>
            </p:cNvSpPr>
            <p:nvPr/>
          </p:nvSpPr>
          <p:spPr bwMode="auto">
            <a:xfrm rot="8100000">
              <a:off x="3510547" y="3017967"/>
              <a:ext cx="244558" cy="206656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501" name="Freeform 5">
              <a:extLst>
                <a:ext uri="{FF2B5EF4-FFF2-40B4-BE49-F238E27FC236}">
                  <a16:creationId xmlns:a16="http://schemas.microsoft.com/office/drawing/2014/main" id="{BD4CF4BD-9B4A-7521-C869-14F729F358CC}"/>
                </a:ext>
              </a:extLst>
            </p:cNvPr>
            <p:cNvSpPr>
              <a:spLocks/>
            </p:cNvSpPr>
            <p:nvPr/>
          </p:nvSpPr>
          <p:spPr bwMode="auto">
            <a:xfrm rot="8100000" flipH="1" flipV="1">
              <a:off x="3634226" y="3002863"/>
              <a:ext cx="244558" cy="206656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</p:grpSp>
      <p:sp>
        <p:nvSpPr>
          <p:cNvPr id="502" name="모서리가 둥근 직사각형 132">
            <a:extLst>
              <a:ext uri="{FF2B5EF4-FFF2-40B4-BE49-F238E27FC236}">
                <a16:creationId xmlns:a16="http://schemas.microsoft.com/office/drawing/2014/main" id="{AE23F47D-A0FC-BE08-E560-87F8381F56D8}"/>
              </a:ext>
            </a:extLst>
          </p:cNvPr>
          <p:cNvSpPr/>
          <p:nvPr/>
        </p:nvSpPr>
        <p:spPr>
          <a:xfrm>
            <a:off x="3066683" y="4508296"/>
            <a:ext cx="645971" cy="311944"/>
          </a:xfrm>
          <a:prstGeom prst="roundRect">
            <a:avLst/>
          </a:prstGeom>
          <a:solidFill>
            <a:srgbClr val="E5F5FF"/>
          </a:solidFill>
          <a:ln w="9525">
            <a:solidFill>
              <a:srgbClr val="B9E4FF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8931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50" b="0" i="0" u="none" strike="noStrike" kern="0" cap="none" spc="-30" normalizeH="0" baseline="0" noProof="0">
                <a:ln>
                  <a:solidFill>
                    <a:srgbClr val="B4CBE2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Control</a:t>
            </a:r>
          </a:p>
          <a:p>
            <a:pPr marL="0" marR="0" lvl="0" indent="0" algn="ctr" defTabSz="8931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50" b="0" i="0" u="none" strike="noStrike" kern="0" cap="none" spc="-30" normalizeH="0" baseline="0" noProof="0">
                <a:ln>
                  <a:solidFill>
                    <a:srgbClr val="B4CBE2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Planes #2</a:t>
            </a:r>
          </a:p>
        </p:txBody>
      </p:sp>
      <p:sp>
        <p:nvSpPr>
          <p:cNvPr id="503" name="모서리가 둥근 직사각형 132">
            <a:extLst>
              <a:ext uri="{FF2B5EF4-FFF2-40B4-BE49-F238E27FC236}">
                <a16:creationId xmlns:a16="http://schemas.microsoft.com/office/drawing/2014/main" id="{F7149001-0BF6-2F60-EDE5-E9517AB0ECC2}"/>
              </a:ext>
            </a:extLst>
          </p:cNvPr>
          <p:cNvSpPr/>
          <p:nvPr/>
        </p:nvSpPr>
        <p:spPr>
          <a:xfrm>
            <a:off x="3927629" y="4508296"/>
            <a:ext cx="645971" cy="311944"/>
          </a:xfrm>
          <a:prstGeom prst="roundRect">
            <a:avLst/>
          </a:prstGeom>
          <a:solidFill>
            <a:srgbClr val="E5F5FF"/>
          </a:solidFill>
          <a:ln w="9525">
            <a:solidFill>
              <a:srgbClr val="B9E4FF"/>
            </a:soli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8931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50" b="0" i="0" u="none" strike="noStrike" kern="0" cap="none" spc="-30" normalizeH="0" baseline="0" noProof="0">
                <a:ln>
                  <a:solidFill>
                    <a:srgbClr val="B4CBE2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Control</a:t>
            </a:r>
          </a:p>
          <a:p>
            <a:pPr marL="0" marR="0" lvl="0" indent="0" algn="ctr" defTabSz="8931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50" b="0" i="0" u="none" strike="noStrike" kern="0" cap="none" spc="-30" normalizeH="0" baseline="0" noProof="0">
                <a:ln>
                  <a:solidFill>
                    <a:srgbClr val="B4CBE2"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Planes #N</a:t>
            </a:r>
          </a:p>
        </p:txBody>
      </p:sp>
      <p:sp>
        <p:nvSpPr>
          <p:cNvPr id="504" name="모서리가 둥근 직사각형 132">
            <a:extLst>
              <a:ext uri="{FF2B5EF4-FFF2-40B4-BE49-F238E27FC236}">
                <a16:creationId xmlns:a16="http://schemas.microsoft.com/office/drawing/2014/main" id="{CB304666-00D2-F68F-D29B-7143B1C8E509}"/>
              </a:ext>
            </a:extLst>
          </p:cNvPr>
          <p:cNvSpPr/>
          <p:nvPr/>
        </p:nvSpPr>
        <p:spPr>
          <a:xfrm>
            <a:off x="3695533" y="4666970"/>
            <a:ext cx="238770" cy="135874"/>
          </a:xfrm>
          <a:prstGeom prst="round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none" lIns="72000" rIns="72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…</a:t>
            </a:r>
          </a:p>
        </p:txBody>
      </p:sp>
      <p:sp>
        <p:nvSpPr>
          <p:cNvPr id="505" name="모서리가 둥근 직사각형 132">
            <a:extLst>
              <a:ext uri="{FF2B5EF4-FFF2-40B4-BE49-F238E27FC236}">
                <a16:creationId xmlns:a16="http://schemas.microsoft.com/office/drawing/2014/main" id="{9F879F95-0C61-B3E6-DDD3-534C6FB24B22}"/>
              </a:ext>
            </a:extLst>
          </p:cNvPr>
          <p:cNvSpPr/>
          <p:nvPr/>
        </p:nvSpPr>
        <p:spPr>
          <a:xfrm>
            <a:off x="3592630" y="5106271"/>
            <a:ext cx="238770" cy="135874"/>
          </a:xfrm>
          <a:prstGeom prst="round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none" lIns="72000" rIns="7200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…</a:t>
            </a:r>
          </a:p>
        </p:txBody>
      </p:sp>
      <p:cxnSp>
        <p:nvCxnSpPr>
          <p:cNvPr id="506" name="직선 연결선 505">
            <a:extLst>
              <a:ext uri="{FF2B5EF4-FFF2-40B4-BE49-F238E27FC236}">
                <a16:creationId xmlns:a16="http://schemas.microsoft.com/office/drawing/2014/main" id="{C80A6A6C-E9F5-5BCE-3F71-0B8BECC4F628}"/>
              </a:ext>
            </a:extLst>
          </p:cNvPr>
          <p:cNvCxnSpPr>
            <a:cxnSpLocks/>
            <a:endCxn id="398" idx="2"/>
          </p:cNvCxnSpPr>
          <p:nvPr/>
        </p:nvCxnSpPr>
        <p:spPr>
          <a:xfrm flipH="1" flipV="1">
            <a:off x="2675721" y="4807646"/>
            <a:ext cx="17996" cy="264662"/>
          </a:xfrm>
          <a:prstGeom prst="line">
            <a:avLst/>
          </a:prstGeom>
          <a:ln w="6350">
            <a:solidFill>
              <a:srgbClr val="62D1E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7" name="직선 연결선 506">
            <a:extLst>
              <a:ext uri="{FF2B5EF4-FFF2-40B4-BE49-F238E27FC236}">
                <a16:creationId xmlns:a16="http://schemas.microsoft.com/office/drawing/2014/main" id="{B3147E45-7E54-2EA7-C0FF-78EC2DD23B7D}"/>
              </a:ext>
            </a:extLst>
          </p:cNvPr>
          <p:cNvCxnSpPr>
            <a:cxnSpLocks/>
            <a:endCxn id="502" idx="2"/>
          </p:cNvCxnSpPr>
          <p:nvPr/>
        </p:nvCxnSpPr>
        <p:spPr>
          <a:xfrm flipV="1">
            <a:off x="2693716" y="4820240"/>
            <a:ext cx="695952" cy="252068"/>
          </a:xfrm>
          <a:prstGeom prst="line">
            <a:avLst/>
          </a:prstGeom>
          <a:ln w="6350">
            <a:solidFill>
              <a:srgbClr val="62D1E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8" name="직선 연결선 507">
            <a:extLst>
              <a:ext uri="{FF2B5EF4-FFF2-40B4-BE49-F238E27FC236}">
                <a16:creationId xmlns:a16="http://schemas.microsoft.com/office/drawing/2014/main" id="{106C3F98-9C74-7703-73E6-5AB3921748D3}"/>
              </a:ext>
            </a:extLst>
          </p:cNvPr>
          <p:cNvCxnSpPr>
            <a:cxnSpLocks/>
            <a:endCxn id="503" idx="2"/>
          </p:cNvCxnSpPr>
          <p:nvPr/>
        </p:nvCxnSpPr>
        <p:spPr>
          <a:xfrm flipV="1">
            <a:off x="2693716" y="4820240"/>
            <a:ext cx="1556899" cy="252068"/>
          </a:xfrm>
          <a:prstGeom prst="line">
            <a:avLst/>
          </a:prstGeom>
          <a:ln w="6350">
            <a:solidFill>
              <a:srgbClr val="62D1E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9" name="직선 연결선 508">
            <a:extLst>
              <a:ext uri="{FF2B5EF4-FFF2-40B4-BE49-F238E27FC236}">
                <a16:creationId xmlns:a16="http://schemas.microsoft.com/office/drawing/2014/main" id="{1518E71B-668A-F00E-215F-446F132C274B}"/>
              </a:ext>
            </a:extLst>
          </p:cNvPr>
          <p:cNvCxnSpPr>
            <a:cxnSpLocks/>
            <a:stCxn id="382" idx="0"/>
            <a:endCxn id="398" idx="2"/>
          </p:cNvCxnSpPr>
          <p:nvPr/>
        </p:nvCxnSpPr>
        <p:spPr>
          <a:xfrm flipH="1" flipV="1">
            <a:off x="2675721" y="4807646"/>
            <a:ext cx="606363" cy="257227"/>
          </a:xfrm>
          <a:prstGeom prst="line">
            <a:avLst/>
          </a:prstGeom>
          <a:ln w="6350">
            <a:solidFill>
              <a:srgbClr val="62D1E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0" name="직선 연결선 509">
            <a:extLst>
              <a:ext uri="{FF2B5EF4-FFF2-40B4-BE49-F238E27FC236}">
                <a16:creationId xmlns:a16="http://schemas.microsoft.com/office/drawing/2014/main" id="{F2F1A831-8DA2-7AD3-F93C-32D07C391B54}"/>
              </a:ext>
            </a:extLst>
          </p:cNvPr>
          <p:cNvCxnSpPr>
            <a:cxnSpLocks/>
            <a:stCxn id="382" idx="0"/>
            <a:endCxn id="502" idx="2"/>
          </p:cNvCxnSpPr>
          <p:nvPr/>
        </p:nvCxnSpPr>
        <p:spPr>
          <a:xfrm flipV="1">
            <a:off x="3282083" y="4820240"/>
            <a:ext cx="107585" cy="244633"/>
          </a:xfrm>
          <a:prstGeom prst="line">
            <a:avLst/>
          </a:prstGeom>
          <a:ln w="6350">
            <a:solidFill>
              <a:srgbClr val="62D1E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1" name="직선 연결선 510">
            <a:extLst>
              <a:ext uri="{FF2B5EF4-FFF2-40B4-BE49-F238E27FC236}">
                <a16:creationId xmlns:a16="http://schemas.microsoft.com/office/drawing/2014/main" id="{2EC59BAC-3755-E200-53CA-4FE7F2100965}"/>
              </a:ext>
            </a:extLst>
          </p:cNvPr>
          <p:cNvCxnSpPr>
            <a:cxnSpLocks/>
            <a:stCxn id="382" idx="0"/>
            <a:endCxn id="503" idx="2"/>
          </p:cNvCxnSpPr>
          <p:nvPr/>
        </p:nvCxnSpPr>
        <p:spPr>
          <a:xfrm flipV="1">
            <a:off x="3282083" y="4820240"/>
            <a:ext cx="968532" cy="244633"/>
          </a:xfrm>
          <a:prstGeom prst="line">
            <a:avLst/>
          </a:prstGeom>
          <a:ln w="6350">
            <a:solidFill>
              <a:srgbClr val="62D1E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2" name="직선 연결선 511">
            <a:extLst>
              <a:ext uri="{FF2B5EF4-FFF2-40B4-BE49-F238E27FC236}">
                <a16:creationId xmlns:a16="http://schemas.microsoft.com/office/drawing/2014/main" id="{FD74CA32-070C-F5D3-0B2C-6CE5BE83A3E1}"/>
              </a:ext>
            </a:extLst>
          </p:cNvPr>
          <p:cNvCxnSpPr>
            <a:cxnSpLocks/>
            <a:stCxn id="381" idx="0"/>
            <a:endCxn id="398" idx="2"/>
          </p:cNvCxnSpPr>
          <p:nvPr/>
        </p:nvCxnSpPr>
        <p:spPr>
          <a:xfrm flipH="1" flipV="1">
            <a:off x="2675721" y="4807646"/>
            <a:ext cx="1505645" cy="253720"/>
          </a:xfrm>
          <a:prstGeom prst="line">
            <a:avLst/>
          </a:prstGeom>
          <a:ln w="6350">
            <a:solidFill>
              <a:srgbClr val="62D1E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3" name="직선 연결선 512">
            <a:extLst>
              <a:ext uri="{FF2B5EF4-FFF2-40B4-BE49-F238E27FC236}">
                <a16:creationId xmlns:a16="http://schemas.microsoft.com/office/drawing/2014/main" id="{B014DE81-CF78-5963-BCEB-9DACB5DA609A}"/>
              </a:ext>
            </a:extLst>
          </p:cNvPr>
          <p:cNvCxnSpPr>
            <a:cxnSpLocks/>
            <a:stCxn id="381" idx="0"/>
            <a:endCxn id="502" idx="2"/>
          </p:cNvCxnSpPr>
          <p:nvPr/>
        </p:nvCxnSpPr>
        <p:spPr>
          <a:xfrm flipH="1" flipV="1">
            <a:off x="3389669" y="4820240"/>
            <a:ext cx="791696" cy="241126"/>
          </a:xfrm>
          <a:prstGeom prst="line">
            <a:avLst/>
          </a:prstGeom>
          <a:ln w="6350">
            <a:solidFill>
              <a:srgbClr val="62D1E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4" name="직선 연결선 513">
            <a:extLst>
              <a:ext uri="{FF2B5EF4-FFF2-40B4-BE49-F238E27FC236}">
                <a16:creationId xmlns:a16="http://schemas.microsoft.com/office/drawing/2014/main" id="{431CF2F8-1157-4F6F-CBAB-56AB7180432B}"/>
              </a:ext>
            </a:extLst>
          </p:cNvPr>
          <p:cNvCxnSpPr>
            <a:cxnSpLocks/>
            <a:stCxn id="381" idx="0"/>
            <a:endCxn id="503" idx="2"/>
          </p:cNvCxnSpPr>
          <p:nvPr/>
        </p:nvCxnSpPr>
        <p:spPr>
          <a:xfrm flipV="1">
            <a:off x="4181365" y="4820240"/>
            <a:ext cx="69250" cy="241126"/>
          </a:xfrm>
          <a:prstGeom prst="line">
            <a:avLst/>
          </a:prstGeom>
          <a:ln w="6350">
            <a:solidFill>
              <a:srgbClr val="62D1E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5" name="모서리가 둥근 직사각형 141">
            <a:extLst>
              <a:ext uri="{FF2B5EF4-FFF2-40B4-BE49-F238E27FC236}">
                <a16:creationId xmlns:a16="http://schemas.microsoft.com/office/drawing/2014/main" id="{4D2B105E-0236-2BD7-A457-50FF1571C25F}"/>
              </a:ext>
            </a:extLst>
          </p:cNvPr>
          <p:cNvSpPr/>
          <p:nvPr/>
        </p:nvSpPr>
        <p:spPr>
          <a:xfrm>
            <a:off x="4781804" y="5273637"/>
            <a:ext cx="467646" cy="322754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상담</a:t>
            </a:r>
            <a:endParaRPr kumimoji="0" lang="en-US" altLang="ko-KR" sz="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어드바이저</a:t>
            </a:r>
            <a:endParaRPr kumimoji="0" lang="en-US" altLang="ko-KR" sz="7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516" name="모서리가 둥근 직사각형 141">
            <a:extLst>
              <a:ext uri="{FF2B5EF4-FFF2-40B4-BE49-F238E27FC236}">
                <a16:creationId xmlns:a16="http://schemas.microsoft.com/office/drawing/2014/main" id="{65F1D34C-B34C-A810-09DA-A5DDC37A6FBD}"/>
              </a:ext>
            </a:extLst>
          </p:cNvPr>
          <p:cNvSpPr/>
          <p:nvPr/>
        </p:nvSpPr>
        <p:spPr>
          <a:xfrm>
            <a:off x="5301558" y="5273637"/>
            <a:ext cx="467646" cy="322754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상담</a:t>
            </a:r>
            <a:endParaRPr kumimoji="0" lang="en-US" altLang="ko-KR" sz="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어드바이저</a:t>
            </a:r>
            <a:endParaRPr kumimoji="0" lang="en-US" altLang="ko-KR" sz="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517" name="직사각형 516">
            <a:extLst>
              <a:ext uri="{FF2B5EF4-FFF2-40B4-BE49-F238E27FC236}">
                <a16:creationId xmlns:a16="http://schemas.microsoft.com/office/drawing/2014/main" id="{34BAC1CA-E855-6D7D-C422-AE4127AA6D0C}"/>
              </a:ext>
            </a:extLst>
          </p:cNvPr>
          <p:cNvSpPr/>
          <p:nvPr/>
        </p:nvSpPr>
        <p:spPr>
          <a:xfrm>
            <a:off x="5923270" y="5844038"/>
            <a:ext cx="1049009" cy="2308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Active-Active</a:t>
            </a:r>
            <a:r>
              <a:rPr kumimoji="0" lang="ko-KR" altLang="en-US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이중화</a:t>
            </a:r>
          </a:p>
        </p:txBody>
      </p:sp>
      <p:sp>
        <p:nvSpPr>
          <p:cNvPr id="518" name="모서리가 둥근 직사각형 141">
            <a:extLst>
              <a:ext uri="{FF2B5EF4-FFF2-40B4-BE49-F238E27FC236}">
                <a16:creationId xmlns:a16="http://schemas.microsoft.com/office/drawing/2014/main" id="{00E40017-8DE6-EFD1-A87B-5B042BC8B932}"/>
              </a:ext>
            </a:extLst>
          </p:cNvPr>
          <p:cNvSpPr/>
          <p:nvPr/>
        </p:nvSpPr>
        <p:spPr>
          <a:xfrm>
            <a:off x="5855171" y="4809305"/>
            <a:ext cx="521676" cy="316907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AI</a:t>
            </a: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엔진서버</a:t>
            </a:r>
            <a:endParaRPr kumimoji="0" lang="en-US" altLang="ko-KR" sz="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#1</a:t>
            </a:r>
          </a:p>
        </p:txBody>
      </p:sp>
      <p:sp>
        <p:nvSpPr>
          <p:cNvPr id="519" name="모서리가 둥근 직사각형 141">
            <a:extLst>
              <a:ext uri="{FF2B5EF4-FFF2-40B4-BE49-F238E27FC236}">
                <a16:creationId xmlns:a16="http://schemas.microsoft.com/office/drawing/2014/main" id="{5BBAA02B-E811-50B4-37E1-2783A36B28FE}"/>
              </a:ext>
            </a:extLst>
          </p:cNvPr>
          <p:cNvSpPr/>
          <p:nvPr/>
        </p:nvSpPr>
        <p:spPr>
          <a:xfrm>
            <a:off x="6447794" y="4809305"/>
            <a:ext cx="521676" cy="316907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AI</a:t>
            </a: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엔진서버</a:t>
            </a:r>
            <a:endParaRPr kumimoji="0" lang="en-US" altLang="ko-KR" sz="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#1</a:t>
            </a:r>
          </a:p>
        </p:txBody>
      </p:sp>
      <p:sp>
        <p:nvSpPr>
          <p:cNvPr id="520" name="모서리가 둥근 직사각형 141">
            <a:extLst>
              <a:ext uri="{FF2B5EF4-FFF2-40B4-BE49-F238E27FC236}">
                <a16:creationId xmlns:a16="http://schemas.microsoft.com/office/drawing/2014/main" id="{2EE0DAC7-1FA9-AD33-8335-2BDF50A7227C}"/>
              </a:ext>
            </a:extLst>
          </p:cNvPr>
          <p:cNvSpPr/>
          <p:nvPr/>
        </p:nvSpPr>
        <p:spPr>
          <a:xfrm>
            <a:off x="5854357" y="5198793"/>
            <a:ext cx="521676" cy="316907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AI</a:t>
            </a: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엔진서버</a:t>
            </a:r>
            <a:endParaRPr kumimoji="0" lang="en-US" altLang="ko-KR" sz="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#1</a:t>
            </a:r>
          </a:p>
        </p:txBody>
      </p:sp>
      <p:sp>
        <p:nvSpPr>
          <p:cNvPr id="521" name="모서리가 둥근 직사각형 141">
            <a:extLst>
              <a:ext uri="{FF2B5EF4-FFF2-40B4-BE49-F238E27FC236}">
                <a16:creationId xmlns:a16="http://schemas.microsoft.com/office/drawing/2014/main" id="{8FF94184-A859-C42A-925D-C15FBB2FB61A}"/>
              </a:ext>
            </a:extLst>
          </p:cNvPr>
          <p:cNvSpPr/>
          <p:nvPr/>
        </p:nvSpPr>
        <p:spPr>
          <a:xfrm>
            <a:off x="6434351" y="5198793"/>
            <a:ext cx="521676" cy="316907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AI</a:t>
            </a: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엔진서버</a:t>
            </a:r>
            <a:endParaRPr kumimoji="0" lang="en-US" altLang="ko-KR" sz="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#1</a:t>
            </a:r>
          </a:p>
        </p:txBody>
      </p:sp>
      <p:grpSp>
        <p:nvGrpSpPr>
          <p:cNvPr id="522" name="그룹 521">
            <a:extLst>
              <a:ext uri="{FF2B5EF4-FFF2-40B4-BE49-F238E27FC236}">
                <a16:creationId xmlns:a16="http://schemas.microsoft.com/office/drawing/2014/main" id="{4E518050-C1C4-6E4E-9E59-42800FA57AD2}"/>
              </a:ext>
            </a:extLst>
          </p:cNvPr>
          <p:cNvGrpSpPr/>
          <p:nvPr/>
        </p:nvGrpSpPr>
        <p:grpSpPr>
          <a:xfrm>
            <a:off x="7070342" y="4154367"/>
            <a:ext cx="2331008" cy="1917071"/>
            <a:chOff x="8738920" y="5272722"/>
            <a:chExt cx="2191920" cy="1917071"/>
          </a:xfrm>
        </p:grpSpPr>
        <p:sp>
          <p:nvSpPr>
            <p:cNvPr id="523" name="모서리가 둥근 직사각형 51">
              <a:extLst>
                <a:ext uri="{FF2B5EF4-FFF2-40B4-BE49-F238E27FC236}">
                  <a16:creationId xmlns:a16="http://schemas.microsoft.com/office/drawing/2014/main" id="{93A9E5F5-D12D-92C1-38E0-E34EFA013593}"/>
                </a:ext>
              </a:extLst>
            </p:cNvPr>
            <p:cNvSpPr/>
            <p:nvPr/>
          </p:nvSpPr>
          <p:spPr>
            <a:xfrm>
              <a:off x="8738920" y="5272722"/>
              <a:ext cx="2191920" cy="1917071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5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524" name="양쪽 모서리가 둥근 사각형 29">
              <a:extLst>
                <a:ext uri="{FF2B5EF4-FFF2-40B4-BE49-F238E27FC236}">
                  <a16:creationId xmlns:a16="http://schemas.microsoft.com/office/drawing/2014/main" id="{39D66552-A68F-F467-B29A-241289131873}"/>
                </a:ext>
              </a:extLst>
            </p:cNvPr>
            <p:cNvSpPr/>
            <p:nvPr/>
          </p:nvSpPr>
          <p:spPr bwMode="auto">
            <a:xfrm flipH="1">
              <a:off x="9588125" y="5328906"/>
              <a:ext cx="487826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1200" cap="none" spc="-27" normalizeH="0" baseline="0" noProof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STT/TA</a:t>
              </a:r>
              <a:endParaRPr kumimoji="0" lang="ko-KR" altLang="en-US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endParaRPr>
            </a:p>
          </p:txBody>
        </p:sp>
        <p:grpSp>
          <p:nvGrpSpPr>
            <p:cNvPr id="525" name="그룹 524">
              <a:extLst>
                <a:ext uri="{FF2B5EF4-FFF2-40B4-BE49-F238E27FC236}">
                  <a16:creationId xmlns:a16="http://schemas.microsoft.com/office/drawing/2014/main" id="{309D2379-37E6-8A48-1618-8E67D08366D9}"/>
                </a:ext>
              </a:extLst>
            </p:cNvPr>
            <p:cNvGrpSpPr/>
            <p:nvPr/>
          </p:nvGrpSpPr>
          <p:grpSpPr>
            <a:xfrm>
              <a:off x="9470940" y="5879807"/>
              <a:ext cx="694421" cy="256194"/>
              <a:chOff x="56973" y="2777230"/>
              <a:chExt cx="1276418" cy="562684"/>
            </a:xfrm>
          </p:grpSpPr>
          <p:grpSp>
            <p:nvGrpSpPr>
              <p:cNvPr id="554" name="그룹 553">
                <a:extLst>
                  <a:ext uri="{FF2B5EF4-FFF2-40B4-BE49-F238E27FC236}">
                    <a16:creationId xmlns:a16="http://schemas.microsoft.com/office/drawing/2014/main" id="{F0FD4892-92CC-84D5-AE3E-695F8ED6E6D0}"/>
                  </a:ext>
                </a:extLst>
              </p:cNvPr>
              <p:cNvGrpSpPr/>
              <p:nvPr/>
            </p:nvGrpSpPr>
            <p:grpSpPr>
              <a:xfrm>
                <a:off x="363738" y="2777230"/>
                <a:ext cx="654972" cy="530914"/>
                <a:chOff x="5184096" y="4763173"/>
                <a:chExt cx="842401" cy="751126"/>
              </a:xfrm>
            </p:grpSpPr>
            <p:grpSp>
              <p:nvGrpSpPr>
                <p:cNvPr id="557" name="그룹 556">
                  <a:extLst>
                    <a:ext uri="{FF2B5EF4-FFF2-40B4-BE49-F238E27FC236}">
                      <a16:creationId xmlns:a16="http://schemas.microsoft.com/office/drawing/2014/main" id="{39D61496-D9EF-58D6-B2B7-85BA297E5063}"/>
                    </a:ext>
                  </a:extLst>
                </p:cNvPr>
                <p:cNvGrpSpPr/>
                <p:nvPr/>
              </p:nvGrpSpPr>
              <p:grpSpPr>
                <a:xfrm>
                  <a:off x="5184096" y="4763173"/>
                  <a:ext cx="842401" cy="751126"/>
                  <a:chOff x="3884289" y="4292603"/>
                  <a:chExt cx="1356695" cy="1209699"/>
                </a:xfrm>
              </p:grpSpPr>
              <p:sp>
                <p:nvSpPr>
                  <p:cNvPr id="561" name="타원 560">
                    <a:extLst>
                      <a:ext uri="{FF2B5EF4-FFF2-40B4-BE49-F238E27FC236}">
                        <a16:creationId xmlns:a16="http://schemas.microsoft.com/office/drawing/2014/main" id="{B1BBE8D3-03A3-5B9C-7DDC-93F209383D67}"/>
                      </a:ext>
                    </a:extLst>
                  </p:cNvPr>
                  <p:cNvSpPr/>
                  <p:nvPr/>
                </p:nvSpPr>
                <p:spPr>
                  <a:xfrm>
                    <a:off x="3884289" y="4949680"/>
                    <a:ext cx="1356688" cy="552622"/>
                  </a:xfrm>
                  <a:prstGeom prst="ellipse">
                    <a:avLst/>
                  </a:prstGeom>
                  <a:gradFill>
                    <a:gsLst>
                      <a:gs pos="67000">
                        <a:srgbClr val="6F6F6F"/>
                      </a:gs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562" name="타원 561">
                    <a:extLst>
                      <a:ext uri="{FF2B5EF4-FFF2-40B4-BE49-F238E27FC236}">
                        <a16:creationId xmlns:a16="http://schemas.microsoft.com/office/drawing/2014/main" id="{A38B5CE3-F4D4-226F-D573-E290483C08D4}"/>
                      </a:ext>
                    </a:extLst>
                  </p:cNvPr>
                  <p:cNvSpPr/>
                  <p:nvPr/>
                </p:nvSpPr>
                <p:spPr>
                  <a:xfrm>
                    <a:off x="3884290" y="48513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563" name="직사각형 562">
                    <a:extLst>
                      <a:ext uri="{FF2B5EF4-FFF2-40B4-BE49-F238E27FC236}">
                        <a16:creationId xmlns:a16="http://schemas.microsoft.com/office/drawing/2014/main" id="{7E4E882D-9273-F84C-0E08-EF6A389ADB00}"/>
                      </a:ext>
                    </a:extLst>
                  </p:cNvPr>
                  <p:cNvSpPr/>
                  <p:nvPr/>
                </p:nvSpPr>
                <p:spPr>
                  <a:xfrm>
                    <a:off x="3884293" y="4579648"/>
                    <a:ext cx="1356688" cy="562480"/>
                  </a:xfrm>
                  <a:prstGeom prst="rect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564" name="타원 563">
                    <a:extLst>
                      <a:ext uri="{FF2B5EF4-FFF2-40B4-BE49-F238E27FC236}">
                        <a16:creationId xmlns:a16="http://schemas.microsoft.com/office/drawing/2014/main" id="{D0121ACB-C030-AEA4-B943-3F1A47095C49}"/>
                      </a:ext>
                    </a:extLst>
                  </p:cNvPr>
                  <p:cNvSpPr/>
                  <p:nvPr/>
                </p:nvSpPr>
                <p:spPr>
                  <a:xfrm>
                    <a:off x="3884296" y="4292603"/>
                    <a:ext cx="1356688" cy="552621"/>
                  </a:xfrm>
                  <a:prstGeom prst="ellipse">
                    <a:avLst/>
                  </a:prstGeom>
                  <a:gradFill>
                    <a:gsLst>
                      <a:gs pos="100000">
                        <a:srgbClr val="CDCDCD"/>
                      </a:gs>
                      <a:gs pos="0">
                        <a:srgbClr val="EAEAEA"/>
                      </a:gs>
                    </a:gsLst>
                    <a:lin ang="13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  <p:grpSp>
              <p:nvGrpSpPr>
                <p:cNvPr id="558" name="그룹 557">
                  <a:extLst>
                    <a:ext uri="{FF2B5EF4-FFF2-40B4-BE49-F238E27FC236}">
                      <a16:creationId xmlns:a16="http://schemas.microsoft.com/office/drawing/2014/main" id="{1E3DFD59-38A3-D5B7-CAA2-1D1E9C3F96B5}"/>
                    </a:ext>
                  </a:extLst>
                </p:cNvPr>
                <p:cNvGrpSpPr/>
                <p:nvPr/>
              </p:nvGrpSpPr>
              <p:grpSpPr>
                <a:xfrm>
                  <a:off x="5264128" y="4781557"/>
                  <a:ext cx="682333" cy="268274"/>
                  <a:chOff x="5257196" y="4688172"/>
                  <a:chExt cx="696195" cy="331207"/>
                </a:xfrm>
              </p:grpSpPr>
              <p:sp>
                <p:nvSpPr>
                  <p:cNvPr id="559" name="타원 558">
                    <a:extLst>
                      <a:ext uri="{FF2B5EF4-FFF2-40B4-BE49-F238E27FC236}">
                        <a16:creationId xmlns:a16="http://schemas.microsoft.com/office/drawing/2014/main" id="{ADA7805B-762A-9AE4-8F73-61753181C5BB}"/>
                      </a:ext>
                    </a:extLst>
                  </p:cNvPr>
                  <p:cNvSpPr/>
                  <p:nvPr/>
                </p:nvSpPr>
                <p:spPr>
                  <a:xfrm>
                    <a:off x="5257196" y="4735797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560" name="타원 559">
                    <a:extLst>
                      <a:ext uri="{FF2B5EF4-FFF2-40B4-BE49-F238E27FC236}">
                        <a16:creationId xmlns:a16="http://schemas.microsoft.com/office/drawing/2014/main" id="{C03E588F-E48A-A0D6-E9BA-03D20A87FFE5}"/>
                      </a:ext>
                    </a:extLst>
                  </p:cNvPr>
                  <p:cNvSpPr/>
                  <p:nvPr/>
                </p:nvSpPr>
                <p:spPr>
                  <a:xfrm>
                    <a:off x="5257196" y="4688172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>
                          <a:lumMod val="8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</p:grpSp>
          <p:sp>
            <p:nvSpPr>
              <p:cNvPr id="555" name="타원 554">
                <a:extLst>
                  <a:ext uri="{FF2B5EF4-FFF2-40B4-BE49-F238E27FC236}">
                    <a16:creationId xmlns:a16="http://schemas.microsoft.com/office/drawing/2014/main" id="{DC8F258C-EFDF-716D-3AD9-4D7AA552EE3D}"/>
                  </a:ext>
                </a:extLst>
              </p:cNvPr>
              <p:cNvSpPr/>
              <p:nvPr/>
            </p:nvSpPr>
            <p:spPr>
              <a:xfrm>
                <a:off x="400449" y="3052779"/>
                <a:ext cx="577915" cy="186956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  <a:alpha val="1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556" name="직사각형 555">
                <a:extLst>
                  <a:ext uri="{FF2B5EF4-FFF2-40B4-BE49-F238E27FC236}">
                    <a16:creationId xmlns:a16="http://schemas.microsoft.com/office/drawing/2014/main" id="{52DAFE5A-DC09-3ABC-7169-959CE291705E}"/>
                  </a:ext>
                </a:extLst>
              </p:cNvPr>
              <p:cNvSpPr/>
              <p:nvPr/>
            </p:nvSpPr>
            <p:spPr>
              <a:xfrm>
                <a:off x="56973" y="2900951"/>
                <a:ext cx="1276418" cy="438963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ts val="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지능형서비스</a:t>
                </a:r>
                <a:r>
                  <a:rPr kumimoji="0" lang="en-US" altLang="ko-KR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DB</a:t>
                </a:r>
                <a:endParaRPr kumimoji="0" lang="ko-KR" altLang="en-US" sz="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sp>
          <p:nvSpPr>
            <p:cNvPr id="526" name="모서리가 둥근 직사각형 141">
              <a:extLst>
                <a:ext uri="{FF2B5EF4-FFF2-40B4-BE49-F238E27FC236}">
                  <a16:creationId xmlns:a16="http://schemas.microsoft.com/office/drawing/2014/main" id="{F521E902-360A-4A06-D8D3-E9059DADE060}"/>
                </a:ext>
              </a:extLst>
            </p:cNvPr>
            <p:cNvSpPr/>
            <p:nvPr/>
          </p:nvSpPr>
          <p:spPr>
            <a:xfrm>
              <a:off x="8880997" y="5703729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TA #1</a:t>
              </a:r>
            </a:p>
          </p:txBody>
        </p:sp>
        <p:sp>
          <p:nvSpPr>
            <p:cNvPr id="527" name="모서리가 둥근 직사각형 141">
              <a:extLst>
                <a:ext uri="{FF2B5EF4-FFF2-40B4-BE49-F238E27FC236}">
                  <a16:creationId xmlns:a16="http://schemas.microsoft.com/office/drawing/2014/main" id="{894DA237-9A2E-ACD2-5484-6E7E9E48CD0C}"/>
                </a:ext>
              </a:extLst>
            </p:cNvPr>
            <p:cNvSpPr/>
            <p:nvPr/>
          </p:nvSpPr>
          <p:spPr>
            <a:xfrm>
              <a:off x="10248967" y="5700977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TA #2</a:t>
              </a:r>
            </a:p>
          </p:txBody>
        </p:sp>
        <p:sp>
          <p:nvSpPr>
            <p:cNvPr id="528" name="모서리가 둥근 직사각형 141">
              <a:extLst>
                <a:ext uri="{FF2B5EF4-FFF2-40B4-BE49-F238E27FC236}">
                  <a16:creationId xmlns:a16="http://schemas.microsoft.com/office/drawing/2014/main" id="{12BEED10-77B6-8C02-169E-A3D8D6B9E206}"/>
                </a:ext>
              </a:extLst>
            </p:cNvPr>
            <p:cNvSpPr/>
            <p:nvPr/>
          </p:nvSpPr>
          <p:spPr>
            <a:xfrm>
              <a:off x="8885243" y="6103266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TA</a:t>
              </a: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 </a:t>
              </a: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#3</a:t>
              </a:r>
            </a:p>
          </p:txBody>
        </p:sp>
        <p:sp>
          <p:nvSpPr>
            <p:cNvPr id="529" name="모서리가 둥근 직사각형 141">
              <a:extLst>
                <a:ext uri="{FF2B5EF4-FFF2-40B4-BE49-F238E27FC236}">
                  <a16:creationId xmlns:a16="http://schemas.microsoft.com/office/drawing/2014/main" id="{705C6F62-B24A-76C7-4B43-8A44A33B04CB}"/>
                </a:ext>
              </a:extLst>
            </p:cNvPr>
            <p:cNvSpPr/>
            <p:nvPr/>
          </p:nvSpPr>
          <p:spPr>
            <a:xfrm>
              <a:off x="10243718" y="6061380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TA #4</a:t>
              </a:r>
            </a:p>
          </p:txBody>
        </p:sp>
        <p:sp>
          <p:nvSpPr>
            <p:cNvPr id="530" name="모서리가 둥근 직사각형 141">
              <a:extLst>
                <a:ext uri="{FF2B5EF4-FFF2-40B4-BE49-F238E27FC236}">
                  <a16:creationId xmlns:a16="http://schemas.microsoft.com/office/drawing/2014/main" id="{248C7EF4-2AFC-7EB0-546C-58E74722A13C}"/>
                </a:ext>
              </a:extLst>
            </p:cNvPr>
            <p:cNvSpPr/>
            <p:nvPr/>
          </p:nvSpPr>
          <p:spPr>
            <a:xfrm>
              <a:off x="8893353" y="6483201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STT</a:t>
              </a: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서비스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#1</a:t>
              </a:r>
            </a:p>
          </p:txBody>
        </p:sp>
        <p:sp>
          <p:nvSpPr>
            <p:cNvPr id="531" name="모서리가 둥근 직사각형 141">
              <a:extLst>
                <a:ext uri="{FF2B5EF4-FFF2-40B4-BE49-F238E27FC236}">
                  <a16:creationId xmlns:a16="http://schemas.microsoft.com/office/drawing/2014/main" id="{358E399A-EE8F-753E-43C9-A980CA75311C}"/>
                </a:ext>
              </a:extLst>
            </p:cNvPr>
            <p:cNvSpPr/>
            <p:nvPr/>
          </p:nvSpPr>
          <p:spPr>
            <a:xfrm>
              <a:off x="10248968" y="6465932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STT</a:t>
              </a:r>
              <a:r>
                <a:rPr kumimoji="0" lang="ko-KR" altLang="en-US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서비스</a:t>
              </a:r>
              <a:endPara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#2</a:t>
              </a:r>
            </a:p>
          </p:txBody>
        </p:sp>
        <p:grpSp>
          <p:nvGrpSpPr>
            <p:cNvPr id="532" name="그룹 531">
              <a:extLst>
                <a:ext uri="{FF2B5EF4-FFF2-40B4-BE49-F238E27FC236}">
                  <a16:creationId xmlns:a16="http://schemas.microsoft.com/office/drawing/2014/main" id="{128D2394-7953-D01F-E910-7A9838F89D43}"/>
                </a:ext>
              </a:extLst>
            </p:cNvPr>
            <p:cNvGrpSpPr/>
            <p:nvPr/>
          </p:nvGrpSpPr>
          <p:grpSpPr>
            <a:xfrm>
              <a:off x="9475159" y="6343390"/>
              <a:ext cx="694421" cy="256194"/>
              <a:chOff x="56973" y="2777230"/>
              <a:chExt cx="1276418" cy="562684"/>
            </a:xfrm>
          </p:grpSpPr>
          <p:grpSp>
            <p:nvGrpSpPr>
              <p:cNvPr id="543" name="그룹 542">
                <a:extLst>
                  <a:ext uri="{FF2B5EF4-FFF2-40B4-BE49-F238E27FC236}">
                    <a16:creationId xmlns:a16="http://schemas.microsoft.com/office/drawing/2014/main" id="{1879978B-D712-939C-7141-2157A533DB95}"/>
                  </a:ext>
                </a:extLst>
              </p:cNvPr>
              <p:cNvGrpSpPr/>
              <p:nvPr/>
            </p:nvGrpSpPr>
            <p:grpSpPr>
              <a:xfrm>
                <a:off x="363738" y="2777230"/>
                <a:ext cx="654972" cy="530914"/>
                <a:chOff x="5184096" y="4763173"/>
                <a:chExt cx="842401" cy="751126"/>
              </a:xfrm>
            </p:grpSpPr>
            <p:grpSp>
              <p:nvGrpSpPr>
                <p:cNvPr id="546" name="그룹 545">
                  <a:extLst>
                    <a:ext uri="{FF2B5EF4-FFF2-40B4-BE49-F238E27FC236}">
                      <a16:creationId xmlns:a16="http://schemas.microsoft.com/office/drawing/2014/main" id="{3F501301-ABB7-E86D-D1A3-A5FAB7891A9D}"/>
                    </a:ext>
                  </a:extLst>
                </p:cNvPr>
                <p:cNvGrpSpPr/>
                <p:nvPr/>
              </p:nvGrpSpPr>
              <p:grpSpPr>
                <a:xfrm>
                  <a:off x="5184096" y="4763173"/>
                  <a:ext cx="842401" cy="751126"/>
                  <a:chOff x="3884289" y="4292603"/>
                  <a:chExt cx="1356695" cy="1209699"/>
                </a:xfrm>
              </p:grpSpPr>
              <p:sp>
                <p:nvSpPr>
                  <p:cNvPr id="550" name="타원 549">
                    <a:extLst>
                      <a:ext uri="{FF2B5EF4-FFF2-40B4-BE49-F238E27FC236}">
                        <a16:creationId xmlns:a16="http://schemas.microsoft.com/office/drawing/2014/main" id="{6DB58FB2-7206-FD28-5339-2C9769C25213}"/>
                      </a:ext>
                    </a:extLst>
                  </p:cNvPr>
                  <p:cNvSpPr/>
                  <p:nvPr/>
                </p:nvSpPr>
                <p:spPr>
                  <a:xfrm>
                    <a:off x="3884289" y="4949680"/>
                    <a:ext cx="1356688" cy="552622"/>
                  </a:xfrm>
                  <a:prstGeom prst="ellipse">
                    <a:avLst/>
                  </a:prstGeom>
                  <a:gradFill>
                    <a:gsLst>
                      <a:gs pos="67000">
                        <a:srgbClr val="6F6F6F"/>
                      </a:gs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551" name="타원 550">
                    <a:extLst>
                      <a:ext uri="{FF2B5EF4-FFF2-40B4-BE49-F238E27FC236}">
                        <a16:creationId xmlns:a16="http://schemas.microsoft.com/office/drawing/2014/main" id="{1955E882-F645-88B8-8FDF-C51DCD479853}"/>
                      </a:ext>
                    </a:extLst>
                  </p:cNvPr>
                  <p:cNvSpPr/>
                  <p:nvPr/>
                </p:nvSpPr>
                <p:spPr>
                  <a:xfrm>
                    <a:off x="3884290" y="48513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552" name="직사각형 551">
                    <a:extLst>
                      <a:ext uri="{FF2B5EF4-FFF2-40B4-BE49-F238E27FC236}">
                        <a16:creationId xmlns:a16="http://schemas.microsoft.com/office/drawing/2014/main" id="{09847A5F-07F6-1CE4-5DD4-BC0A0DEE597F}"/>
                      </a:ext>
                    </a:extLst>
                  </p:cNvPr>
                  <p:cNvSpPr/>
                  <p:nvPr/>
                </p:nvSpPr>
                <p:spPr>
                  <a:xfrm>
                    <a:off x="3884293" y="4579648"/>
                    <a:ext cx="1356688" cy="562480"/>
                  </a:xfrm>
                  <a:prstGeom prst="rect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553" name="타원 552">
                    <a:extLst>
                      <a:ext uri="{FF2B5EF4-FFF2-40B4-BE49-F238E27FC236}">
                        <a16:creationId xmlns:a16="http://schemas.microsoft.com/office/drawing/2014/main" id="{10CAAAC4-C692-836B-A8DB-C8CC5A3F8AA5}"/>
                      </a:ext>
                    </a:extLst>
                  </p:cNvPr>
                  <p:cNvSpPr/>
                  <p:nvPr/>
                </p:nvSpPr>
                <p:spPr>
                  <a:xfrm>
                    <a:off x="3884296" y="4292603"/>
                    <a:ext cx="1356688" cy="552621"/>
                  </a:xfrm>
                  <a:prstGeom prst="ellipse">
                    <a:avLst/>
                  </a:prstGeom>
                  <a:gradFill>
                    <a:gsLst>
                      <a:gs pos="100000">
                        <a:srgbClr val="CDCDCD"/>
                      </a:gs>
                      <a:gs pos="0">
                        <a:srgbClr val="EAEAEA"/>
                      </a:gs>
                    </a:gsLst>
                    <a:lin ang="13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  <p:grpSp>
              <p:nvGrpSpPr>
                <p:cNvPr id="547" name="그룹 546">
                  <a:extLst>
                    <a:ext uri="{FF2B5EF4-FFF2-40B4-BE49-F238E27FC236}">
                      <a16:creationId xmlns:a16="http://schemas.microsoft.com/office/drawing/2014/main" id="{D7468170-AEF5-5ED9-6BD7-928BC88A134E}"/>
                    </a:ext>
                  </a:extLst>
                </p:cNvPr>
                <p:cNvGrpSpPr/>
                <p:nvPr/>
              </p:nvGrpSpPr>
              <p:grpSpPr>
                <a:xfrm>
                  <a:off x="5264128" y="4781557"/>
                  <a:ext cx="682333" cy="268274"/>
                  <a:chOff x="5257196" y="4688172"/>
                  <a:chExt cx="696195" cy="331207"/>
                </a:xfrm>
              </p:grpSpPr>
              <p:sp>
                <p:nvSpPr>
                  <p:cNvPr id="548" name="타원 547">
                    <a:extLst>
                      <a:ext uri="{FF2B5EF4-FFF2-40B4-BE49-F238E27FC236}">
                        <a16:creationId xmlns:a16="http://schemas.microsoft.com/office/drawing/2014/main" id="{7E67532E-2E6A-A8A0-DE60-09C7F9962F81}"/>
                      </a:ext>
                    </a:extLst>
                  </p:cNvPr>
                  <p:cNvSpPr/>
                  <p:nvPr/>
                </p:nvSpPr>
                <p:spPr>
                  <a:xfrm>
                    <a:off x="5257196" y="4735797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549" name="타원 548">
                    <a:extLst>
                      <a:ext uri="{FF2B5EF4-FFF2-40B4-BE49-F238E27FC236}">
                        <a16:creationId xmlns:a16="http://schemas.microsoft.com/office/drawing/2014/main" id="{DF8AEE13-1254-23CF-614F-3DEDF1BFE939}"/>
                      </a:ext>
                    </a:extLst>
                  </p:cNvPr>
                  <p:cNvSpPr/>
                  <p:nvPr/>
                </p:nvSpPr>
                <p:spPr>
                  <a:xfrm>
                    <a:off x="5257196" y="4688172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>
                          <a:lumMod val="8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</p:grpSp>
          <p:sp>
            <p:nvSpPr>
              <p:cNvPr id="544" name="타원 543">
                <a:extLst>
                  <a:ext uri="{FF2B5EF4-FFF2-40B4-BE49-F238E27FC236}">
                    <a16:creationId xmlns:a16="http://schemas.microsoft.com/office/drawing/2014/main" id="{0821EC04-9CD5-CDCA-5A4C-7486EDB482F4}"/>
                  </a:ext>
                </a:extLst>
              </p:cNvPr>
              <p:cNvSpPr/>
              <p:nvPr/>
            </p:nvSpPr>
            <p:spPr>
              <a:xfrm>
                <a:off x="400449" y="3052779"/>
                <a:ext cx="577915" cy="186956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  <a:alpha val="1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545" name="직사각형 544">
                <a:extLst>
                  <a:ext uri="{FF2B5EF4-FFF2-40B4-BE49-F238E27FC236}">
                    <a16:creationId xmlns:a16="http://schemas.microsoft.com/office/drawing/2014/main" id="{BC41E97C-E7FB-2538-F808-FA094DF61F42}"/>
                  </a:ext>
                </a:extLst>
              </p:cNvPr>
              <p:cNvSpPr/>
              <p:nvPr/>
            </p:nvSpPr>
            <p:spPr>
              <a:xfrm>
                <a:off x="56973" y="2900951"/>
                <a:ext cx="1276418" cy="438963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ts val="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o-KR" altLang="en-US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지능형서비스</a:t>
                </a:r>
                <a:r>
                  <a:rPr kumimoji="0" lang="en-US" altLang="ko-KR" sz="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DB</a:t>
                </a:r>
                <a:endParaRPr kumimoji="0" lang="ko-KR" altLang="en-US" sz="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sp>
          <p:nvSpPr>
            <p:cNvPr id="533" name="모서리가 둥근 직사각형 132">
              <a:extLst>
                <a:ext uri="{FF2B5EF4-FFF2-40B4-BE49-F238E27FC236}">
                  <a16:creationId xmlns:a16="http://schemas.microsoft.com/office/drawing/2014/main" id="{85D7808F-5195-9CD6-6EA3-1359C8725875}"/>
                </a:ext>
              </a:extLst>
            </p:cNvPr>
            <p:cNvSpPr/>
            <p:nvPr/>
          </p:nvSpPr>
          <p:spPr>
            <a:xfrm>
              <a:off x="8943904" y="5547774"/>
              <a:ext cx="342876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534" name="모서리가 둥근 직사각형 132">
              <a:extLst>
                <a:ext uri="{FF2B5EF4-FFF2-40B4-BE49-F238E27FC236}">
                  <a16:creationId xmlns:a16="http://schemas.microsoft.com/office/drawing/2014/main" id="{102C2B46-7FCA-4B85-65D6-063F523226CB}"/>
                </a:ext>
              </a:extLst>
            </p:cNvPr>
            <p:cNvSpPr/>
            <p:nvPr/>
          </p:nvSpPr>
          <p:spPr>
            <a:xfrm>
              <a:off x="10314885" y="5507676"/>
              <a:ext cx="397755" cy="135874"/>
            </a:xfrm>
            <a:prstGeom prst="roundRect">
              <a:avLst/>
            </a:prstGeom>
            <a:solidFill>
              <a:srgbClr val="DCE1E8"/>
            </a:solidFill>
            <a:ln>
              <a:noFill/>
            </a:ln>
            <a:effectLst/>
          </p:spPr>
          <p:txBody>
            <a:bodyPr wrap="none" lIns="36000" tIns="36000" rIns="36000" bIns="3600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1200" cap="none" spc="0" normalizeH="0" baseline="0" noProof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Standby</a:t>
              </a:r>
            </a:p>
          </p:txBody>
        </p:sp>
        <p:sp>
          <p:nvSpPr>
            <p:cNvPr id="535" name="Update">
              <a:extLst>
                <a:ext uri="{FF2B5EF4-FFF2-40B4-BE49-F238E27FC236}">
                  <a16:creationId xmlns:a16="http://schemas.microsoft.com/office/drawing/2014/main" id="{9A947A5E-2393-4523-47D9-591516641F5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718324" y="6134570"/>
              <a:ext cx="179093" cy="191193"/>
            </a:xfrm>
            <a:custGeom>
              <a:avLst/>
              <a:gdLst>
                <a:gd name="T0" fmla="*/ 440 w 481"/>
                <a:gd name="T1" fmla="*/ 0 h 512"/>
                <a:gd name="T2" fmla="*/ 427 w 481"/>
                <a:gd name="T3" fmla="*/ 13 h 512"/>
                <a:gd name="T4" fmla="*/ 427 w 481"/>
                <a:gd name="T5" fmla="*/ 103 h 512"/>
                <a:gd name="T6" fmla="*/ 419 w 481"/>
                <a:gd name="T7" fmla="*/ 93 h 512"/>
                <a:gd name="T8" fmla="*/ 419 w 481"/>
                <a:gd name="T9" fmla="*/ 93 h 512"/>
                <a:gd name="T10" fmla="*/ 241 w 481"/>
                <a:gd name="T11" fmla="*/ 13 h 512"/>
                <a:gd name="T12" fmla="*/ 1 w 481"/>
                <a:gd name="T13" fmla="*/ 253 h 512"/>
                <a:gd name="T14" fmla="*/ 27 w 481"/>
                <a:gd name="T15" fmla="*/ 253 h 512"/>
                <a:gd name="T16" fmla="*/ 241 w 481"/>
                <a:gd name="T17" fmla="*/ 40 h 512"/>
                <a:gd name="T18" fmla="*/ 399 w 481"/>
                <a:gd name="T19" fmla="*/ 111 h 512"/>
                <a:gd name="T20" fmla="*/ 407 w 481"/>
                <a:gd name="T21" fmla="*/ 120 h 512"/>
                <a:gd name="T22" fmla="*/ 321 w 481"/>
                <a:gd name="T23" fmla="*/ 120 h 512"/>
                <a:gd name="T24" fmla="*/ 321 w 481"/>
                <a:gd name="T25" fmla="*/ 147 h 512"/>
                <a:gd name="T26" fmla="*/ 454 w 481"/>
                <a:gd name="T27" fmla="*/ 147 h 512"/>
                <a:gd name="T28" fmla="*/ 454 w 481"/>
                <a:gd name="T29" fmla="*/ 13 h 512"/>
                <a:gd name="T30" fmla="*/ 440 w 481"/>
                <a:gd name="T31" fmla="*/ 0 h 512"/>
                <a:gd name="T32" fmla="*/ 467 w 481"/>
                <a:gd name="T33" fmla="*/ 240 h 512"/>
                <a:gd name="T34" fmla="*/ 454 w 481"/>
                <a:gd name="T35" fmla="*/ 253 h 512"/>
                <a:gd name="T36" fmla="*/ 241 w 481"/>
                <a:gd name="T37" fmla="*/ 467 h 512"/>
                <a:gd name="T38" fmla="*/ 82 w 481"/>
                <a:gd name="T39" fmla="*/ 396 h 512"/>
                <a:gd name="T40" fmla="*/ 74 w 481"/>
                <a:gd name="T41" fmla="*/ 387 h 512"/>
                <a:gd name="T42" fmla="*/ 161 w 481"/>
                <a:gd name="T43" fmla="*/ 387 h 512"/>
                <a:gd name="T44" fmla="*/ 161 w 481"/>
                <a:gd name="T45" fmla="*/ 360 h 512"/>
                <a:gd name="T46" fmla="*/ 27 w 481"/>
                <a:gd name="T47" fmla="*/ 360 h 512"/>
                <a:gd name="T48" fmla="*/ 27 w 481"/>
                <a:gd name="T49" fmla="*/ 493 h 512"/>
                <a:gd name="T50" fmla="*/ 54 w 481"/>
                <a:gd name="T51" fmla="*/ 493 h 512"/>
                <a:gd name="T52" fmla="*/ 54 w 481"/>
                <a:gd name="T53" fmla="*/ 404 h 512"/>
                <a:gd name="T54" fmla="*/ 62 w 481"/>
                <a:gd name="T55" fmla="*/ 414 h 512"/>
                <a:gd name="T56" fmla="*/ 62 w 481"/>
                <a:gd name="T57" fmla="*/ 414 h 512"/>
                <a:gd name="T58" fmla="*/ 241 w 481"/>
                <a:gd name="T59" fmla="*/ 493 h 512"/>
                <a:gd name="T60" fmla="*/ 481 w 481"/>
                <a:gd name="T61" fmla="*/ 253 h 512"/>
                <a:gd name="T62" fmla="*/ 467 w 481"/>
                <a:gd name="T63" fmla="*/ 24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1" h="512">
                  <a:moveTo>
                    <a:pt x="440" y="0"/>
                  </a:moveTo>
                  <a:cubicBezTo>
                    <a:pt x="433" y="0"/>
                    <a:pt x="427" y="6"/>
                    <a:pt x="427" y="13"/>
                  </a:cubicBezTo>
                  <a:lnTo>
                    <a:pt x="427" y="103"/>
                  </a:lnTo>
                  <a:cubicBezTo>
                    <a:pt x="424" y="99"/>
                    <a:pt x="422" y="96"/>
                    <a:pt x="419" y="93"/>
                  </a:cubicBezTo>
                  <a:lnTo>
                    <a:pt x="419" y="93"/>
                  </a:lnTo>
                  <a:cubicBezTo>
                    <a:pt x="375" y="44"/>
                    <a:pt x="311" y="13"/>
                    <a:pt x="241" y="13"/>
                  </a:cubicBezTo>
                  <a:cubicBezTo>
                    <a:pt x="108" y="13"/>
                    <a:pt x="1" y="121"/>
                    <a:pt x="1" y="253"/>
                  </a:cubicBezTo>
                  <a:cubicBezTo>
                    <a:pt x="0" y="272"/>
                    <a:pt x="27" y="272"/>
                    <a:pt x="27" y="253"/>
                  </a:cubicBezTo>
                  <a:cubicBezTo>
                    <a:pt x="27" y="136"/>
                    <a:pt x="123" y="40"/>
                    <a:pt x="241" y="40"/>
                  </a:cubicBezTo>
                  <a:cubicBezTo>
                    <a:pt x="304" y="40"/>
                    <a:pt x="360" y="67"/>
                    <a:pt x="399" y="111"/>
                  </a:cubicBezTo>
                  <a:cubicBezTo>
                    <a:pt x="402" y="114"/>
                    <a:pt x="404" y="117"/>
                    <a:pt x="407" y="120"/>
                  </a:cubicBezTo>
                  <a:lnTo>
                    <a:pt x="321" y="120"/>
                  </a:lnTo>
                  <a:cubicBezTo>
                    <a:pt x="303" y="120"/>
                    <a:pt x="303" y="147"/>
                    <a:pt x="321" y="147"/>
                  </a:cubicBezTo>
                  <a:lnTo>
                    <a:pt x="454" y="147"/>
                  </a:lnTo>
                  <a:lnTo>
                    <a:pt x="454" y="13"/>
                  </a:lnTo>
                  <a:cubicBezTo>
                    <a:pt x="454" y="6"/>
                    <a:pt x="448" y="0"/>
                    <a:pt x="440" y="0"/>
                  </a:cubicBezTo>
                  <a:close/>
                  <a:moveTo>
                    <a:pt x="467" y="240"/>
                  </a:moveTo>
                  <a:cubicBezTo>
                    <a:pt x="460" y="240"/>
                    <a:pt x="454" y="246"/>
                    <a:pt x="454" y="253"/>
                  </a:cubicBezTo>
                  <a:cubicBezTo>
                    <a:pt x="454" y="371"/>
                    <a:pt x="359" y="467"/>
                    <a:pt x="241" y="467"/>
                  </a:cubicBezTo>
                  <a:cubicBezTo>
                    <a:pt x="178" y="467"/>
                    <a:pt x="121" y="440"/>
                    <a:pt x="82" y="396"/>
                  </a:cubicBezTo>
                  <a:cubicBezTo>
                    <a:pt x="79" y="393"/>
                    <a:pt x="77" y="390"/>
                    <a:pt x="74" y="387"/>
                  </a:cubicBezTo>
                  <a:lnTo>
                    <a:pt x="161" y="387"/>
                  </a:lnTo>
                  <a:cubicBezTo>
                    <a:pt x="179" y="387"/>
                    <a:pt x="179" y="360"/>
                    <a:pt x="161" y="360"/>
                  </a:cubicBezTo>
                  <a:lnTo>
                    <a:pt x="27" y="360"/>
                  </a:lnTo>
                  <a:lnTo>
                    <a:pt x="27" y="493"/>
                  </a:lnTo>
                  <a:cubicBezTo>
                    <a:pt x="27" y="512"/>
                    <a:pt x="54" y="512"/>
                    <a:pt x="54" y="493"/>
                  </a:cubicBezTo>
                  <a:lnTo>
                    <a:pt x="54" y="404"/>
                  </a:lnTo>
                  <a:cubicBezTo>
                    <a:pt x="57" y="407"/>
                    <a:pt x="59" y="411"/>
                    <a:pt x="62" y="414"/>
                  </a:cubicBezTo>
                  <a:lnTo>
                    <a:pt x="62" y="414"/>
                  </a:lnTo>
                  <a:cubicBezTo>
                    <a:pt x="106" y="463"/>
                    <a:pt x="170" y="493"/>
                    <a:pt x="241" y="493"/>
                  </a:cubicBezTo>
                  <a:cubicBezTo>
                    <a:pt x="373" y="493"/>
                    <a:pt x="481" y="386"/>
                    <a:pt x="481" y="253"/>
                  </a:cubicBezTo>
                  <a:cubicBezTo>
                    <a:pt x="481" y="246"/>
                    <a:pt x="475" y="240"/>
                    <a:pt x="467" y="2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solidFill>
                <a:srgbClr val="66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536" name="그룹 535">
              <a:extLst>
                <a:ext uri="{FF2B5EF4-FFF2-40B4-BE49-F238E27FC236}">
                  <a16:creationId xmlns:a16="http://schemas.microsoft.com/office/drawing/2014/main" id="{0B531106-255D-06F0-9066-99BEA600245C}"/>
                </a:ext>
              </a:extLst>
            </p:cNvPr>
            <p:cNvGrpSpPr/>
            <p:nvPr/>
          </p:nvGrpSpPr>
          <p:grpSpPr>
            <a:xfrm rot="17097437" flipH="1">
              <a:off x="9607390" y="5591198"/>
              <a:ext cx="341952" cy="203359"/>
              <a:chOff x="3510547" y="3002863"/>
              <a:chExt cx="368237" cy="221760"/>
            </a:xfrm>
          </p:grpSpPr>
          <p:sp>
            <p:nvSpPr>
              <p:cNvPr id="541" name="Freeform 5">
                <a:extLst>
                  <a:ext uri="{FF2B5EF4-FFF2-40B4-BE49-F238E27FC236}">
                    <a16:creationId xmlns:a16="http://schemas.microsoft.com/office/drawing/2014/main" id="{E1ECBB62-73DB-DC47-9378-B8EE33C508CB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>
                <a:off x="3510547" y="3017967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542" name="Freeform 5">
                <a:extLst>
                  <a:ext uri="{FF2B5EF4-FFF2-40B4-BE49-F238E27FC236}">
                    <a16:creationId xmlns:a16="http://schemas.microsoft.com/office/drawing/2014/main" id="{50ADEAA6-EFA1-96C6-5F1C-12E1C5246C10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 flipH="1" flipV="1">
                <a:off x="3634226" y="3002863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cxnSp>
          <p:nvCxnSpPr>
            <p:cNvPr id="537" name="연결선: 꺾임 536">
              <a:extLst>
                <a:ext uri="{FF2B5EF4-FFF2-40B4-BE49-F238E27FC236}">
                  <a16:creationId xmlns:a16="http://schemas.microsoft.com/office/drawing/2014/main" id="{DAE6DC5B-45E9-8E56-BAF7-CC468AAF12E9}"/>
                </a:ext>
              </a:extLst>
            </p:cNvPr>
            <p:cNvCxnSpPr>
              <a:cxnSpLocks/>
              <a:stCxn id="528" idx="3"/>
              <a:endCxn id="526" idx="3"/>
            </p:cNvCxnSpPr>
            <p:nvPr/>
          </p:nvCxnSpPr>
          <p:spPr>
            <a:xfrm flipH="1" flipV="1">
              <a:off x="9420600" y="5862183"/>
              <a:ext cx="4246" cy="399537"/>
            </a:xfrm>
            <a:prstGeom prst="bentConnector3">
              <a:avLst>
                <a:gd name="adj1" fmla="val -2916274"/>
              </a:avLst>
            </a:prstGeom>
            <a:ln>
              <a:solidFill>
                <a:schemeClr val="bg1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8" name="연결선: 꺾임 537">
              <a:extLst>
                <a:ext uri="{FF2B5EF4-FFF2-40B4-BE49-F238E27FC236}">
                  <a16:creationId xmlns:a16="http://schemas.microsoft.com/office/drawing/2014/main" id="{8F059BEC-C8F6-F2A9-6E43-C41242ED50DE}"/>
                </a:ext>
              </a:extLst>
            </p:cNvPr>
            <p:cNvCxnSpPr>
              <a:cxnSpLocks/>
              <a:stCxn id="530" idx="3"/>
              <a:endCxn id="528" idx="3"/>
            </p:cNvCxnSpPr>
            <p:nvPr/>
          </p:nvCxnSpPr>
          <p:spPr>
            <a:xfrm flipH="1" flipV="1">
              <a:off x="9424846" y="6261720"/>
              <a:ext cx="8110" cy="379935"/>
            </a:xfrm>
            <a:prstGeom prst="bentConnector3">
              <a:avLst>
                <a:gd name="adj1" fmla="val -1448520"/>
              </a:avLst>
            </a:prstGeom>
            <a:ln>
              <a:solidFill>
                <a:schemeClr val="bg1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9" name="연결선: 꺾임 538">
              <a:extLst>
                <a:ext uri="{FF2B5EF4-FFF2-40B4-BE49-F238E27FC236}">
                  <a16:creationId xmlns:a16="http://schemas.microsoft.com/office/drawing/2014/main" id="{9447F427-AE36-5CB0-490C-992AEFC2B051}"/>
                </a:ext>
              </a:extLst>
            </p:cNvPr>
            <p:cNvCxnSpPr>
              <a:cxnSpLocks/>
              <a:stCxn id="529" idx="1"/>
              <a:endCxn id="527" idx="1"/>
            </p:cNvCxnSpPr>
            <p:nvPr/>
          </p:nvCxnSpPr>
          <p:spPr>
            <a:xfrm rot="10800000" flipH="1">
              <a:off x="10243717" y="5859432"/>
              <a:ext cx="5249" cy="360403"/>
            </a:xfrm>
            <a:prstGeom prst="bentConnector3">
              <a:avLst>
                <a:gd name="adj1" fmla="val -4355115"/>
              </a:avLst>
            </a:prstGeom>
            <a:ln>
              <a:solidFill>
                <a:schemeClr val="bg1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0" name="연결선: 꺾임 539">
              <a:extLst>
                <a:ext uri="{FF2B5EF4-FFF2-40B4-BE49-F238E27FC236}">
                  <a16:creationId xmlns:a16="http://schemas.microsoft.com/office/drawing/2014/main" id="{16F0CD9E-EAFE-69DA-CC9F-428764FD11F5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0246341" y="6219833"/>
              <a:ext cx="5250" cy="404552"/>
            </a:xfrm>
            <a:prstGeom prst="bentConnector3">
              <a:avLst>
                <a:gd name="adj1" fmla="val 4454286"/>
              </a:avLst>
            </a:prstGeom>
            <a:ln>
              <a:solidFill>
                <a:schemeClr val="bg1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5" name="모서리가 둥근 직사각형 132">
            <a:extLst>
              <a:ext uri="{FF2B5EF4-FFF2-40B4-BE49-F238E27FC236}">
                <a16:creationId xmlns:a16="http://schemas.microsoft.com/office/drawing/2014/main" id="{FC609891-2D65-1076-518D-B4A2CD27E503}"/>
              </a:ext>
            </a:extLst>
          </p:cNvPr>
          <p:cNvSpPr/>
          <p:nvPr/>
        </p:nvSpPr>
        <p:spPr>
          <a:xfrm>
            <a:off x="6490780" y="4546909"/>
            <a:ext cx="364633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566" name="모서리가 둥근 직사각형 132">
            <a:extLst>
              <a:ext uri="{FF2B5EF4-FFF2-40B4-BE49-F238E27FC236}">
                <a16:creationId xmlns:a16="http://schemas.microsoft.com/office/drawing/2014/main" id="{7C1F4C8D-8D2F-2226-C61C-EE9B890EC2D7}"/>
              </a:ext>
            </a:extLst>
          </p:cNvPr>
          <p:cNvSpPr/>
          <p:nvPr/>
        </p:nvSpPr>
        <p:spPr>
          <a:xfrm>
            <a:off x="5899340" y="4546909"/>
            <a:ext cx="364633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567" name="모서리가 둥근 직사각형 141">
            <a:extLst>
              <a:ext uri="{FF2B5EF4-FFF2-40B4-BE49-F238E27FC236}">
                <a16:creationId xmlns:a16="http://schemas.microsoft.com/office/drawing/2014/main" id="{ABC2A534-AC54-53E2-E929-870D88829A5D}"/>
              </a:ext>
            </a:extLst>
          </p:cNvPr>
          <p:cNvSpPr/>
          <p:nvPr/>
        </p:nvSpPr>
        <p:spPr>
          <a:xfrm>
            <a:off x="5859582" y="5544596"/>
            <a:ext cx="521676" cy="316907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AI</a:t>
            </a:r>
            <a:r>
              <a:rPr kumimoji="0" lang="ko-KR" altLang="en-US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엔진서버</a:t>
            </a:r>
            <a:endParaRPr kumimoji="0" lang="en-US" altLang="ko-KR" sz="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#1</a:t>
            </a:r>
          </a:p>
        </p:txBody>
      </p:sp>
      <p:grpSp>
        <p:nvGrpSpPr>
          <p:cNvPr id="568" name="그룹 567">
            <a:extLst>
              <a:ext uri="{FF2B5EF4-FFF2-40B4-BE49-F238E27FC236}">
                <a16:creationId xmlns:a16="http://schemas.microsoft.com/office/drawing/2014/main" id="{E6A850F8-7028-E86B-41ED-7D177E9656F9}"/>
              </a:ext>
            </a:extLst>
          </p:cNvPr>
          <p:cNvGrpSpPr/>
          <p:nvPr/>
        </p:nvGrpSpPr>
        <p:grpSpPr>
          <a:xfrm rot="17097437" flipH="1">
            <a:off x="6298400" y="4591135"/>
            <a:ext cx="221143" cy="139859"/>
            <a:chOff x="3510547" y="3002863"/>
            <a:chExt cx="368237" cy="221760"/>
          </a:xfrm>
        </p:grpSpPr>
        <p:sp>
          <p:nvSpPr>
            <p:cNvPr id="569" name="Freeform 5">
              <a:extLst>
                <a:ext uri="{FF2B5EF4-FFF2-40B4-BE49-F238E27FC236}">
                  <a16:creationId xmlns:a16="http://schemas.microsoft.com/office/drawing/2014/main" id="{9F432794-5733-EB61-CD7A-260E9881D8EE}"/>
                </a:ext>
              </a:extLst>
            </p:cNvPr>
            <p:cNvSpPr>
              <a:spLocks/>
            </p:cNvSpPr>
            <p:nvPr/>
          </p:nvSpPr>
          <p:spPr bwMode="auto">
            <a:xfrm rot="8100000">
              <a:off x="3510547" y="3017967"/>
              <a:ext cx="244558" cy="206656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570" name="Freeform 5">
              <a:extLst>
                <a:ext uri="{FF2B5EF4-FFF2-40B4-BE49-F238E27FC236}">
                  <a16:creationId xmlns:a16="http://schemas.microsoft.com/office/drawing/2014/main" id="{B4A7FE8F-0BB1-B6C9-202E-5CE3D0E35DA6}"/>
                </a:ext>
              </a:extLst>
            </p:cNvPr>
            <p:cNvSpPr>
              <a:spLocks/>
            </p:cNvSpPr>
            <p:nvPr/>
          </p:nvSpPr>
          <p:spPr bwMode="auto">
            <a:xfrm rot="8100000" flipH="1" flipV="1">
              <a:off x="3634226" y="3002863"/>
              <a:ext cx="244558" cy="206656"/>
            </a:xfrm>
            <a:custGeom>
              <a:avLst/>
              <a:gdLst>
                <a:gd name="T0" fmla="*/ 0 w 182"/>
                <a:gd name="T1" fmla="*/ 126 h 154"/>
                <a:gd name="T2" fmla="*/ 31 w 182"/>
                <a:gd name="T3" fmla="*/ 131 h 154"/>
                <a:gd name="T4" fmla="*/ 116 w 182"/>
                <a:gd name="T5" fmla="*/ 54 h 154"/>
                <a:gd name="T6" fmla="*/ 86 w 182"/>
                <a:gd name="T7" fmla="*/ 54 h 154"/>
                <a:gd name="T8" fmla="*/ 135 w 182"/>
                <a:gd name="T9" fmla="*/ 0 h 154"/>
                <a:gd name="T10" fmla="*/ 182 w 182"/>
                <a:gd name="T11" fmla="*/ 54 h 154"/>
                <a:gd name="T12" fmla="*/ 158 w 182"/>
                <a:gd name="T13" fmla="*/ 54 h 154"/>
                <a:gd name="T14" fmla="*/ 65 w 182"/>
                <a:gd name="T15" fmla="*/ 153 h 154"/>
                <a:gd name="T16" fmla="*/ 0 w 182"/>
                <a:gd name="T17" fmla="*/ 12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" h="154">
                  <a:moveTo>
                    <a:pt x="0" y="126"/>
                  </a:moveTo>
                  <a:cubicBezTo>
                    <a:pt x="10" y="129"/>
                    <a:pt x="20" y="131"/>
                    <a:pt x="31" y="131"/>
                  </a:cubicBezTo>
                  <a:cubicBezTo>
                    <a:pt x="75" y="131"/>
                    <a:pt x="112" y="97"/>
                    <a:pt x="116" y="54"/>
                  </a:cubicBezTo>
                  <a:cubicBezTo>
                    <a:pt x="86" y="54"/>
                    <a:pt x="86" y="54"/>
                    <a:pt x="86" y="54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82" y="54"/>
                    <a:pt x="182" y="54"/>
                    <a:pt x="182" y="54"/>
                  </a:cubicBezTo>
                  <a:cubicBezTo>
                    <a:pt x="158" y="54"/>
                    <a:pt x="158" y="54"/>
                    <a:pt x="158" y="54"/>
                  </a:cubicBezTo>
                  <a:cubicBezTo>
                    <a:pt x="158" y="54"/>
                    <a:pt x="152" y="154"/>
                    <a:pt x="65" y="153"/>
                  </a:cubicBezTo>
                  <a:cubicBezTo>
                    <a:pt x="24" y="152"/>
                    <a:pt x="0" y="126"/>
                    <a:pt x="0" y="126"/>
                  </a:cubicBezTo>
                  <a:close/>
                </a:path>
              </a:pathLst>
            </a:custGeom>
            <a:gradFill>
              <a:gsLst>
                <a:gs pos="100000">
                  <a:srgbClr val="FFF1E1"/>
                </a:gs>
                <a:gs pos="23000">
                  <a:srgbClr val="F66A01"/>
                </a:gs>
              </a:gsLst>
              <a:lin ang="5400000" scaled="0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</p:grpSp>
      <p:pic>
        <p:nvPicPr>
          <p:cNvPr id="571" name="그림 570">
            <a:extLst>
              <a:ext uri="{FF2B5EF4-FFF2-40B4-BE49-F238E27FC236}">
                <a16:creationId xmlns:a16="http://schemas.microsoft.com/office/drawing/2014/main" id="{77798768-1214-5F8A-F59F-57001790E33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24846" y="5695100"/>
            <a:ext cx="805977" cy="195366"/>
          </a:xfrm>
          <a:prstGeom prst="rect">
            <a:avLst/>
          </a:prstGeom>
        </p:spPr>
      </p:pic>
      <p:sp>
        <p:nvSpPr>
          <p:cNvPr id="574" name="직사각형 573">
            <a:extLst>
              <a:ext uri="{FF2B5EF4-FFF2-40B4-BE49-F238E27FC236}">
                <a16:creationId xmlns:a16="http://schemas.microsoft.com/office/drawing/2014/main" id="{EF5CC1BD-0436-B5BB-3AF9-2D5454EA4D52}"/>
              </a:ext>
            </a:extLst>
          </p:cNvPr>
          <p:cNvSpPr/>
          <p:nvPr/>
        </p:nvSpPr>
        <p:spPr>
          <a:xfrm>
            <a:off x="7242984" y="5844038"/>
            <a:ext cx="2003993" cy="2308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2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Active-Standby</a:t>
            </a:r>
            <a:r>
              <a:rPr kumimoji="0" lang="ko-KR" altLang="en-US" sz="900" b="0" i="0" u="none" strike="noStrike" kern="0" cap="none" spc="-2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이중화</a:t>
            </a:r>
            <a:r>
              <a:rPr kumimoji="0" lang="en-US" altLang="ko-KR" sz="900" b="0" i="0" u="none" strike="noStrike" kern="0" cap="none" spc="-2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/DB HA </a:t>
            </a:r>
            <a:r>
              <a:rPr kumimoji="0" lang="ko-KR" altLang="en-US" sz="900" b="0" i="0" u="none" strike="noStrike" kern="0" cap="none" spc="-2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서비스 </a:t>
            </a:r>
          </a:p>
        </p:txBody>
      </p:sp>
      <p:sp>
        <p:nvSpPr>
          <p:cNvPr id="352" name="모서리가 둥근 직사각형 51">
            <a:extLst>
              <a:ext uri="{FF2B5EF4-FFF2-40B4-BE49-F238E27FC236}">
                <a16:creationId xmlns:a16="http://schemas.microsoft.com/office/drawing/2014/main" id="{E6DA8E0F-8FB5-FA95-BDA7-8FA0EBB78D2B}"/>
              </a:ext>
            </a:extLst>
          </p:cNvPr>
          <p:cNvSpPr/>
          <p:nvPr/>
        </p:nvSpPr>
        <p:spPr>
          <a:xfrm>
            <a:off x="7070342" y="1350243"/>
            <a:ext cx="2331008" cy="1371918"/>
          </a:xfrm>
          <a:prstGeom prst="roundRect">
            <a:avLst>
              <a:gd name="adj" fmla="val 3852"/>
            </a:avLst>
          </a:prstGeom>
          <a:solidFill>
            <a:schemeClr val="bg1"/>
          </a:solidFill>
          <a:ln w="12700">
            <a:solidFill>
              <a:srgbClr val="909EA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500" b="0" i="0" u="none" strike="noStrike" kern="1200" cap="none" spc="-50" normalizeH="0" baseline="0" noProof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54" name="모서리가 둥근 직사각형 141">
            <a:extLst>
              <a:ext uri="{FF2B5EF4-FFF2-40B4-BE49-F238E27FC236}">
                <a16:creationId xmlns:a16="http://schemas.microsoft.com/office/drawing/2014/main" id="{B15ECBF3-48F5-63BB-8FE0-1833450D8750}"/>
              </a:ext>
            </a:extLst>
          </p:cNvPr>
          <p:cNvSpPr/>
          <p:nvPr/>
        </p:nvSpPr>
        <p:spPr>
          <a:xfrm>
            <a:off x="7110026" y="2031132"/>
            <a:ext cx="422753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355" name="모서리가 둥근 직사각형 142">
            <a:extLst>
              <a:ext uri="{FF2B5EF4-FFF2-40B4-BE49-F238E27FC236}">
                <a16:creationId xmlns:a16="http://schemas.microsoft.com/office/drawing/2014/main" id="{003620F7-DC9C-2A0F-2B2E-FA07F4BC65A4}"/>
              </a:ext>
            </a:extLst>
          </p:cNvPr>
          <p:cNvSpPr/>
          <p:nvPr/>
        </p:nvSpPr>
        <p:spPr>
          <a:xfrm>
            <a:off x="7146711" y="2058672"/>
            <a:ext cx="349383" cy="13335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CTI#1</a:t>
            </a:r>
          </a:p>
        </p:txBody>
      </p:sp>
      <p:sp>
        <p:nvSpPr>
          <p:cNvPr id="357" name="모서리가 둥근 직사각형 141">
            <a:extLst>
              <a:ext uri="{FF2B5EF4-FFF2-40B4-BE49-F238E27FC236}">
                <a16:creationId xmlns:a16="http://schemas.microsoft.com/office/drawing/2014/main" id="{EA6FDA9A-4B28-A73C-F522-A51E0DC2EF41}"/>
              </a:ext>
            </a:extLst>
          </p:cNvPr>
          <p:cNvSpPr/>
          <p:nvPr/>
        </p:nvSpPr>
        <p:spPr>
          <a:xfrm>
            <a:off x="7762510" y="2031132"/>
            <a:ext cx="422749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358" name="모서리가 둥근 직사각형 142">
            <a:extLst>
              <a:ext uri="{FF2B5EF4-FFF2-40B4-BE49-F238E27FC236}">
                <a16:creationId xmlns:a16="http://schemas.microsoft.com/office/drawing/2014/main" id="{CFB36821-4C6B-94AC-0D6A-6D520526E2D8}"/>
              </a:ext>
            </a:extLst>
          </p:cNvPr>
          <p:cNvSpPr/>
          <p:nvPr/>
        </p:nvSpPr>
        <p:spPr>
          <a:xfrm>
            <a:off x="7781725" y="2078708"/>
            <a:ext cx="384316" cy="10152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CTI#2</a:t>
            </a:r>
          </a:p>
        </p:txBody>
      </p:sp>
      <p:sp>
        <p:nvSpPr>
          <p:cNvPr id="359" name="모서리가 둥근 직사각형 132">
            <a:extLst>
              <a:ext uri="{FF2B5EF4-FFF2-40B4-BE49-F238E27FC236}">
                <a16:creationId xmlns:a16="http://schemas.microsoft.com/office/drawing/2014/main" id="{EF98F661-56DC-9931-9965-DFA21C4016D6}"/>
              </a:ext>
            </a:extLst>
          </p:cNvPr>
          <p:cNvSpPr/>
          <p:nvPr/>
        </p:nvSpPr>
        <p:spPr>
          <a:xfrm>
            <a:off x="7116027" y="1894829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360" name="모서리가 둥근 직사각형 132">
            <a:extLst>
              <a:ext uri="{FF2B5EF4-FFF2-40B4-BE49-F238E27FC236}">
                <a16:creationId xmlns:a16="http://schemas.microsoft.com/office/drawing/2014/main" id="{963E064C-61C0-6A88-875E-1002D31B69F6}"/>
              </a:ext>
            </a:extLst>
          </p:cNvPr>
          <p:cNvSpPr/>
          <p:nvPr/>
        </p:nvSpPr>
        <p:spPr>
          <a:xfrm>
            <a:off x="7741323" y="1876599"/>
            <a:ext cx="454217" cy="135874"/>
          </a:xfrm>
          <a:prstGeom prst="roundRect">
            <a:avLst/>
          </a:prstGeom>
          <a:solidFill>
            <a:srgbClr val="DCE1E8"/>
          </a:solidFill>
          <a:ln>
            <a:noFill/>
          </a:ln>
          <a:effectLst/>
        </p:spPr>
        <p:txBody>
          <a:bodyPr wrap="none" lIns="36000" tIns="36000" rIns="36000" bIns="3600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1200" cap="none" spc="0" normalizeH="0" baseline="0" noProof="0">
                <a:ln>
                  <a:solidFill>
                    <a:srgbClr val="088FEA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Standby</a:t>
            </a:r>
          </a:p>
        </p:txBody>
      </p:sp>
      <p:sp>
        <p:nvSpPr>
          <p:cNvPr id="362" name="Freeform 5">
            <a:extLst>
              <a:ext uri="{FF2B5EF4-FFF2-40B4-BE49-F238E27FC236}">
                <a16:creationId xmlns:a16="http://schemas.microsoft.com/office/drawing/2014/main" id="{A3EF3FF7-015C-4B4B-5ED9-CE430C535270}"/>
              </a:ext>
            </a:extLst>
          </p:cNvPr>
          <p:cNvSpPr>
            <a:spLocks/>
          </p:cNvSpPr>
          <p:nvPr/>
        </p:nvSpPr>
        <p:spPr bwMode="auto">
          <a:xfrm rot="8997437" flipH="1">
            <a:off x="7573195" y="1804274"/>
            <a:ext cx="227101" cy="201533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63" name="Freeform 5">
            <a:extLst>
              <a:ext uri="{FF2B5EF4-FFF2-40B4-BE49-F238E27FC236}">
                <a16:creationId xmlns:a16="http://schemas.microsoft.com/office/drawing/2014/main" id="{B092258C-876F-DF37-A77A-AFE2F8EF4C65}"/>
              </a:ext>
            </a:extLst>
          </p:cNvPr>
          <p:cNvSpPr>
            <a:spLocks/>
          </p:cNvSpPr>
          <p:nvPr/>
        </p:nvSpPr>
        <p:spPr bwMode="auto">
          <a:xfrm rot="8997437" flipV="1">
            <a:off x="7529322" y="1911432"/>
            <a:ext cx="227101" cy="201533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64" name="직사각형 363">
            <a:extLst>
              <a:ext uri="{FF2B5EF4-FFF2-40B4-BE49-F238E27FC236}">
                <a16:creationId xmlns:a16="http://schemas.microsoft.com/office/drawing/2014/main" id="{76C53DA3-9763-6175-15EB-FFC204F11F1D}"/>
              </a:ext>
            </a:extLst>
          </p:cNvPr>
          <p:cNvSpPr/>
          <p:nvPr/>
        </p:nvSpPr>
        <p:spPr>
          <a:xfrm>
            <a:off x="8430979" y="2306761"/>
            <a:ext cx="834212" cy="3693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 - Active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다원화 서비스</a:t>
            </a:r>
          </a:p>
        </p:txBody>
      </p:sp>
      <p:sp>
        <p:nvSpPr>
          <p:cNvPr id="366" name="모서리가 둥근 직사각형 141">
            <a:extLst>
              <a:ext uri="{FF2B5EF4-FFF2-40B4-BE49-F238E27FC236}">
                <a16:creationId xmlns:a16="http://schemas.microsoft.com/office/drawing/2014/main" id="{16AD46F1-2553-24DD-A1BA-C7F9D0BED69E}"/>
              </a:ext>
            </a:extLst>
          </p:cNvPr>
          <p:cNvSpPr/>
          <p:nvPr/>
        </p:nvSpPr>
        <p:spPr>
          <a:xfrm>
            <a:off x="8919048" y="2031132"/>
            <a:ext cx="422751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367" name="모서리가 둥근 직사각형 142">
            <a:extLst>
              <a:ext uri="{FF2B5EF4-FFF2-40B4-BE49-F238E27FC236}">
                <a16:creationId xmlns:a16="http://schemas.microsoft.com/office/drawing/2014/main" id="{0646A889-4CCB-CF02-459D-FECBD98968ED}"/>
              </a:ext>
            </a:extLst>
          </p:cNvPr>
          <p:cNvSpPr/>
          <p:nvPr/>
        </p:nvSpPr>
        <p:spPr>
          <a:xfrm>
            <a:off x="8938265" y="2082998"/>
            <a:ext cx="384319" cy="10152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IVR#2</a:t>
            </a:r>
          </a:p>
        </p:txBody>
      </p:sp>
      <p:sp>
        <p:nvSpPr>
          <p:cNvPr id="368" name="모서리가 둥근 직사각형 132">
            <a:extLst>
              <a:ext uri="{FF2B5EF4-FFF2-40B4-BE49-F238E27FC236}">
                <a16:creationId xmlns:a16="http://schemas.microsoft.com/office/drawing/2014/main" id="{828E0EAE-3E3D-13F9-279B-FE631198BAD2}"/>
              </a:ext>
            </a:extLst>
          </p:cNvPr>
          <p:cNvSpPr/>
          <p:nvPr/>
        </p:nvSpPr>
        <p:spPr>
          <a:xfrm>
            <a:off x="8922339" y="1870245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370" name="모서리가 둥근 직사각형 141">
            <a:extLst>
              <a:ext uri="{FF2B5EF4-FFF2-40B4-BE49-F238E27FC236}">
                <a16:creationId xmlns:a16="http://schemas.microsoft.com/office/drawing/2014/main" id="{403F9ECA-357D-40F7-A64E-AD785639D1AA}"/>
              </a:ext>
            </a:extLst>
          </p:cNvPr>
          <p:cNvSpPr/>
          <p:nvPr/>
        </p:nvSpPr>
        <p:spPr>
          <a:xfrm>
            <a:off x="8409801" y="2031132"/>
            <a:ext cx="422751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371" name="모서리가 둥근 직사각형 142">
            <a:extLst>
              <a:ext uri="{FF2B5EF4-FFF2-40B4-BE49-F238E27FC236}">
                <a16:creationId xmlns:a16="http://schemas.microsoft.com/office/drawing/2014/main" id="{6AF29A74-55C8-3AF6-2CF4-128932CFE253}"/>
              </a:ext>
            </a:extLst>
          </p:cNvPr>
          <p:cNvSpPr/>
          <p:nvPr/>
        </p:nvSpPr>
        <p:spPr>
          <a:xfrm>
            <a:off x="8429018" y="2082998"/>
            <a:ext cx="384319" cy="10152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IVR#1</a:t>
            </a:r>
          </a:p>
        </p:txBody>
      </p:sp>
      <p:sp>
        <p:nvSpPr>
          <p:cNvPr id="372" name="모서리가 둥근 직사각형 132">
            <a:extLst>
              <a:ext uri="{FF2B5EF4-FFF2-40B4-BE49-F238E27FC236}">
                <a16:creationId xmlns:a16="http://schemas.microsoft.com/office/drawing/2014/main" id="{D0F808ED-AE63-CA69-0425-12854E7AAFFF}"/>
              </a:ext>
            </a:extLst>
          </p:cNvPr>
          <p:cNvSpPr/>
          <p:nvPr/>
        </p:nvSpPr>
        <p:spPr>
          <a:xfrm>
            <a:off x="8405089" y="1871803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373" name="직사각형 372">
            <a:extLst>
              <a:ext uri="{FF2B5EF4-FFF2-40B4-BE49-F238E27FC236}">
                <a16:creationId xmlns:a16="http://schemas.microsoft.com/office/drawing/2014/main" id="{7EB445B2-29F8-ED2B-12C1-196F327EBF77}"/>
              </a:ext>
            </a:extLst>
          </p:cNvPr>
          <p:cNvSpPr/>
          <p:nvPr/>
        </p:nvSpPr>
        <p:spPr>
          <a:xfrm>
            <a:off x="7241877" y="2306761"/>
            <a:ext cx="859783" cy="3693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Active–Standby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자동절체</a:t>
            </a:r>
          </a:p>
        </p:txBody>
      </p:sp>
      <p:sp>
        <p:nvSpPr>
          <p:cNvPr id="374" name="양쪽 모서리가 둥근 사각형 29">
            <a:extLst>
              <a:ext uri="{FF2B5EF4-FFF2-40B4-BE49-F238E27FC236}">
                <a16:creationId xmlns:a16="http://schemas.microsoft.com/office/drawing/2014/main" id="{DD4D9CD3-C51D-AC20-5E8B-0C2FA13D04EF}"/>
              </a:ext>
            </a:extLst>
          </p:cNvPr>
          <p:cNvSpPr/>
          <p:nvPr/>
        </p:nvSpPr>
        <p:spPr bwMode="auto">
          <a:xfrm flipH="1">
            <a:off x="7703963" y="1407195"/>
            <a:ext cx="1057064" cy="184666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non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9861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CTI/IVR </a:t>
            </a:r>
            <a:r>
              <a:rPr kumimoji="0" lang="ko-KR" altLang="en-US" sz="1200" b="0" i="0" u="none" strike="noStrike" kern="1200" cap="none" spc="-27" normalizeH="0" baseline="0" noProof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이중화 </a:t>
            </a:r>
          </a:p>
        </p:txBody>
      </p:sp>
      <p:cxnSp>
        <p:nvCxnSpPr>
          <p:cNvPr id="375" name="직선 연결선 374">
            <a:extLst>
              <a:ext uri="{FF2B5EF4-FFF2-40B4-BE49-F238E27FC236}">
                <a16:creationId xmlns:a16="http://schemas.microsoft.com/office/drawing/2014/main" id="{75711AFE-7A7A-8A5D-DC04-992E4AAA8AE3}"/>
              </a:ext>
            </a:extLst>
          </p:cNvPr>
          <p:cNvCxnSpPr>
            <a:cxnSpLocks/>
            <a:stCxn id="374" idx="1"/>
            <a:endCxn id="352" idx="2"/>
          </p:cNvCxnSpPr>
          <p:nvPr/>
        </p:nvCxnSpPr>
        <p:spPr>
          <a:xfrm>
            <a:off x="8232495" y="1591861"/>
            <a:ext cx="3351" cy="113030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sp>
        <p:nvSpPr>
          <p:cNvPr id="582" name="모서리가 둥근 직사각형 174">
            <a:extLst>
              <a:ext uri="{FF2B5EF4-FFF2-40B4-BE49-F238E27FC236}">
                <a16:creationId xmlns:a16="http://schemas.microsoft.com/office/drawing/2014/main" id="{54D95E9F-BA5B-00F9-608C-DC6A39FA32FC}"/>
              </a:ext>
            </a:extLst>
          </p:cNvPr>
          <p:cNvSpPr/>
          <p:nvPr/>
        </p:nvSpPr>
        <p:spPr>
          <a:xfrm flipH="1">
            <a:off x="8816841" y="1690593"/>
            <a:ext cx="133879" cy="130597"/>
          </a:xfrm>
          <a:prstGeom prst="plus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SzPct val="80000"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L4</a:t>
            </a:r>
            <a:endParaRPr kumimoji="0" lang="ko-KR" altLang="en-US" sz="600" b="0" i="0" u="none" strike="noStrike" kern="0" cap="none" spc="-80" normalizeH="0" baseline="0" noProof="0" dirty="0">
              <a:ln>
                <a:noFill/>
              </a:ln>
              <a:gradFill>
                <a:gsLst>
                  <a:gs pos="35000">
                    <a:prstClr val="black">
                      <a:lumMod val="75000"/>
                      <a:lumOff val="25000"/>
                    </a:prstClr>
                  </a:gs>
                  <a:gs pos="28000">
                    <a:prstClr val="black">
                      <a:lumMod val="75000"/>
                      <a:lumOff val="25000"/>
                    </a:prstClr>
                  </a:gs>
                </a:gsLst>
                <a:lin ang="0" scaled="0"/>
              </a:gra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583" name="Freeform 5">
            <a:extLst>
              <a:ext uri="{FF2B5EF4-FFF2-40B4-BE49-F238E27FC236}">
                <a16:creationId xmlns:a16="http://schemas.microsoft.com/office/drawing/2014/main" id="{102BFF75-F2C4-3758-EC5B-AE670D12D9B6}"/>
              </a:ext>
            </a:extLst>
          </p:cNvPr>
          <p:cNvSpPr>
            <a:spLocks/>
          </p:cNvSpPr>
          <p:nvPr/>
        </p:nvSpPr>
        <p:spPr bwMode="auto">
          <a:xfrm rot="10025183" flipH="1">
            <a:off x="8986871" y="1737295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586" name="Freeform 5">
            <a:extLst>
              <a:ext uri="{FF2B5EF4-FFF2-40B4-BE49-F238E27FC236}">
                <a16:creationId xmlns:a16="http://schemas.microsoft.com/office/drawing/2014/main" id="{29F485CF-BCE0-48CA-15F8-8104BED790ED}"/>
              </a:ext>
            </a:extLst>
          </p:cNvPr>
          <p:cNvSpPr>
            <a:spLocks/>
          </p:cNvSpPr>
          <p:nvPr/>
        </p:nvSpPr>
        <p:spPr bwMode="auto">
          <a:xfrm rot="11574817">
            <a:off x="8641828" y="1737295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grpSp>
        <p:nvGrpSpPr>
          <p:cNvPr id="588" name="그룹 587">
            <a:extLst>
              <a:ext uri="{FF2B5EF4-FFF2-40B4-BE49-F238E27FC236}">
                <a16:creationId xmlns:a16="http://schemas.microsoft.com/office/drawing/2014/main" id="{512D45EB-C74F-81E0-0120-EFC91C160CEF}"/>
              </a:ext>
            </a:extLst>
          </p:cNvPr>
          <p:cNvGrpSpPr/>
          <p:nvPr/>
        </p:nvGrpSpPr>
        <p:grpSpPr>
          <a:xfrm>
            <a:off x="3183799" y="3326744"/>
            <a:ext cx="422751" cy="185225"/>
            <a:chOff x="2939258" y="2818294"/>
            <a:chExt cx="453703" cy="189782"/>
          </a:xfrm>
        </p:grpSpPr>
        <p:sp>
          <p:nvSpPr>
            <p:cNvPr id="589" name="모서리가 둥근 직사각형 141">
              <a:extLst>
                <a:ext uri="{FF2B5EF4-FFF2-40B4-BE49-F238E27FC236}">
                  <a16:creationId xmlns:a16="http://schemas.microsoft.com/office/drawing/2014/main" id="{EEB9D5BB-52D4-5C8B-8344-98E00A83F2C5}"/>
                </a:ext>
              </a:extLst>
            </p:cNvPr>
            <p:cNvSpPr/>
            <p:nvPr/>
          </p:nvSpPr>
          <p:spPr>
            <a:xfrm>
              <a:off x="2939258" y="2818294"/>
              <a:ext cx="453703" cy="189782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590" name="모서리가 둥근 직사각형 142">
              <a:extLst>
                <a:ext uri="{FF2B5EF4-FFF2-40B4-BE49-F238E27FC236}">
                  <a16:creationId xmlns:a16="http://schemas.microsoft.com/office/drawing/2014/main" id="{A47CAF87-B4FD-F64D-0558-5CA7329D34F7}"/>
                </a:ext>
              </a:extLst>
            </p:cNvPr>
            <p:cNvSpPr/>
            <p:nvPr/>
          </p:nvSpPr>
          <p:spPr>
            <a:xfrm>
              <a:off x="2959882" y="2871436"/>
              <a:ext cx="412457" cy="104027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녹취</a:t>
              </a:r>
              <a:endPara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</p:grpSp>
      <p:sp>
        <p:nvSpPr>
          <p:cNvPr id="591" name="모서리가 둥근 직사각형 132">
            <a:extLst>
              <a:ext uri="{FF2B5EF4-FFF2-40B4-BE49-F238E27FC236}">
                <a16:creationId xmlns:a16="http://schemas.microsoft.com/office/drawing/2014/main" id="{11D6D548-77A3-3088-D670-2099997AD29B}"/>
              </a:ext>
            </a:extLst>
          </p:cNvPr>
          <p:cNvSpPr/>
          <p:nvPr/>
        </p:nvSpPr>
        <p:spPr>
          <a:xfrm>
            <a:off x="3187090" y="3165857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grpSp>
        <p:nvGrpSpPr>
          <p:cNvPr id="592" name="그룹 591">
            <a:extLst>
              <a:ext uri="{FF2B5EF4-FFF2-40B4-BE49-F238E27FC236}">
                <a16:creationId xmlns:a16="http://schemas.microsoft.com/office/drawing/2014/main" id="{21E3DD05-1031-51F8-198B-6CF6462CBC52}"/>
              </a:ext>
            </a:extLst>
          </p:cNvPr>
          <p:cNvGrpSpPr/>
          <p:nvPr/>
        </p:nvGrpSpPr>
        <p:grpSpPr>
          <a:xfrm>
            <a:off x="2674552" y="3326744"/>
            <a:ext cx="422751" cy="185225"/>
            <a:chOff x="2993849" y="2818294"/>
            <a:chExt cx="453703" cy="189782"/>
          </a:xfrm>
        </p:grpSpPr>
        <p:sp>
          <p:nvSpPr>
            <p:cNvPr id="593" name="모서리가 둥근 직사각형 141">
              <a:extLst>
                <a:ext uri="{FF2B5EF4-FFF2-40B4-BE49-F238E27FC236}">
                  <a16:creationId xmlns:a16="http://schemas.microsoft.com/office/drawing/2014/main" id="{72158F7A-887C-D10E-9B66-86BC502AE6EE}"/>
                </a:ext>
              </a:extLst>
            </p:cNvPr>
            <p:cNvSpPr/>
            <p:nvPr/>
          </p:nvSpPr>
          <p:spPr>
            <a:xfrm>
              <a:off x="2993849" y="2818294"/>
              <a:ext cx="453703" cy="189782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  <p:sp>
          <p:nvSpPr>
            <p:cNvPr id="594" name="모서리가 둥근 직사각형 142">
              <a:extLst>
                <a:ext uri="{FF2B5EF4-FFF2-40B4-BE49-F238E27FC236}">
                  <a16:creationId xmlns:a16="http://schemas.microsoft.com/office/drawing/2014/main" id="{5076B4D5-3F6C-5DCD-BE1B-C92AF4A0E591}"/>
                </a:ext>
              </a:extLst>
            </p:cNvPr>
            <p:cNvSpPr/>
            <p:nvPr/>
          </p:nvSpPr>
          <p:spPr>
            <a:xfrm>
              <a:off x="3014473" y="2871436"/>
              <a:ext cx="412457" cy="104027"/>
            </a:xfrm>
            <a:prstGeom prst="roundRect">
              <a:avLst/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874713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ollehche_v2" pitchFamily="18" charset="-127"/>
                </a:rPr>
                <a:t>녹취</a:t>
              </a:r>
              <a:endPara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endParaRPr>
            </a:p>
          </p:txBody>
        </p:sp>
      </p:grpSp>
      <p:sp>
        <p:nvSpPr>
          <p:cNvPr id="595" name="모서리가 둥근 직사각형 132">
            <a:extLst>
              <a:ext uri="{FF2B5EF4-FFF2-40B4-BE49-F238E27FC236}">
                <a16:creationId xmlns:a16="http://schemas.microsoft.com/office/drawing/2014/main" id="{6C3CBDB5-007E-6C92-29C8-8BFD8B4F9E46}"/>
              </a:ext>
            </a:extLst>
          </p:cNvPr>
          <p:cNvSpPr/>
          <p:nvPr/>
        </p:nvSpPr>
        <p:spPr>
          <a:xfrm>
            <a:off x="2669840" y="3167415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596" name="모서리가 둥근 직사각형 174">
            <a:extLst>
              <a:ext uri="{FF2B5EF4-FFF2-40B4-BE49-F238E27FC236}">
                <a16:creationId xmlns:a16="http://schemas.microsoft.com/office/drawing/2014/main" id="{88A10A3B-DC24-1154-5CE1-91BD5AC1B93A}"/>
              </a:ext>
            </a:extLst>
          </p:cNvPr>
          <p:cNvSpPr/>
          <p:nvPr/>
        </p:nvSpPr>
        <p:spPr>
          <a:xfrm flipH="1">
            <a:off x="3081592" y="2986205"/>
            <a:ext cx="133879" cy="130597"/>
          </a:xfrm>
          <a:prstGeom prst="plus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SzPct val="80000"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L4</a:t>
            </a:r>
            <a:endParaRPr kumimoji="0" lang="ko-KR" altLang="en-US" sz="600" b="0" i="0" u="none" strike="noStrike" kern="0" cap="none" spc="-80" normalizeH="0" baseline="0" noProof="0" dirty="0">
              <a:ln>
                <a:noFill/>
              </a:ln>
              <a:gradFill>
                <a:gsLst>
                  <a:gs pos="35000">
                    <a:prstClr val="black">
                      <a:lumMod val="75000"/>
                      <a:lumOff val="25000"/>
                    </a:prstClr>
                  </a:gs>
                  <a:gs pos="28000">
                    <a:prstClr val="black">
                      <a:lumMod val="75000"/>
                      <a:lumOff val="25000"/>
                    </a:prstClr>
                  </a:gs>
                </a:gsLst>
                <a:lin ang="0" scaled="0"/>
              </a:gra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597" name="Freeform 5">
            <a:extLst>
              <a:ext uri="{FF2B5EF4-FFF2-40B4-BE49-F238E27FC236}">
                <a16:creationId xmlns:a16="http://schemas.microsoft.com/office/drawing/2014/main" id="{A598ADDC-059B-3DE8-CCAA-78FD92486558}"/>
              </a:ext>
            </a:extLst>
          </p:cNvPr>
          <p:cNvSpPr>
            <a:spLocks/>
          </p:cNvSpPr>
          <p:nvPr/>
        </p:nvSpPr>
        <p:spPr bwMode="auto">
          <a:xfrm rot="10025183" flipH="1">
            <a:off x="3251622" y="3032907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598" name="Freeform 5">
            <a:extLst>
              <a:ext uri="{FF2B5EF4-FFF2-40B4-BE49-F238E27FC236}">
                <a16:creationId xmlns:a16="http://schemas.microsoft.com/office/drawing/2014/main" id="{E18AD6FA-6B5B-3951-AD3A-DD51F33F3D58}"/>
              </a:ext>
            </a:extLst>
          </p:cNvPr>
          <p:cNvSpPr>
            <a:spLocks/>
          </p:cNvSpPr>
          <p:nvPr/>
        </p:nvSpPr>
        <p:spPr bwMode="auto">
          <a:xfrm rot="11574817">
            <a:off x="2906579" y="3032907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grpSp>
        <p:nvGrpSpPr>
          <p:cNvPr id="600" name="그룹 599">
            <a:extLst>
              <a:ext uri="{FF2B5EF4-FFF2-40B4-BE49-F238E27FC236}">
                <a16:creationId xmlns:a16="http://schemas.microsoft.com/office/drawing/2014/main" id="{88EC1C56-B171-A031-6541-5B39A025F8EA}"/>
              </a:ext>
            </a:extLst>
          </p:cNvPr>
          <p:cNvGrpSpPr/>
          <p:nvPr/>
        </p:nvGrpSpPr>
        <p:grpSpPr>
          <a:xfrm>
            <a:off x="2731163" y="3570105"/>
            <a:ext cx="378940" cy="256196"/>
            <a:chOff x="363741" y="2777228"/>
            <a:chExt cx="654971" cy="562688"/>
          </a:xfrm>
        </p:grpSpPr>
        <p:grpSp>
          <p:nvGrpSpPr>
            <p:cNvPr id="601" name="그룹 600">
              <a:extLst>
                <a:ext uri="{FF2B5EF4-FFF2-40B4-BE49-F238E27FC236}">
                  <a16:creationId xmlns:a16="http://schemas.microsoft.com/office/drawing/2014/main" id="{FF87C279-34C3-81A8-5F40-DB5B84435D59}"/>
                </a:ext>
              </a:extLst>
            </p:cNvPr>
            <p:cNvGrpSpPr/>
            <p:nvPr/>
          </p:nvGrpSpPr>
          <p:grpSpPr>
            <a:xfrm>
              <a:off x="363741" y="2777228"/>
              <a:ext cx="654971" cy="530919"/>
              <a:chOff x="5184096" y="4763169"/>
              <a:chExt cx="842399" cy="751133"/>
            </a:xfrm>
          </p:grpSpPr>
          <p:grpSp>
            <p:nvGrpSpPr>
              <p:cNvPr id="604" name="그룹 603">
                <a:extLst>
                  <a:ext uri="{FF2B5EF4-FFF2-40B4-BE49-F238E27FC236}">
                    <a16:creationId xmlns:a16="http://schemas.microsoft.com/office/drawing/2014/main" id="{B3EE7B2C-5BB4-5B01-024E-D6AF07F53DD9}"/>
                  </a:ext>
                </a:extLst>
              </p:cNvPr>
              <p:cNvGrpSpPr/>
              <p:nvPr/>
            </p:nvGrpSpPr>
            <p:grpSpPr>
              <a:xfrm>
                <a:off x="5184096" y="4763169"/>
                <a:ext cx="842399" cy="751133"/>
                <a:chOff x="3884289" y="4292593"/>
                <a:chExt cx="1356692" cy="1209709"/>
              </a:xfrm>
            </p:grpSpPr>
            <p:sp>
              <p:nvSpPr>
                <p:cNvPr id="608" name="타원 607">
                  <a:extLst>
                    <a:ext uri="{FF2B5EF4-FFF2-40B4-BE49-F238E27FC236}">
                      <a16:creationId xmlns:a16="http://schemas.microsoft.com/office/drawing/2014/main" id="{C63D65D9-365E-715D-1760-696007651620}"/>
                    </a:ext>
                  </a:extLst>
                </p:cNvPr>
                <p:cNvSpPr/>
                <p:nvPr/>
              </p:nvSpPr>
              <p:spPr>
                <a:xfrm>
                  <a:off x="3884289" y="4949680"/>
                  <a:ext cx="1356688" cy="552622"/>
                </a:xfrm>
                <a:prstGeom prst="ellipse">
                  <a:avLst/>
                </a:prstGeom>
                <a:gradFill>
                  <a:gsLst>
                    <a:gs pos="67000">
                      <a:srgbClr val="6F6F6F"/>
                    </a:gs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609" name="타원 608">
                  <a:extLst>
                    <a:ext uri="{FF2B5EF4-FFF2-40B4-BE49-F238E27FC236}">
                      <a16:creationId xmlns:a16="http://schemas.microsoft.com/office/drawing/2014/main" id="{3306F5EA-365B-C20C-9D90-2362AE63ACB4}"/>
                    </a:ext>
                  </a:extLst>
                </p:cNvPr>
                <p:cNvSpPr/>
                <p:nvPr/>
              </p:nvSpPr>
              <p:spPr>
                <a:xfrm>
                  <a:off x="3884290" y="4851393"/>
                  <a:ext cx="1356687" cy="552621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100000">
                      <a:srgbClr val="EAEAEA"/>
                    </a:gs>
                    <a:gs pos="49000">
                      <a:sysClr val="window" lastClr="FFFFFF"/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610" name="직사각형 609">
                  <a:extLst>
                    <a:ext uri="{FF2B5EF4-FFF2-40B4-BE49-F238E27FC236}">
                      <a16:creationId xmlns:a16="http://schemas.microsoft.com/office/drawing/2014/main" id="{A8721589-11F7-22A9-24BC-DDDD12BEB1B2}"/>
                    </a:ext>
                  </a:extLst>
                </p:cNvPr>
                <p:cNvSpPr/>
                <p:nvPr/>
              </p:nvSpPr>
              <p:spPr>
                <a:xfrm>
                  <a:off x="3884293" y="4579648"/>
                  <a:ext cx="1356688" cy="562480"/>
                </a:xfrm>
                <a:prstGeom prst="rect">
                  <a:avLst/>
                </a:prstGeom>
                <a:gradFill>
                  <a:gsLst>
                    <a:gs pos="0">
                      <a:sysClr val="window" lastClr="FFFFFF">
                        <a:lumMod val="95000"/>
                      </a:sysClr>
                    </a:gs>
                    <a:gs pos="100000">
                      <a:srgbClr val="EAEAEA"/>
                    </a:gs>
                    <a:gs pos="49000">
                      <a:sysClr val="window" lastClr="FFFFFF"/>
                    </a:gs>
                  </a:gsLst>
                  <a:lin ang="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611" name="타원 610">
                  <a:extLst>
                    <a:ext uri="{FF2B5EF4-FFF2-40B4-BE49-F238E27FC236}">
                      <a16:creationId xmlns:a16="http://schemas.microsoft.com/office/drawing/2014/main" id="{EEEC8C94-AFAC-056C-FF4C-833C17B1B094}"/>
                    </a:ext>
                  </a:extLst>
                </p:cNvPr>
                <p:cNvSpPr/>
                <p:nvPr/>
              </p:nvSpPr>
              <p:spPr>
                <a:xfrm>
                  <a:off x="3884290" y="4292593"/>
                  <a:ext cx="1356687" cy="552621"/>
                </a:xfrm>
                <a:prstGeom prst="ellipse">
                  <a:avLst/>
                </a:prstGeom>
                <a:gradFill>
                  <a:gsLst>
                    <a:gs pos="100000">
                      <a:srgbClr val="CDCDCD"/>
                    </a:gs>
                    <a:gs pos="0">
                      <a:srgbClr val="EAEAEA"/>
                    </a:gs>
                  </a:gsLst>
                  <a:lin ang="13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  <p:grpSp>
            <p:nvGrpSpPr>
              <p:cNvPr id="605" name="그룹 604">
                <a:extLst>
                  <a:ext uri="{FF2B5EF4-FFF2-40B4-BE49-F238E27FC236}">
                    <a16:creationId xmlns:a16="http://schemas.microsoft.com/office/drawing/2014/main" id="{7758995A-F051-150A-1662-5BB02C53BD4E}"/>
                  </a:ext>
                </a:extLst>
              </p:cNvPr>
              <p:cNvGrpSpPr/>
              <p:nvPr/>
            </p:nvGrpSpPr>
            <p:grpSpPr>
              <a:xfrm>
                <a:off x="5264128" y="4781557"/>
                <a:ext cx="682333" cy="268274"/>
                <a:chOff x="5257196" y="4688172"/>
                <a:chExt cx="696195" cy="331207"/>
              </a:xfrm>
            </p:grpSpPr>
            <p:sp>
              <p:nvSpPr>
                <p:cNvPr id="606" name="타원 605">
                  <a:extLst>
                    <a:ext uri="{FF2B5EF4-FFF2-40B4-BE49-F238E27FC236}">
                      <a16:creationId xmlns:a16="http://schemas.microsoft.com/office/drawing/2014/main" id="{C09B761E-20A4-CA12-3264-0C79E0CEDFA0}"/>
                    </a:ext>
                  </a:extLst>
                </p:cNvPr>
                <p:cNvSpPr/>
                <p:nvPr/>
              </p:nvSpPr>
              <p:spPr>
                <a:xfrm>
                  <a:off x="5257196" y="4735797"/>
                  <a:ext cx="696195" cy="283582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>
                        <a:lumMod val="8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4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  <p:sp>
              <p:nvSpPr>
                <p:cNvPr id="607" name="타원 606">
                  <a:extLst>
                    <a:ext uri="{FF2B5EF4-FFF2-40B4-BE49-F238E27FC236}">
                      <a16:creationId xmlns:a16="http://schemas.microsoft.com/office/drawing/2014/main" id="{E594C941-9033-128D-B1F8-81F8C0DD23D3}"/>
                    </a:ext>
                  </a:extLst>
                </p:cNvPr>
                <p:cNvSpPr/>
                <p:nvPr/>
              </p:nvSpPr>
              <p:spPr>
                <a:xfrm>
                  <a:off x="5257196" y="4688172"/>
                  <a:ext cx="696195" cy="283582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</a:gsLst>
                  <a:lin ang="4200000" scaled="0"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wrap="none"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ko-KR" altLang="en-US" sz="1600" b="0" i="0" u="none" strike="noStrike" kern="0" cap="none" spc="0" normalizeH="0" baseline="0" noProof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endParaRPr>
                </a:p>
              </p:txBody>
            </p:sp>
          </p:grpSp>
        </p:grpSp>
        <p:sp>
          <p:nvSpPr>
            <p:cNvPr id="602" name="타원 601">
              <a:extLst>
                <a:ext uri="{FF2B5EF4-FFF2-40B4-BE49-F238E27FC236}">
                  <a16:creationId xmlns:a16="http://schemas.microsoft.com/office/drawing/2014/main" id="{DCE0601A-649D-6962-D85C-1231335E0570}"/>
                </a:ext>
              </a:extLst>
            </p:cNvPr>
            <p:cNvSpPr/>
            <p:nvPr/>
          </p:nvSpPr>
          <p:spPr>
            <a:xfrm>
              <a:off x="400449" y="3052779"/>
              <a:ext cx="577915" cy="186956"/>
            </a:xfrm>
            <a:prstGeom prst="ellipse">
              <a:avLst/>
            </a:prstGeom>
            <a:solidFill>
              <a:sysClr val="windowText" lastClr="000000">
                <a:lumMod val="65000"/>
                <a:lumOff val="35000"/>
                <a:alpha val="10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wrap="none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0" cap="none" spc="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03" name="직사각형 602">
              <a:extLst>
                <a:ext uri="{FF2B5EF4-FFF2-40B4-BE49-F238E27FC236}">
                  <a16:creationId xmlns:a16="http://schemas.microsoft.com/office/drawing/2014/main" id="{834DA65F-2D4A-1915-88F1-E3CD01D3DBD8}"/>
                </a:ext>
              </a:extLst>
            </p:cNvPr>
            <p:cNvSpPr/>
            <p:nvPr/>
          </p:nvSpPr>
          <p:spPr>
            <a:xfrm>
              <a:off x="428226" y="2900953"/>
              <a:ext cx="533906" cy="438963"/>
            </a:xfrm>
            <a:prstGeom prst="rect">
              <a:avLst/>
            </a:prstGeom>
          </p:spPr>
          <p:txBody>
            <a:bodyPr wrap="none" anchor="ctr">
              <a:spAutoFit/>
            </a:bodyPr>
            <a:lstStyle/>
            <a:p>
              <a:pPr marL="0" marR="0" lvl="0" indent="0" algn="ctr" defTabSz="457200" rtl="0" eaLnBrk="1" fontAlgn="base" latinLnBrk="0" hangingPunct="1">
                <a:lnSpc>
                  <a:spcPts val="9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600" b="0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DB</a:t>
              </a:r>
              <a:endParaRPr kumimoji="0" lang="ko-KR" altLang="en-US" sz="600" b="0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</p:grpSp>
      <p:sp>
        <p:nvSpPr>
          <p:cNvPr id="612" name="Freeform 5">
            <a:extLst>
              <a:ext uri="{FF2B5EF4-FFF2-40B4-BE49-F238E27FC236}">
                <a16:creationId xmlns:a16="http://schemas.microsoft.com/office/drawing/2014/main" id="{8D514D95-CA47-B815-005A-5E845FA7C3B8}"/>
              </a:ext>
            </a:extLst>
          </p:cNvPr>
          <p:cNvSpPr>
            <a:spLocks/>
          </p:cNvSpPr>
          <p:nvPr/>
        </p:nvSpPr>
        <p:spPr bwMode="auto">
          <a:xfrm rot="15086152" flipH="1">
            <a:off x="3511551" y="3528377"/>
            <a:ext cx="227102" cy="201533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55" name="모서리가 둥근 직사각형 51">
            <a:extLst>
              <a:ext uri="{FF2B5EF4-FFF2-40B4-BE49-F238E27FC236}">
                <a16:creationId xmlns:a16="http://schemas.microsoft.com/office/drawing/2014/main" id="{729C1639-814D-AB1C-3DF3-AF30E7FAD02F}"/>
              </a:ext>
            </a:extLst>
          </p:cNvPr>
          <p:cNvSpPr/>
          <p:nvPr/>
        </p:nvSpPr>
        <p:spPr>
          <a:xfrm>
            <a:off x="9453005" y="2760514"/>
            <a:ext cx="2331008" cy="1371919"/>
          </a:xfrm>
          <a:prstGeom prst="roundRect">
            <a:avLst>
              <a:gd name="adj" fmla="val 3852"/>
            </a:avLst>
          </a:prstGeom>
          <a:solidFill>
            <a:schemeClr val="bg1"/>
          </a:solidFill>
          <a:ln w="12700">
            <a:solidFill>
              <a:srgbClr val="909EA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500" b="0" i="0" u="none" strike="noStrike" kern="1200" cap="none" spc="-50" normalizeH="0" baseline="0" noProof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16" name="모서리가 둥근 직사각형 51">
            <a:extLst>
              <a:ext uri="{FF2B5EF4-FFF2-40B4-BE49-F238E27FC236}">
                <a16:creationId xmlns:a16="http://schemas.microsoft.com/office/drawing/2014/main" id="{E0D1F6D0-4C7D-67F8-1F14-CA5EA9514263}"/>
              </a:ext>
            </a:extLst>
          </p:cNvPr>
          <p:cNvSpPr/>
          <p:nvPr/>
        </p:nvSpPr>
        <p:spPr>
          <a:xfrm>
            <a:off x="9453005" y="1350243"/>
            <a:ext cx="2331008" cy="1371918"/>
          </a:xfrm>
          <a:prstGeom prst="roundRect">
            <a:avLst>
              <a:gd name="adj" fmla="val 3852"/>
            </a:avLst>
          </a:prstGeom>
          <a:solidFill>
            <a:schemeClr val="bg1"/>
          </a:solidFill>
          <a:ln w="12700">
            <a:solidFill>
              <a:srgbClr val="909EA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500" b="0" i="0" u="none" strike="noStrike" kern="1200" cap="none" spc="-50" normalizeH="0" baseline="0" noProof="0">
              <a:ln>
                <a:solidFill>
                  <a:prstClr val="white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25" name="직사각형 624">
            <a:extLst>
              <a:ext uri="{FF2B5EF4-FFF2-40B4-BE49-F238E27FC236}">
                <a16:creationId xmlns:a16="http://schemas.microsoft.com/office/drawing/2014/main" id="{0D837111-C328-B46F-2548-7F5E69DF7F08}"/>
              </a:ext>
            </a:extLst>
          </p:cNvPr>
          <p:cNvSpPr/>
          <p:nvPr/>
        </p:nvSpPr>
        <p:spPr>
          <a:xfrm>
            <a:off x="10813642" y="2306761"/>
            <a:ext cx="834212" cy="3693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 - Active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다원화 서비스</a:t>
            </a:r>
          </a:p>
        </p:txBody>
      </p:sp>
      <p:sp>
        <p:nvSpPr>
          <p:cNvPr id="626" name="모서리가 둥근 직사각형 141">
            <a:extLst>
              <a:ext uri="{FF2B5EF4-FFF2-40B4-BE49-F238E27FC236}">
                <a16:creationId xmlns:a16="http://schemas.microsoft.com/office/drawing/2014/main" id="{70732D76-CC0B-A42B-4E55-F074C1825783}"/>
              </a:ext>
            </a:extLst>
          </p:cNvPr>
          <p:cNvSpPr/>
          <p:nvPr/>
        </p:nvSpPr>
        <p:spPr>
          <a:xfrm>
            <a:off x="11301711" y="2031132"/>
            <a:ext cx="422751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627" name="모서리가 둥근 직사각형 142">
            <a:extLst>
              <a:ext uri="{FF2B5EF4-FFF2-40B4-BE49-F238E27FC236}">
                <a16:creationId xmlns:a16="http://schemas.microsoft.com/office/drawing/2014/main" id="{32D19FCA-3547-FD8E-CFE5-59EEEA38999F}"/>
              </a:ext>
            </a:extLst>
          </p:cNvPr>
          <p:cNvSpPr/>
          <p:nvPr/>
        </p:nvSpPr>
        <p:spPr>
          <a:xfrm>
            <a:off x="11320928" y="2082998"/>
            <a:ext cx="384319" cy="10152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누리집</a:t>
            </a: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#2</a:t>
            </a:r>
          </a:p>
        </p:txBody>
      </p:sp>
      <p:sp>
        <p:nvSpPr>
          <p:cNvPr id="628" name="모서리가 둥근 직사각형 132">
            <a:extLst>
              <a:ext uri="{FF2B5EF4-FFF2-40B4-BE49-F238E27FC236}">
                <a16:creationId xmlns:a16="http://schemas.microsoft.com/office/drawing/2014/main" id="{1A66F039-ABCF-3EC0-4D02-9EA2EACF79AC}"/>
              </a:ext>
            </a:extLst>
          </p:cNvPr>
          <p:cNvSpPr/>
          <p:nvPr/>
        </p:nvSpPr>
        <p:spPr>
          <a:xfrm>
            <a:off x="11305002" y="1870245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629" name="모서리가 둥근 직사각형 141">
            <a:extLst>
              <a:ext uri="{FF2B5EF4-FFF2-40B4-BE49-F238E27FC236}">
                <a16:creationId xmlns:a16="http://schemas.microsoft.com/office/drawing/2014/main" id="{923866D3-9F64-6B9E-B2A5-1344563D2868}"/>
              </a:ext>
            </a:extLst>
          </p:cNvPr>
          <p:cNvSpPr/>
          <p:nvPr/>
        </p:nvSpPr>
        <p:spPr>
          <a:xfrm>
            <a:off x="10792464" y="2031132"/>
            <a:ext cx="422751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630" name="모서리가 둥근 직사각형 142">
            <a:extLst>
              <a:ext uri="{FF2B5EF4-FFF2-40B4-BE49-F238E27FC236}">
                <a16:creationId xmlns:a16="http://schemas.microsoft.com/office/drawing/2014/main" id="{A83F75B7-C669-A66B-3F7A-F68E1951CF56}"/>
              </a:ext>
            </a:extLst>
          </p:cNvPr>
          <p:cNvSpPr/>
          <p:nvPr/>
        </p:nvSpPr>
        <p:spPr>
          <a:xfrm>
            <a:off x="10811681" y="2082998"/>
            <a:ext cx="384319" cy="10152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누리집</a:t>
            </a: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#1</a:t>
            </a:r>
          </a:p>
        </p:txBody>
      </p:sp>
      <p:sp>
        <p:nvSpPr>
          <p:cNvPr id="631" name="모서리가 둥근 직사각형 132">
            <a:extLst>
              <a:ext uri="{FF2B5EF4-FFF2-40B4-BE49-F238E27FC236}">
                <a16:creationId xmlns:a16="http://schemas.microsoft.com/office/drawing/2014/main" id="{D8E2F44A-9860-D4ED-4125-E4A03E066164}"/>
              </a:ext>
            </a:extLst>
          </p:cNvPr>
          <p:cNvSpPr/>
          <p:nvPr/>
        </p:nvSpPr>
        <p:spPr>
          <a:xfrm>
            <a:off x="10787752" y="1871803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633" name="양쪽 모서리가 둥근 사각형 29">
            <a:extLst>
              <a:ext uri="{FF2B5EF4-FFF2-40B4-BE49-F238E27FC236}">
                <a16:creationId xmlns:a16="http://schemas.microsoft.com/office/drawing/2014/main" id="{4D64C272-CB39-700A-5910-941FF0816DF3}"/>
              </a:ext>
            </a:extLst>
          </p:cNvPr>
          <p:cNvSpPr/>
          <p:nvPr/>
        </p:nvSpPr>
        <p:spPr bwMode="auto">
          <a:xfrm flipH="1">
            <a:off x="9999540" y="1407195"/>
            <a:ext cx="1231236" cy="184666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non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9861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27" normalizeH="0" baseline="0" noProof="0" dirty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VOP/</a:t>
            </a:r>
            <a:r>
              <a:rPr kumimoji="0" lang="ko-KR" altLang="en-US" sz="1200" b="0" i="0" u="none" strike="noStrike" kern="1200" cap="none" spc="-27" normalizeH="0" baseline="0" noProof="0" dirty="0" err="1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누리집</a:t>
            </a:r>
            <a:r>
              <a:rPr kumimoji="0" lang="en-US" altLang="ko-KR" sz="1200" b="0" i="0" u="none" strike="noStrike" kern="1200" cap="none" spc="-27" normalizeH="0" baseline="0" noProof="0" dirty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 </a:t>
            </a:r>
            <a:r>
              <a:rPr kumimoji="0" lang="ko-KR" altLang="en-US" sz="1200" b="0" i="0" u="none" strike="noStrike" kern="1200" cap="none" spc="-27" normalizeH="0" baseline="0" noProof="0" dirty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이중화 </a:t>
            </a:r>
          </a:p>
        </p:txBody>
      </p:sp>
      <p:cxnSp>
        <p:nvCxnSpPr>
          <p:cNvPr id="634" name="직선 연결선 633">
            <a:extLst>
              <a:ext uri="{FF2B5EF4-FFF2-40B4-BE49-F238E27FC236}">
                <a16:creationId xmlns:a16="http://schemas.microsoft.com/office/drawing/2014/main" id="{D753FCC7-99B8-C7EB-84BB-9501E98865A4}"/>
              </a:ext>
            </a:extLst>
          </p:cNvPr>
          <p:cNvCxnSpPr>
            <a:cxnSpLocks/>
            <a:stCxn id="633" idx="1"/>
            <a:endCxn id="616" idx="2"/>
          </p:cNvCxnSpPr>
          <p:nvPr/>
        </p:nvCxnSpPr>
        <p:spPr>
          <a:xfrm>
            <a:off x="10615158" y="1591861"/>
            <a:ext cx="3351" cy="113030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sp>
        <p:nvSpPr>
          <p:cNvPr id="635" name="모서리가 둥근 직사각형 174">
            <a:extLst>
              <a:ext uri="{FF2B5EF4-FFF2-40B4-BE49-F238E27FC236}">
                <a16:creationId xmlns:a16="http://schemas.microsoft.com/office/drawing/2014/main" id="{FCC46DDA-CBA6-A696-A1CF-D0D7328F50AA}"/>
              </a:ext>
            </a:extLst>
          </p:cNvPr>
          <p:cNvSpPr/>
          <p:nvPr/>
        </p:nvSpPr>
        <p:spPr>
          <a:xfrm flipH="1">
            <a:off x="11199504" y="1690593"/>
            <a:ext cx="133879" cy="130597"/>
          </a:xfrm>
          <a:prstGeom prst="plus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SzPct val="80000"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L4</a:t>
            </a:r>
            <a:endParaRPr kumimoji="0" lang="ko-KR" altLang="en-US" sz="600" b="0" i="0" u="none" strike="noStrike" kern="0" cap="none" spc="-80" normalizeH="0" baseline="0" noProof="0" dirty="0">
              <a:ln>
                <a:noFill/>
              </a:ln>
              <a:gradFill>
                <a:gsLst>
                  <a:gs pos="35000">
                    <a:prstClr val="black">
                      <a:lumMod val="75000"/>
                      <a:lumOff val="25000"/>
                    </a:prstClr>
                  </a:gs>
                  <a:gs pos="28000">
                    <a:prstClr val="black">
                      <a:lumMod val="75000"/>
                      <a:lumOff val="25000"/>
                    </a:prstClr>
                  </a:gs>
                </a:gsLst>
                <a:lin ang="0" scaled="0"/>
              </a:gra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636" name="Freeform 5">
            <a:extLst>
              <a:ext uri="{FF2B5EF4-FFF2-40B4-BE49-F238E27FC236}">
                <a16:creationId xmlns:a16="http://schemas.microsoft.com/office/drawing/2014/main" id="{CC68A6B9-FD1F-DC61-2A9E-CC1B95F7E7E7}"/>
              </a:ext>
            </a:extLst>
          </p:cNvPr>
          <p:cNvSpPr>
            <a:spLocks/>
          </p:cNvSpPr>
          <p:nvPr/>
        </p:nvSpPr>
        <p:spPr bwMode="auto">
          <a:xfrm rot="10025183" flipH="1">
            <a:off x="11369534" y="1737295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37" name="Freeform 5">
            <a:extLst>
              <a:ext uri="{FF2B5EF4-FFF2-40B4-BE49-F238E27FC236}">
                <a16:creationId xmlns:a16="http://schemas.microsoft.com/office/drawing/2014/main" id="{5B10C608-BE9D-C7FF-174D-F26D7F73ACA3}"/>
              </a:ext>
            </a:extLst>
          </p:cNvPr>
          <p:cNvSpPr>
            <a:spLocks/>
          </p:cNvSpPr>
          <p:nvPr/>
        </p:nvSpPr>
        <p:spPr bwMode="auto">
          <a:xfrm rot="11574817">
            <a:off x="11024491" y="1737295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38" name="직사각형 637">
            <a:extLst>
              <a:ext uri="{FF2B5EF4-FFF2-40B4-BE49-F238E27FC236}">
                <a16:creationId xmlns:a16="http://schemas.microsoft.com/office/drawing/2014/main" id="{52207BFC-6B72-7C07-1FE6-FF4D63AC3320}"/>
              </a:ext>
            </a:extLst>
          </p:cNvPr>
          <p:cNvSpPr/>
          <p:nvPr/>
        </p:nvSpPr>
        <p:spPr>
          <a:xfrm>
            <a:off x="9594648" y="2306761"/>
            <a:ext cx="834212" cy="3693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 - Active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-5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다원화 서비스</a:t>
            </a:r>
          </a:p>
        </p:txBody>
      </p:sp>
      <p:sp>
        <p:nvSpPr>
          <p:cNvPr id="639" name="모서리가 둥근 직사각형 141">
            <a:extLst>
              <a:ext uri="{FF2B5EF4-FFF2-40B4-BE49-F238E27FC236}">
                <a16:creationId xmlns:a16="http://schemas.microsoft.com/office/drawing/2014/main" id="{DDE00BA4-B164-693D-E005-0625D1BA59AC}"/>
              </a:ext>
            </a:extLst>
          </p:cNvPr>
          <p:cNvSpPr/>
          <p:nvPr/>
        </p:nvSpPr>
        <p:spPr>
          <a:xfrm>
            <a:off x="10082717" y="2031132"/>
            <a:ext cx="422751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319" name="모서리가 둥근 직사각형 142">
            <a:extLst>
              <a:ext uri="{FF2B5EF4-FFF2-40B4-BE49-F238E27FC236}">
                <a16:creationId xmlns:a16="http://schemas.microsoft.com/office/drawing/2014/main" id="{BACE5152-F87D-3F57-891D-154C7B834645}"/>
              </a:ext>
            </a:extLst>
          </p:cNvPr>
          <p:cNvSpPr/>
          <p:nvPr/>
        </p:nvSpPr>
        <p:spPr>
          <a:xfrm>
            <a:off x="10101934" y="2082998"/>
            <a:ext cx="384319" cy="10152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VOPR#2</a:t>
            </a:r>
          </a:p>
        </p:txBody>
      </p:sp>
      <p:sp>
        <p:nvSpPr>
          <p:cNvPr id="320" name="모서리가 둥근 직사각형 132">
            <a:extLst>
              <a:ext uri="{FF2B5EF4-FFF2-40B4-BE49-F238E27FC236}">
                <a16:creationId xmlns:a16="http://schemas.microsoft.com/office/drawing/2014/main" id="{0A65F7AB-35EE-9EA0-E266-3600279F5466}"/>
              </a:ext>
            </a:extLst>
          </p:cNvPr>
          <p:cNvSpPr/>
          <p:nvPr/>
        </p:nvSpPr>
        <p:spPr>
          <a:xfrm>
            <a:off x="10086008" y="1870245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321" name="모서리가 둥근 직사각형 141">
            <a:extLst>
              <a:ext uri="{FF2B5EF4-FFF2-40B4-BE49-F238E27FC236}">
                <a16:creationId xmlns:a16="http://schemas.microsoft.com/office/drawing/2014/main" id="{221D478B-0492-067C-8507-85266CD35FAD}"/>
              </a:ext>
            </a:extLst>
          </p:cNvPr>
          <p:cNvSpPr/>
          <p:nvPr/>
        </p:nvSpPr>
        <p:spPr>
          <a:xfrm>
            <a:off x="9573470" y="2031132"/>
            <a:ext cx="422751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324" name="모서리가 둥근 직사각형 142">
            <a:extLst>
              <a:ext uri="{FF2B5EF4-FFF2-40B4-BE49-F238E27FC236}">
                <a16:creationId xmlns:a16="http://schemas.microsoft.com/office/drawing/2014/main" id="{EEB2759A-23F1-AC66-06F5-0B8364BDAF20}"/>
              </a:ext>
            </a:extLst>
          </p:cNvPr>
          <p:cNvSpPr/>
          <p:nvPr/>
        </p:nvSpPr>
        <p:spPr>
          <a:xfrm>
            <a:off x="9592687" y="2082998"/>
            <a:ext cx="384319" cy="10152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VOP#1</a:t>
            </a:r>
          </a:p>
        </p:txBody>
      </p:sp>
      <p:sp>
        <p:nvSpPr>
          <p:cNvPr id="326" name="모서리가 둥근 직사각형 132">
            <a:extLst>
              <a:ext uri="{FF2B5EF4-FFF2-40B4-BE49-F238E27FC236}">
                <a16:creationId xmlns:a16="http://schemas.microsoft.com/office/drawing/2014/main" id="{B1DDD740-E8C4-7A7C-141F-07303D41E0DB}"/>
              </a:ext>
            </a:extLst>
          </p:cNvPr>
          <p:cNvSpPr/>
          <p:nvPr/>
        </p:nvSpPr>
        <p:spPr>
          <a:xfrm>
            <a:off x="9568758" y="1871803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328" name="모서리가 둥근 직사각형 174">
            <a:extLst>
              <a:ext uri="{FF2B5EF4-FFF2-40B4-BE49-F238E27FC236}">
                <a16:creationId xmlns:a16="http://schemas.microsoft.com/office/drawing/2014/main" id="{AF3C8833-1202-0E9D-E04E-B1801B74B45D}"/>
              </a:ext>
            </a:extLst>
          </p:cNvPr>
          <p:cNvSpPr/>
          <p:nvPr/>
        </p:nvSpPr>
        <p:spPr>
          <a:xfrm flipH="1">
            <a:off x="9980510" y="1690593"/>
            <a:ext cx="133879" cy="130597"/>
          </a:xfrm>
          <a:prstGeom prst="plus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SzPct val="80000"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L4</a:t>
            </a:r>
            <a:endParaRPr kumimoji="0" lang="ko-KR" altLang="en-US" sz="600" b="0" i="0" u="none" strike="noStrike" kern="0" cap="none" spc="-80" normalizeH="0" baseline="0" noProof="0" dirty="0">
              <a:ln>
                <a:noFill/>
              </a:ln>
              <a:gradFill>
                <a:gsLst>
                  <a:gs pos="35000">
                    <a:prstClr val="black">
                      <a:lumMod val="75000"/>
                      <a:lumOff val="25000"/>
                    </a:prstClr>
                  </a:gs>
                  <a:gs pos="28000">
                    <a:prstClr val="black">
                      <a:lumMod val="75000"/>
                      <a:lumOff val="25000"/>
                    </a:prstClr>
                  </a:gs>
                </a:gsLst>
                <a:lin ang="0" scaled="0"/>
              </a:gra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344" name="Freeform 5">
            <a:extLst>
              <a:ext uri="{FF2B5EF4-FFF2-40B4-BE49-F238E27FC236}">
                <a16:creationId xmlns:a16="http://schemas.microsoft.com/office/drawing/2014/main" id="{9F05C441-835B-2268-3F13-19DA95D16244}"/>
              </a:ext>
            </a:extLst>
          </p:cNvPr>
          <p:cNvSpPr>
            <a:spLocks/>
          </p:cNvSpPr>
          <p:nvPr/>
        </p:nvSpPr>
        <p:spPr bwMode="auto">
          <a:xfrm rot="10025183" flipH="1">
            <a:off x="10150540" y="1737295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45" name="Freeform 5">
            <a:extLst>
              <a:ext uri="{FF2B5EF4-FFF2-40B4-BE49-F238E27FC236}">
                <a16:creationId xmlns:a16="http://schemas.microsoft.com/office/drawing/2014/main" id="{784C6635-1BE1-4C21-D277-258EB5C84FB6}"/>
              </a:ext>
            </a:extLst>
          </p:cNvPr>
          <p:cNvSpPr>
            <a:spLocks/>
          </p:cNvSpPr>
          <p:nvPr/>
        </p:nvSpPr>
        <p:spPr bwMode="auto">
          <a:xfrm rot="11574817">
            <a:off x="9805497" y="1737295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48" name="모서리가 둥근 직사각형 141">
            <a:extLst>
              <a:ext uri="{FF2B5EF4-FFF2-40B4-BE49-F238E27FC236}">
                <a16:creationId xmlns:a16="http://schemas.microsoft.com/office/drawing/2014/main" id="{FDF3ABC5-6A24-8590-1B87-1E5DACBB341F}"/>
              </a:ext>
            </a:extLst>
          </p:cNvPr>
          <p:cNvSpPr/>
          <p:nvPr/>
        </p:nvSpPr>
        <p:spPr>
          <a:xfrm>
            <a:off x="11301711" y="3440354"/>
            <a:ext cx="422751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349" name="모서리가 둥근 직사각형 142">
            <a:extLst>
              <a:ext uri="{FF2B5EF4-FFF2-40B4-BE49-F238E27FC236}">
                <a16:creationId xmlns:a16="http://schemas.microsoft.com/office/drawing/2014/main" id="{4D7550C5-B053-4B1B-F1C4-D0751F751EAF}"/>
              </a:ext>
            </a:extLst>
          </p:cNvPr>
          <p:cNvSpPr/>
          <p:nvPr/>
        </p:nvSpPr>
        <p:spPr>
          <a:xfrm>
            <a:off x="11320928" y="3492220"/>
            <a:ext cx="384319" cy="10152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시스템접근 </a:t>
            </a:r>
            <a:r>
              <a:rPr kumimoji="0" lang="en-US" altLang="ko-KR" sz="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#2</a:t>
            </a:r>
          </a:p>
        </p:txBody>
      </p:sp>
      <p:sp>
        <p:nvSpPr>
          <p:cNvPr id="640" name="모서리가 둥근 직사각형 132">
            <a:extLst>
              <a:ext uri="{FF2B5EF4-FFF2-40B4-BE49-F238E27FC236}">
                <a16:creationId xmlns:a16="http://schemas.microsoft.com/office/drawing/2014/main" id="{92165E77-8468-F37C-0855-136F0E7E0E77}"/>
              </a:ext>
            </a:extLst>
          </p:cNvPr>
          <p:cNvSpPr/>
          <p:nvPr/>
        </p:nvSpPr>
        <p:spPr>
          <a:xfrm>
            <a:off x="11305002" y="3279467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641" name="모서리가 둥근 직사각형 141">
            <a:extLst>
              <a:ext uri="{FF2B5EF4-FFF2-40B4-BE49-F238E27FC236}">
                <a16:creationId xmlns:a16="http://schemas.microsoft.com/office/drawing/2014/main" id="{827BC19D-5A3E-7185-DACA-1990415DD709}"/>
              </a:ext>
            </a:extLst>
          </p:cNvPr>
          <p:cNvSpPr/>
          <p:nvPr/>
        </p:nvSpPr>
        <p:spPr>
          <a:xfrm>
            <a:off x="10792464" y="3440354"/>
            <a:ext cx="422751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642" name="모서리가 둥근 직사각형 142">
            <a:extLst>
              <a:ext uri="{FF2B5EF4-FFF2-40B4-BE49-F238E27FC236}">
                <a16:creationId xmlns:a16="http://schemas.microsoft.com/office/drawing/2014/main" id="{EEBF9C49-918B-2C7F-D883-BE3AABAF1802}"/>
              </a:ext>
            </a:extLst>
          </p:cNvPr>
          <p:cNvSpPr/>
          <p:nvPr/>
        </p:nvSpPr>
        <p:spPr>
          <a:xfrm>
            <a:off x="10811681" y="3492220"/>
            <a:ext cx="384319" cy="10152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시스템접근</a:t>
            </a:r>
            <a:r>
              <a:rPr kumimoji="0" lang="en-US" altLang="ko-KR" sz="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#1</a:t>
            </a:r>
          </a:p>
        </p:txBody>
      </p:sp>
      <p:sp>
        <p:nvSpPr>
          <p:cNvPr id="643" name="모서리가 둥근 직사각형 132">
            <a:extLst>
              <a:ext uri="{FF2B5EF4-FFF2-40B4-BE49-F238E27FC236}">
                <a16:creationId xmlns:a16="http://schemas.microsoft.com/office/drawing/2014/main" id="{BA9970E1-F33A-5E45-0B79-A65FD5DFCC77}"/>
              </a:ext>
            </a:extLst>
          </p:cNvPr>
          <p:cNvSpPr/>
          <p:nvPr/>
        </p:nvSpPr>
        <p:spPr>
          <a:xfrm>
            <a:off x="10787752" y="3281025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cxnSp>
        <p:nvCxnSpPr>
          <p:cNvPr id="644" name="직선 연결선 643">
            <a:extLst>
              <a:ext uri="{FF2B5EF4-FFF2-40B4-BE49-F238E27FC236}">
                <a16:creationId xmlns:a16="http://schemas.microsoft.com/office/drawing/2014/main" id="{0B593944-9854-B998-B51C-0E3AABB5E4EF}"/>
              </a:ext>
            </a:extLst>
          </p:cNvPr>
          <p:cNvCxnSpPr>
            <a:cxnSpLocks/>
          </p:cNvCxnSpPr>
          <p:nvPr/>
        </p:nvCxnSpPr>
        <p:spPr>
          <a:xfrm>
            <a:off x="10615158" y="3001083"/>
            <a:ext cx="0" cy="822116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sp>
        <p:nvSpPr>
          <p:cNvPr id="645" name="모서리가 둥근 직사각형 174">
            <a:extLst>
              <a:ext uri="{FF2B5EF4-FFF2-40B4-BE49-F238E27FC236}">
                <a16:creationId xmlns:a16="http://schemas.microsoft.com/office/drawing/2014/main" id="{249C067E-57EB-42D0-61B6-014295C9B9B8}"/>
              </a:ext>
            </a:extLst>
          </p:cNvPr>
          <p:cNvSpPr/>
          <p:nvPr/>
        </p:nvSpPr>
        <p:spPr>
          <a:xfrm flipH="1">
            <a:off x="11199504" y="3099815"/>
            <a:ext cx="133879" cy="130597"/>
          </a:xfrm>
          <a:prstGeom prst="plus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SzPct val="80000"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L4</a:t>
            </a:r>
            <a:endParaRPr kumimoji="0" lang="ko-KR" altLang="en-US" sz="600" b="0" i="0" u="none" strike="noStrike" kern="0" cap="none" spc="-80" normalizeH="0" baseline="0" noProof="0" dirty="0">
              <a:ln>
                <a:noFill/>
              </a:ln>
              <a:gradFill>
                <a:gsLst>
                  <a:gs pos="35000">
                    <a:prstClr val="black">
                      <a:lumMod val="75000"/>
                      <a:lumOff val="25000"/>
                    </a:prstClr>
                  </a:gs>
                  <a:gs pos="28000">
                    <a:prstClr val="black">
                      <a:lumMod val="75000"/>
                      <a:lumOff val="25000"/>
                    </a:prstClr>
                  </a:gs>
                </a:gsLst>
                <a:lin ang="0" scaled="0"/>
              </a:gra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646" name="Freeform 5">
            <a:extLst>
              <a:ext uri="{FF2B5EF4-FFF2-40B4-BE49-F238E27FC236}">
                <a16:creationId xmlns:a16="http://schemas.microsoft.com/office/drawing/2014/main" id="{62FBFE47-1B21-BB37-A2C4-5C4A4F626A6C}"/>
              </a:ext>
            </a:extLst>
          </p:cNvPr>
          <p:cNvSpPr>
            <a:spLocks/>
          </p:cNvSpPr>
          <p:nvPr/>
        </p:nvSpPr>
        <p:spPr bwMode="auto">
          <a:xfrm rot="10025183" flipH="1">
            <a:off x="11369534" y="3146517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47" name="Freeform 5">
            <a:extLst>
              <a:ext uri="{FF2B5EF4-FFF2-40B4-BE49-F238E27FC236}">
                <a16:creationId xmlns:a16="http://schemas.microsoft.com/office/drawing/2014/main" id="{8CF888C6-0EEB-73BB-3D79-0918CA6DC98A}"/>
              </a:ext>
            </a:extLst>
          </p:cNvPr>
          <p:cNvSpPr>
            <a:spLocks/>
          </p:cNvSpPr>
          <p:nvPr/>
        </p:nvSpPr>
        <p:spPr bwMode="auto">
          <a:xfrm rot="11574817">
            <a:off x="11024491" y="3146517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48" name="모서리가 둥근 직사각형 141">
            <a:extLst>
              <a:ext uri="{FF2B5EF4-FFF2-40B4-BE49-F238E27FC236}">
                <a16:creationId xmlns:a16="http://schemas.microsoft.com/office/drawing/2014/main" id="{80B76F06-2CCD-4EBF-44BB-125230C4E8CF}"/>
              </a:ext>
            </a:extLst>
          </p:cNvPr>
          <p:cNvSpPr/>
          <p:nvPr/>
        </p:nvSpPr>
        <p:spPr>
          <a:xfrm>
            <a:off x="10082717" y="3440354"/>
            <a:ext cx="422751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649" name="모서리가 둥근 직사각형 142">
            <a:extLst>
              <a:ext uri="{FF2B5EF4-FFF2-40B4-BE49-F238E27FC236}">
                <a16:creationId xmlns:a16="http://schemas.microsoft.com/office/drawing/2014/main" id="{A97E0B43-C75D-DA25-617A-2058F47E00D3}"/>
              </a:ext>
            </a:extLst>
          </p:cNvPr>
          <p:cNvSpPr/>
          <p:nvPr/>
        </p:nvSpPr>
        <p:spPr>
          <a:xfrm>
            <a:off x="10101934" y="3492220"/>
            <a:ext cx="384319" cy="10152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DB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접근</a:t>
            </a:r>
            <a:r>
              <a:rPr kumimoji="0" lang="en-US" altLang="ko-KR" sz="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#2</a:t>
            </a:r>
          </a:p>
        </p:txBody>
      </p:sp>
      <p:sp>
        <p:nvSpPr>
          <p:cNvPr id="650" name="모서리가 둥근 직사각형 132">
            <a:extLst>
              <a:ext uri="{FF2B5EF4-FFF2-40B4-BE49-F238E27FC236}">
                <a16:creationId xmlns:a16="http://schemas.microsoft.com/office/drawing/2014/main" id="{D9A58ECA-7C3B-EF29-367E-2CDF14DBEB0B}"/>
              </a:ext>
            </a:extLst>
          </p:cNvPr>
          <p:cNvSpPr/>
          <p:nvPr/>
        </p:nvSpPr>
        <p:spPr>
          <a:xfrm>
            <a:off x="10086008" y="3279467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651" name="모서리가 둥근 직사각형 141">
            <a:extLst>
              <a:ext uri="{FF2B5EF4-FFF2-40B4-BE49-F238E27FC236}">
                <a16:creationId xmlns:a16="http://schemas.microsoft.com/office/drawing/2014/main" id="{A320EEBF-88AD-C372-F499-B86D60B92A60}"/>
              </a:ext>
            </a:extLst>
          </p:cNvPr>
          <p:cNvSpPr/>
          <p:nvPr/>
        </p:nvSpPr>
        <p:spPr>
          <a:xfrm>
            <a:off x="9573470" y="3440354"/>
            <a:ext cx="422751" cy="185225"/>
          </a:xfrm>
          <a:prstGeom prst="roundRect">
            <a:avLst>
              <a:gd name="adj" fmla="val 9669"/>
            </a:avLst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ollehche_v2" pitchFamily="18" charset="-127"/>
            </a:endParaRPr>
          </a:p>
        </p:txBody>
      </p:sp>
      <p:sp>
        <p:nvSpPr>
          <p:cNvPr id="652" name="모서리가 둥근 직사각형 142">
            <a:extLst>
              <a:ext uri="{FF2B5EF4-FFF2-40B4-BE49-F238E27FC236}">
                <a16:creationId xmlns:a16="http://schemas.microsoft.com/office/drawing/2014/main" id="{9ADE212B-7946-DAB8-1413-BF74694E03D5}"/>
              </a:ext>
            </a:extLst>
          </p:cNvPr>
          <p:cNvSpPr/>
          <p:nvPr/>
        </p:nvSpPr>
        <p:spPr>
          <a:xfrm>
            <a:off x="9592687" y="3492220"/>
            <a:ext cx="384319" cy="101529"/>
          </a:xfrm>
          <a:prstGeom prst="roundRect">
            <a:avLst/>
          </a:prstGeom>
          <a:solidFill>
            <a:srgbClr val="66B0DD"/>
          </a:solidFill>
          <a:ln w="6350">
            <a:noFill/>
            <a:miter lim="800000"/>
            <a:headEnd/>
            <a:tailEnd/>
          </a:ln>
        </p:spPr>
        <p:txBody>
          <a:bodyPr wrap="none" lIns="0" tIns="0" rIns="0" bIns="0" rtlCol="0" anchor="ctr">
            <a:scene3d>
              <a:camera prst="orthographicFront"/>
              <a:lightRig rig="threePt" dir="t"/>
            </a:scene3d>
            <a:sp3d>
              <a:bevelT w="0"/>
            </a:sp3d>
          </a:bodyPr>
          <a:lstStyle/>
          <a:p>
            <a:pPr marL="0" marR="0" lvl="0" indent="0" algn="ctr" defTabSz="87471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DB</a:t>
            </a:r>
            <a:r>
              <a:rPr kumimoji="0" lang="ko-KR" altLang="en-US" sz="7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접근</a:t>
            </a:r>
            <a:r>
              <a:rPr kumimoji="0" lang="en-US" altLang="ko-KR" sz="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ollehche_v2" pitchFamily="18" charset="-127"/>
              </a:rPr>
              <a:t>#1</a:t>
            </a:r>
          </a:p>
        </p:txBody>
      </p:sp>
      <p:sp>
        <p:nvSpPr>
          <p:cNvPr id="653" name="모서리가 둥근 직사각형 132">
            <a:extLst>
              <a:ext uri="{FF2B5EF4-FFF2-40B4-BE49-F238E27FC236}">
                <a16:creationId xmlns:a16="http://schemas.microsoft.com/office/drawing/2014/main" id="{0078368C-E92D-C4AD-6378-0F8994257576}"/>
              </a:ext>
            </a:extLst>
          </p:cNvPr>
          <p:cNvSpPr/>
          <p:nvPr/>
        </p:nvSpPr>
        <p:spPr>
          <a:xfrm>
            <a:off x="9568758" y="3281025"/>
            <a:ext cx="401097" cy="117644"/>
          </a:xfrm>
          <a:prstGeom prst="roundRect">
            <a:avLst/>
          </a:prstGeom>
          <a:solidFill>
            <a:srgbClr val="F66400"/>
          </a:solidFill>
          <a:ln w="12700">
            <a:solidFill>
              <a:srgbClr val="F664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10190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" b="1" i="0" u="none" strike="noStrike" kern="1200" cap="none" spc="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</a:t>
            </a:r>
          </a:p>
        </p:txBody>
      </p:sp>
      <p:sp>
        <p:nvSpPr>
          <p:cNvPr id="654" name="모서리가 둥근 직사각형 174">
            <a:extLst>
              <a:ext uri="{FF2B5EF4-FFF2-40B4-BE49-F238E27FC236}">
                <a16:creationId xmlns:a16="http://schemas.microsoft.com/office/drawing/2014/main" id="{234AB130-DCB0-624D-D2A1-BE549E530048}"/>
              </a:ext>
            </a:extLst>
          </p:cNvPr>
          <p:cNvSpPr/>
          <p:nvPr/>
        </p:nvSpPr>
        <p:spPr>
          <a:xfrm flipH="1">
            <a:off x="9980510" y="3099815"/>
            <a:ext cx="133879" cy="130597"/>
          </a:xfrm>
          <a:prstGeom prst="plus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36000" tIns="45720" rIns="36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prstClr val="black">
                  <a:lumMod val="75000"/>
                  <a:lumOff val="25000"/>
                </a:prstClr>
              </a:buClr>
              <a:buSzPct val="80000"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-80" normalizeH="0" baseline="0" noProof="0" dirty="0">
                <a:ln>
                  <a:noFill/>
                </a:ln>
                <a:gradFill>
                  <a:gsLst>
                    <a:gs pos="35000">
                      <a:prstClr val="black">
                        <a:lumMod val="75000"/>
                        <a:lumOff val="25000"/>
                      </a:prstClr>
                    </a:gs>
                    <a:gs pos="28000">
                      <a:prstClr val="black">
                        <a:lumMod val="75000"/>
                        <a:lumOff val="25000"/>
                      </a:prstClr>
                    </a:gs>
                  </a:gsLst>
                  <a:lin ang="0" scaled="0"/>
                </a:gra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L4</a:t>
            </a:r>
            <a:endParaRPr kumimoji="0" lang="ko-KR" altLang="en-US" sz="600" b="0" i="0" u="none" strike="noStrike" kern="0" cap="none" spc="-80" normalizeH="0" baseline="0" noProof="0" dirty="0">
              <a:ln>
                <a:noFill/>
              </a:ln>
              <a:gradFill>
                <a:gsLst>
                  <a:gs pos="35000">
                    <a:prstClr val="black">
                      <a:lumMod val="75000"/>
                      <a:lumOff val="25000"/>
                    </a:prstClr>
                  </a:gs>
                  <a:gs pos="28000">
                    <a:prstClr val="black">
                      <a:lumMod val="75000"/>
                      <a:lumOff val="25000"/>
                    </a:prstClr>
                  </a:gs>
                </a:gsLst>
                <a:lin ang="0" scaled="0"/>
              </a:gra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sp>
        <p:nvSpPr>
          <p:cNvPr id="655" name="Freeform 5">
            <a:extLst>
              <a:ext uri="{FF2B5EF4-FFF2-40B4-BE49-F238E27FC236}">
                <a16:creationId xmlns:a16="http://schemas.microsoft.com/office/drawing/2014/main" id="{6C48F9A8-8A9A-3094-9D46-2D1AA44007F8}"/>
              </a:ext>
            </a:extLst>
          </p:cNvPr>
          <p:cNvSpPr>
            <a:spLocks/>
          </p:cNvSpPr>
          <p:nvPr/>
        </p:nvSpPr>
        <p:spPr bwMode="auto">
          <a:xfrm rot="10025183" flipH="1">
            <a:off x="10150540" y="3146517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56" name="Freeform 5">
            <a:extLst>
              <a:ext uri="{FF2B5EF4-FFF2-40B4-BE49-F238E27FC236}">
                <a16:creationId xmlns:a16="http://schemas.microsoft.com/office/drawing/2014/main" id="{C1BE7A90-F9E6-41FF-D8FA-63E83919009D}"/>
              </a:ext>
            </a:extLst>
          </p:cNvPr>
          <p:cNvSpPr>
            <a:spLocks/>
          </p:cNvSpPr>
          <p:nvPr/>
        </p:nvSpPr>
        <p:spPr bwMode="auto">
          <a:xfrm rot="11574817">
            <a:off x="9805497" y="3146517"/>
            <a:ext cx="146263" cy="131257"/>
          </a:xfrm>
          <a:custGeom>
            <a:avLst/>
            <a:gdLst>
              <a:gd name="T0" fmla="*/ 0 w 182"/>
              <a:gd name="T1" fmla="*/ 126 h 154"/>
              <a:gd name="T2" fmla="*/ 31 w 182"/>
              <a:gd name="T3" fmla="*/ 131 h 154"/>
              <a:gd name="T4" fmla="*/ 116 w 182"/>
              <a:gd name="T5" fmla="*/ 54 h 154"/>
              <a:gd name="T6" fmla="*/ 86 w 182"/>
              <a:gd name="T7" fmla="*/ 54 h 154"/>
              <a:gd name="T8" fmla="*/ 135 w 182"/>
              <a:gd name="T9" fmla="*/ 0 h 154"/>
              <a:gd name="T10" fmla="*/ 182 w 182"/>
              <a:gd name="T11" fmla="*/ 54 h 154"/>
              <a:gd name="T12" fmla="*/ 158 w 182"/>
              <a:gd name="T13" fmla="*/ 54 h 154"/>
              <a:gd name="T14" fmla="*/ 65 w 182"/>
              <a:gd name="T15" fmla="*/ 153 h 154"/>
              <a:gd name="T16" fmla="*/ 0 w 182"/>
              <a:gd name="T17" fmla="*/ 126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" h="154">
                <a:moveTo>
                  <a:pt x="0" y="126"/>
                </a:moveTo>
                <a:cubicBezTo>
                  <a:pt x="10" y="129"/>
                  <a:pt x="20" y="131"/>
                  <a:pt x="31" y="131"/>
                </a:cubicBezTo>
                <a:cubicBezTo>
                  <a:pt x="75" y="131"/>
                  <a:pt x="112" y="97"/>
                  <a:pt x="116" y="54"/>
                </a:cubicBezTo>
                <a:cubicBezTo>
                  <a:pt x="86" y="54"/>
                  <a:pt x="86" y="54"/>
                  <a:pt x="86" y="54"/>
                </a:cubicBezTo>
                <a:cubicBezTo>
                  <a:pt x="135" y="0"/>
                  <a:pt x="135" y="0"/>
                  <a:pt x="135" y="0"/>
                </a:cubicBezTo>
                <a:cubicBezTo>
                  <a:pt x="182" y="54"/>
                  <a:pt x="182" y="54"/>
                  <a:pt x="182" y="54"/>
                </a:cubicBezTo>
                <a:cubicBezTo>
                  <a:pt x="158" y="54"/>
                  <a:pt x="158" y="54"/>
                  <a:pt x="158" y="54"/>
                </a:cubicBezTo>
                <a:cubicBezTo>
                  <a:pt x="158" y="54"/>
                  <a:pt x="152" y="154"/>
                  <a:pt x="65" y="153"/>
                </a:cubicBezTo>
                <a:cubicBezTo>
                  <a:pt x="24" y="152"/>
                  <a:pt x="0" y="126"/>
                  <a:pt x="0" y="126"/>
                </a:cubicBezTo>
                <a:close/>
              </a:path>
            </a:pathLst>
          </a:custGeom>
          <a:gradFill>
            <a:gsLst>
              <a:gs pos="100000">
                <a:srgbClr val="FFF1E1"/>
              </a:gs>
              <a:gs pos="23000">
                <a:srgbClr val="F66A01"/>
              </a:gs>
            </a:gsLst>
            <a:lin ang="54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none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00" b="0" i="0" u="none" strike="noStrike" kern="0" cap="none" spc="0" normalizeH="0" baseline="0" noProof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58" name="양쪽 모서리가 둥근 사각형 29">
            <a:extLst>
              <a:ext uri="{FF2B5EF4-FFF2-40B4-BE49-F238E27FC236}">
                <a16:creationId xmlns:a16="http://schemas.microsoft.com/office/drawing/2014/main" id="{3E303913-60E5-0083-F7E5-D76D3177693B}"/>
              </a:ext>
            </a:extLst>
          </p:cNvPr>
          <p:cNvSpPr/>
          <p:nvPr/>
        </p:nvSpPr>
        <p:spPr bwMode="auto">
          <a:xfrm flipH="1">
            <a:off x="9762008" y="2835658"/>
            <a:ext cx="1706301" cy="184666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non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9861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27" normalizeH="0" baseline="0" noProof="0" dirty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DB/</a:t>
            </a:r>
            <a:r>
              <a:rPr kumimoji="0" lang="ko-KR" altLang="en-US" sz="1200" b="0" i="0" u="none" strike="noStrike" kern="1200" cap="none" spc="-27" normalizeH="0" baseline="0" noProof="0" dirty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시스템 접근제어</a:t>
            </a:r>
            <a:r>
              <a:rPr kumimoji="0" lang="en-US" altLang="ko-KR" sz="1200" b="0" i="0" u="none" strike="noStrike" kern="1200" cap="none" spc="-27" normalizeH="0" baseline="0" noProof="0" dirty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 </a:t>
            </a:r>
            <a:r>
              <a:rPr kumimoji="0" lang="ko-KR" altLang="en-US" sz="1200" b="0" i="0" u="none" strike="noStrike" kern="1200" cap="none" spc="-27" normalizeH="0" baseline="0" noProof="0" dirty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이중화 </a:t>
            </a:r>
          </a:p>
        </p:txBody>
      </p:sp>
      <p:sp>
        <p:nvSpPr>
          <p:cNvPr id="663" name="직사각형 662">
            <a:extLst>
              <a:ext uri="{FF2B5EF4-FFF2-40B4-BE49-F238E27FC236}">
                <a16:creationId xmlns:a16="http://schemas.microsoft.com/office/drawing/2014/main" id="{53F7C635-264B-23D5-2D45-8E8CCCDD4D8A}"/>
              </a:ext>
            </a:extLst>
          </p:cNvPr>
          <p:cNvSpPr/>
          <p:nvPr/>
        </p:nvSpPr>
        <p:spPr>
          <a:xfrm>
            <a:off x="10125637" y="3872315"/>
            <a:ext cx="1013666" cy="2308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Active-Active</a:t>
            </a: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 이중화</a:t>
            </a:r>
          </a:p>
        </p:txBody>
      </p:sp>
      <p:grpSp>
        <p:nvGrpSpPr>
          <p:cNvPr id="686" name="그룹 685">
            <a:extLst>
              <a:ext uri="{FF2B5EF4-FFF2-40B4-BE49-F238E27FC236}">
                <a16:creationId xmlns:a16="http://schemas.microsoft.com/office/drawing/2014/main" id="{C3DDAE5D-7C2D-D27E-F71F-7ECF34045877}"/>
              </a:ext>
            </a:extLst>
          </p:cNvPr>
          <p:cNvGrpSpPr/>
          <p:nvPr/>
        </p:nvGrpSpPr>
        <p:grpSpPr>
          <a:xfrm>
            <a:off x="9449654" y="4154367"/>
            <a:ext cx="2331008" cy="1917071"/>
            <a:chOff x="8738920" y="5272722"/>
            <a:chExt cx="2191920" cy="1917071"/>
          </a:xfrm>
        </p:grpSpPr>
        <p:sp>
          <p:nvSpPr>
            <p:cNvPr id="687" name="모서리가 둥근 직사각형 51">
              <a:extLst>
                <a:ext uri="{FF2B5EF4-FFF2-40B4-BE49-F238E27FC236}">
                  <a16:creationId xmlns:a16="http://schemas.microsoft.com/office/drawing/2014/main" id="{AD7C27DF-B80C-E0F6-3DD7-EFE114007CC8}"/>
                </a:ext>
              </a:extLst>
            </p:cNvPr>
            <p:cNvSpPr/>
            <p:nvPr/>
          </p:nvSpPr>
          <p:spPr>
            <a:xfrm>
              <a:off x="8738920" y="5272722"/>
              <a:ext cx="2191920" cy="1917071"/>
            </a:xfrm>
            <a:prstGeom prst="roundRect">
              <a:avLst>
                <a:gd name="adj" fmla="val 3852"/>
              </a:avLst>
            </a:prstGeom>
            <a:solidFill>
              <a:schemeClr val="bg1"/>
            </a:solidFill>
            <a:ln w="12700">
              <a:solidFill>
                <a:srgbClr val="909EAE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500" b="0" i="0" u="none" strike="noStrike" kern="1200" cap="none" spc="-50" normalizeH="0" baseline="0" noProof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endParaRPr>
            </a:p>
          </p:txBody>
        </p:sp>
        <p:sp>
          <p:nvSpPr>
            <p:cNvPr id="688" name="양쪽 모서리가 둥근 사각형 29">
              <a:extLst>
                <a:ext uri="{FF2B5EF4-FFF2-40B4-BE49-F238E27FC236}">
                  <a16:creationId xmlns:a16="http://schemas.microsoft.com/office/drawing/2014/main" id="{C50C5574-01BA-2CF4-9F29-387E96A905DD}"/>
                </a:ext>
              </a:extLst>
            </p:cNvPr>
            <p:cNvSpPr/>
            <p:nvPr/>
          </p:nvSpPr>
          <p:spPr bwMode="auto">
            <a:xfrm flipH="1">
              <a:off x="9001820" y="5328906"/>
              <a:ext cx="1660441" cy="184666"/>
            </a:xfrm>
            <a:prstGeom prst="round2SameRect">
              <a:avLst>
                <a:gd name="adj1" fmla="val 0"/>
                <a:gd name="adj2" fmla="val 0"/>
              </a:avLst>
            </a:prstGeom>
            <a:noFill/>
          </p:spPr>
          <p:txBody>
            <a:bodyPr wrap="none" lIns="0" tIns="0" rIns="0" bIns="0" rtlCol="0" anchor="ctr">
              <a:spAutoFit/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9861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IPCC</a:t>
              </a:r>
              <a:r>
                <a:rPr kumimoji="0" lang="ko-KR" altLang="en-US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운영관리</a:t>
              </a:r>
              <a:r>
                <a:rPr kumimoji="0" lang="en-US" altLang="ko-KR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/</a:t>
              </a:r>
              <a:r>
                <a:rPr kumimoji="0" lang="ko-KR" altLang="en-US" sz="1200" b="0" i="0" u="none" strike="noStrike" kern="1200" cap="none" spc="-27" normalizeH="0" baseline="0" noProof="0" dirty="0" err="1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콜통계</a:t>
              </a:r>
              <a:r>
                <a:rPr kumimoji="0" lang="en-US" altLang="ko-KR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/</a:t>
              </a:r>
              <a:r>
                <a:rPr kumimoji="0" lang="ko-KR" altLang="en-US" sz="1200" b="0" i="0" u="none" strike="noStrike" kern="1200" cap="none" spc="-27" normalizeH="0" baseline="0" noProof="0" dirty="0">
                  <a:ln>
                    <a:noFill/>
                  </a:ln>
                  <a:solidFill>
                    <a:srgbClr val="002D6E"/>
                  </a:solidFill>
                  <a:effectLst/>
                  <a:uLnTx/>
                  <a:uFillTx/>
                  <a:latin typeface="KoPub돋움체 Bold" pitchFamily="18" charset="-127"/>
                  <a:ea typeface="KoPub돋움체 Bold" pitchFamily="18" charset="-127"/>
                  <a:cs typeface="+mn-cs"/>
                </a:rPr>
                <a:t>전광판</a:t>
              </a:r>
            </a:p>
          </p:txBody>
        </p:sp>
        <p:grpSp>
          <p:nvGrpSpPr>
            <p:cNvPr id="689" name="그룹 688">
              <a:extLst>
                <a:ext uri="{FF2B5EF4-FFF2-40B4-BE49-F238E27FC236}">
                  <a16:creationId xmlns:a16="http://schemas.microsoft.com/office/drawing/2014/main" id="{EE7F8A71-DFAC-6D30-BC4A-3744F23C32E2}"/>
                </a:ext>
              </a:extLst>
            </p:cNvPr>
            <p:cNvGrpSpPr/>
            <p:nvPr/>
          </p:nvGrpSpPr>
          <p:grpSpPr>
            <a:xfrm>
              <a:off x="9637831" y="5879807"/>
              <a:ext cx="356329" cy="256194"/>
              <a:chOff x="363738" y="2777230"/>
              <a:chExt cx="654972" cy="562684"/>
            </a:xfrm>
          </p:grpSpPr>
          <p:grpSp>
            <p:nvGrpSpPr>
              <p:cNvPr id="718" name="그룹 717">
                <a:extLst>
                  <a:ext uri="{FF2B5EF4-FFF2-40B4-BE49-F238E27FC236}">
                    <a16:creationId xmlns:a16="http://schemas.microsoft.com/office/drawing/2014/main" id="{48EE5763-7A74-0453-8865-9139ED2F205E}"/>
                  </a:ext>
                </a:extLst>
              </p:cNvPr>
              <p:cNvGrpSpPr/>
              <p:nvPr/>
            </p:nvGrpSpPr>
            <p:grpSpPr>
              <a:xfrm>
                <a:off x="363738" y="2777230"/>
                <a:ext cx="654972" cy="530914"/>
                <a:chOff x="5184096" y="4763173"/>
                <a:chExt cx="842401" cy="751126"/>
              </a:xfrm>
            </p:grpSpPr>
            <p:grpSp>
              <p:nvGrpSpPr>
                <p:cNvPr id="721" name="그룹 720">
                  <a:extLst>
                    <a:ext uri="{FF2B5EF4-FFF2-40B4-BE49-F238E27FC236}">
                      <a16:creationId xmlns:a16="http://schemas.microsoft.com/office/drawing/2014/main" id="{2DC76540-5611-25B9-6CE4-3823594F849F}"/>
                    </a:ext>
                  </a:extLst>
                </p:cNvPr>
                <p:cNvGrpSpPr/>
                <p:nvPr/>
              </p:nvGrpSpPr>
              <p:grpSpPr>
                <a:xfrm>
                  <a:off x="5184096" y="4763173"/>
                  <a:ext cx="842401" cy="751126"/>
                  <a:chOff x="3884289" y="4292603"/>
                  <a:chExt cx="1356695" cy="1209699"/>
                </a:xfrm>
              </p:grpSpPr>
              <p:sp>
                <p:nvSpPr>
                  <p:cNvPr id="725" name="타원 724">
                    <a:extLst>
                      <a:ext uri="{FF2B5EF4-FFF2-40B4-BE49-F238E27FC236}">
                        <a16:creationId xmlns:a16="http://schemas.microsoft.com/office/drawing/2014/main" id="{CF99E9AF-203C-685D-628F-F4940FB21CFF}"/>
                      </a:ext>
                    </a:extLst>
                  </p:cNvPr>
                  <p:cNvSpPr/>
                  <p:nvPr/>
                </p:nvSpPr>
                <p:spPr>
                  <a:xfrm>
                    <a:off x="3884289" y="4949680"/>
                    <a:ext cx="1356688" cy="552622"/>
                  </a:xfrm>
                  <a:prstGeom prst="ellipse">
                    <a:avLst/>
                  </a:prstGeom>
                  <a:gradFill>
                    <a:gsLst>
                      <a:gs pos="67000">
                        <a:srgbClr val="6F6F6F"/>
                      </a:gs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726" name="타원 725">
                    <a:extLst>
                      <a:ext uri="{FF2B5EF4-FFF2-40B4-BE49-F238E27FC236}">
                        <a16:creationId xmlns:a16="http://schemas.microsoft.com/office/drawing/2014/main" id="{3D15435D-00EE-CA86-CC2A-C0DF6633DCB9}"/>
                      </a:ext>
                    </a:extLst>
                  </p:cNvPr>
                  <p:cNvSpPr/>
                  <p:nvPr/>
                </p:nvSpPr>
                <p:spPr>
                  <a:xfrm>
                    <a:off x="3884290" y="48513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727" name="직사각형 726">
                    <a:extLst>
                      <a:ext uri="{FF2B5EF4-FFF2-40B4-BE49-F238E27FC236}">
                        <a16:creationId xmlns:a16="http://schemas.microsoft.com/office/drawing/2014/main" id="{1DF58A1A-6F9B-C4AC-ACC2-0483C22244F6}"/>
                      </a:ext>
                    </a:extLst>
                  </p:cNvPr>
                  <p:cNvSpPr/>
                  <p:nvPr/>
                </p:nvSpPr>
                <p:spPr>
                  <a:xfrm>
                    <a:off x="3884293" y="4579648"/>
                    <a:ext cx="1356688" cy="562480"/>
                  </a:xfrm>
                  <a:prstGeom prst="rect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728" name="타원 727">
                    <a:extLst>
                      <a:ext uri="{FF2B5EF4-FFF2-40B4-BE49-F238E27FC236}">
                        <a16:creationId xmlns:a16="http://schemas.microsoft.com/office/drawing/2014/main" id="{8D8929EF-5536-BFE4-8C59-0F7DE7445CA6}"/>
                      </a:ext>
                    </a:extLst>
                  </p:cNvPr>
                  <p:cNvSpPr/>
                  <p:nvPr/>
                </p:nvSpPr>
                <p:spPr>
                  <a:xfrm>
                    <a:off x="3884296" y="4292603"/>
                    <a:ext cx="1356688" cy="552621"/>
                  </a:xfrm>
                  <a:prstGeom prst="ellipse">
                    <a:avLst/>
                  </a:prstGeom>
                  <a:gradFill>
                    <a:gsLst>
                      <a:gs pos="100000">
                        <a:srgbClr val="CDCDCD"/>
                      </a:gs>
                      <a:gs pos="0">
                        <a:srgbClr val="EAEAEA"/>
                      </a:gs>
                    </a:gsLst>
                    <a:lin ang="13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  <p:grpSp>
              <p:nvGrpSpPr>
                <p:cNvPr id="722" name="그룹 721">
                  <a:extLst>
                    <a:ext uri="{FF2B5EF4-FFF2-40B4-BE49-F238E27FC236}">
                      <a16:creationId xmlns:a16="http://schemas.microsoft.com/office/drawing/2014/main" id="{E3F19E7F-EFE6-C39A-430C-DA45821628D7}"/>
                    </a:ext>
                  </a:extLst>
                </p:cNvPr>
                <p:cNvGrpSpPr/>
                <p:nvPr/>
              </p:nvGrpSpPr>
              <p:grpSpPr>
                <a:xfrm>
                  <a:off x="5264128" y="4781557"/>
                  <a:ext cx="682333" cy="268274"/>
                  <a:chOff x="5257196" y="4688172"/>
                  <a:chExt cx="696195" cy="331207"/>
                </a:xfrm>
              </p:grpSpPr>
              <p:sp>
                <p:nvSpPr>
                  <p:cNvPr id="723" name="타원 722">
                    <a:extLst>
                      <a:ext uri="{FF2B5EF4-FFF2-40B4-BE49-F238E27FC236}">
                        <a16:creationId xmlns:a16="http://schemas.microsoft.com/office/drawing/2014/main" id="{A4E0AAB9-9DDA-89EC-2415-78A4447C65F4}"/>
                      </a:ext>
                    </a:extLst>
                  </p:cNvPr>
                  <p:cNvSpPr/>
                  <p:nvPr/>
                </p:nvSpPr>
                <p:spPr>
                  <a:xfrm>
                    <a:off x="5257196" y="4735797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724" name="타원 723">
                    <a:extLst>
                      <a:ext uri="{FF2B5EF4-FFF2-40B4-BE49-F238E27FC236}">
                        <a16:creationId xmlns:a16="http://schemas.microsoft.com/office/drawing/2014/main" id="{8ED46ED0-64F8-7269-E4D7-8EEEAC2F956C}"/>
                      </a:ext>
                    </a:extLst>
                  </p:cNvPr>
                  <p:cNvSpPr/>
                  <p:nvPr/>
                </p:nvSpPr>
                <p:spPr>
                  <a:xfrm>
                    <a:off x="5257196" y="4688172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>
                          <a:lumMod val="8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</p:grpSp>
          <p:sp>
            <p:nvSpPr>
              <p:cNvPr id="719" name="타원 718">
                <a:extLst>
                  <a:ext uri="{FF2B5EF4-FFF2-40B4-BE49-F238E27FC236}">
                    <a16:creationId xmlns:a16="http://schemas.microsoft.com/office/drawing/2014/main" id="{93727B72-9C93-2CE1-2B00-E15450B265FD}"/>
                  </a:ext>
                </a:extLst>
              </p:cNvPr>
              <p:cNvSpPr/>
              <p:nvPr/>
            </p:nvSpPr>
            <p:spPr>
              <a:xfrm>
                <a:off x="400449" y="3052779"/>
                <a:ext cx="577915" cy="186956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  <a:alpha val="1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720" name="직사각형 719">
                <a:extLst>
                  <a:ext uri="{FF2B5EF4-FFF2-40B4-BE49-F238E27FC236}">
                    <a16:creationId xmlns:a16="http://schemas.microsoft.com/office/drawing/2014/main" id="{68F1A279-1928-A4F1-6C16-1F8562D1C205}"/>
                  </a:ext>
                </a:extLst>
              </p:cNvPr>
              <p:cNvSpPr/>
              <p:nvPr/>
            </p:nvSpPr>
            <p:spPr>
              <a:xfrm>
                <a:off x="444158" y="2900951"/>
                <a:ext cx="502047" cy="438963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ts val="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600" b="0" i="0" u="none" strike="noStrike" kern="0" cap="none" spc="0" normalizeH="0" baseline="0" noProof="0" dirty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DB</a:t>
                </a:r>
                <a:endParaRPr kumimoji="0" lang="ko-KR" altLang="en-US" sz="600" b="0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sp>
          <p:nvSpPr>
            <p:cNvPr id="690" name="모서리가 둥근 직사각형 141">
              <a:extLst>
                <a:ext uri="{FF2B5EF4-FFF2-40B4-BE49-F238E27FC236}">
                  <a16:creationId xmlns:a16="http://schemas.microsoft.com/office/drawing/2014/main" id="{EA839892-7C93-70DF-F3DA-94ACE3CEE59B}"/>
                </a:ext>
              </a:extLst>
            </p:cNvPr>
            <p:cNvSpPr/>
            <p:nvPr/>
          </p:nvSpPr>
          <p:spPr>
            <a:xfrm>
              <a:off x="8880997" y="5703729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IPCC #1</a:t>
              </a:r>
            </a:p>
          </p:txBody>
        </p:sp>
        <p:sp>
          <p:nvSpPr>
            <p:cNvPr id="691" name="모서리가 둥근 직사각형 141">
              <a:extLst>
                <a:ext uri="{FF2B5EF4-FFF2-40B4-BE49-F238E27FC236}">
                  <a16:creationId xmlns:a16="http://schemas.microsoft.com/office/drawing/2014/main" id="{B6966BFC-9E63-FEFE-E86E-AF30DDD4B885}"/>
                </a:ext>
              </a:extLst>
            </p:cNvPr>
            <p:cNvSpPr/>
            <p:nvPr/>
          </p:nvSpPr>
          <p:spPr>
            <a:xfrm>
              <a:off x="10248967" y="5700977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IPCC #2</a:t>
              </a:r>
            </a:p>
          </p:txBody>
        </p:sp>
        <p:sp>
          <p:nvSpPr>
            <p:cNvPr id="692" name="모서리가 둥근 직사각형 141">
              <a:extLst>
                <a:ext uri="{FF2B5EF4-FFF2-40B4-BE49-F238E27FC236}">
                  <a16:creationId xmlns:a16="http://schemas.microsoft.com/office/drawing/2014/main" id="{1F669FA5-6607-51CC-EB18-71188FE2E367}"/>
                </a:ext>
              </a:extLst>
            </p:cNvPr>
            <p:cNvSpPr/>
            <p:nvPr/>
          </p:nvSpPr>
          <p:spPr>
            <a:xfrm>
              <a:off x="8885243" y="6103266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콜통계</a:t>
              </a:r>
              <a:r>
                <a:rPr kumimoji="0" lang="ko-KR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 </a:t>
              </a:r>
              <a:r>
                <a:rPr kumimoji="0" lang="en-US" altLang="ko-KR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#1</a:t>
              </a:r>
            </a:p>
          </p:txBody>
        </p:sp>
        <p:sp>
          <p:nvSpPr>
            <p:cNvPr id="693" name="모서리가 둥근 직사각형 141">
              <a:extLst>
                <a:ext uri="{FF2B5EF4-FFF2-40B4-BE49-F238E27FC236}">
                  <a16:creationId xmlns:a16="http://schemas.microsoft.com/office/drawing/2014/main" id="{E14AD083-58A4-8532-E95F-5FEFF394C8D4}"/>
                </a:ext>
              </a:extLst>
            </p:cNvPr>
            <p:cNvSpPr/>
            <p:nvPr/>
          </p:nvSpPr>
          <p:spPr>
            <a:xfrm>
              <a:off x="10243718" y="6061380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콜통계</a:t>
              </a:r>
              <a:r>
                <a:rPr kumimoji="0" lang="en-US" altLang="ko-KR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 #2</a:t>
              </a:r>
            </a:p>
          </p:txBody>
        </p:sp>
        <p:sp>
          <p:nvSpPr>
            <p:cNvPr id="694" name="모서리가 둥근 직사각형 141">
              <a:extLst>
                <a:ext uri="{FF2B5EF4-FFF2-40B4-BE49-F238E27FC236}">
                  <a16:creationId xmlns:a16="http://schemas.microsoft.com/office/drawing/2014/main" id="{8C090A97-9802-2EE0-6E25-4F295F0C4400}"/>
                </a:ext>
              </a:extLst>
            </p:cNvPr>
            <p:cNvSpPr/>
            <p:nvPr/>
          </p:nvSpPr>
          <p:spPr>
            <a:xfrm>
              <a:off x="8893353" y="6483201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전광판 </a:t>
              </a:r>
              <a:r>
                <a:rPr kumimoji="0" lang="en-US" altLang="ko-KR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#1</a:t>
              </a:r>
            </a:p>
          </p:txBody>
        </p:sp>
        <p:sp>
          <p:nvSpPr>
            <p:cNvPr id="695" name="모서리가 둥근 직사각형 141">
              <a:extLst>
                <a:ext uri="{FF2B5EF4-FFF2-40B4-BE49-F238E27FC236}">
                  <a16:creationId xmlns:a16="http://schemas.microsoft.com/office/drawing/2014/main" id="{47BEA25F-EF95-B30A-74CA-8D2F31EB518B}"/>
                </a:ext>
              </a:extLst>
            </p:cNvPr>
            <p:cNvSpPr/>
            <p:nvPr/>
          </p:nvSpPr>
          <p:spPr>
            <a:xfrm>
              <a:off x="10248968" y="6465932"/>
              <a:ext cx="539603" cy="316907"/>
            </a:xfrm>
            <a:prstGeom prst="roundRect">
              <a:avLst>
                <a:gd name="adj" fmla="val 9669"/>
              </a:avLst>
            </a:prstGeom>
            <a:solidFill>
              <a:srgbClr val="66B0DD"/>
            </a:solidFill>
            <a:ln w="6350">
              <a:noFill/>
              <a:miter lim="800000"/>
              <a:headEnd/>
              <a:tailEnd/>
            </a:ln>
          </p:spPr>
          <p:txBody>
            <a:bodyPr wrap="none" lIns="0" tIns="0" rIns="0" bIns="0" rtlCol="0" anchor="ctr">
              <a:scene3d>
                <a:camera prst="orthographicFront"/>
                <a:lightRig rig="threePt" dir="t"/>
              </a:scene3d>
              <a:sp3d>
                <a:bevelT w="0"/>
              </a:sp3d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 </a:t>
              </a:r>
              <a:r>
                <a:rPr kumimoji="0" lang="ko-KR" alt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전광판 </a:t>
              </a:r>
              <a:r>
                <a:rPr kumimoji="0" lang="en-US" altLang="ko-KR" sz="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rPr>
                <a:t>#2</a:t>
              </a:r>
            </a:p>
          </p:txBody>
        </p:sp>
        <p:grpSp>
          <p:nvGrpSpPr>
            <p:cNvPr id="696" name="그룹 695">
              <a:extLst>
                <a:ext uri="{FF2B5EF4-FFF2-40B4-BE49-F238E27FC236}">
                  <a16:creationId xmlns:a16="http://schemas.microsoft.com/office/drawing/2014/main" id="{9BA3B94D-D463-8305-F211-F60A367B4D4C}"/>
                </a:ext>
              </a:extLst>
            </p:cNvPr>
            <p:cNvGrpSpPr/>
            <p:nvPr/>
          </p:nvGrpSpPr>
          <p:grpSpPr>
            <a:xfrm>
              <a:off x="9642050" y="6343390"/>
              <a:ext cx="356329" cy="256194"/>
              <a:chOff x="363738" y="2777230"/>
              <a:chExt cx="654972" cy="562684"/>
            </a:xfrm>
          </p:grpSpPr>
          <p:grpSp>
            <p:nvGrpSpPr>
              <p:cNvPr id="707" name="그룹 706">
                <a:extLst>
                  <a:ext uri="{FF2B5EF4-FFF2-40B4-BE49-F238E27FC236}">
                    <a16:creationId xmlns:a16="http://schemas.microsoft.com/office/drawing/2014/main" id="{FAB9A7E9-EB1F-7E95-1398-AE01A7533705}"/>
                  </a:ext>
                </a:extLst>
              </p:cNvPr>
              <p:cNvGrpSpPr/>
              <p:nvPr/>
            </p:nvGrpSpPr>
            <p:grpSpPr>
              <a:xfrm>
                <a:off x="363738" y="2777230"/>
                <a:ext cx="654972" cy="530914"/>
                <a:chOff x="5184096" y="4763173"/>
                <a:chExt cx="842401" cy="751126"/>
              </a:xfrm>
            </p:grpSpPr>
            <p:grpSp>
              <p:nvGrpSpPr>
                <p:cNvPr id="710" name="그룹 709">
                  <a:extLst>
                    <a:ext uri="{FF2B5EF4-FFF2-40B4-BE49-F238E27FC236}">
                      <a16:creationId xmlns:a16="http://schemas.microsoft.com/office/drawing/2014/main" id="{04A74974-BE15-37C1-E8C5-9127E08A690F}"/>
                    </a:ext>
                  </a:extLst>
                </p:cNvPr>
                <p:cNvGrpSpPr/>
                <p:nvPr/>
              </p:nvGrpSpPr>
              <p:grpSpPr>
                <a:xfrm>
                  <a:off x="5184096" y="4763173"/>
                  <a:ext cx="842401" cy="751126"/>
                  <a:chOff x="3884289" y="4292603"/>
                  <a:chExt cx="1356695" cy="1209699"/>
                </a:xfrm>
              </p:grpSpPr>
              <p:sp>
                <p:nvSpPr>
                  <p:cNvPr id="714" name="타원 713">
                    <a:extLst>
                      <a:ext uri="{FF2B5EF4-FFF2-40B4-BE49-F238E27FC236}">
                        <a16:creationId xmlns:a16="http://schemas.microsoft.com/office/drawing/2014/main" id="{A4190928-80CB-6D9B-1675-E883572B50D0}"/>
                      </a:ext>
                    </a:extLst>
                  </p:cNvPr>
                  <p:cNvSpPr/>
                  <p:nvPr/>
                </p:nvSpPr>
                <p:spPr>
                  <a:xfrm>
                    <a:off x="3884289" y="4949680"/>
                    <a:ext cx="1356688" cy="552622"/>
                  </a:xfrm>
                  <a:prstGeom prst="ellipse">
                    <a:avLst/>
                  </a:prstGeom>
                  <a:gradFill>
                    <a:gsLst>
                      <a:gs pos="67000">
                        <a:srgbClr val="6F6F6F"/>
                      </a:gs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715" name="타원 714">
                    <a:extLst>
                      <a:ext uri="{FF2B5EF4-FFF2-40B4-BE49-F238E27FC236}">
                        <a16:creationId xmlns:a16="http://schemas.microsoft.com/office/drawing/2014/main" id="{564B6785-F4EF-594D-3CE5-BAB6CECCA95E}"/>
                      </a:ext>
                    </a:extLst>
                  </p:cNvPr>
                  <p:cNvSpPr/>
                  <p:nvPr/>
                </p:nvSpPr>
                <p:spPr>
                  <a:xfrm>
                    <a:off x="3884290" y="4851393"/>
                    <a:ext cx="1356687" cy="552621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716" name="직사각형 715">
                    <a:extLst>
                      <a:ext uri="{FF2B5EF4-FFF2-40B4-BE49-F238E27FC236}">
                        <a16:creationId xmlns:a16="http://schemas.microsoft.com/office/drawing/2014/main" id="{13E2EDD5-82E9-B071-B064-2FE7D419E718}"/>
                      </a:ext>
                    </a:extLst>
                  </p:cNvPr>
                  <p:cNvSpPr/>
                  <p:nvPr/>
                </p:nvSpPr>
                <p:spPr>
                  <a:xfrm>
                    <a:off x="3884293" y="4579648"/>
                    <a:ext cx="1356688" cy="562480"/>
                  </a:xfrm>
                  <a:prstGeom prst="rect">
                    <a:avLst/>
                  </a:prstGeom>
                  <a:gradFill>
                    <a:gsLst>
                      <a:gs pos="0">
                        <a:sysClr val="window" lastClr="FFFFFF">
                          <a:lumMod val="95000"/>
                        </a:sysClr>
                      </a:gs>
                      <a:gs pos="100000">
                        <a:srgbClr val="EAEAEA"/>
                      </a:gs>
                      <a:gs pos="49000">
                        <a:sysClr val="window" lastClr="FFFFFF"/>
                      </a:gs>
                    </a:gsLst>
                    <a:lin ang="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717" name="타원 716">
                    <a:extLst>
                      <a:ext uri="{FF2B5EF4-FFF2-40B4-BE49-F238E27FC236}">
                        <a16:creationId xmlns:a16="http://schemas.microsoft.com/office/drawing/2014/main" id="{E7C973A0-25A9-195D-7D3F-928321D3F272}"/>
                      </a:ext>
                    </a:extLst>
                  </p:cNvPr>
                  <p:cNvSpPr/>
                  <p:nvPr/>
                </p:nvSpPr>
                <p:spPr>
                  <a:xfrm>
                    <a:off x="3884296" y="4292603"/>
                    <a:ext cx="1356688" cy="552621"/>
                  </a:xfrm>
                  <a:prstGeom prst="ellipse">
                    <a:avLst/>
                  </a:prstGeom>
                  <a:gradFill>
                    <a:gsLst>
                      <a:gs pos="100000">
                        <a:srgbClr val="CDCDCD"/>
                      </a:gs>
                      <a:gs pos="0">
                        <a:srgbClr val="EAEAEA"/>
                      </a:gs>
                    </a:gsLst>
                    <a:lin ang="13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  <p:grpSp>
              <p:nvGrpSpPr>
                <p:cNvPr id="711" name="그룹 710">
                  <a:extLst>
                    <a:ext uri="{FF2B5EF4-FFF2-40B4-BE49-F238E27FC236}">
                      <a16:creationId xmlns:a16="http://schemas.microsoft.com/office/drawing/2014/main" id="{7EC4BB6C-4187-A335-3F64-C89CB3661A85}"/>
                    </a:ext>
                  </a:extLst>
                </p:cNvPr>
                <p:cNvGrpSpPr/>
                <p:nvPr/>
              </p:nvGrpSpPr>
              <p:grpSpPr>
                <a:xfrm>
                  <a:off x="5264128" y="4781557"/>
                  <a:ext cx="682333" cy="268274"/>
                  <a:chOff x="5257196" y="4688172"/>
                  <a:chExt cx="696195" cy="331207"/>
                </a:xfrm>
              </p:grpSpPr>
              <p:sp>
                <p:nvSpPr>
                  <p:cNvPr id="712" name="타원 711">
                    <a:extLst>
                      <a:ext uri="{FF2B5EF4-FFF2-40B4-BE49-F238E27FC236}">
                        <a16:creationId xmlns:a16="http://schemas.microsoft.com/office/drawing/2014/main" id="{E5F73B06-EEC4-6B2E-9565-1F152EACED69}"/>
                      </a:ext>
                    </a:extLst>
                  </p:cNvPr>
                  <p:cNvSpPr/>
                  <p:nvPr/>
                </p:nvSpPr>
                <p:spPr>
                  <a:xfrm>
                    <a:off x="5257196" y="4735797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>
                          <a:lumMod val="85000"/>
                        </a:sysClr>
                      </a:gs>
                      <a:gs pos="100000">
                        <a:sysClr val="window" lastClr="FFFFFF">
                          <a:lumMod val="7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  <p:sp>
                <p:nvSpPr>
                  <p:cNvPr id="713" name="타원 712">
                    <a:extLst>
                      <a:ext uri="{FF2B5EF4-FFF2-40B4-BE49-F238E27FC236}">
                        <a16:creationId xmlns:a16="http://schemas.microsoft.com/office/drawing/2014/main" id="{59D68BD2-2A71-E887-C21C-E7C9AD336B22}"/>
                      </a:ext>
                    </a:extLst>
                  </p:cNvPr>
                  <p:cNvSpPr/>
                  <p:nvPr/>
                </p:nvSpPr>
                <p:spPr>
                  <a:xfrm>
                    <a:off x="5257196" y="4688172"/>
                    <a:ext cx="696195" cy="283582"/>
                  </a:xfrm>
                  <a:prstGeom prst="ellipse">
                    <a:avLst/>
                  </a:prstGeom>
                  <a:gradFill>
                    <a:gsLst>
                      <a:gs pos="0">
                        <a:sysClr val="window" lastClr="FFFFFF"/>
                      </a:gs>
                      <a:gs pos="100000">
                        <a:sysClr val="window" lastClr="FFFFFF">
                          <a:lumMod val="85000"/>
                        </a:sysClr>
                      </a:gs>
                    </a:gsLst>
                    <a:lin ang="4200000" scaled="0"/>
                  </a:gradFill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wrap="none" rtlCol="0" anchor="ctr"/>
                  <a:lstStyle/>
                  <a:p>
                    <a:pPr marL="0" marR="0" lvl="0" indent="0" algn="ctr" defTabSz="4572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ko-KR" altLang="en-US" sz="1600" b="0" i="0" u="none" strike="noStrike" kern="0" cap="none" spc="0" normalizeH="0" baseline="0" noProof="0">
                      <a:ln>
                        <a:solidFill>
                          <a:srgbClr val="156082">
                            <a:shade val="50000"/>
                            <a:alpha val="0"/>
                          </a:srgbClr>
                        </a:solidFill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KoPub돋움체 Bold" panose="02020603020101020101" pitchFamily="18" charset="-127"/>
                      <a:ea typeface="KoPub돋움체 Bold" panose="02020603020101020101" pitchFamily="18" charset="-127"/>
                      <a:cs typeface="+mn-cs"/>
                    </a:endParaRPr>
                  </a:p>
                </p:txBody>
              </p:sp>
            </p:grpSp>
          </p:grpSp>
          <p:sp>
            <p:nvSpPr>
              <p:cNvPr id="708" name="타원 707">
                <a:extLst>
                  <a:ext uri="{FF2B5EF4-FFF2-40B4-BE49-F238E27FC236}">
                    <a16:creationId xmlns:a16="http://schemas.microsoft.com/office/drawing/2014/main" id="{DB3F6C4E-3FF9-84D4-AEF5-B18B54DAE55D}"/>
                  </a:ext>
                </a:extLst>
              </p:cNvPr>
              <p:cNvSpPr/>
              <p:nvPr/>
            </p:nvSpPr>
            <p:spPr>
              <a:xfrm>
                <a:off x="400449" y="3052779"/>
                <a:ext cx="577915" cy="186956"/>
              </a:xfrm>
              <a:prstGeom prst="ellipse">
                <a:avLst/>
              </a:prstGeom>
              <a:solidFill>
                <a:sysClr val="windowText" lastClr="000000">
                  <a:lumMod val="65000"/>
                  <a:lumOff val="35000"/>
                  <a:alpha val="1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600" b="0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709" name="직사각형 708">
                <a:extLst>
                  <a:ext uri="{FF2B5EF4-FFF2-40B4-BE49-F238E27FC236}">
                    <a16:creationId xmlns:a16="http://schemas.microsoft.com/office/drawing/2014/main" id="{A7E87586-4367-9CCA-FE90-59E3A03835F0}"/>
                  </a:ext>
                </a:extLst>
              </p:cNvPr>
              <p:cNvSpPr/>
              <p:nvPr/>
            </p:nvSpPr>
            <p:spPr>
              <a:xfrm>
                <a:off x="444158" y="2900951"/>
                <a:ext cx="502047" cy="438963"/>
              </a:xfrm>
              <a:prstGeom prst="rect">
                <a:avLst/>
              </a:prstGeom>
            </p:spPr>
            <p:txBody>
              <a:bodyPr wrap="none" anchor="ctr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ts val="9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600" b="0" i="0" u="none" strike="noStrike" kern="0" cap="none" spc="0" normalizeH="0" baseline="0" noProof="0" dirty="0">
                    <a:ln>
                      <a:solidFill>
                        <a:srgbClr val="156082">
                          <a:shade val="50000"/>
                          <a:alpha val="0"/>
                        </a:srgbClr>
                      </a:solidFill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KoPub돋움체 Bold" panose="02020603020101020101" pitchFamily="18" charset="-127"/>
                    <a:ea typeface="KoPub돋움체 Bold" panose="02020603020101020101" pitchFamily="18" charset="-127"/>
                    <a:cs typeface="+mn-cs"/>
                  </a:rPr>
                  <a:t>DB</a:t>
                </a:r>
                <a:endParaRPr kumimoji="0" lang="ko-KR" altLang="en-US" sz="600" b="0" i="0" u="none" strike="noStrike" kern="0" cap="none" spc="0" normalizeH="0" baseline="0" noProof="0" dirty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sp>
          <p:nvSpPr>
            <p:cNvPr id="697" name="모서리가 둥근 직사각형 132">
              <a:extLst>
                <a:ext uri="{FF2B5EF4-FFF2-40B4-BE49-F238E27FC236}">
                  <a16:creationId xmlns:a16="http://schemas.microsoft.com/office/drawing/2014/main" id="{B56A70EA-E2EF-AAC3-9A25-FB5F14ED74AF}"/>
                </a:ext>
              </a:extLst>
            </p:cNvPr>
            <p:cNvSpPr/>
            <p:nvPr/>
          </p:nvSpPr>
          <p:spPr>
            <a:xfrm>
              <a:off x="8943904" y="5547774"/>
              <a:ext cx="342876" cy="117644"/>
            </a:xfrm>
            <a:prstGeom prst="roundRect">
              <a:avLst/>
            </a:prstGeom>
            <a:solidFill>
              <a:srgbClr val="F66400"/>
            </a:solidFill>
            <a:ln w="12700">
              <a:solidFill>
                <a:srgbClr val="F66400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101900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1200" cap="none" spc="0" normalizeH="0" baseline="0" noProof="0">
                  <a:ln>
                    <a:solidFill>
                      <a:prstClr val="white"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Active</a:t>
              </a:r>
            </a:p>
          </p:txBody>
        </p:sp>
        <p:sp>
          <p:nvSpPr>
            <p:cNvPr id="698" name="모서리가 둥근 직사각형 132">
              <a:extLst>
                <a:ext uri="{FF2B5EF4-FFF2-40B4-BE49-F238E27FC236}">
                  <a16:creationId xmlns:a16="http://schemas.microsoft.com/office/drawing/2014/main" id="{504A6784-3B94-10F5-F9CC-4D59C8F11954}"/>
                </a:ext>
              </a:extLst>
            </p:cNvPr>
            <p:cNvSpPr/>
            <p:nvPr/>
          </p:nvSpPr>
          <p:spPr>
            <a:xfrm>
              <a:off x="10314885" y="5507676"/>
              <a:ext cx="397755" cy="135874"/>
            </a:xfrm>
            <a:prstGeom prst="roundRect">
              <a:avLst/>
            </a:prstGeom>
            <a:solidFill>
              <a:srgbClr val="DCE1E8"/>
            </a:solidFill>
            <a:ln>
              <a:noFill/>
            </a:ln>
            <a:effectLst/>
          </p:spPr>
          <p:txBody>
            <a:bodyPr wrap="none" lIns="36000" tIns="36000" rIns="36000" bIns="3600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0" i="0" u="none" strike="noStrike" kern="1200" cap="none" spc="0" normalizeH="0" baseline="0" noProof="0">
                  <a:ln>
                    <a:solidFill>
                      <a:srgbClr val="088FEA"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rPr>
                <a:t>Standby</a:t>
              </a:r>
            </a:p>
          </p:txBody>
        </p:sp>
        <p:sp>
          <p:nvSpPr>
            <p:cNvPr id="699" name="Update">
              <a:extLst>
                <a:ext uri="{FF2B5EF4-FFF2-40B4-BE49-F238E27FC236}">
                  <a16:creationId xmlns:a16="http://schemas.microsoft.com/office/drawing/2014/main" id="{FE304842-940C-A569-C085-DCC5917DF44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718324" y="6134570"/>
              <a:ext cx="179093" cy="191193"/>
            </a:xfrm>
            <a:custGeom>
              <a:avLst/>
              <a:gdLst>
                <a:gd name="T0" fmla="*/ 440 w 481"/>
                <a:gd name="T1" fmla="*/ 0 h 512"/>
                <a:gd name="T2" fmla="*/ 427 w 481"/>
                <a:gd name="T3" fmla="*/ 13 h 512"/>
                <a:gd name="T4" fmla="*/ 427 w 481"/>
                <a:gd name="T5" fmla="*/ 103 h 512"/>
                <a:gd name="T6" fmla="*/ 419 w 481"/>
                <a:gd name="T7" fmla="*/ 93 h 512"/>
                <a:gd name="T8" fmla="*/ 419 w 481"/>
                <a:gd name="T9" fmla="*/ 93 h 512"/>
                <a:gd name="T10" fmla="*/ 241 w 481"/>
                <a:gd name="T11" fmla="*/ 13 h 512"/>
                <a:gd name="T12" fmla="*/ 1 w 481"/>
                <a:gd name="T13" fmla="*/ 253 h 512"/>
                <a:gd name="T14" fmla="*/ 27 w 481"/>
                <a:gd name="T15" fmla="*/ 253 h 512"/>
                <a:gd name="T16" fmla="*/ 241 w 481"/>
                <a:gd name="T17" fmla="*/ 40 h 512"/>
                <a:gd name="T18" fmla="*/ 399 w 481"/>
                <a:gd name="T19" fmla="*/ 111 h 512"/>
                <a:gd name="T20" fmla="*/ 407 w 481"/>
                <a:gd name="T21" fmla="*/ 120 h 512"/>
                <a:gd name="T22" fmla="*/ 321 w 481"/>
                <a:gd name="T23" fmla="*/ 120 h 512"/>
                <a:gd name="T24" fmla="*/ 321 w 481"/>
                <a:gd name="T25" fmla="*/ 147 h 512"/>
                <a:gd name="T26" fmla="*/ 454 w 481"/>
                <a:gd name="T27" fmla="*/ 147 h 512"/>
                <a:gd name="T28" fmla="*/ 454 w 481"/>
                <a:gd name="T29" fmla="*/ 13 h 512"/>
                <a:gd name="T30" fmla="*/ 440 w 481"/>
                <a:gd name="T31" fmla="*/ 0 h 512"/>
                <a:gd name="T32" fmla="*/ 467 w 481"/>
                <a:gd name="T33" fmla="*/ 240 h 512"/>
                <a:gd name="T34" fmla="*/ 454 w 481"/>
                <a:gd name="T35" fmla="*/ 253 h 512"/>
                <a:gd name="T36" fmla="*/ 241 w 481"/>
                <a:gd name="T37" fmla="*/ 467 h 512"/>
                <a:gd name="T38" fmla="*/ 82 w 481"/>
                <a:gd name="T39" fmla="*/ 396 h 512"/>
                <a:gd name="T40" fmla="*/ 74 w 481"/>
                <a:gd name="T41" fmla="*/ 387 h 512"/>
                <a:gd name="T42" fmla="*/ 161 w 481"/>
                <a:gd name="T43" fmla="*/ 387 h 512"/>
                <a:gd name="T44" fmla="*/ 161 w 481"/>
                <a:gd name="T45" fmla="*/ 360 h 512"/>
                <a:gd name="T46" fmla="*/ 27 w 481"/>
                <a:gd name="T47" fmla="*/ 360 h 512"/>
                <a:gd name="T48" fmla="*/ 27 w 481"/>
                <a:gd name="T49" fmla="*/ 493 h 512"/>
                <a:gd name="T50" fmla="*/ 54 w 481"/>
                <a:gd name="T51" fmla="*/ 493 h 512"/>
                <a:gd name="T52" fmla="*/ 54 w 481"/>
                <a:gd name="T53" fmla="*/ 404 h 512"/>
                <a:gd name="T54" fmla="*/ 62 w 481"/>
                <a:gd name="T55" fmla="*/ 414 h 512"/>
                <a:gd name="T56" fmla="*/ 62 w 481"/>
                <a:gd name="T57" fmla="*/ 414 h 512"/>
                <a:gd name="T58" fmla="*/ 241 w 481"/>
                <a:gd name="T59" fmla="*/ 493 h 512"/>
                <a:gd name="T60" fmla="*/ 481 w 481"/>
                <a:gd name="T61" fmla="*/ 253 h 512"/>
                <a:gd name="T62" fmla="*/ 467 w 481"/>
                <a:gd name="T63" fmla="*/ 24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1" h="512">
                  <a:moveTo>
                    <a:pt x="440" y="0"/>
                  </a:moveTo>
                  <a:cubicBezTo>
                    <a:pt x="433" y="0"/>
                    <a:pt x="427" y="6"/>
                    <a:pt x="427" y="13"/>
                  </a:cubicBezTo>
                  <a:lnTo>
                    <a:pt x="427" y="103"/>
                  </a:lnTo>
                  <a:cubicBezTo>
                    <a:pt x="424" y="99"/>
                    <a:pt x="422" y="96"/>
                    <a:pt x="419" y="93"/>
                  </a:cubicBezTo>
                  <a:lnTo>
                    <a:pt x="419" y="93"/>
                  </a:lnTo>
                  <a:cubicBezTo>
                    <a:pt x="375" y="44"/>
                    <a:pt x="311" y="13"/>
                    <a:pt x="241" y="13"/>
                  </a:cubicBezTo>
                  <a:cubicBezTo>
                    <a:pt x="108" y="13"/>
                    <a:pt x="1" y="121"/>
                    <a:pt x="1" y="253"/>
                  </a:cubicBezTo>
                  <a:cubicBezTo>
                    <a:pt x="0" y="272"/>
                    <a:pt x="27" y="272"/>
                    <a:pt x="27" y="253"/>
                  </a:cubicBezTo>
                  <a:cubicBezTo>
                    <a:pt x="27" y="136"/>
                    <a:pt x="123" y="40"/>
                    <a:pt x="241" y="40"/>
                  </a:cubicBezTo>
                  <a:cubicBezTo>
                    <a:pt x="304" y="40"/>
                    <a:pt x="360" y="67"/>
                    <a:pt x="399" y="111"/>
                  </a:cubicBezTo>
                  <a:cubicBezTo>
                    <a:pt x="402" y="114"/>
                    <a:pt x="404" y="117"/>
                    <a:pt x="407" y="120"/>
                  </a:cubicBezTo>
                  <a:lnTo>
                    <a:pt x="321" y="120"/>
                  </a:lnTo>
                  <a:cubicBezTo>
                    <a:pt x="303" y="120"/>
                    <a:pt x="303" y="147"/>
                    <a:pt x="321" y="147"/>
                  </a:cubicBezTo>
                  <a:lnTo>
                    <a:pt x="454" y="147"/>
                  </a:lnTo>
                  <a:lnTo>
                    <a:pt x="454" y="13"/>
                  </a:lnTo>
                  <a:cubicBezTo>
                    <a:pt x="454" y="6"/>
                    <a:pt x="448" y="0"/>
                    <a:pt x="440" y="0"/>
                  </a:cubicBezTo>
                  <a:close/>
                  <a:moveTo>
                    <a:pt x="467" y="240"/>
                  </a:moveTo>
                  <a:cubicBezTo>
                    <a:pt x="460" y="240"/>
                    <a:pt x="454" y="246"/>
                    <a:pt x="454" y="253"/>
                  </a:cubicBezTo>
                  <a:cubicBezTo>
                    <a:pt x="454" y="371"/>
                    <a:pt x="359" y="467"/>
                    <a:pt x="241" y="467"/>
                  </a:cubicBezTo>
                  <a:cubicBezTo>
                    <a:pt x="178" y="467"/>
                    <a:pt x="121" y="440"/>
                    <a:pt x="82" y="396"/>
                  </a:cubicBezTo>
                  <a:cubicBezTo>
                    <a:pt x="79" y="393"/>
                    <a:pt x="77" y="390"/>
                    <a:pt x="74" y="387"/>
                  </a:cubicBezTo>
                  <a:lnTo>
                    <a:pt x="161" y="387"/>
                  </a:lnTo>
                  <a:cubicBezTo>
                    <a:pt x="179" y="387"/>
                    <a:pt x="179" y="360"/>
                    <a:pt x="161" y="360"/>
                  </a:cubicBezTo>
                  <a:lnTo>
                    <a:pt x="27" y="360"/>
                  </a:lnTo>
                  <a:lnTo>
                    <a:pt x="27" y="493"/>
                  </a:lnTo>
                  <a:cubicBezTo>
                    <a:pt x="27" y="512"/>
                    <a:pt x="54" y="512"/>
                    <a:pt x="54" y="493"/>
                  </a:cubicBezTo>
                  <a:lnTo>
                    <a:pt x="54" y="404"/>
                  </a:lnTo>
                  <a:cubicBezTo>
                    <a:pt x="57" y="407"/>
                    <a:pt x="59" y="411"/>
                    <a:pt x="62" y="414"/>
                  </a:cubicBezTo>
                  <a:lnTo>
                    <a:pt x="62" y="414"/>
                  </a:lnTo>
                  <a:cubicBezTo>
                    <a:pt x="106" y="463"/>
                    <a:pt x="170" y="493"/>
                    <a:pt x="241" y="493"/>
                  </a:cubicBezTo>
                  <a:cubicBezTo>
                    <a:pt x="373" y="493"/>
                    <a:pt x="481" y="386"/>
                    <a:pt x="481" y="253"/>
                  </a:cubicBezTo>
                  <a:cubicBezTo>
                    <a:pt x="481" y="246"/>
                    <a:pt x="475" y="240"/>
                    <a:pt x="467" y="2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solidFill>
                <a:srgbClr val="6699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700" name="그룹 699">
              <a:extLst>
                <a:ext uri="{FF2B5EF4-FFF2-40B4-BE49-F238E27FC236}">
                  <a16:creationId xmlns:a16="http://schemas.microsoft.com/office/drawing/2014/main" id="{635156BC-FA9C-1D9E-7690-B6D3A651D084}"/>
                </a:ext>
              </a:extLst>
            </p:cNvPr>
            <p:cNvGrpSpPr/>
            <p:nvPr/>
          </p:nvGrpSpPr>
          <p:grpSpPr>
            <a:xfrm rot="17097437" flipH="1">
              <a:off x="9607390" y="5591198"/>
              <a:ext cx="341952" cy="203359"/>
              <a:chOff x="3510547" y="3002863"/>
              <a:chExt cx="368237" cy="221760"/>
            </a:xfrm>
          </p:grpSpPr>
          <p:sp>
            <p:nvSpPr>
              <p:cNvPr id="705" name="Freeform 5">
                <a:extLst>
                  <a:ext uri="{FF2B5EF4-FFF2-40B4-BE49-F238E27FC236}">
                    <a16:creationId xmlns:a16="http://schemas.microsoft.com/office/drawing/2014/main" id="{A9AFA4B0-BC95-EADF-75AF-9F6543FB26FC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>
                <a:off x="3510547" y="3017967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  <p:sp>
            <p:nvSpPr>
              <p:cNvPr id="706" name="Freeform 5">
                <a:extLst>
                  <a:ext uri="{FF2B5EF4-FFF2-40B4-BE49-F238E27FC236}">
                    <a16:creationId xmlns:a16="http://schemas.microsoft.com/office/drawing/2014/main" id="{EA48A353-617A-9301-DB77-1AD3651B1FA9}"/>
                  </a:ext>
                </a:extLst>
              </p:cNvPr>
              <p:cNvSpPr>
                <a:spLocks/>
              </p:cNvSpPr>
              <p:nvPr/>
            </p:nvSpPr>
            <p:spPr bwMode="auto">
              <a:xfrm rot="8100000" flipH="1" flipV="1">
                <a:off x="3634226" y="3002863"/>
                <a:ext cx="244558" cy="206656"/>
              </a:xfrm>
              <a:custGeom>
                <a:avLst/>
                <a:gdLst>
                  <a:gd name="T0" fmla="*/ 0 w 182"/>
                  <a:gd name="T1" fmla="*/ 126 h 154"/>
                  <a:gd name="T2" fmla="*/ 31 w 182"/>
                  <a:gd name="T3" fmla="*/ 131 h 154"/>
                  <a:gd name="T4" fmla="*/ 116 w 182"/>
                  <a:gd name="T5" fmla="*/ 54 h 154"/>
                  <a:gd name="T6" fmla="*/ 86 w 182"/>
                  <a:gd name="T7" fmla="*/ 54 h 154"/>
                  <a:gd name="T8" fmla="*/ 135 w 182"/>
                  <a:gd name="T9" fmla="*/ 0 h 154"/>
                  <a:gd name="T10" fmla="*/ 182 w 182"/>
                  <a:gd name="T11" fmla="*/ 54 h 154"/>
                  <a:gd name="T12" fmla="*/ 158 w 182"/>
                  <a:gd name="T13" fmla="*/ 54 h 154"/>
                  <a:gd name="T14" fmla="*/ 65 w 182"/>
                  <a:gd name="T15" fmla="*/ 153 h 154"/>
                  <a:gd name="T16" fmla="*/ 0 w 182"/>
                  <a:gd name="T17" fmla="*/ 12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154">
                    <a:moveTo>
                      <a:pt x="0" y="126"/>
                    </a:moveTo>
                    <a:cubicBezTo>
                      <a:pt x="10" y="129"/>
                      <a:pt x="20" y="131"/>
                      <a:pt x="31" y="131"/>
                    </a:cubicBezTo>
                    <a:cubicBezTo>
                      <a:pt x="75" y="131"/>
                      <a:pt x="112" y="97"/>
                      <a:pt x="116" y="54"/>
                    </a:cubicBezTo>
                    <a:cubicBezTo>
                      <a:pt x="86" y="54"/>
                      <a:pt x="86" y="54"/>
                      <a:pt x="86" y="54"/>
                    </a:cubicBezTo>
                    <a:cubicBezTo>
                      <a:pt x="135" y="0"/>
                      <a:pt x="135" y="0"/>
                      <a:pt x="135" y="0"/>
                    </a:cubicBezTo>
                    <a:cubicBezTo>
                      <a:pt x="182" y="54"/>
                      <a:pt x="182" y="54"/>
                      <a:pt x="182" y="54"/>
                    </a:cubicBezTo>
                    <a:cubicBezTo>
                      <a:pt x="158" y="54"/>
                      <a:pt x="158" y="54"/>
                      <a:pt x="158" y="54"/>
                    </a:cubicBezTo>
                    <a:cubicBezTo>
                      <a:pt x="158" y="54"/>
                      <a:pt x="152" y="154"/>
                      <a:pt x="65" y="153"/>
                    </a:cubicBezTo>
                    <a:cubicBezTo>
                      <a:pt x="24" y="152"/>
                      <a:pt x="0" y="126"/>
                      <a:pt x="0" y="126"/>
                    </a:cubicBezTo>
                    <a:close/>
                  </a:path>
                </a:pathLst>
              </a:custGeom>
              <a:gradFill>
                <a:gsLst>
                  <a:gs pos="100000">
                    <a:srgbClr val="FFF1E1"/>
                  </a:gs>
                  <a:gs pos="23000">
                    <a:srgbClr val="F66A01"/>
                  </a:gs>
                </a:gsLst>
                <a:lin ang="5400000" scaled="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none"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900" b="1" i="0" u="none" strike="noStrike" kern="0" cap="none" spc="0" normalizeH="0" baseline="0" noProof="0">
                  <a:ln>
                    <a:solidFill>
                      <a:srgbClr val="156082">
                        <a:shade val="50000"/>
                        <a:alpha val="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KoPub돋움체 Bold" panose="02020603020101020101" pitchFamily="18" charset="-127"/>
                  <a:ea typeface="KoPub돋움체 Bold" panose="02020603020101020101" pitchFamily="18" charset="-127"/>
                  <a:cs typeface="+mn-cs"/>
                </a:endParaRPr>
              </a:p>
            </p:txBody>
          </p:sp>
        </p:grpSp>
        <p:cxnSp>
          <p:nvCxnSpPr>
            <p:cNvPr id="701" name="연결선: 꺾임 700">
              <a:extLst>
                <a:ext uri="{FF2B5EF4-FFF2-40B4-BE49-F238E27FC236}">
                  <a16:creationId xmlns:a16="http://schemas.microsoft.com/office/drawing/2014/main" id="{6D9ABE6B-715D-D6C5-5D2F-C82F12BA4B4F}"/>
                </a:ext>
              </a:extLst>
            </p:cNvPr>
            <p:cNvCxnSpPr>
              <a:cxnSpLocks/>
              <a:stCxn id="692" idx="3"/>
              <a:endCxn id="690" idx="3"/>
            </p:cNvCxnSpPr>
            <p:nvPr/>
          </p:nvCxnSpPr>
          <p:spPr>
            <a:xfrm flipH="1" flipV="1">
              <a:off x="9420600" y="5862183"/>
              <a:ext cx="4246" cy="399537"/>
            </a:xfrm>
            <a:prstGeom prst="bentConnector3">
              <a:avLst>
                <a:gd name="adj1" fmla="val -2916274"/>
              </a:avLst>
            </a:prstGeom>
            <a:ln>
              <a:solidFill>
                <a:schemeClr val="bg1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2" name="연결선: 꺾임 701">
              <a:extLst>
                <a:ext uri="{FF2B5EF4-FFF2-40B4-BE49-F238E27FC236}">
                  <a16:creationId xmlns:a16="http://schemas.microsoft.com/office/drawing/2014/main" id="{B11A487B-B87D-4F72-3203-FEBF57F3E65C}"/>
                </a:ext>
              </a:extLst>
            </p:cNvPr>
            <p:cNvCxnSpPr>
              <a:cxnSpLocks/>
              <a:stCxn id="694" idx="3"/>
              <a:endCxn id="692" idx="3"/>
            </p:cNvCxnSpPr>
            <p:nvPr/>
          </p:nvCxnSpPr>
          <p:spPr>
            <a:xfrm flipH="1" flipV="1">
              <a:off x="9424846" y="6261720"/>
              <a:ext cx="8110" cy="379935"/>
            </a:xfrm>
            <a:prstGeom prst="bentConnector3">
              <a:avLst>
                <a:gd name="adj1" fmla="val -1448520"/>
              </a:avLst>
            </a:prstGeom>
            <a:ln>
              <a:solidFill>
                <a:schemeClr val="bg1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3" name="연결선: 꺾임 702">
              <a:extLst>
                <a:ext uri="{FF2B5EF4-FFF2-40B4-BE49-F238E27FC236}">
                  <a16:creationId xmlns:a16="http://schemas.microsoft.com/office/drawing/2014/main" id="{3D1A09D8-14C6-2172-8C83-852E10B3A31C}"/>
                </a:ext>
              </a:extLst>
            </p:cNvPr>
            <p:cNvCxnSpPr>
              <a:cxnSpLocks/>
              <a:stCxn id="693" idx="1"/>
              <a:endCxn id="691" idx="1"/>
            </p:cNvCxnSpPr>
            <p:nvPr/>
          </p:nvCxnSpPr>
          <p:spPr>
            <a:xfrm rot="10800000" flipH="1">
              <a:off x="10243717" y="5859432"/>
              <a:ext cx="5249" cy="360403"/>
            </a:xfrm>
            <a:prstGeom prst="bentConnector3">
              <a:avLst>
                <a:gd name="adj1" fmla="val -4355115"/>
              </a:avLst>
            </a:prstGeom>
            <a:ln>
              <a:solidFill>
                <a:schemeClr val="bg1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4" name="연결선: 꺾임 703">
              <a:extLst>
                <a:ext uri="{FF2B5EF4-FFF2-40B4-BE49-F238E27FC236}">
                  <a16:creationId xmlns:a16="http://schemas.microsoft.com/office/drawing/2014/main" id="{8E99DD20-4C04-C3D4-AE7F-FDBBED666BBA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10246341" y="6219833"/>
              <a:ext cx="5250" cy="404552"/>
            </a:xfrm>
            <a:prstGeom prst="bentConnector3">
              <a:avLst>
                <a:gd name="adj1" fmla="val 4454286"/>
              </a:avLst>
            </a:prstGeom>
            <a:ln>
              <a:solidFill>
                <a:schemeClr val="bg1">
                  <a:lumMod val="50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29" name="직사각형 728">
            <a:extLst>
              <a:ext uri="{FF2B5EF4-FFF2-40B4-BE49-F238E27FC236}">
                <a16:creationId xmlns:a16="http://schemas.microsoft.com/office/drawing/2014/main" id="{6F5935A8-0B4A-9EAA-2CA3-C094827A4637}"/>
              </a:ext>
            </a:extLst>
          </p:cNvPr>
          <p:cNvSpPr/>
          <p:nvPr/>
        </p:nvSpPr>
        <p:spPr>
          <a:xfrm>
            <a:off x="9622296" y="5844038"/>
            <a:ext cx="2003993" cy="230832"/>
          </a:xfrm>
          <a:prstGeom prst="rect">
            <a:avLst/>
          </a:prstGeom>
        </p:spPr>
        <p:txBody>
          <a:bodyPr wrap="none" lIns="36000" rIns="3600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-2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Active-Standby</a:t>
            </a:r>
            <a:r>
              <a:rPr kumimoji="0" lang="ko-KR" altLang="en-US" sz="900" b="0" i="0" u="none" strike="noStrike" kern="0" cap="none" spc="-2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이중화</a:t>
            </a:r>
            <a:r>
              <a:rPr kumimoji="0" lang="en-US" altLang="ko-KR" sz="900" b="0" i="0" u="none" strike="noStrike" kern="0" cap="none" spc="-2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/DB HA </a:t>
            </a:r>
            <a:r>
              <a:rPr kumimoji="0" lang="ko-KR" altLang="en-US" sz="900" b="0" i="0" u="none" strike="noStrike" kern="0" cap="none" spc="-20" normalizeH="0" baseline="0" noProof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서비스 </a:t>
            </a:r>
          </a:p>
        </p:txBody>
      </p:sp>
      <p:sp>
        <p:nvSpPr>
          <p:cNvPr id="10" name="모서리가 둥근 직사각형 91">
            <a:extLst>
              <a:ext uri="{FF2B5EF4-FFF2-40B4-BE49-F238E27FC236}">
                <a16:creationId xmlns:a16="http://schemas.microsoft.com/office/drawing/2014/main" id="{5A0DF952-1CF0-3678-67C3-AB1614321D3F}"/>
              </a:ext>
            </a:extLst>
          </p:cNvPr>
          <p:cNvSpPr/>
          <p:nvPr/>
        </p:nvSpPr>
        <p:spPr>
          <a:xfrm>
            <a:off x="647220" y="3099466"/>
            <a:ext cx="345597" cy="132044"/>
          </a:xfrm>
          <a:prstGeom prst="round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none" lIns="36000" rIns="36000" rtlCol="0" anchor="ctr"/>
          <a:lstStyle/>
          <a:p>
            <a:pPr marL="0" marR="0" lvl="0" indent="0" algn="ctr" defTabSz="457200" rtl="0" eaLnBrk="1" fontAlgn="base" latinLnBrk="0" hangingPunct="1">
              <a:lnSpc>
                <a:spcPts val="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80%</a:t>
            </a: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4C529F8C-9594-4500-A7B5-968BDDCE57F3}"/>
              </a:ext>
            </a:extLst>
          </p:cNvPr>
          <p:cNvCxnSpPr>
            <a:cxnSpLocks/>
            <a:stCxn id="17" idx="7"/>
            <a:endCxn id="28" idx="2"/>
          </p:cNvCxnSpPr>
          <p:nvPr/>
        </p:nvCxnSpPr>
        <p:spPr>
          <a:xfrm>
            <a:off x="983920" y="2143807"/>
            <a:ext cx="335811" cy="56406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7351110A-1AEB-89C5-25BE-D24850B1BDFC}"/>
              </a:ext>
            </a:extLst>
          </p:cNvPr>
          <p:cNvCxnSpPr>
            <a:cxnSpLocks/>
            <a:stCxn id="17" idx="6"/>
            <a:endCxn id="30" idx="2"/>
          </p:cNvCxnSpPr>
          <p:nvPr/>
        </p:nvCxnSpPr>
        <p:spPr>
          <a:xfrm>
            <a:off x="980541" y="2138770"/>
            <a:ext cx="339190" cy="445130"/>
          </a:xfrm>
          <a:prstGeom prst="line">
            <a:avLst/>
          </a:prstGeom>
          <a:noFill/>
          <a:ln w="6350" cap="flat" cmpd="sng" algn="ctr">
            <a:solidFill>
              <a:schemeClr val="accent4"/>
            </a:solidFill>
            <a:prstDash val="dash"/>
            <a:miter lim="800000"/>
          </a:ln>
          <a:effectLst/>
        </p:spPr>
      </p:cxnSp>
      <p:sp>
        <p:nvSpPr>
          <p:cNvPr id="17" name="자유형 103">
            <a:extLst>
              <a:ext uri="{FF2B5EF4-FFF2-40B4-BE49-F238E27FC236}">
                <a16:creationId xmlns:a16="http://schemas.microsoft.com/office/drawing/2014/main" id="{F479957D-DB5F-5D7A-3BEC-FA8B6E6B3A2E}"/>
              </a:ext>
            </a:extLst>
          </p:cNvPr>
          <p:cNvSpPr/>
          <p:nvPr/>
        </p:nvSpPr>
        <p:spPr>
          <a:xfrm>
            <a:off x="762158" y="2036279"/>
            <a:ext cx="230512" cy="230939"/>
          </a:xfrm>
          <a:custGeom>
            <a:avLst/>
            <a:gdLst>
              <a:gd name="connsiteX0" fmla="*/ 833285 w 1806270"/>
              <a:gd name="connsiteY0" fmla="*/ 0 h 1471200"/>
              <a:gd name="connsiteX1" fmla="*/ 1166203 w 1806270"/>
              <a:gd name="connsiteY1" fmla="*/ 177011 h 1471200"/>
              <a:gd name="connsiteX2" fmla="*/ 1186174 w 1806270"/>
              <a:gd name="connsiteY2" fmla="*/ 213804 h 1471200"/>
              <a:gd name="connsiteX3" fmla="*/ 1234972 w 1806270"/>
              <a:gd name="connsiteY3" fmla="*/ 198657 h 1471200"/>
              <a:gd name="connsiteX4" fmla="*/ 1315885 w 1806270"/>
              <a:gd name="connsiteY4" fmla="*/ 190500 h 1471200"/>
              <a:gd name="connsiteX5" fmla="*/ 1717370 w 1806270"/>
              <a:gd name="connsiteY5" fmla="*/ 591985 h 1471200"/>
              <a:gd name="connsiteX6" fmla="*/ 1711227 w 1806270"/>
              <a:gd name="connsiteY6" fmla="*/ 652922 h 1471200"/>
              <a:gd name="connsiteX7" fmla="*/ 1737703 w 1806270"/>
              <a:gd name="connsiteY7" fmla="*/ 685011 h 1471200"/>
              <a:gd name="connsiteX8" fmla="*/ 1806270 w 1806270"/>
              <a:gd name="connsiteY8" fmla="*/ 909485 h 1471200"/>
              <a:gd name="connsiteX9" fmla="*/ 1404785 w 1806270"/>
              <a:gd name="connsiteY9" fmla="*/ 1310970 h 1471200"/>
              <a:gd name="connsiteX10" fmla="*/ 1323872 w 1806270"/>
              <a:gd name="connsiteY10" fmla="*/ 1302813 h 1471200"/>
              <a:gd name="connsiteX11" fmla="*/ 1305205 w 1806270"/>
              <a:gd name="connsiteY11" fmla="*/ 1297019 h 1471200"/>
              <a:gd name="connsiteX12" fmla="*/ 1278838 w 1806270"/>
              <a:gd name="connsiteY12" fmla="*/ 1328977 h 1471200"/>
              <a:gd name="connsiteX13" fmla="*/ 935480 w 1806270"/>
              <a:gd name="connsiteY13" fmla="*/ 1471200 h 1471200"/>
              <a:gd name="connsiteX14" fmla="*/ 608987 w 1806270"/>
              <a:gd name="connsiteY14" fmla="*/ 1345055 h 1471200"/>
              <a:gd name="connsiteX15" fmla="*/ 569997 w 1806270"/>
              <a:gd name="connsiteY15" fmla="*/ 1304159 h 1471200"/>
              <a:gd name="connsiteX16" fmla="*/ 544684 w 1806270"/>
              <a:gd name="connsiteY16" fmla="*/ 1317898 h 1471200"/>
              <a:gd name="connsiteX17" fmla="*/ 449106 w 1806270"/>
              <a:gd name="connsiteY17" fmla="*/ 1337194 h 1471200"/>
              <a:gd name="connsiteX18" fmla="*/ 208549 w 1806270"/>
              <a:gd name="connsiteY18" fmla="*/ 1141134 h 1471200"/>
              <a:gd name="connsiteX19" fmla="*/ 203567 w 1806270"/>
              <a:gd name="connsiteY19" fmla="*/ 1091717 h 1471200"/>
              <a:gd name="connsiteX20" fmla="*/ 177011 w 1806270"/>
              <a:gd name="connsiteY20" fmla="*/ 1077303 h 1471200"/>
              <a:gd name="connsiteX21" fmla="*/ 0 w 1806270"/>
              <a:gd name="connsiteY21" fmla="*/ 744385 h 1471200"/>
              <a:gd name="connsiteX22" fmla="*/ 401485 w 1806270"/>
              <a:gd name="connsiteY22" fmla="*/ 342900 h 1471200"/>
              <a:gd name="connsiteX23" fmla="*/ 437342 w 1806270"/>
              <a:gd name="connsiteY23" fmla="*/ 346515 h 1471200"/>
              <a:gd name="connsiteX24" fmla="*/ 439957 w 1806270"/>
              <a:gd name="connsiteY24" fmla="*/ 320572 h 1471200"/>
              <a:gd name="connsiteX25" fmla="*/ 833285 w 1806270"/>
              <a:gd name="connsiteY25" fmla="*/ 0 h 147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806270" h="1471200">
                <a:moveTo>
                  <a:pt x="833285" y="0"/>
                </a:moveTo>
                <a:cubicBezTo>
                  <a:pt x="971869" y="0"/>
                  <a:pt x="1094053" y="70215"/>
                  <a:pt x="1166203" y="177011"/>
                </a:cubicBezTo>
                <a:lnTo>
                  <a:pt x="1186174" y="213804"/>
                </a:lnTo>
                <a:lnTo>
                  <a:pt x="1234972" y="198657"/>
                </a:lnTo>
                <a:cubicBezTo>
                  <a:pt x="1261108" y="193309"/>
                  <a:pt x="1288168" y="190500"/>
                  <a:pt x="1315885" y="190500"/>
                </a:cubicBezTo>
                <a:cubicBezTo>
                  <a:pt x="1537619" y="190500"/>
                  <a:pt x="1717370" y="370251"/>
                  <a:pt x="1717370" y="591985"/>
                </a:cubicBezTo>
                <a:lnTo>
                  <a:pt x="1711227" y="652922"/>
                </a:lnTo>
                <a:lnTo>
                  <a:pt x="1737703" y="685011"/>
                </a:lnTo>
                <a:cubicBezTo>
                  <a:pt x="1780993" y="749088"/>
                  <a:pt x="1806270" y="826335"/>
                  <a:pt x="1806270" y="909485"/>
                </a:cubicBezTo>
                <a:cubicBezTo>
                  <a:pt x="1806270" y="1131219"/>
                  <a:pt x="1626519" y="1310970"/>
                  <a:pt x="1404785" y="1310970"/>
                </a:cubicBezTo>
                <a:cubicBezTo>
                  <a:pt x="1377068" y="1310970"/>
                  <a:pt x="1350008" y="1308162"/>
                  <a:pt x="1323872" y="1302813"/>
                </a:cubicBezTo>
                <a:lnTo>
                  <a:pt x="1305205" y="1297019"/>
                </a:lnTo>
                <a:lnTo>
                  <a:pt x="1278838" y="1328977"/>
                </a:lnTo>
                <a:cubicBezTo>
                  <a:pt x="1190965" y="1416850"/>
                  <a:pt x="1069570" y="1471200"/>
                  <a:pt x="935480" y="1471200"/>
                </a:cubicBezTo>
                <a:cubicBezTo>
                  <a:pt x="809772" y="1471200"/>
                  <a:pt x="695220" y="1423431"/>
                  <a:pt x="608987" y="1345055"/>
                </a:cubicBezTo>
                <a:lnTo>
                  <a:pt x="569997" y="1304159"/>
                </a:lnTo>
                <a:lnTo>
                  <a:pt x="544684" y="1317898"/>
                </a:lnTo>
                <a:cubicBezTo>
                  <a:pt x="515307" y="1330323"/>
                  <a:pt x="483009" y="1337194"/>
                  <a:pt x="449106" y="1337194"/>
                </a:cubicBezTo>
                <a:cubicBezTo>
                  <a:pt x="330447" y="1337194"/>
                  <a:pt x="231445" y="1253025"/>
                  <a:pt x="208549" y="1141134"/>
                </a:cubicBezTo>
                <a:lnTo>
                  <a:pt x="203567" y="1091717"/>
                </a:lnTo>
                <a:lnTo>
                  <a:pt x="177011" y="1077303"/>
                </a:lnTo>
                <a:cubicBezTo>
                  <a:pt x="70216" y="1005153"/>
                  <a:pt x="0" y="882969"/>
                  <a:pt x="0" y="744385"/>
                </a:cubicBezTo>
                <a:cubicBezTo>
                  <a:pt x="0" y="522651"/>
                  <a:pt x="179751" y="342900"/>
                  <a:pt x="401485" y="342900"/>
                </a:cubicBezTo>
                <a:lnTo>
                  <a:pt x="437342" y="346515"/>
                </a:lnTo>
                <a:lnTo>
                  <a:pt x="439957" y="320572"/>
                </a:lnTo>
                <a:cubicBezTo>
                  <a:pt x="477394" y="137622"/>
                  <a:pt x="639268" y="0"/>
                  <a:pt x="833285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FF0000"/>
            </a:outerShdw>
          </a:effectLst>
        </p:spPr>
        <p:txBody>
          <a:bodyPr wrap="non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SKB</a:t>
            </a:r>
            <a:endParaRPr kumimoji="0" lang="ko-KR" altLang="en-US" sz="600" b="1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073B3EC-CA72-A48E-98D8-9FBFB3DF352E}"/>
              </a:ext>
            </a:extLst>
          </p:cNvPr>
          <p:cNvSpPr/>
          <p:nvPr/>
        </p:nvSpPr>
        <p:spPr>
          <a:xfrm>
            <a:off x="832111" y="2655595"/>
            <a:ext cx="184731" cy="20005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463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700" b="1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23" name="양쪽 모서리가 둥근 사각형 29">
            <a:extLst>
              <a:ext uri="{FF2B5EF4-FFF2-40B4-BE49-F238E27FC236}">
                <a16:creationId xmlns:a16="http://schemas.microsoft.com/office/drawing/2014/main" id="{BACF3BAC-1F7F-DBE0-C462-2F3D980AAEEE}"/>
              </a:ext>
            </a:extLst>
          </p:cNvPr>
          <p:cNvSpPr/>
          <p:nvPr/>
        </p:nvSpPr>
        <p:spPr bwMode="auto">
          <a:xfrm flipH="1">
            <a:off x="980201" y="1378474"/>
            <a:ext cx="718226" cy="184666"/>
          </a:xfrm>
          <a:prstGeom prst="round2SameRect">
            <a:avLst>
              <a:gd name="adj1" fmla="val 0"/>
              <a:gd name="adj2" fmla="val 0"/>
            </a:avLst>
          </a:prstGeom>
          <a:noFill/>
        </p:spPr>
        <p:txBody>
          <a:bodyPr wrap="square" lIns="0" tIns="0" rIns="0" bIns="0" rtlCol="0" anchor="ctr">
            <a:spAutoFit/>
            <a:scene3d>
              <a:camera prst="orthographicFront"/>
              <a:lightRig rig="threePt" dir="t"/>
            </a:scene3d>
            <a:sp3d>
              <a:bevelT w="0"/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9861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27" normalizeH="0" baseline="0" noProof="0" dirty="0">
                <a:ln>
                  <a:noFill/>
                </a:ln>
                <a:solidFill>
                  <a:srgbClr val="002D6E"/>
                </a:solidFill>
                <a:effectLst/>
                <a:uLnTx/>
                <a:uFillTx/>
                <a:latin typeface="KoPub돋움체 Bold" pitchFamily="18" charset="-127"/>
                <a:ea typeface="KoPub돋움체 Bold" pitchFamily="18" charset="-127"/>
                <a:cs typeface="+mn-cs"/>
              </a:rPr>
              <a:t>회선 이중화</a:t>
            </a: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1F1F9E9E-77D4-3DFF-79F1-BA9E99CCF6E1}"/>
              </a:ext>
            </a:extLst>
          </p:cNvPr>
          <p:cNvSpPr/>
          <p:nvPr/>
        </p:nvSpPr>
        <p:spPr>
          <a:xfrm>
            <a:off x="1236972" y="1770750"/>
            <a:ext cx="929693" cy="1285126"/>
          </a:xfrm>
          <a:prstGeom prst="rect">
            <a:avLst/>
          </a:prstGeom>
          <a:solidFill>
            <a:schemeClr val="accent1">
              <a:lumMod val="20000"/>
              <a:lumOff val="80000"/>
              <a:alpha val="39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36000" rtlCol="0" anchor="t" anchorCtr="0"/>
          <a:lstStyle/>
          <a:p>
            <a:pPr marL="0" marR="0" lvl="0" indent="0" algn="l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 err="1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민간클라우드</a:t>
            </a:r>
            <a:endParaRPr kumimoji="0" lang="ko-KR" altLang="en-US" sz="800" b="0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A11DC251-D6AD-BC7C-AA8B-77CCD40145EC}"/>
              </a:ext>
            </a:extLst>
          </p:cNvPr>
          <p:cNvSpPr/>
          <p:nvPr/>
        </p:nvSpPr>
        <p:spPr bwMode="auto">
          <a:xfrm>
            <a:off x="1319731" y="2106090"/>
            <a:ext cx="253854" cy="188246"/>
          </a:xfrm>
          <a:prstGeom prst="ellipse">
            <a:avLst/>
          </a:prstGeom>
          <a:solidFill>
            <a:srgbClr val="E6E0EC"/>
          </a:solidFill>
          <a:ln w="6350" algn="ctr">
            <a:solidFill>
              <a:srgbClr val="B8A7C9"/>
            </a:solidFill>
            <a:miter lim="800000"/>
            <a:headEnd/>
            <a:tailEnd/>
          </a:ln>
          <a:effectLst/>
        </p:spPr>
        <p:txBody>
          <a:bodyPr vert="horz" lIns="0" tIns="0" rIns="0" bIns="0" anchor="ctr" anchorCtr="0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00" b="0" i="0" u="none" strike="noStrike" kern="1200" cap="none" spc="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SBC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00" b="0" i="0" u="none" strike="noStrike" kern="1200" cap="none" spc="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#1(A)</a:t>
            </a:r>
            <a:endParaRPr kumimoji="0" lang="ko-KR" altLang="en-US" sz="500" b="0" i="0" u="none" strike="noStrike" kern="1200" cap="none" spc="0" normalizeH="0" baseline="0" noProof="0" dirty="0">
              <a:ln>
                <a:solidFill>
                  <a:srgbClr val="156082"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0" name="타원 29">
            <a:extLst>
              <a:ext uri="{FF2B5EF4-FFF2-40B4-BE49-F238E27FC236}">
                <a16:creationId xmlns:a16="http://schemas.microsoft.com/office/drawing/2014/main" id="{0E5E59F8-8B85-5B3E-EE5D-E4C4EA060C49}"/>
              </a:ext>
            </a:extLst>
          </p:cNvPr>
          <p:cNvSpPr/>
          <p:nvPr/>
        </p:nvSpPr>
        <p:spPr bwMode="auto">
          <a:xfrm>
            <a:off x="1319731" y="2489777"/>
            <a:ext cx="253854" cy="188246"/>
          </a:xfrm>
          <a:prstGeom prst="ellipse">
            <a:avLst/>
          </a:prstGeom>
          <a:solidFill>
            <a:srgbClr val="E6E0EC"/>
          </a:solidFill>
          <a:ln w="6350" algn="ctr">
            <a:solidFill>
              <a:srgbClr val="B8A7C9"/>
            </a:solidFill>
            <a:miter lim="800000"/>
            <a:headEnd/>
            <a:tailEnd/>
          </a:ln>
          <a:effectLst/>
        </p:spPr>
        <p:txBody>
          <a:bodyPr vert="horz" lIns="0" tIns="0" rIns="0" bIns="0" anchor="ctr" anchorCtr="0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00" b="0" i="0" u="none" strike="noStrike" kern="1200" cap="none" spc="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SBC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00" b="0" i="0" u="none" strike="noStrike" kern="1200" cap="none" spc="0" normalizeH="0" baseline="0" noProof="0" dirty="0">
                <a:ln>
                  <a:solidFill>
                    <a:srgbClr val="156082"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#2(S)</a:t>
            </a:r>
            <a:endParaRPr kumimoji="0" lang="ko-KR" altLang="en-US" sz="500" b="0" i="0" u="none" strike="noStrike" kern="1200" cap="none" spc="0" normalizeH="0" baseline="0" noProof="0" dirty="0">
              <a:ln>
                <a:solidFill>
                  <a:srgbClr val="156082"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7" name="자유형 103">
            <a:extLst>
              <a:ext uri="{FF2B5EF4-FFF2-40B4-BE49-F238E27FC236}">
                <a16:creationId xmlns:a16="http://schemas.microsoft.com/office/drawing/2014/main" id="{C4C2A318-AA68-3D8B-3067-E4F2D9F7F2C4}"/>
              </a:ext>
            </a:extLst>
          </p:cNvPr>
          <p:cNvSpPr/>
          <p:nvPr/>
        </p:nvSpPr>
        <p:spPr>
          <a:xfrm>
            <a:off x="762158" y="2375298"/>
            <a:ext cx="230512" cy="230939"/>
          </a:xfrm>
          <a:custGeom>
            <a:avLst/>
            <a:gdLst>
              <a:gd name="connsiteX0" fmla="*/ 833285 w 1806270"/>
              <a:gd name="connsiteY0" fmla="*/ 0 h 1471200"/>
              <a:gd name="connsiteX1" fmla="*/ 1166203 w 1806270"/>
              <a:gd name="connsiteY1" fmla="*/ 177011 h 1471200"/>
              <a:gd name="connsiteX2" fmla="*/ 1186174 w 1806270"/>
              <a:gd name="connsiteY2" fmla="*/ 213804 h 1471200"/>
              <a:gd name="connsiteX3" fmla="*/ 1234972 w 1806270"/>
              <a:gd name="connsiteY3" fmla="*/ 198657 h 1471200"/>
              <a:gd name="connsiteX4" fmla="*/ 1315885 w 1806270"/>
              <a:gd name="connsiteY4" fmla="*/ 190500 h 1471200"/>
              <a:gd name="connsiteX5" fmla="*/ 1717370 w 1806270"/>
              <a:gd name="connsiteY5" fmla="*/ 591985 h 1471200"/>
              <a:gd name="connsiteX6" fmla="*/ 1711227 w 1806270"/>
              <a:gd name="connsiteY6" fmla="*/ 652922 h 1471200"/>
              <a:gd name="connsiteX7" fmla="*/ 1737703 w 1806270"/>
              <a:gd name="connsiteY7" fmla="*/ 685011 h 1471200"/>
              <a:gd name="connsiteX8" fmla="*/ 1806270 w 1806270"/>
              <a:gd name="connsiteY8" fmla="*/ 909485 h 1471200"/>
              <a:gd name="connsiteX9" fmla="*/ 1404785 w 1806270"/>
              <a:gd name="connsiteY9" fmla="*/ 1310970 h 1471200"/>
              <a:gd name="connsiteX10" fmla="*/ 1323872 w 1806270"/>
              <a:gd name="connsiteY10" fmla="*/ 1302813 h 1471200"/>
              <a:gd name="connsiteX11" fmla="*/ 1305205 w 1806270"/>
              <a:gd name="connsiteY11" fmla="*/ 1297019 h 1471200"/>
              <a:gd name="connsiteX12" fmla="*/ 1278838 w 1806270"/>
              <a:gd name="connsiteY12" fmla="*/ 1328977 h 1471200"/>
              <a:gd name="connsiteX13" fmla="*/ 935480 w 1806270"/>
              <a:gd name="connsiteY13" fmla="*/ 1471200 h 1471200"/>
              <a:gd name="connsiteX14" fmla="*/ 608987 w 1806270"/>
              <a:gd name="connsiteY14" fmla="*/ 1345055 h 1471200"/>
              <a:gd name="connsiteX15" fmla="*/ 569997 w 1806270"/>
              <a:gd name="connsiteY15" fmla="*/ 1304159 h 1471200"/>
              <a:gd name="connsiteX16" fmla="*/ 544684 w 1806270"/>
              <a:gd name="connsiteY16" fmla="*/ 1317898 h 1471200"/>
              <a:gd name="connsiteX17" fmla="*/ 449106 w 1806270"/>
              <a:gd name="connsiteY17" fmla="*/ 1337194 h 1471200"/>
              <a:gd name="connsiteX18" fmla="*/ 208549 w 1806270"/>
              <a:gd name="connsiteY18" fmla="*/ 1141134 h 1471200"/>
              <a:gd name="connsiteX19" fmla="*/ 203567 w 1806270"/>
              <a:gd name="connsiteY19" fmla="*/ 1091717 h 1471200"/>
              <a:gd name="connsiteX20" fmla="*/ 177011 w 1806270"/>
              <a:gd name="connsiteY20" fmla="*/ 1077303 h 1471200"/>
              <a:gd name="connsiteX21" fmla="*/ 0 w 1806270"/>
              <a:gd name="connsiteY21" fmla="*/ 744385 h 1471200"/>
              <a:gd name="connsiteX22" fmla="*/ 401485 w 1806270"/>
              <a:gd name="connsiteY22" fmla="*/ 342900 h 1471200"/>
              <a:gd name="connsiteX23" fmla="*/ 437342 w 1806270"/>
              <a:gd name="connsiteY23" fmla="*/ 346515 h 1471200"/>
              <a:gd name="connsiteX24" fmla="*/ 439957 w 1806270"/>
              <a:gd name="connsiteY24" fmla="*/ 320572 h 1471200"/>
              <a:gd name="connsiteX25" fmla="*/ 833285 w 1806270"/>
              <a:gd name="connsiteY25" fmla="*/ 0 h 147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806270" h="1471200">
                <a:moveTo>
                  <a:pt x="833285" y="0"/>
                </a:moveTo>
                <a:cubicBezTo>
                  <a:pt x="971869" y="0"/>
                  <a:pt x="1094053" y="70215"/>
                  <a:pt x="1166203" y="177011"/>
                </a:cubicBezTo>
                <a:lnTo>
                  <a:pt x="1186174" y="213804"/>
                </a:lnTo>
                <a:lnTo>
                  <a:pt x="1234972" y="198657"/>
                </a:lnTo>
                <a:cubicBezTo>
                  <a:pt x="1261108" y="193309"/>
                  <a:pt x="1288168" y="190500"/>
                  <a:pt x="1315885" y="190500"/>
                </a:cubicBezTo>
                <a:cubicBezTo>
                  <a:pt x="1537619" y="190500"/>
                  <a:pt x="1717370" y="370251"/>
                  <a:pt x="1717370" y="591985"/>
                </a:cubicBezTo>
                <a:lnTo>
                  <a:pt x="1711227" y="652922"/>
                </a:lnTo>
                <a:lnTo>
                  <a:pt x="1737703" y="685011"/>
                </a:lnTo>
                <a:cubicBezTo>
                  <a:pt x="1780993" y="749088"/>
                  <a:pt x="1806270" y="826335"/>
                  <a:pt x="1806270" y="909485"/>
                </a:cubicBezTo>
                <a:cubicBezTo>
                  <a:pt x="1806270" y="1131219"/>
                  <a:pt x="1626519" y="1310970"/>
                  <a:pt x="1404785" y="1310970"/>
                </a:cubicBezTo>
                <a:cubicBezTo>
                  <a:pt x="1377068" y="1310970"/>
                  <a:pt x="1350008" y="1308162"/>
                  <a:pt x="1323872" y="1302813"/>
                </a:cubicBezTo>
                <a:lnTo>
                  <a:pt x="1305205" y="1297019"/>
                </a:lnTo>
                <a:lnTo>
                  <a:pt x="1278838" y="1328977"/>
                </a:lnTo>
                <a:cubicBezTo>
                  <a:pt x="1190965" y="1416850"/>
                  <a:pt x="1069570" y="1471200"/>
                  <a:pt x="935480" y="1471200"/>
                </a:cubicBezTo>
                <a:cubicBezTo>
                  <a:pt x="809772" y="1471200"/>
                  <a:pt x="695220" y="1423431"/>
                  <a:pt x="608987" y="1345055"/>
                </a:cubicBezTo>
                <a:lnTo>
                  <a:pt x="569997" y="1304159"/>
                </a:lnTo>
                <a:lnTo>
                  <a:pt x="544684" y="1317898"/>
                </a:lnTo>
                <a:cubicBezTo>
                  <a:pt x="515307" y="1330323"/>
                  <a:pt x="483009" y="1337194"/>
                  <a:pt x="449106" y="1337194"/>
                </a:cubicBezTo>
                <a:cubicBezTo>
                  <a:pt x="330447" y="1337194"/>
                  <a:pt x="231445" y="1253025"/>
                  <a:pt x="208549" y="1141134"/>
                </a:cubicBezTo>
                <a:lnTo>
                  <a:pt x="203567" y="1091717"/>
                </a:lnTo>
                <a:lnTo>
                  <a:pt x="177011" y="1077303"/>
                </a:lnTo>
                <a:cubicBezTo>
                  <a:pt x="70216" y="1005153"/>
                  <a:pt x="0" y="882969"/>
                  <a:pt x="0" y="744385"/>
                </a:cubicBezTo>
                <a:cubicBezTo>
                  <a:pt x="0" y="522651"/>
                  <a:pt x="179751" y="342900"/>
                  <a:pt x="401485" y="342900"/>
                </a:cubicBezTo>
                <a:lnTo>
                  <a:pt x="437342" y="346515"/>
                </a:lnTo>
                <a:lnTo>
                  <a:pt x="439957" y="320572"/>
                </a:lnTo>
                <a:cubicBezTo>
                  <a:pt x="477394" y="137622"/>
                  <a:pt x="639268" y="0"/>
                  <a:pt x="833285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FF0000"/>
            </a:outerShdw>
          </a:effectLst>
        </p:spPr>
        <p:txBody>
          <a:bodyPr wrap="non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KT</a:t>
            </a:r>
            <a:endParaRPr kumimoji="0" lang="ko-KR" altLang="en-US" sz="600" b="1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38" name="자유형 103">
            <a:extLst>
              <a:ext uri="{FF2B5EF4-FFF2-40B4-BE49-F238E27FC236}">
                <a16:creationId xmlns:a16="http://schemas.microsoft.com/office/drawing/2014/main" id="{F50A013D-C872-3EB0-14CD-AB7D7C76CB57}"/>
              </a:ext>
            </a:extLst>
          </p:cNvPr>
          <p:cNvSpPr/>
          <p:nvPr/>
        </p:nvSpPr>
        <p:spPr>
          <a:xfrm>
            <a:off x="762158" y="2714317"/>
            <a:ext cx="230512" cy="230939"/>
          </a:xfrm>
          <a:custGeom>
            <a:avLst/>
            <a:gdLst>
              <a:gd name="connsiteX0" fmla="*/ 833285 w 1806270"/>
              <a:gd name="connsiteY0" fmla="*/ 0 h 1471200"/>
              <a:gd name="connsiteX1" fmla="*/ 1166203 w 1806270"/>
              <a:gd name="connsiteY1" fmla="*/ 177011 h 1471200"/>
              <a:gd name="connsiteX2" fmla="*/ 1186174 w 1806270"/>
              <a:gd name="connsiteY2" fmla="*/ 213804 h 1471200"/>
              <a:gd name="connsiteX3" fmla="*/ 1234972 w 1806270"/>
              <a:gd name="connsiteY3" fmla="*/ 198657 h 1471200"/>
              <a:gd name="connsiteX4" fmla="*/ 1315885 w 1806270"/>
              <a:gd name="connsiteY4" fmla="*/ 190500 h 1471200"/>
              <a:gd name="connsiteX5" fmla="*/ 1717370 w 1806270"/>
              <a:gd name="connsiteY5" fmla="*/ 591985 h 1471200"/>
              <a:gd name="connsiteX6" fmla="*/ 1711227 w 1806270"/>
              <a:gd name="connsiteY6" fmla="*/ 652922 h 1471200"/>
              <a:gd name="connsiteX7" fmla="*/ 1737703 w 1806270"/>
              <a:gd name="connsiteY7" fmla="*/ 685011 h 1471200"/>
              <a:gd name="connsiteX8" fmla="*/ 1806270 w 1806270"/>
              <a:gd name="connsiteY8" fmla="*/ 909485 h 1471200"/>
              <a:gd name="connsiteX9" fmla="*/ 1404785 w 1806270"/>
              <a:gd name="connsiteY9" fmla="*/ 1310970 h 1471200"/>
              <a:gd name="connsiteX10" fmla="*/ 1323872 w 1806270"/>
              <a:gd name="connsiteY10" fmla="*/ 1302813 h 1471200"/>
              <a:gd name="connsiteX11" fmla="*/ 1305205 w 1806270"/>
              <a:gd name="connsiteY11" fmla="*/ 1297019 h 1471200"/>
              <a:gd name="connsiteX12" fmla="*/ 1278838 w 1806270"/>
              <a:gd name="connsiteY12" fmla="*/ 1328977 h 1471200"/>
              <a:gd name="connsiteX13" fmla="*/ 935480 w 1806270"/>
              <a:gd name="connsiteY13" fmla="*/ 1471200 h 1471200"/>
              <a:gd name="connsiteX14" fmla="*/ 608987 w 1806270"/>
              <a:gd name="connsiteY14" fmla="*/ 1345055 h 1471200"/>
              <a:gd name="connsiteX15" fmla="*/ 569997 w 1806270"/>
              <a:gd name="connsiteY15" fmla="*/ 1304159 h 1471200"/>
              <a:gd name="connsiteX16" fmla="*/ 544684 w 1806270"/>
              <a:gd name="connsiteY16" fmla="*/ 1317898 h 1471200"/>
              <a:gd name="connsiteX17" fmla="*/ 449106 w 1806270"/>
              <a:gd name="connsiteY17" fmla="*/ 1337194 h 1471200"/>
              <a:gd name="connsiteX18" fmla="*/ 208549 w 1806270"/>
              <a:gd name="connsiteY18" fmla="*/ 1141134 h 1471200"/>
              <a:gd name="connsiteX19" fmla="*/ 203567 w 1806270"/>
              <a:gd name="connsiteY19" fmla="*/ 1091717 h 1471200"/>
              <a:gd name="connsiteX20" fmla="*/ 177011 w 1806270"/>
              <a:gd name="connsiteY20" fmla="*/ 1077303 h 1471200"/>
              <a:gd name="connsiteX21" fmla="*/ 0 w 1806270"/>
              <a:gd name="connsiteY21" fmla="*/ 744385 h 1471200"/>
              <a:gd name="connsiteX22" fmla="*/ 401485 w 1806270"/>
              <a:gd name="connsiteY22" fmla="*/ 342900 h 1471200"/>
              <a:gd name="connsiteX23" fmla="*/ 437342 w 1806270"/>
              <a:gd name="connsiteY23" fmla="*/ 346515 h 1471200"/>
              <a:gd name="connsiteX24" fmla="*/ 439957 w 1806270"/>
              <a:gd name="connsiteY24" fmla="*/ 320572 h 1471200"/>
              <a:gd name="connsiteX25" fmla="*/ 833285 w 1806270"/>
              <a:gd name="connsiteY25" fmla="*/ 0 h 147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806270" h="1471200">
                <a:moveTo>
                  <a:pt x="833285" y="0"/>
                </a:moveTo>
                <a:cubicBezTo>
                  <a:pt x="971869" y="0"/>
                  <a:pt x="1094053" y="70215"/>
                  <a:pt x="1166203" y="177011"/>
                </a:cubicBezTo>
                <a:lnTo>
                  <a:pt x="1186174" y="213804"/>
                </a:lnTo>
                <a:lnTo>
                  <a:pt x="1234972" y="198657"/>
                </a:lnTo>
                <a:cubicBezTo>
                  <a:pt x="1261108" y="193309"/>
                  <a:pt x="1288168" y="190500"/>
                  <a:pt x="1315885" y="190500"/>
                </a:cubicBezTo>
                <a:cubicBezTo>
                  <a:pt x="1537619" y="190500"/>
                  <a:pt x="1717370" y="370251"/>
                  <a:pt x="1717370" y="591985"/>
                </a:cubicBezTo>
                <a:lnTo>
                  <a:pt x="1711227" y="652922"/>
                </a:lnTo>
                <a:lnTo>
                  <a:pt x="1737703" y="685011"/>
                </a:lnTo>
                <a:cubicBezTo>
                  <a:pt x="1780993" y="749088"/>
                  <a:pt x="1806270" y="826335"/>
                  <a:pt x="1806270" y="909485"/>
                </a:cubicBezTo>
                <a:cubicBezTo>
                  <a:pt x="1806270" y="1131219"/>
                  <a:pt x="1626519" y="1310970"/>
                  <a:pt x="1404785" y="1310970"/>
                </a:cubicBezTo>
                <a:cubicBezTo>
                  <a:pt x="1377068" y="1310970"/>
                  <a:pt x="1350008" y="1308162"/>
                  <a:pt x="1323872" y="1302813"/>
                </a:cubicBezTo>
                <a:lnTo>
                  <a:pt x="1305205" y="1297019"/>
                </a:lnTo>
                <a:lnTo>
                  <a:pt x="1278838" y="1328977"/>
                </a:lnTo>
                <a:cubicBezTo>
                  <a:pt x="1190965" y="1416850"/>
                  <a:pt x="1069570" y="1471200"/>
                  <a:pt x="935480" y="1471200"/>
                </a:cubicBezTo>
                <a:cubicBezTo>
                  <a:pt x="809772" y="1471200"/>
                  <a:pt x="695220" y="1423431"/>
                  <a:pt x="608987" y="1345055"/>
                </a:cubicBezTo>
                <a:lnTo>
                  <a:pt x="569997" y="1304159"/>
                </a:lnTo>
                <a:lnTo>
                  <a:pt x="544684" y="1317898"/>
                </a:lnTo>
                <a:cubicBezTo>
                  <a:pt x="515307" y="1330323"/>
                  <a:pt x="483009" y="1337194"/>
                  <a:pt x="449106" y="1337194"/>
                </a:cubicBezTo>
                <a:cubicBezTo>
                  <a:pt x="330447" y="1337194"/>
                  <a:pt x="231445" y="1253025"/>
                  <a:pt x="208549" y="1141134"/>
                </a:cubicBezTo>
                <a:lnTo>
                  <a:pt x="203567" y="1091717"/>
                </a:lnTo>
                <a:lnTo>
                  <a:pt x="177011" y="1077303"/>
                </a:lnTo>
                <a:cubicBezTo>
                  <a:pt x="70216" y="1005153"/>
                  <a:pt x="0" y="882969"/>
                  <a:pt x="0" y="744385"/>
                </a:cubicBezTo>
                <a:cubicBezTo>
                  <a:pt x="0" y="522651"/>
                  <a:pt x="179751" y="342900"/>
                  <a:pt x="401485" y="342900"/>
                </a:cubicBezTo>
                <a:lnTo>
                  <a:pt x="437342" y="346515"/>
                </a:lnTo>
                <a:lnTo>
                  <a:pt x="439957" y="320572"/>
                </a:lnTo>
                <a:cubicBezTo>
                  <a:pt x="477394" y="137622"/>
                  <a:pt x="639268" y="0"/>
                  <a:pt x="833285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FF0000"/>
            </a:outerShdw>
          </a:effectLst>
        </p:spPr>
        <p:txBody>
          <a:bodyPr wrap="non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LGU</a:t>
            </a:r>
            <a:endParaRPr kumimoji="0" lang="ko-KR" altLang="en-US" sz="600" b="1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40" name="AutoShape 35">
            <a:extLst>
              <a:ext uri="{FF2B5EF4-FFF2-40B4-BE49-F238E27FC236}">
                <a16:creationId xmlns:a16="http://schemas.microsoft.com/office/drawing/2014/main" id="{927738B7-2EA6-213D-DF2D-66DFE82294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1711793" y="2343635"/>
            <a:ext cx="359212" cy="111756"/>
          </a:xfrm>
          <a:prstGeom prst="roundRect">
            <a:avLst>
              <a:gd name="adj" fmla="val 7602"/>
            </a:avLst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IP-PBX</a:t>
            </a:r>
          </a:p>
        </p:txBody>
      </p: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0498FAB6-7ECC-0393-94AB-AFDDA1DD3CE0}"/>
              </a:ext>
            </a:extLst>
          </p:cNvPr>
          <p:cNvCxnSpPr>
            <a:cxnSpLocks/>
            <a:stCxn id="37" idx="7"/>
            <a:endCxn id="28" idx="2"/>
          </p:cNvCxnSpPr>
          <p:nvPr/>
        </p:nvCxnSpPr>
        <p:spPr>
          <a:xfrm flipV="1">
            <a:off x="983920" y="2200213"/>
            <a:ext cx="335811" cy="282613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24984F8B-7B70-FCA8-7306-3FFA50107F10}"/>
              </a:ext>
            </a:extLst>
          </p:cNvPr>
          <p:cNvCxnSpPr>
            <a:cxnSpLocks/>
            <a:stCxn id="37" idx="7"/>
            <a:endCxn id="30" idx="2"/>
          </p:cNvCxnSpPr>
          <p:nvPr/>
        </p:nvCxnSpPr>
        <p:spPr>
          <a:xfrm>
            <a:off x="983920" y="2482826"/>
            <a:ext cx="335811" cy="101074"/>
          </a:xfrm>
          <a:prstGeom prst="line">
            <a:avLst/>
          </a:prstGeom>
          <a:noFill/>
          <a:ln w="6350" cap="flat" cmpd="sng" algn="ctr">
            <a:solidFill>
              <a:schemeClr val="accent4"/>
            </a:solidFill>
            <a:prstDash val="dash"/>
            <a:miter lim="800000"/>
          </a:ln>
          <a:effectLst/>
        </p:spPr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8DD1ADDC-6E39-CDB7-9CA1-4B5C239DA9D4}"/>
              </a:ext>
            </a:extLst>
          </p:cNvPr>
          <p:cNvCxnSpPr>
            <a:cxnSpLocks/>
            <a:stCxn id="38" idx="7"/>
            <a:endCxn id="28" idx="2"/>
          </p:cNvCxnSpPr>
          <p:nvPr/>
        </p:nvCxnSpPr>
        <p:spPr>
          <a:xfrm flipV="1">
            <a:off x="983920" y="2200213"/>
            <a:ext cx="335811" cy="621632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CE279861-133D-BC9E-F407-657862B60C04}"/>
              </a:ext>
            </a:extLst>
          </p:cNvPr>
          <p:cNvCxnSpPr>
            <a:cxnSpLocks/>
            <a:stCxn id="38" idx="6"/>
            <a:endCxn id="30" idx="2"/>
          </p:cNvCxnSpPr>
          <p:nvPr/>
        </p:nvCxnSpPr>
        <p:spPr>
          <a:xfrm flipV="1">
            <a:off x="980541" y="2583900"/>
            <a:ext cx="339190" cy="232908"/>
          </a:xfrm>
          <a:prstGeom prst="line">
            <a:avLst/>
          </a:prstGeom>
          <a:noFill/>
          <a:ln w="6350" cap="flat" cmpd="sng" algn="ctr">
            <a:solidFill>
              <a:schemeClr val="accent4"/>
            </a:solidFill>
            <a:prstDash val="dash"/>
            <a:miter lim="800000"/>
          </a:ln>
          <a:effectLst/>
        </p:spPr>
      </p:cxn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EF70CC77-4718-BDB6-480E-14EC3DB8DAAF}"/>
              </a:ext>
            </a:extLst>
          </p:cNvPr>
          <p:cNvCxnSpPr>
            <a:cxnSpLocks/>
            <a:stCxn id="28" idx="6"/>
            <a:endCxn id="40" idx="1"/>
          </p:cNvCxnSpPr>
          <p:nvPr/>
        </p:nvCxnSpPr>
        <p:spPr>
          <a:xfrm>
            <a:off x="1573585" y="2200213"/>
            <a:ext cx="138208" cy="199300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58" name="직선 연결선 57">
            <a:extLst>
              <a:ext uri="{FF2B5EF4-FFF2-40B4-BE49-F238E27FC236}">
                <a16:creationId xmlns:a16="http://schemas.microsoft.com/office/drawing/2014/main" id="{712C9A7D-523B-374A-8528-DB24E72E9CC8}"/>
              </a:ext>
            </a:extLst>
          </p:cNvPr>
          <p:cNvCxnSpPr>
            <a:cxnSpLocks/>
            <a:stCxn id="30" idx="6"/>
            <a:endCxn id="40" idx="1"/>
          </p:cNvCxnSpPr>
          <p:nvPr/>
        </p:nvCxnSpPr>
        <p:spPr>
          <a:xfrm flipV="1">
            <a:off x="1573585" y="2399513"/>
            <a:ext cx="138208" cy="184387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87D1A92D-1906-9CA8-9E66-12A03D7AECA0}"/>
              </a:ext>
            </a:extLst>
          </p:cNvPr>
          <p:cNvSpPr/>
          <p:nvPr/>
        </p:nvSpPr>
        <p:spPr>
          <a:xfrm>
            <a:off x="1241162" y="3227263"/>
            <a:ext cx="925503" cy="1979732"/>
          </a:xfrm>
          <a:prstGeom prst="rect">
            <a:avLst/>
          </a:prstGeom>
          <a:solidFill>
            <a:schemeClr val="bg2">
              <a:lumMod val="90000"/>
              <a:alpha val="39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lIns="36000" tIns="72000" rtlCol="0" anchor="t" anchorCtr="0"/>
          <a:lstStyle/>
          <a:p>
            <a:pPr marL="0" marR="0" lvl="0" indent="0" algn="l" defTabSz="922338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800" b="0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과천청사</a:t>
            </a: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4F65C480-6691-C23A-79CE-7CB5A809FF5F}"/>
              </a:ext>
            </a:extLst>
          </p:cNvPr>
          <p:cNvSpPr/>
          <p:nvPr/>
        </p:nvSpPr>
        <p:spPr bwMode="auto">
          <a:xfrm>
            <a:off x="1339035" y="3699007"/>
            <a:ext cx="254816" cy="24189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(A)</a:t>
            </a:r>
            <a:endParaRPr kumimoji="0" lang="ko-KR" altLang="en-US" sz="5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93251448-8180-288B-9AF3-0231CB57C814}"/>
              </a:ext>
            </a:extLst>
          </p:cNvPr>
          <p:cNvSpPr/>
          <p:nvPr/>
        </p:nvSpPr>
        <p:spPr bwMode="auto">
          <a:xfrm>
            <a:off x="1339035" y="4109760"/>
            <a:ext cx="254816" cy="24189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(A)</a:t>
            </a:r>
            <a:endParaRPr kumimoji="0" lang="ko-KR" altLang="en-US" sz="5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sp>
        <p:nvSpPr>
          <p:cNvPr id="460" name="타원 459">
            <a:extLst>
              <a:ext uri="{FF2B5EF4-FFF2-40B4-BE49-F238E27FC236}">
                <a16:creationId xmlns:a16="http://schemas.microsoft.com/office/drawing/2014/main" id="{16851CD0-79F7-E6FB-911E-4B8B480273C3}"/>
              </a:ext>
            </a:extLst>
          </p:cNvPr>
          <p:cNvSpPr/>
          <p:nvPr/>
        </p:nvSpPr>
        <p:spPr bwMode="auto">
          <a:xfrm>
            <a:off x="1339035" y="4520513"/>
            <a:ext cx="254816" cy="241893"/>
          </a:xfrm>
          <a:prstGeom prst="ellipse">
            <a:avLst/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MG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(A)</a:t>
            </a:r>
            <a:endParaRPr kumimoji="0" lang="ko-KR" altLang="en-US" sz="500" b="0" i="0" u="none" strike="noStrike" kern="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292929"/>
              </a:solidFill>
              <a:effectLst/>
              <a:uLnTx/>
              <a:uFillTx/>
              <a:latin typeface="KoPub돋움체 Medium" panose="00000600000000000000" pitchFamily="2" charset="-127"/>
              <a:ea typeface="KoPub돋움체 Medium" panose="00000600000000000000" pitchFamily="2" charset="-127"/>
              <a:cs typeface="+mn-cs"/>
            </a:endParaRPr>
          </a:p>
        </p:txBody>
      </p:sp>
      <p:cxnSp>
        <p:nvCxnSpPr>
          <p:cNvPr id="572" name="직선 연결선 571">
            <a:extLst>
              <a:ext uri="{FF2B5EF4-FFF2-40B4-BE49-F238E27FC236}">
                <a16:creationId xmlns:a16="http://schemas.microsoft.com/office/drawing/2014/main" id="{C870312D-D692-348A-2430-8D5CE6EC973B}"/>
              </a:ext>
            </a:extLst>
          </p:cNvPr>
          <p:cNvCxnSpPr>
            <a:cxnSpLocks/>
            <a:stCxn id="670" idx="8"/>
            <a:endCxn id="62" idx="2"/>
          </p:cNvCxnSpPr>
          <p:nvPr/>
        </p:nvCxnSpPr>
        <p:spPr>
          <a:xfrm flipV="1">
            <a:off x="992670" y="3819954"/>
            <a:ext cx="346365" cy="20806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128" name="직선 연결선 127">
            <a:extLst>
              <a:ext uri="{FF2B5EF4-FFF2-40B4-BE49-F238E27FC236}">
                <a16:creationId xmlns:a16="http://schemas.microsoft.com/office/drawing/2014/main" id="{96202E8F-B549-8459-6E90-7B543CF6E2BE}"/>
              </a:ext>
            </a:extLst>
          </p:cNvPr>
          <p:cNvCxnSpPr>
            <a:cxnSpLocks/>
            <a:stCxn id="670" idx="8"/>
            <a:endCxn id="63" idx="2"/>
          </p:cNvCxnSpPr>
          <p:nvPr/>
        </p:nvCxnSpPr>
        <p:spPr>
          <a:xfrm>
            <a:off x="992670" y="3840760"/>
            <a:ext cx="346365" cy="389947"/>
          </a:xfrm>
          <a:prstGeom prst="line">
            <a:avLst/>
          </a:prstGeom>
          <a:noFill/>
          <a:ln w="6350" cap="flat" cmpd="sng" algn="ctr">
            <a:solidFill>
              <a:schemeClr val="accent4"/>
            </a:solidFill>
            <a:prstDash val="dash"/>
            <a:miter lim="800000"/>
          </a:ln>
          <a:effectLst/>
        </p:spPr>
      </p:cxnSp>
      <p:cxnSp>
        <p:nvCxnSpPr>
          <p:cNvPr id="132" name="직선 연결선 131">
            <a:extLst>
              <a:ext uri="{FF2B5EF4-FFF2-40B4-BE49-F238E27FC236}">
                <a16:creationId xmlns:a16="http://schemas.microsoft.com/office/drawing/2014/main" id="{B2FAAC78-8ABC-16C1-60E3-EDD78235E3B1}"/>
              </a:ext>
            </a:extLst>
          </p:cNvPr>
          <p:cNvCxnSpPr>
            <a:cxnSpLocks/>
            <a:stCxn id="670" idx="8"/>
            <a:endCxn id="460" idx="3"/>
          </p:cNvCxnSpPr>
          <p:nvPr/>
        </p:nvCxnSpPr>
        <p:spPr>
          <a:xfrm>
            <a:off x="992670" y="3840760"/>
            <a:ext cx="383682" cy="886222"/>
          </a:xfrm>
          <a:prstGeom prst="line">
            <a:avLst/>
          </a:pr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lgDashDot"/>
            <a:miter lim="800000"/>
          </a:ln>
          <a:effectLst/>
        </p:spPr>
      </p:cxnSp>
      <p:cxnSp>
        <p:nvCxnSpPr>
          <p:cNvPr id="135" name="직선 연결선 134">
            <a:extLst>
              <a:ext uri="{FF2B5EF4-FFF2-40B4-BE49-F238E27FC236}">
                <a16:creationId xmlns:a16="http://schemas.microsoft.com/office/drawing/2014/main" id="{2DC01931-D1E3-70FE-371E-F88E5EDD29BF}"/>
              </a:ext>
            </a:extLst>
          </p:cNvPr>
          <p:cNvCxnSpPr>
            <a:cxnSpLocks/>
            <a:stCxn id="672" idx="6"/>
            <a:endCxn id="62" idx="2"/>
          </p:cNvCxnSpPr>
          <p:nvPr/>
        </p:nvCxnSpPr>
        <p:spPr>
          <a:xfrm flipV="1">
            <a:off x="980541" y="3819954"/>
            <a:ext cx="358494" cy="319551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138" name="직선 연결선 137">
            <a:extLst>
              <a:ext uri="{FF2B5EF4-FFF2-40B4-BE49-F238E27FC236}">
                <a16:creationId xmlns:a16="http://schemas.microsoft.com/office/drawing/2014/main" id="{2D5BE875-5402-CE56-905C-DD258B0E379D}"/>
              </a:ext>
            </a:extLst>
          </p:cNvPr>
          <p:cNvCxnSpPr>
            <a:cxnSpLocks/>
            <a:stCxn id="672" idx="8"/>
            <a:endCxn id="63" idx="2"/>
          </p:cNvCxnSpPr>
          <p:nvPr/>
        </p:nvCxnSpPr>
        <p:spPr>
          <a:xfrm>
            <a:off x="992670" y="4179779"/>
            <a:ext cx="346365" cy="50928"/>
          </a:xfrm>
          <a:prstGeom prst="line">
            <a:avLst/>
          </a:prstGeom>
          <a:noFill/>
          <a:ln w="6350" cap="flat" cmpd="sng" algn="ctr">
            <a:solidFill>
              <a:schemeClr val="accent4"/>
            </a:solidFill>
            <a:prstDash val="dash"/>
            <a:miter lim="800000"/>
          </a:ln>
          <a:effectLst/>
        </p:spPr>
      </p:cxnSp>
      <p:cxnSp>
        <p:nvCxnSpPr>
          <p:cNvPr id="141" name="직선 연결선 140">
            <a:extLst>
              <a:ext uri="{FF2B5EF4-FFF2-40B4-BE49-F238E27FC236}">
                <a16:creationId xmlns:a16="http://schemas.microsoft.com/office/drawing/2014/main" id="{CA8E8C24-2398-7ED9-4E33-4151AD80BD53}"/>
              </a:ext>
            </a:extLst>
          </p:cNvPr>
          <p:cNvCxnSpPr>
            <a:cxnSpLocks/>
            <a:stCxn id="672" idx="6"/>
            <a:endCxn id="460" idx="2"/>
          </p:cNvCxnSpPr>
          <p:nvPr/>
        </p:nvCxnSpPr>
        <p:spPr>
          <a:xfrm>
            <a:off x="980541" y="4139505"/>
            <a:ext cx="358494" cy="501955"/>
          </a:xfrm>
          <a:prstGeom prst="line">
            <a:avLst/>
          </a:pr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lgDashDot"/>
            <a:miter lim="800000"/>
          </a:ln>
          <a:effectLst/>
        </p:spPr>
      </p:cxnSp>
      <p:cxnSp>
        <p:nvCxnSpPr>
          <p:cNvPr id="144" name="직선 연결선 143">
            <a:extLst>
              <a:ext uri="{FF2B5EF4-FFF2-40B4-BE49-F238E27FC236}">
                <a16:creationId xmlns:a16="http://schemas.microsoft.com/office/drawing/2014/main" id="{BF0D4FC9-EDBA-B53D-E22C-D2A268E0A0C0}"/>
              </a:ext>
            </a:extLst>
          </p:cNvPr>
          <p:cNvCxnSpPr>
            <a:cxnSpLocks/>
            <a:stCxn id="673" idx="8"/>
            <a:endCxn id="62" idx="2"/>
          </p:cNvCxnSpPr>
          <p:nvPr/>
        </p:nvCxnSpPr>
        <p:spPr>
          <a:xfrm flipV="1">
            <a:off x="992670" y="3819954"/>
            <a:ext cx="346365" cy="698844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166" name="직선 연결선 165">
            <a:extLst>
              <a:ext uri="{FF2B5EF4-FFF2-40B4-BE49-F238E27FC236}">
                <a16:creationId xmlns:a16="http://schemas.microsoft.com/office/drawing/2014/main" id="{F82FA6BD-11AF-3FA3-A2FA-E1FC2FA1B02E}"/>
              </a:ext>
            </a:extLst>
          </p:cNvPr>
          <p:cNvCxnSpPr>
            <a:cxnSpLocks/>
            <a:stCxn id="673" idx="8"/>
            <a:endCxn id="63" idx="2"/>
          </p:cNvCxnSpPr>
          <p:nvPr/>
        </p:nvCxnSpPr>
        <p:spPr>
          <a:xfrm flipV="1">
            <a:off x="992670" y="4230707"/>
            <a:ext cx="346365" cy="288091"/>
          </a:xfrm>
          <a:prstGeom prst="line">
            <a:avLst/>
          </a:prstGeom>
          <a:noFill/>
          <a:ln w="6350" cap="flat" cmpd="sng" algn="ctr">
            <a:solidFill>
              <a:schemeClr val="accent4"/>
            </a:solidFill>
            <a:prstDash val="dash"/>
            <a:miter lim="800000"/>
          </a:ln>
          <a:effectLst/>
        </p:spPr>
      </p:cxnSp>
      <p:cxnSp>
        <p:nvCxnSpPr>
          <p:cNvPr id="171" name="직선 연결선 170">
            <a:extLst>
              <a:ext uri="{FF2B5EF4-FFF2-40B4-BE49-F238E27FC236}">
                <a16:creationId xmlns:a16="http://schemas.microsoft.com/office/drawing/2014/main" id="{775EF1D3-7FDE-6878-3219-7D85D0EFF2BF}"/>
              </a:ext>
            </a:extLst>
          </p:cNvPr>
          <p:cNvCxnSpPr>
            <a:cxnSpLocks/>
            <a:stCxn id="673" idx="8"/>
            <a:endCxn id="460" idx="2"/>
          </p:cNvCxnSpPr>
          <p:nvPr/>
        </p:nvCxnSpPr>
        <p:spPr>
          <a:xfrm>
            <a:off x="992670" y="4518798"/>
            <a:ext cx="346365" cy="122662"/>
          </a:xfrm>
          <a:prstGeom prst="line">
            <a:avLst/>
          </a:prstGeom>
          <a:noFill/>
          <a:ln w="6350" cap="flat" cmpd="sng" algn="ctr">
            <a:solidFill>
              <a:schemeClr val="accent6">
                <a:lumMod val="60000"/>
                <a:lumOff val="40000"/>
              </a:schemeClr>
            </a:solidFill>
            <a:prstDash val="lgDashDot"/>
            <a:miter lim="800000"/>
          </a:ln>
          <a:effectLst/>
        </p:spPr>
      </p:cxnSp>
      <p:sp>
        <p:nvSpPr>
          <p:cNvPr id="174" name="AutoShape 35">
            <a:extLst>
              <a:ext uri="{FF2B5EF4-FFF2-40B4-BE49-F238E27FC236}">
                <a16:creationId xmlns:a16="http://schemas.microsoft.com/office/drawing/2014/main" id="{589F9DD1-95B1-38F1-0771-2B8048070CBA}"/>
              </a:ext>
            </a:extLst>
          </p:cNvPr>
          <p:cNvSpPr>
            <a:spLocks noChangeArrowheads="1"/>
          </p:cNvSpPr>
          <p:nvPr/>
        </p:nvSpPr>
        <p:spPr bwMode="gray">
          <a:xfrm>
            <a:off x="1689189" y="4114892"/>
            <a:ext cx="441170" cy="231758"/>
          </a:xfrm>
          <a:prstGeom prst="roundRect">
            <a:avLst>
              <a:gd name="adj" fmla="val 7602"/>
            </a:avLst>
          </a:prstGeom>
          <a:solidFill>
            <a:srgbClr val="FBD1B7"/>
          </a:solidFill>
          <a:ln w="9525" cap="flat" cmpd="sng" algn="ctr">
            <a:solidFill>
              <a:srgbClr val="DE5C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36000" tIns="36000" rIns="36000" bIns="360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비상용</a:t>
            </a:r>
            <a:r>
              <a:rPr kumimoji="0" lang="en-US" altLang="ko-KR" sz="6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PBX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10"/>
              </a:spcBef>
              <a:spcAft>
                <a:spcPts val="11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292929"/>
                </a:solidFill>
                <a:effectLst/>
                <a:uLnTx/>
                <a:uFillTx/>
                <a:latin typeface="KoPub돋움체 Medium" panose="00000600000000000000" pitchFamily="2" charset="-127"/>
                <a:ea typeface="KoPub돋움체 Medium" panose="00000600000000000000" pitchFamily="2" charset="-127"/>
                <a:cs typeface="+mn-cs"/>
              </a:rPr>
              <a:t>ESS</a:t>
            </a:r>
          </a:p>
        </p:txBody>
      </p:sp>
      <p:cxnSp>
        <p:nvCxnSpPr>
          <p:cNvPr id="176" name="연결선: 꺾임 175">
            <a:extLst>
              <a:ext uri="{FF2B5EF4-FFF2-40B4-BE49-F238E27FC236}">
                <a16:creationId xmlns:a16="http://schemas.microsoft.com/office/drawing/2014/main" id="{14372A48-3632-0871-E548-AA07D718E201}"/>
              </a:ext>
            </a:extLst>
          </p:cNvPr>
          <p:cNvCxnSpPr>
            <a:cxnSpLocks/>
            <a:stCxn id="62" idx="6"/>
            <a:endCxn id="174" idx="1"/>
          </p:cNvCxnSpPr>
          <p:nvPr/>
        </p:nvCxnSpPr>
        <p:spPr>
          <a:xfrm>
            <a:off x="1593851" y="3819954"/>
            <a:ext cx="95338" cy="410817"/>
          </a:xfrm>
          <a:prstGeom prst="bentConnector3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179" name="연결선: 꺾임 178">
            <a:extLst>
              <a:ext uri="{FF2B5EF4-FFF2-40B4-BE49-F238E27FC236}">
                <a16:creationId xmlns:a16="http://schemas.microsoft.com/office/drawing/2014/main" id="{EEBC4030-FE3C-240C-FAB6-D2756033F3B2}"/>
              </a:ext>
            </a:extLst>
          </p:cNvPr>
          <p:cNvCxnSpPr>
            <a:cxnSpLocks/>
            <a:stCxn id="63" idx="6"/>
            <a:endCxn id="174" idx="1"/>
          </p:cNvCxnSpPr>
          <p:nvPr/>
        </p:nvCxnSpPr>
        <p:spPr>
          <a:xfrm>
            <a:off x="1593851" y="4230707"/>
            <a:ext cx="95338" cy="64"/>
          </a:xfrm>
          <a:prstGeom prst="bentConnector3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182" name="연결선: 꺾임 181">
            <a:extLst>
              <a:ext uri="{FF2B5EF4-FFF2-40B4-BE49-F238E27FC236}">
                <a16:creationId xmlns:a16="http://schemas.microsoft.com/office/drawing/2014/main" id="{E98D9AA0-EE44-A4D4-9429-A8365367DED8}"/>
              </a:ext>
            </a:extLst>
          </p:cNvPr>
          <p:cNvCxnSpPr>
            <a:cxnSpLocks/>
            <a:stCxn id="460" idx="6"/>
            <a:endCxn id="174" idx="1"/>
          </p:cNvCxnSpPr>
          <p:nvPr/>
        </p:nvCxnSpPr>
        <p:spPr>
          <a:xfrm flipV="1">
            <a:off x="1593851" y="4230771"/>
            <a:ext cx="95338" cy="410689"/>
          </a:xfrm>
          <a:prstGeom prst="bentConnector3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sp>
        <p:nvSpPr>
          <p:cNvPr id="185" name="모서리가 둥근 직사각형 91">
            <a:extLst>
              <a:ext uri="{FF2B5EF4-FFF2-40B4-BE49-F238E27FC236}">
                <a16:creationId xmlns:a16="http://schemas.microsoft.com/office/drawing/2014/main" id="{7635F68A-350F-38F3-9F5D-9313B996B50F}"/>
              </a:ext>
            </a:extLst>
          </p:cNvPr>
          <p:cNvSpPr/>
          <p:nvPr/>
        </p:nvSpPr>
        <p:spPr>
          <a:xfrm>
            <a:off x="642534" y="3473797"/>
            <a:ext cx="345597" cy="132044"/>
          </a:xfrm>
          <a:prstGeom prst="roundRect">
            <a:avLst/>
          </a:prstGeom>
          <a:noFill/>
          <a:ln w="6350" cap="flat" cmpd="sng" algn="ctr">
            <a:noFill/>
            <a:prstDash val="solid"/>
            <a:miter lim="800000"/>
          </a:ln>
          <a:effectLst/>
        </p:spPr>
        <p:txBody>
          <a:bodyPr wrap="none" lIns="36000" rIns="36000" rtlCol="0" anchor="ctr"/>
          <a:lstStyle/>
          <a:p>
            <a:pPr marL="0" marR="0" lvl="0" indent="0" algn="ctr" defTabSz="457200" rtl="0" eaLnBrk="1" fontAlgn="base" latinLnBrk="0" hangingPunct="1">
              <a:lnSpc>
                <a:spcPts val="9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20%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EC5B87BF-5E6A-615B-394B-8B64EE10227F}"/>
              </a:ext>
            </a:extLst>
          </p:cNvPr>
          <p:cNvSpPr txBox="1"/>
          <p:nvPr/>
        </p:nvSpPr>
        <p:spPr>
          <a:xfrm>
            <a:off x="461880" y="5333332"/>
            <a:ext cx="1872603" cy="6951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10749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spc="0">
                <a:effectLst/>
              </a:defRPr>
            </a:pP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rPr>
              <a:t>클라우드 </a:t>
            </a:r>
            <a:r>
              <a: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rPr>
              <a:t>&lt;</a:t>
            </a: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rPr>
              <a:t> </a:t>
            </a:r>
            <a:r>
              <a: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rPr>
              <a:t>- &gt; </a:t>
            </a: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rPr>
              <a:t> 청사  회선 분산 구성</a:t>
            </a:r>
            <a:endParaRPr kumimoji="0" lang="en-US" altLang="ko-KR" sz="900" b="0" i="0" u="none" strike="noStrike" kern="0" cap="none" spc="-5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  <a:sym typeface="Helvetica Neue"/>
            </a:endParaRPr>
          </a:p>
          <a:p>
            <a:pPr marL="0" marR="0" lvl="0" indent="0" algn="l" defTabSz="410749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spc="0">
                <a:effectLst/>
              </a:defRPr>
            </a:pP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rPr>
              <a:t>클라우드 </a:t>
            </a:r>
            <a:r>
              <a:rPr kumimoji="0" lang="en-US" altLang="ko-KR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rPr>
              <a:t>&lt; - &gt; </a:t>
            </a: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rPr>
              <a:t>과천간 네트웍 단절 시</a:t>
            </a:r>
            <a:endParaRPr kumimoji="0" lang="en-US" altLang="ko-KR" sz="900" b="0" i="0" u="none" strike="noStrike" kern="0" cap="none" spc="-5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  <a:sym typeface="Helvetica Neue"/>
            </a:endParaRPr>
          </a:p>
          <a:p>
            <a:pPr marL="0" marR="0" lvl="0" indent="0" algn="l" defTabSz="410749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spc="0">
                <a:effectLst/>
              </a:defRPr>
            </a:pPr>
            <a:r>
              <a:rPr kumimoji="0" lang="ko-KR" altLang="en-US" sz="900" b="0" i="0" u="none" strike="noStrike" kern="0" cap="none" spc="-5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  <a:sym typeface="Helvetica Neue"/>
              </a:rPr>
              <a:t>전화 통화 가능</a:t>
            </a:r>
            <a:endParaRPr kumimoji="0" lang="en-US" altLang="ko-KR" sz="900" b="0" i="0" u="none" strike="noStrike" kern="0" cap="none" spc="-5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  <a:sym typeface="Helvetica Neue"/>
            </a:endParaRPr>
          </a:p>
        </p:txBody>
      </p:sp>
      <p:cxnSp>
        <p:nvCxnSpPr>
          <p:cNvPr id="190" name="연결선: 꺾임 189">
            <a:extLst>
              <a:ext uri="{FF2B5EF4-FFF2-40B4-BE49-F238E27FC236}">
                <a16:creationId xmlns:a16="http://schemas.microsoft.com/office/drawing/2014/main" id="{559680AD-0F61-7D02-29B9-D20AB7C1DF9F}"/>
              </a:ext>
            </a:extLst>
          </p:cNvPr>
          <p:cNvCxnSpPr>
            <a:cxnSpLocks/>
            <a:stCxn id="40" idx="2"/>
            <a:endCxn id="174" idx="1"/>
          </p:cNvCxnSpPr>
          <p:nvPr/>
        </p:nvCxnSpPr>
        <p:spPr>
          <a:xfrm rot="5400000">
            <a:off x="902604" y="3241976"/>
            <a:ext cx="1775380" cy="202210"/>
          </a:xfrm>
          <a:prstGeom prst="bentConnector4">
            <a:avLst>
              <a:gd name="adj1" fmla="val 39440"/>
              <a:gd name="adj2" fmla="val 124731"/>
            </a:avLst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sp>
        <p:nvSpPr>
          <p:cNvPr id="670" name="자유형 103">
            <a:extLst>
              <a:ext uri="{FF2B5EF4-FFF2-40B4-BE49-F238E27FC236}">
                <a16:creationId xmlns:a16="http://schemas.microsoft.com/office/drawing/2014/main" id="{342DBC4B-B1CE-7B8C-3475-081BCFEEEA06}"/>
              </a:ext>
            </a:extLst>
          </p:cNvPr>
          <p:cNvSpPr/>
          <p:nvPr/>
        </p:nvSpPr>
        <p:spPr>
          <a:xfrm>
            <a:off x="762158" y="3697995"/>
            <a:ext cx="230512" cy="230939"/>
          </a:xfrm>
          <a:custGeom>
            <a:avLst/>
            <a:gdLst>
              <a:gd name="connsiteX0" fmla="*/ 833285 w 1806270"/>
              <a:gd name="connsiteY0" fmla="*/ 0 h 1471200"/>
              <a:gd name="connsiteX1" fmla="*/ 1166203 w 1806270"/>
              <a:gd name="connsiteY1" fmla="*/ 177011 h 1471200"/>
              <a:gd name="connsiteX2" fmla="*/ 1186174 w 1806270"/>
              <a:gd name="connsiteY2" fmla="*/ 213804 h 1471200"/>
              <a:gd name="connsiteX3" fmla="*/ 1234972 w 1806270"/>
              <a:gd name="connsiteY3" fmla="*/ 198657 h 1471200"/>
              <a:gd name="connsiteX4" fmla="*/ 1315885 w 1806270"/>
              <a:gd name="connsiteY4" fmla="*/ 190500 h 1471200"/>
              <a:gd name="connsiteX5" fmla="*/ 1717370 w 1806270"/>
              <a:gd name="connsiteY5" fmla="*/ 591985 h 1471200"/>
              <a:gd name="connsiteX6" fmla="*/ 1711227 w 1806270"/>
              <a:gd name="connsiteY6" fmla="*/ 652922 h 1471200"/>
              <a:gd name="connsiteX7" fmla="*/ 1737703 w 1806270"/>
              <a:gd name="connsiteY7" fmla="*/ 685011 h 1471200"/>
              <a:gd name="connsiteX8" fmla="*/ 1806270 w 1806270"/>
              <a:gd name="connsiteY8" fmla="*/ 909485 h 1471200"/>
              <a:gd name="connsiteX9" fmla="*/ 1404785 w 1806270"/>
              <a:gd name="connsiteY9" fmla="*/ 1310970 h 1471200"/>
              <a:gd name="connsiteX10" fmla="*/ 1323872 w 1806270"/>
              <a:gd name="connsiteY10" fmla="*/ 1302813 h 1471200"/>
              <a:gd name="connsiteX11" fmla="*/ 1305205 w 1806270"/>
              <a:gd name="connsiteY11" fmla="*/ 1297019 h 1471200"/>
              <a:gd name="connsiteX12" fmla="*/ 1278838 w 1806270"/>
              <a:gd name="connsiteY12" fmla="*/ 1328977 h 1471200"/>
              <a:gd name="connsiteX13" fmla="*/ 935480 w 1806270"/>
              <a:gd name="connsiteY13" fmla="*/ 1471200 h 1471200"/>
              <a:gd name="connsiteX14" fmla="*/ 608987 w 1806270"/>
              <a:gd name="connsiteY14" fmla="*/ 1345055 h 1471200"/>
              <a:gd name="connsiteX15" fmla="*/ 569997 w 1806270"/>
              <a:gd name="connsiteY15" fmla="*/ 1304159 h 1471200"/>
              <a:gd name="connsiteX16" fmla="*/ 544684 w 1806270"/>
              <a:gd name="connsiteY16" fmla="*/ 1317898 h 1471200"/>
              <a:gd name="connsiteX17" fmla="*/ 449106 w 1806270"/>
              <a:gd name="connsiteY17" fmla="*/ 1337194 h 1471200"/>
              <a:gd name="connsiteX18" fmla="*/ 208549 w 1806270"/>
              <a:gd name="connsiteY18" fmla="*/ 1141134 h 1471200"/>
              <a:gd name="connsiteX19" fmla="*/ 203567 w 1806270"/>
              <a:gd name="connsiteY19" fmla="*/ 1091717 h 1471200"/>
              <a:gd name="connsiteX20" fmla="*/ 177011 w 1806270"/>
              <a:gd name="connsiteY20" fmla="*/ 1077303 h 1471200"/>
              <a:gd name="connsiteX21" fmla="*/ 0 w 1806270"/>
              <a:gd name="connsiteY21" fmla="*/ 744385 h 1471200"/>
              <a:gd name="connsiteX22" fmla="*/ 401485 w 1806270"/>
              <a:gd name="connsiteY22" fmla="*/ 342900 h 1471200"/>
              <a:gd name="connsiteX23" fmla="*/ 437342 w 1806270"/>
              <a:gd name="connsiteY23" fmla="*/ 346515 h 1471200"/>
              <a:gd name="connsiteX24" fmla="*/ 439957 w 1806270"/>
              <a:gd name="connsiteY24" fmla="*/ 320572 h 1471200"/>
              <a:gd name="connsiteX25" fmla="*/ 833285 w 1806270"/>
              <a:gd name="connsiteY25" fmla="*/ 0 h 147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806270" h="1471200">
                <a:moveTo>
                  <a:pt x="833285" y="0"/>
                </a:moveTo>
                <a:cubicBezTo>
                  <a:pt x="971869" y="0"/>
                  <a:pt x="1094053" y="70215"/>
                  <a:pt x="1166203" y="177011"/>
                </a:cubicBezTo>
                <a:lnTo>
                  <a:pt x="1186174" y="213804"/>
                </a:lnTo>
                <a:lnTo>
                  <a:pt x="1234972" y="198657"/>
                </a:lnTo>
                <a:cubicBezTo>
                  <a:pt x="1261108" y="193309"/>
                  <a:pt x="1288168" y="190500"/>
                  <a:pt x="1315885" y="190500"/>
                </a:cubicBezTo>
                <a:cubicBezTo>
                  <a:pt x="1537619" y="190500"/>
                  <a:pt x="1717370" y="370251"/>
                  <a:pt x="1717370" y="591985"/>
                </a:cubicBezTo>
                <a:lnTo>
                  <a:pt x="1711227" y="652922"/>
                </a:lnTo>
                <a:lnTo>
                  <a:pt x="1737703" y="685011"/>
                </a:lnTo>
                <a:cubicBezTo>
                  <a:pt x="1780993" y="749088"/>
                  <a:pt x="1806270" y="826335"/>
                  <a:pt x="1806270" y="909485"/>
                </a:cubicBezTo>
                <a:cubicBezTo>
                  <a:pt x="1806270" y="1131219"/>
                  <a:pt x="1626519" y="1310970"/>
                  <a:pt x="1404785" y="1310970"/>
                </a:cubicBezTo>
                <a:cubicBezTo>
                  <a:pt x="1377068" y="1310970"/>
                  <a:pt x="1350008" y="1308162"/>
                  <a:pt x="1323872" y="1302813"/>
                </a:cubicBezTo>
                <a:lnTo>
                  <a:pt x="1305205" y="1297019"/>
                </a:lnTo>
                <a:lnTo>
                  <a:pt x="1278838" y="1328977"/>
                </a:lnTo>
                <a:cubicBezTo>
                  <a:pt x="1190965" y="1416850"/>
                  <a:pt x="1069570" y="1471200"/>
                  <a:pt x="935480" y="1471200"/>
                </a:cubicBezTo>
                <a:cubicBezTo>
                  <a:pt x="809772" y="1471200"/>
                  <a:pt x="695220" y="1423431"/>
                  <a:pt x="608987" y="1345055"/>
                </a:cubicBezTo>
                <a:lnTo>
                  <a:pt x="569997" y="1304159"/>
                </a:lnTo>
                <a:lnTo>
                  <a:pt x="544684" y="1317898"/>
                </a:lnTo>
                <a:cubicBezTo>
                  <a:pt x="515307" y="1330323"/>
                  <a:pt x="483009" y="1337194"/>
                  <a:pt x="449106" y="1337194"/>
                </a:cubicBezTo>
                <a:cubicBezTo>
                  <a:pt x="330447" y="1337194"/>
                  <a:pt x="231445" y="1253025"/>
                  <a:pt x="208549" y="1141134"/>
                </a:cubicBezTo>
                <a:lnTo>
                  <a:pt x="203567" y="1091717"/>
                </a:lnTo>
                <a:lnTo>
                  <a:pt x="177011" y="1077303"/>
                </a:lnTo>
                <a:cubicBezTo>
                  <a:pt x="70216" y="1005153"/>
                  <a:pt x="0" y="882969"/>
                  <a:pt x="0" y="744385"/>
                </a:cubicBezTo>
                <a:cubicBezTo>
                  <a:pt x="0" y="522651"/>
                  <a:pt x="179751" y="342900"/>
                  <a:pt x="401485" y="342900"/>
                </a:cubicBezTo>
                <a:lnTo>
                  <a:pt x="437342" y="346515"/>
                </a:lnTo>
                <a:lnTo>
                  <a:pt x="439957" y="320572"/>
                </a:lnTo>
                <a:cubicBezTo>
                  <a:pt x="477394" y="137622"/>
                  <a:pt x="639268" y="0"/>
                  <a:pt x="833285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FF0000"/>
            </a:outerShdw>
          </a:effectLst>
        </p:spPr>
        <p:txBody>
          <a:bodyPr wrap="non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SKB</a:t>
            </a:r>
            <a:endParaRPr kumimoji="0" lang="ko-KR" altLang="en-US" sz="600" b="1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71" name="직사각형 670">
            <a:extLst>
              <a:ext uri="{FF2B5EF4-FFF2-40B4-BE49-F238E27FC236}">
                <a16:creationId xmlns:a16="http://schemas.microsoft.com/office/drawing/2014/main" id="{5A144009-6105-50D0-9DAC-11282FF5CC6D}"/>
              </a:ext>
            </a:extLst>
          </p:cNvPr>
          <p:cNvSpPr/>
          <p:nvPr/>
        </p:nvSpPr>
        <p:spPr>
          <a:xfrm>
            <a:off x="832111" y="4317311"/>
            <a:ext cx="184731" cy="20005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marL="0" marR="0" lvl="0" indent="0" algn="ctr" defTabSz="94630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700" b="1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72" name="자유형 103">
            <a:extLst>
              <a:ext uri="{FF2B5EF4-FFF2-40B4-BE49-F238E27FC236}">
                <a16:creationId xmlns:a16="http://schemas.microsoft.com/office/drawing/2014/main" id="{7FBF0677-3BA0-F80E-C9C8-52F4AF4D8D30}"/>
              </a:ext>
            </a:extLst>
          </p:cNvPr>
          <p:cNvSpPr/>
          <p:nvPr/>
        </p:nvSpPr>
        <p:spPr>
          <a:xfrm>
            <a:off x="762158" y="4037014"/>
            <a:ext cx="230512" cy="230939"/>
          </a:xfrm>
          <a:custGeom>
            <a:avLst/>
            <a:gdLst>
              <a:gd name="connsiteX0" fmla="*/ 833285 w 1806270"/>
              <a:gd name="connsiteY0" fmla="*/ 0 h 1471200"/>
              <a:gd name="connsiteX1" fmla="*/ 1166203 w 1806270"/>
              <a:gd name="connsiteY1" fmla="*/ 177011 h 1471200"/>
              <a:gd name="connsiteX2" fmla="*/ 1186174 w 1806270"/>
              <a:gd name="connsiteY2" fmla="*/ 213804 h 1471200"/>
              <a:gd name="connsiteX3" fmla="*/ 1234972 w 1806270"/>
              <a:gd name="connsiteY3" fmla="*/ 198657 h 1471200"/>
              <a:gd name="connsiteX4" fmla="*/ 1315885 w 1806270"/>
              <a:gd name="connsiteY4" fmla="*/ 190500 h 1471200"/>
              <a:gd name="connsiteX5" fmla="*/ 1717370 w 1806270"/>
              <a:gd name="connsiteY5" fmla="*/ 591985 h 1471200"/>
              <a:gd name="connsiteX6" fmla="*/ 1711227 w 1806270"/>
              <a:gd name="connsiteY6" fmla="*/ 652922 h 1471200"/>
              <a:gd name="connsiteX7" fmla="*/ 1737703 w 1806270"/>
              <a:gd name="connsiteY7" fmla="*/ 685011 h 1471200"/>
              <a:gd name="connsiteX8" fmla="*/ 1806270 w 1806270"/>
              <a:gd name="connsiteY8" fmla="*/ 909485 h 1471200"/>
              <a:gd name="connsiteX9" fmla="*/ 1404785 w 1806270"/>
              <a:gd name="connsiteY9" fmla="*/ 1310970 h 1471200"/>
              <a:gd name="connsiteX10" fmla="*/ 1323872 w 1806270"/>
              <a:gd name="connsiteY10" fmla="*/ 1302813 h 1471200"/>
              <a:gd name="connsiteX11" fmla="*/ 1305205 w 1806270"/>
              <a:gd name="connsiteY11" fmla="*/ 1297019 h 1471200"/>
              <a:gd name="connsiteX12" fmla="*/ 1278838 w 1806270"/>
              <a:gd name="connsiteY12" fmla="*/ 1328977 h 1471200"/>
              <a:gd name="connsiteX13" fmla="*/ 935480 w 1806270"/>
              <a:gd name="connsiteY13" fmla="*/ 1471200 h 1471200"/>
              <a:gd name="connsiteX14" fmla="*/ 608987 w 1806270"/>
              <a:gd name="connsiteY14" fmla="*/ 1345055 h 1471200"/>
              <a:gd name="connsiteX15" fmla="*/ 569997 w 1806270"/>
              <a:gd name="connsiteY15" fmla="*/ 1304159 h 1471200"/>
              <a:gd name="connsiteX16" fmla="*/ 544684 w 1806270"/>
              <a:gd name="connsiteY16" fmla="*/ 1317898 h 1471200"/>
              <a:gd name="connsiteX17" fmla="*/ 449106 w 1806270"/>
              <a:gd name="connsiteY17" fmla="*/ 1337194 h 1471200"/>
              <a:gd name="connsiteX18" fmla="*/ 208549 w 1806270"/>
              <a:gd name="connsiteY18" fmla="*/ 1141134 h 1471200"/>
              <a:gd name="connsiteX19" fmla="*/ 203567 w 1806270"/>
              <a:gd name="connsiteY19" fmla="*/ 1091717 h 1471200"/>
              <a:gd name="connsiteX20" fmla="*/ 177011 w 1806270"/>
              <a:gd name="connsiteY20" fmla="*/ 1077303 h 1471200"/>
              <a:gd name="connsiteX21" fmla="*/ 0 w 1806270"/>
              <a:gd name="connsiteY21" fmla="*/ 744385 h 1471200"/>
              <a:gd name="connsiteX22" fmla="*/ 401485 w 1806270"/>
              <a:gd name="connsiteY22" fmla="*/ 342900 h 1471200"/>
              <a:gd name="connsiteX23" fmla="*/ 437342 w 1806270"/>
              <a:gd name="connsiteY23" fmla="*/ 346515 h 1471200"/>
              <a:gd name="connsiteX24" fmla="*/ 439957 w 1806270"/>
              <a:gd name="connsiteY24" fmla="*/ 320572 h 1471200"/>
              <a:gd name="connsiteX25" fmla="*/ 833285 w 1806270"/>
              <a:gd name="connsiteY25" fmla="*/ 0 h 147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806270" h="1471200">
                <a:moveTo>
                  <a:pt x="833285" y="0"/>
                </a:moveTo>
                <a:cubicBezTo>
                  <a:pt x="971869" y="0"/>
                  <a:pt x="1094053" y="70215"/>
                  <a:pt x="1166203" y="177011"/>
                </a:cubicBezTo>
                <a:lnTo>
                  <a:pt x="1186174" y="213804"/>
                </a:lnTo>
                <a:lnTo>
                  <a:pt x="1234972" y="198657"/>
                </a:lnTo>
                <a:cubicBezTo>
                  <a:pt x="1261108" y="193309"/>
                  <a:pt x="1288168" y="190500"/>
                  <a:pt x="1315885" y="190500"/>
                </a:cubicBezTo>
                <a:cubicBezTo>
                  <a:pt x="1537619" y="190500"/>
                  <a:pt x="1717370" y="370251"/>
                  <a:pt x="1717370" y="591985"/>
                </a:cubicBezTo>
                <a:lnTo>
                  <a:pt x="1711227" y="652922"/>
                </a:lnTo>
                <a:lnTo>
                  <a:pt x="1737703" y="685011"/>
                </a:lnTo>
                <a:cubicBezTo>
                  <a:pt x="1780993" y="749088"/>
                  <a:pt x="1806270" y="826335"/>
                  <a:pt x="1806270" y="909485"/>
                </a:cubicBezTo>
                <a:cubicBezTo>
                  <a:pt x="1806270" y="1131219"/>
                  <a:pt x="1626519" y="1310970"/>
                  <a:pt x="1404785" y="1310970"/>
                </a:cubicBezTo>
                <a:cubicBezTo>
                  <a:pt x="1377068" y="1310970"/>
                  <a:pt x="1350008" y="1308162"/>
                  <a:pt x="1323872" y="1302813"/>
                </a:cubicBezTo>
                <a:lnTo>
                  <a:pt x="1305205" y="1297019"/>
                </a:lnTo>
                <a:lnTo>
                  <a:pt x="1278838" y="1328977"/>
                </a:lnTo>
                <a:cubicBezTo>
                  <a:pt x="1190965" y="1416850"/>
                  <a:pt x="1069570" y="1471200"/>
                  <a:pt x="935480" y="1471200"/>
                </a:cubicBezTo>
                <a:cubicBezTo>
                  <a:pt x="809772" y="1471200"/>
                  <a:pt x="695220" y="1423431"/>
                  <a:pt x="608987" y="1345055"/>
                </a:cubicBezTo>
                <a:lnTo>
                  <a:pt x="569997" y="1304159"/>
                </a:lnTo>
                <a:lnTo>
                  <a:pt x="544684" y="1317898"/>
                </a:lnTo>
                <a:cubicBezTo>
                  <a:pt x="515307" y="1330323"/>
                  <a:pt x="483009" y="1337194"/>
                  <a:pt x="449106" y="1337194"/>
                </a:cubicBezTo>
                <a:cubicBezTo>
                  <a:pt x="330447" y="1337194"/>
                  <a:pt x="231445" y="1253025"/>
                  <a:pt x="208549" y="1141134"/>
                </a:cubicBezTo>
                <a:lnTo>
                  <a:pt x="203567" y="1091717"/>
                </a:lnTo>
                <a:lnTo>
                  <a:pt x="177011" y="1077303"/>
                </a:lnTo>
                <a:cubicBezTo>
                  <a:pt x="70216" y="1005153"/>
                  <a:pt x="0" y="882969"/>
                  <a:pt x="0" y="744385"/>
                </a:cubicBezTo>
                <a:cubicBezTo>
                  <a:pt x="0" y="522651"/>
                  <a:pt x="179751" y="342900"/>
                  <a:pt x="401485" y="342900"/>
                </a:cubicBezTo>
                <a:lnTo>
                  <a:pt x="437342" y="346515"/>
                </a:lnTo>
                <a:lnTo>
                  <a:pt x="439957" y="320572"/>
                </a:lnTo>
                <a:cubicBezTo>
                  <a:pt x="477394" y="137622"/>
                  <a:pt x="639268" y="0"/>
                  <a:pt x="833285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FF0000"/>
            </a:outerShdw>
          </a:effectLst>
        </p:spPr>
        <p:txBody>
          <a:bodyPr wrap="non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KT</a:t>
            </a:r>
            <a:endParaRPr kumimoji="0" lang="ko-KR" altLang="en-US" sz="600" b="1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673" name="자유형 103">
            <a:extLst>
              <a:ext uri="{FF2B5EF4-FFF2-40B4-BE49-F238E27FC236}">
                <a16:creationId xmlns:a16="http://schemas.microsoft.com/office/drawing/2014/main" id="{F217F877-6DF0-779A-9035-549ED766D0C5}"/>
              </a:ext>
            </a:extLst>
          </p:cNvPr>
          <p:cNvSpPr/>
          <p:nvPr/>
        </p:nvSpPr>
        <p:spPr>
          <a:xfrm>
            <a:off x="762158" y="4376033"/>
            <a:ext cx="230512" cy="230939"/>
          </a:xfrm>
          <a:custGeom>
            <a:avLst/>
            <a:gdLst>
              <a:gd name="connsiteX0" fmla="*/ 833285 w 1806270"/>
              <a:gd name="connsiteY0" fmla="*/ 0 h 1471200"/>
              <a:gd name="connsiteX1" fmla="*/ 1166203 w 1806270"/>
              <a:gd name="connsiteY1" fmla="*/ 177011 h 1471200"/>
              <a:gd name="connsiteX2" fmla="*/ 1186174 w 1806270"/>
              <a:gd name="connsiteY2" fmla="*/ 213804 h 1471200"/>
              <a:gd name="connsiteX3" fmla="*/ 1234972 w 1806270"/>
              <a:gd name="connsiteY3" fmla="*/ 198657 h 1471200"/>
              <a:gd name="connsiteX4" fmla="*/ 1315885 w 1806270"/>
              <a:gd name="connsiteY4" fmla="*/ 190500 h 1471200"/>
              <a:gd name="connsiteX5" fmla="*/ 1717370 w 1806270"/>
              <a:gd name="connsiteY5" fmla="*/ 591985 h 1471200"/>
              <a:gd name="connsiteX6" fmla="*/ 1711227 w 1806270"/>
              <a:gd name="connsiteY6" fmla="*/ 652922 h 1471200"/>
              <a:gd name="connsiteX7" fmla="*/ 1737703 w 1806270"/>
              <a:gd name="connsiteY7" fmla="*/ 685011 h 1471200"/>
              <a:gd name="connsiteX8" fmla="*/ 1806270 w 1806270"/>
              <a:gd name="connsiteY8" fmla="*/ 909485 h 1471200"/>
              <a:gd name="connsiteX9" fmla="*/ 1404785 w 1806270"/>
              <a:gd name="connsiteY9" fmla="*/ 1310970 h 1471200"/>
              <a:gd name="connsiteX10" fmla="*/ 1323872 w 1806270"/>
              <a:gd name="connsiteY10" fmla="*/ 1302813 h 1471200"/>
              <a:gd name="connsiteX11" fmla="*/ 1305205 w 1806270"/>
              <a:gd name="connsiteY11" fmla="*/ 1297019 h 1471200"/>
              <a:gd name="connsiteX12" fmla="*/ 1278838 w 1806270"/>
              <a:gd name="connsiteY12" fmla="*/ 1328977 h 1471200"/>
              <a:gd name="connsiteX13" fmla="*/ 935480 w 1806270"/>
              <a:gd name="connsiteY13" fmla="*/ 1471200 h 1471200"/>
              <a:gd name="connsiteX14" fmla="*/ 608987 w 1806270"/>
              <a:gd name="connsiteY14" fmla="*/ 1345055 h 1471200"/>
              <a:gd name="connsiteX15" fmla="*/ 569997 w 1806270"/>
              <a:gd name="connsiteY15" fmla="*/ 1304159 h 1471200"/>
              <a:gd name="connsiteX16" fmla="*/ 544684 w 1806270"/>
              <a:gd name="connsiteY16" fmla="*/ 1317898 h 1471200"/>
              <a:gd name="connsiteX17" fmla="*/ 449106 w 1806270"/>
              <a:gd name="connsiteY17" fmla="*/ 1337194 h 1471200"/>
              <a:gd name="connsiteX18" fmla="*/ 208549 w 1806270"/>
              <a:gd name="connsiteY18" fmla="*/ 1141134 h 1471200"/>
              <a:gd name="connsiteX19" fmla="*/ 203567 w 1806270"/>
              <a:gd name="connsiteY19" fmla="*/ 1091717 h 1471200"/>
              <a:gd name="connsiteX20" fmla="*/ 177011 w 1806270"/>
              <a:gd name="connsiteY20" fmla="*/ 1077303 h 1471200"/>
              <a:gd name="connsiteX21" fmla="*/ 0 w 1806270"/>
              <a:gd name="connsiteY21" fmla="*/ 744385 h 1471200"/>
              <a:gd name="connsiteX22" fmla="*/ 401485 w 1806270"/>
              <a:gd name="connsiteY22" fmla="*/ 342900 h 1471200"/>
              <a:gd name="connsiteX23" fmla="*/ 437342 w 1806270"/>
              <a:gd name="connsiteY23" fmla="*/ 346515 h 1471200"/>
              <a:gd name="connsiteX24" fmla="*/ 439957 w 1806270"/>
              <a:gd name="connsiteY24" fmla="*/ 320572 h 1471200"/>
              <a:gd name="connsiteX25" fmla="*/ 833285 w 1806270"/>
              <a:gd name="connsiteY25" fmla="*/ 0 h 147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806270" h="1471200">
                <a:moveTo>
                  <a:pt x="833285" y="0"/>
                </a:moveTo>
                <a:cubicBezTo>
                  <a:pt x="971869" y="0"/>
                  <a:pt x="1094053" y="70215"/>
                  <a:pt x="1166203" y="177011"/>
                </a:cubicBezTo>
                <a:lnTo>
                  <a:pt x="1186174" y="213804"/>
                </a:lnTo>
                <a:lnTo>
                  <a:pt x="1234972" y="198657"/>
                </a:lnTo>
                <a:cubicBezTo>
                  <a:pt x="1261108" y="193309"/>
                  <a:pt x="1288168" y="190500"/>
                  <a:pt x="1315885" y="190500"/>
                </a:cubicBezTo>
                <a:cubicBezTo>
                  <a:pt x="1537619" y="190500"/>
                  <a:pt x="1717370" y="370251"/>
                  <a:pt x="1717370" y="591985"/>
                </a:cubicBezTo>
                <a:lnTo>
                  <a:pt x="1711227" y="652922"/>
                </a:lnTo>
                <a:lnTo>
                  <a:pt x="1737703" y="685011"/>
                </a:lnTo>
                <a:cubicBezTo>
                  <a:pt x="1780993" y="749088"/>
                  <a:pt x="1806270" y="826335"/>
                  <a:pt x="1806270" y="909485"/>
                </a:cubicBezTo>
                <a:cubicBezTo>
                  <a:pt x="1806270" y="1131219"/>
                  <a:pt x="1626519" y="1310970"/>
                  <a:pt x="1404785" y="1310970"/>
                </a:cubicBezTo>
                <a:cubicBezTo>
                  <a:pt x="1377068" y="1310970"/>
                  <a:pt x="1350008" y="1308162"/>
                  <a:pt x="1323872" y="1302813"/>
                </a:cubicBezTo>
                <a:lnTo>
                  <a:pt x="1305205" y="1297019"/>
                </a:lnTo>
                <a:lnTo>
                  <a:pt x="1278838" y="1328977"/>
                </a:lnTo>
                <a:cubicBezTo>
                  <a:pt x="1190965" y="1416850"/>
                  <a:pt x="1069570" y="1471200"/>
                  <a:pt x="935480" y="1471200"/>
                </a:cubicBezTo>
                <a:cubicBezTo>
                  <a:pt x="809772" y="1471200"/>
                  <a:pt x="695220" y="1423431"/>
                  <a:pt x="608987" y="1345055"/>
                </a:cubicBezTo>
                <a:lnTo>
                  <a:pt x="569997" y="1304159"/>
                </a:lnTo>
                <a:lnTo>
                  <a:pt x="544684" y="1317898"/>
                </a:lnTo>
                <a:cubicBezTo>
                  <a:pt x="515307" y="1330323"/>
                  <a:pt x="483009" y="1337194"/>
                  <a:pt x="449106" y="1337194"/>
                </a:cubicBezTo>
                <a:cubicBezTo>
                  <a:pt x="330447" y="1337194"/>
                  <a:pt x="231445" y="1253025"/>
                  <a:pt x="208549" y="1141134"/>
                </a:cubicBezTo>
                <a:lnTo>
                  <a:pt x="203567" y="1091717"/>
                </a:lnTo>
                <a:lnTo>
                  <a:pt x="177011" y="1077303"/>
                </a:lnTo>
                <a:cubicBezTo>
                  <a:pt x="70216" y="1005153"/>
                  <a:pt x="0" y="882969"/>
                  <a:pt x="0" y="744385"/>
                </a:cubicBezTo>
                <a:cubicBezTo>
                  <a:pt x="0" y="522651"/>
                  <a:pt x="179751" y="342900"/>
                  <a:pt x="401485" y="342900"/>
                </a:cubicBezTo>
                <a:lnTo>
                  <a:pt x="437342" y="346515"/>
                </a:lnTo>
                <a:lnTo>
                  <a:pt x="439957" y="320572"/>
                </a:lnTo>
                <a:cubicBezTo>
                  <a:pt x="477394" y="137622"/>
                  <a:pt x="639268" y="0"/>
                  <a:pt x="833285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rgbClr val="FF0000"/>
            </a:outerShdw>
          </a:effectLst>
        </p:spPr>
        <p:txBody>
          <a:bodyPr wrap="non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1" i="0" u="none" strike="noStrike" kern="0" cap="none" spc="0" normalizeH="0" baseline="0" noProof="0" dirty="0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LGU</a:t>
            </a:r>
            <a:endParaRPr kumimoji="0" lang="ko-KR" altLang="en-US" sz="600" b="1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sp>
        <p:nvSpPr>
          <p:cNvPr id="260" name="자유형 103">
            <a:extLst>
              <a:ext uri="{FF2B5EF4-FFF2-40B4-BE49-F238E27FC236}">
                <a16:creationId xmlns:a16="http://schemas.microsoft.com/office/drawing/2014/main" id="{1F54E175-B6ED-A18D-7A8A-B3E32EBA6D73}"/>
              </a:ext>
            </a:extLst>
          </p:cNvPr>
          <p:cNvSpPr/>
          <p:nvPr/>
        </p:nvSpPr>
        <p:spPr>
          <a:xfrm>
            <a:off x="436063" y="3211825"/>
            <a:ext cx="230512" cy="230939"/>
          </a:xfrm>
          <a:custGeom>
            <a:avLst/>
            <a:gdLst>
              <a:gd name="connsiteX0" fmla="*/ 833285 w 1806270"/>
              <a:gd name="connsiteY0" fmla="*/ 0 h 1471200"/>
              <a:gd name="connsiteX1" fmla="*/ 1166203 w 1806270"/>
              <a:gd name="connsiteY1" fmla="*/ 177011 h 1471200"/>
              <a:gd name="connsiteX2" fmla="*/ 1186174 w 1806270"/>
              <a:gd name="connsiteY2" fmla="*/ 213804 h 1471200"/>
              <a:gd name="connsiteX3" fmla="*/ 1234972 w 1806270"/>
              <a:gd name="connsiteY3" fmla="*/ 198657 h 1471200"/>
              <a:gd name="connsiteX4" fmla="*/ 1315885 w 1806270"/>
              <a:gd name="connsiteY4" fmla="*/ 190500 h 1471200"/>
              <a:gd name="connsiteX5" fmla="*/ 1717370 w 1806270"/>
              <a:gd name="connsiteY5" fmla="*/ 591985 h 1471200"/>
              <a:gd name="connsiteX6" fmla="*/ 1711227 w 1806270"/>
              <a:gd name="connsiteY6" fmla="*/ 652922 h 1471200"/>
              <a:gd name="connsiteX7" fmla="*/ 1737703 w 1806270"/>
              <a:gd name="connsiteY7" fmla="*/ 685011 h 1471200"/>
              <a:gd name="connsiteX8" fmla="*/ 1806270 w 1806270"/>
              <a:gd name="connsiteY8" fmla="*/ 909485 h 1471200"/>
              <a:gd name="connsiteX9" fmla="*/ 1404785 w 1806270"/>
              <a:gd name="connsiteY9" fmla="*/ 1310970 h 1471200"/>
              <a:gd name="connsiteX10" fmla="*/ 1323872 w 1806270"/>
              <a:gd name="connsiteY10" fmla="*/ 1302813 h 1471200"/>
              <a:gd name="connsiteX11" fmla="*/ 1305205 w 1806270"/>
              <a:gd name="connsiteY11" fmla="*/ 1297019 h 1471200"/>
              <a:gd name="connsiteX12" fmla="*/ 1278838 w 1806270"/>
              <a:gd name="connsiteY12" fmla="*/ 1328977 h 1471200"/>
              <a:gd name="connsiteX13" fmla="*/ 935480 w 1806270"/>
              <a:gd name="connsiteY13" fmla="*/ 1471200 h 1471200"/>
              <a:gd name="connsiteX14" fmla="*/ 608987 w 1806270"/>
              <a:gd name="connsiteY14" fmla="*/ 1345055 h 1471200"/>
              <a:gd name="connsiteX15" fmla="*/ 569997 w 1806270"/>
              <a:gd name="connsiteY15" fmla="*/ 1304159 h 1471200"/>
              <a:gd name="connsiteX16" fmla="*/ 544684 w 1806270"/>
              <a:gd name="connsiteY16" fmla="*/ 1317898 h 1471200"/>
              <a:gd name="connsiteX17" fmla="*/ 449106 w 1806270"/>
              <a:gd name="connsiteY17" fmla="*/ 1337194 h 1471200"/>
              <a:gd name="connsiteX18" fmla="*/ 208549 w 1806270"/>
              <a:gd name="connsiteY18" fmla="*/ 1141134 h 1471200"/>
              <a:gd name="connsiteX19" fmla="*/ 203567 w 1806270"/>
              <a:gd name="connsiteY19" fmla="*/ 1091717 h 1471200"/>
              <a:gd name="connsiteX20" fmla="*/ 177011 w 1806270"/>
              <a:gd name="connsiteY20" fmla="*/ 1077303 h 1471200"/>
              <a:gd name="connsiteX21" fmla="*/ 0 w 1806270"/>
              <a:gd name="connsiteY21" fmla="*/ 744385 h 1471200"/>
              <a:gd name="connsiteX22" fmla="*/ 401485 w 1806270"/>
              <a:gd name="connsiteY22" fmla="*/ 342900 h 1471200"/>
              <a:gd name="connsiteX23" fmla="*/ 437342 w 1806270"/>
              <a:gd name="connsiteY23" fmla="*/ 346515 h 1471200"/>
              <a:gd name="connsiteX24" fmla="*/ 439957 w 1806270"/>
              <a:gd name="connsiteY24" fmla="*/ 320572 h 1471200"/>
              <a:gd name="connsiteX25" fmla="*/ 833285 w 1806270"/>
              <a:gd name="connsiteY25" fmla="*/ 0 h 1471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806270" h="1471200">
                <a:moveTo>
                  <a:pt x="833285" y="0"/>
                </a:moveTo>
                <a:cubicBezTo>
                  <a:pt x="971869" y="0"/>
                  <a:pt x="1094053" y="70215"/>
                  <a:pt x="1166203" y="177011"/>
                </a:cubicBezTo>
                <a:lnTo>
                  <a:pt x="1186174" y="213804"/>
                </a:lnTo>
                <a:lnTo>
                  <a:pt x="1234972" y="198657"/>
                </a:lnTo>
                <a:cubicBezTo>
                  <a:pt x="1261108" y="193309"/>
                  <a:pt x="1288168" y="190500"/>
                  <a:pt x="1315885" y="190500"/>
                </a:cubicBezTo>
                <a:cubicBezTo>
                  <a:pt x="1537619" y="190500"/>
                  <a:pt x="1717370" y="370251"/>
                  <a:pt x="1717370" y="591985"/>
                </a:cubicBezTo>
                <a:lnTo>
                  <a:pt x="1711227" y="652922"/>
                </a:lnTo>
                <a:lnTo>
                  <a:pt x="1737703" y="685011"/>
                </a:lnTo>
                <a:cubicBezTo>
                  <a:pt x="1780993" y="749088"/>
                  <a:pt x="1806270" y="826335"/>
                  <a:pt x="1806270" y="909485"/>
                </a:cubicBezTo>
                <a:cubicBezTo>
                  <a:pt x="1806270" y="1131219"/>
                  <a:pt x="1626519" y="1310970"/>
                  <a:pt x="1404785" y="1310970"/>
                </a:cubicBezTo>
                <a:cubicBezTo>
                  <a:pt x="1377068" y="1310970"/>
                  <a:pt x="1350008" y="1308162"/>
                  <a:pt x="1323872" y="1302813"/>
                </a:cubicBezTo>
                <a:lnTo>
                  <a:pt x="1305205" y="1297019"/>
                </a:lnTo>
                <a:lnTo>
                  <a:pt x="1278838" y="1328977"/>
                </a:lnTo>
                <a:cubicBezTo>
                  <a:pt x="1190965" y="1416850"/>
                  <a:pt x="1069570" y="1471200"/>
                  <a:pt x="935480" y="1471200"/>
                </a:cubicBezTo>
                <a:cubicBezTo>
                  <a:pt x="809772" y="1471200"/>
                  <a:pt x="695220" y="1423431"/>
                  <a:pt x="608987" y="1345055"/>
                </a:cubicBezTo>
                <a:lnTo>
                  <a:pt x="569997" y="1304159"/>
                </a:lnTo>
                <a:lnTo>
                  <a:pt x="544684" y="1317898"/>
                </a:lnTo>
                <a:cubicBezTo>
                  <a:pt x="515307" y="1330323"/>
                  <a:pt x="483009" y="1337194"/>
                  <a:pt x="449106" y="1337194"/>
                </a:cubicBezTo>
                <a:cubicBezTo>
                  <a:pt x="330447" y="1337194"/>
                  <a:pt x="231445" y="1253025"/>
                  <a:pt x="208549" y="1141134"/>
                </a:cubicBezTo>
                <a:lnTo>
                  <a:pt x="203567" y="1091717"/>
                </a:lnTo>
                <a:lnTo>
                  <a:pt x="177011" y="1077303"/>
                </a:lnTo>
                <a:cubicBezTo>
                  <a:pt x="70216" y="1005153"/>
                  <a:pt x="0" y="882969"/>
                  <a:pt x="0" y="744385"/>
                </a:cubicBezTo>
                <a:cubicBezTo>
                  <a:pt x="0" y="522651"/>
                  <a:pt x="179751" y="342900"/>
                  <a:pt x="401485" y="342900"/>
                </a:cubicBezTo>
                <a:lnTo>
                  <a:pt x="437342" y="346515"/>
                </a:lnTo>
                <a:lnTo>
                  <a:pt x="439957" y="320572"/>
                </a:lnTo>
                <a:cubicBezTo>
                  <a:pt x="477394" y="137622"/>
                  <a:pt x="639268" y="0"/>
                  <a:pt x="833285" y="0"/>
                </a:cubicBezTo>
                <a:close/>
              </a:path>
            </a:pathLst>
          </a:cu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>
            <a:outerShdw blurRad="152400" dist="38100" dir="2700000" algn="tl" rotWithShape="0">
              <a:schemeClr val="accent4">
                <a:lumMod val="50000"/>
              </a:schemeClr>
            </a:outerShdw>
          </a:effectLst>
        </p:spPr>
        <p:txBody>
          <a:bodyPr wrap="non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1" i="0" u="none" strike="noStrike" kern="0" cap="none" spc="0" normalizeH="0" baseline="0" noProof="0" dirty="0" err="1">
                <a:ln>
                  <a:solidFill>
                    <a:srgbClr val="156082">
                      <a:shade val="50000"/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KoPub돋움체 Bold" panose="02020603020101020101" pitchFamily="18" charset="-127"/>
                <a:ea typeface="KoPub돋움체 Bold" panose="02020603020101020101" pitchFamily="18" charset="-127"/>
                <a:cs typeface="+mn-cs"/>
              </a:rPr>
              <a:t>지능망</a:t>
            </a:r>
            <a:endParaRPr kumimoji="0" lang="ko-KR" altLang="en-US" sz="600" b="1" i="0" u="none" strike="noStrike" kern="0" cap="none" spc="0" normalizeH="0" baseline="0" noProof="0" dirty="0">
              <a:ln>
                <a:solidFill>
                  <a:srgbClr val="156082">
                    <a:shade val="50000"/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KoPub돋움체 Bold" panose="02020603020101020101" pitchFamily="18" charset="-127"/>
              <a:ea typeface="KoPub돋움체 Bold" panose="02020603020101020101" pitchFamily="18" charset="-127"/>
              <a:cs typeface="+mn-cs"/>
            </a:endParaRPr>
          </a:p>
        </p:txBody>
      </p:sp>
      <p:cxnSp>
        <p:nvCxnSpPr>
          <p:cNvPr id="261" name="직선 연결선 260">
            <a:extLst>
              <a:ext uri="{FF2B5EF4-FFF2-40B4-BE49-F238E27FC236}">
                <a16:creationId xmlns:a16="http://schemas.microsoft.com/office/drawing/2014/main" id="{90E1DA66-5775-DF11-8031-6ECA80026ABD}"/>
              </a:ext>
            </a:extLst>
          </p:cNvPr>
          <p:cNvCxnSpPr>
            <a:cxnSpLocks/>
            <a:stCxn id="260" idx="8"/>
            <a:endCxn id="685" idx="2"/>
          </p:cNvCxnSpPr>
          <p:nvPr/>
        </p:nvCxnSpPr>
        <p:spPr>
          <a:xfrm flipV="1">
            <a:off x="666575" y="3075415"/>
            <a:ext cx="231741" cy="279175"/>
          </a:xfrm>
          <a:prstGeom prst="line">
            <a:avLst/>
          </a:prstGeom>
          <a:noFill/>
          <a:ln w="6350" cap="flat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299" name="직선 연결선 298">
            <a:extLst>
              <a:ext uri="{FF2B5EF4-FFF2-40B4-BE49-F238E27FC236}">
                <a16:creationId xmlns:a16="http://schemas.microsoft.com/office/drawing/2014/main" id="{533AB000-6BAF-B001-A4EF-3EEEC7F97034}"/>
              </a:ext>
            </a:extLst>
          </p:cNvPr>
          <p:cNvCxnSpPr>
            <a:cxnSpLocks/>
            <a:stCxn id="260" idx="8"/>
            <a:endCxn id="256" idx="0"/>
          </p:cNvCxnSpPr>
          <p:nvPr/>
        </p:nvCxnSpPr>
        <p:spPr>
          <a:xfrm>
            <a:off x="666575" y="3354590"/>
            <a:ext cx="231741" cy="301711"/>
          </a:xfrm>
          <a:prstGeom prst="line">
            <a:avLst/>
          </a:prstGeom>
          <a:noFill/>
          <a:ln w="6350" cap="flat" cmpd="sng" algn="ctr">
            <a:solidFill>
              <a:schemeClr val="accent4"/>
            </a:solidFill>
            <a:prstDash val="dash"/>
            <a:miter lim="800000"/>
          </a:ln>
          <a:effectLst/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0E8A0C2-9F52-2317-4146-E4EB0FA0DE5E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3" name="TextBox 2">
            <a:hlinkClick r:id="" action="ppaction://noaction"/>
            <a:extLst>
              <a:ext uri="{FF2B5EF4-FFF2-40B4-BE49-F238E27FC236}">
                <a16:creationId xmlns:a16="http://schemas.microsoft.com/office/drawing/2014/main" id="{AD53DDD7-C6D0-039C-F1E8-D002547DF7A9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F2A083-D53E-BAF2-7AFC-BA87B67A0433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회선 및 서버 이중화 구성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6094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8" name="그룹 707">
            <a:extLst>
              <a:ext uri="{FF2B5EF4-FFF2-40B4-BE49-F238E27FC236}">
                <a16:creationId xmlns:a16="http://schemas.microsoft.com/office/drawing/2014/main" id="{005058E2-E408-DC49-7CCB-E009ABE162EC}"/>
              </a:ext>
            </a:extLst>
          </p:cNvPr>
          <p:cNvGrpSpPr/>
          <p:nvPr/>
        </p:nvGrpSpPr>
        <p:grpSpPr>
          <a:xfrm>
            <a:off x="192087" y="840948"/>
            <a:ext cx="11807825" cy="5756701"/>
            <a:chOff x="338727" y="904299"/>
            <a:chExt cx="11875973" cy="7450561"/>
          </a:xfrm>
        </p:grpSpPr>
        <p:sp>
          <p:nvSpPr>
            <p:cNvPr id="533" name="직사각형 532">
              <a:extLst>
                <a:ext uri="{FF2B5EF4-FFF2-40B4-BE49-F238E27FC236}">
                  <a16:creationId xmlns:a16="http://schemas.microsoft.com/office/drawing/2014/main" id="{EF8C1D94-48DB-2F53-FFBD-5FC0CBD551E8}"/>
                </a:ext>
              </a:extLst>
            </p:cNvPr>
            <p:cNvSpPr/>
            <p:nvPr/>
          </p:nvSpPr>
          <p:spPr>
            <a:xfrm>
              <a:off x="338727" y="1833185"/>
              <a:ext cx="11875973" cy="65216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/>
            <a:p>
              <a:pPr marL="317451"/>
              <a:endParaRPr lang="ko-KR" altLang="en-US" sz="617" spc="-35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34" name="직사각형 533">
              <a:extLst>
                <a:ext uri="{FF2B5EF4-FFF2-40B4-BE49-F238E27FC236}">
                  <a16:creationId xmlns:a16="http://schemas.microsoft.com/office/drawing/2014/main" id="{4FDCE26B-4616-B534-E2B8-4A6BAAD59AE0}"/>
                </a:ext>
              </a:extLst>
            </p:cNvPr>
            <p:cNvSpPr/>
            <p:nvPr/>
          </p:nvSpPr>
          <p:spPr>
            <a:xfrm>
              <a:off x="485084" y="2617266"/>
              <a:ext cx="11693420" cy="5634233"/>
            </a:xfrm>
            <a:prstGeom prst="rect">
              <a:avLst/>
            </a:prstGeom>
            <a:solidFill>
              <a:schemeClr val="bg1"/>
            </a:solidFill>
            <a:ln w="3175">
              <a:noFill/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7761" tIns="53880" rIns="107761" bIns="53880" rtlCol="0" anchor="ctr"/>
            <a:lstStyle/>
            <a:p>
              <a:pPr algn="ctr"/>
              <a:endParaRPr lang="ko-KR" altLang="en-US" sz="353" b="1" dirty="0">
                <a:ln>
                  <a:solidFill>
                    <a:schemeClr val="tx1">
                      <a:lumMod val="65000"/>
                      <a:lumOff val="35000"/>
                      <a:alpha val="0"/>
                    </a:schemeClr>
                  </a:solidFill>
                </a:ln>
                <a:solidFill>
                  <a:prstClr val="white"/>
                </a:solidFill>
                <a:latin typeface="KoPub돋움체 Medium" pitchFamily="18" charset="-127"/>
                <a:ea typeface="KoPub돋움체 Medium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535" name="직사각형 534">
              <a:extLst>
                <a:ext uri="{FF2B5EF4-FFF2-40B4-BE49-F238E27FC236}">
                  <a16:creationId xmlns:a16="http://schemas.microsoft.com/office/drawing/2014/main" id="{5D4B4D9A-6CD8-6EFF-B995-D34756CBA69A}"/>
                </a:ext>
              </a:extLst>
            </p:cNvPr>
            <p:cNvSpPr/>
            <p:nvPr/>
          </p:nvSpPr>
          <p:spPr>
            <a:xfrm>
              <a:off x="6646832" y="2878753"/>
              <a:ext cx="2825445" cy="5144451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15875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ko-KR" altLang="en-US" sz="706" b="1">
                <a:solidFill>
                  <a:schemeClr val="tx1"/>
                </a:solidFill>
              </a:endParaRPr>
            </a:p>
          </p:txBody>
        </p:sp>
        <p:sp>
          <p:nvSpPr>
            <p:cNvPr id="536" name="직사각형 535">
              <a:extLst>
                <a:ext uri="{FF2B5EF4-FFF2-40B4-BE49-F238E27FC236}">
                  <a16:creationId xmlns:a16="http://schemas.microsoft.com/office/drawing/2014/main" id="{7AF68F30-429B-420C-9DDE-2FE4E6D8329A}"/>
                </a:ext>
              </a:extLst>
            </p:cNvPr>
            <p:cNvSpPr>
              <a:spLocks/>
            </p:cNvSpPr>
            <p:nvPr/>
          </p:nvSpPr>
          <p:spPr>
            <a:xfrm>
              <a:off x="490340" y="2606702"/>
              <a:ext cx="282794" cy="253389"/>
            </a:xfrm>
            <a:prstGeom prst="rect">
              <a:avLst/>
            </a:prstGeom>
            <a:solidFill>
              <a:srgbClr val="787C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617" spc="-35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37" name="그림 536">
              <a:extLst>
                <a:ext uri="{FF2B5EF4-FFF2-40B4-BE49-F238E27FC236}">
                  <a16:creationId xmlns:a16="http://schemas.microsoft.com/office/drawing/2014/main" id="{EADD3F30-09BE-7DAA-F20D-152EFCEDA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797" y="2621659"/>
              <a:ext cx="240999" cy="238433"/>
            </a:xfrm>
            <a:prstGeom prst="rect">
              <a:avLst/>
            </a:prstGeom>
          </p:spPr>
        </p:pic>
        <p:sp>
          <p:nvSpPr>
            <p:cNvPr id="538" name="직사각형 537">
              <a:extLst>
                <a:ext uri="{FF2B5EF4-FFF2-40B4-BE49-F238E27FC236}">
                  <a16:creationId xmlns:a16="http://schemas.microsoft.com/office/drawing/2014/main" id="{8F82015E-7ACA-054B-DDB5-6BBE5C591C26}"/>
                </a:ext>
              </a:extLst>
            </p:cNvPr>
            <p:cNvSpPr/>
            <p:nvPr/>
          </p:nvSpPr>
          <p:spPr>
            <a:xfrm>
              <a:off x="887555" y="2891164"/>
              <a:ext cx="1693628" cy="5158128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15875">
              <a:solidFill>
                <a:schemeClr val="accent2">
                  <a:lumMod val="60000"/>
                  <a:lumOff val="4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ko-KR" altLang="en-US" sz="706" b="1">
                <a:solidFill>
                  <a:schemeClr val="tx1"/>
                </a:solidFill>
              </a:endParaRPr>
            </a:p>
          </p:txBody>
        </p:sp>
        <p:sp>
          <p:nvSpPr>
            <p:cNvPr id="539" name="직사각형 538">
              <a:extLst>
                <a:ext uri="{FF2B5EF4-FFF2-40B4-BE49-F238E27FC236}">
                  <a16:creationId xmlns:a16="http://schemas.microsoft.com/office/drawing/2014/main" id="{F446D9CD-1E3C-E9BF-6D1C-C3373E1CD905}"/>
                </a:ext>
              </a:extLst>
            </p:cNvPr>
            <p:cNvSpPr/>
            <p:nvPr/>
          </p:nvSpPr>
          <p:spPr>
            <a:xfrm>
              <a:off x="2653814" y="2886447"/>
              <a:ext cx="3891871" cy="518093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158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ko-KR" altLang="en-US" sz="706" b="1">
                <a:solidFill>
                  <a:schemeClr val="tx1"/>
                </a:solidFill>
              </a:endParaRPr>
            </a:p>
          </p:txBody>
        </p:sp>
        <p:sp>
          <p:nvSpPr>
            <p:cNvPr id="540" name="직사각형 539">
              <a:extLst>
                <a:ext uri="{FF2B5EF4-FFF2-40B4-BE49-F238E27FC236}">
                  <a16:creationId xmlns:a16="http://schemas.microsoft.com/office/drawing/2014/main" id="{711285AE-2E28-FF52-100C-2BD2E8C64ADF}"/>
                </a:ext>
              </a:extLst>
            </p:cNvPr>
            <p:cNvSpPr/>
            <p:nvPr/>
          </p:nvSpPr>
          <p:spPr>
            <a:xfrm>
              <a:off x="9553660" y="2860091"/>
              <a:ext cx="2268474" cy="5158127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50000"/>
              </a:schemeClr>
            </a:solidFill>
            <a:ln w="15875">
              <a:solidFill>
                <a:schemeClr val="bg1">
                  <a:lumMod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ko-KR" altLang="en-US" sz="706" b="1">
                <a:solidFill>
                  <a:schemeClr val="tx1"/>
                </a:solidFill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E10250FA-4130-761F-1B19-499D530083A3}"/>
                </a:ext>
              </a:extLst>
            </p:cNvPr>
            <p:cNvSpPr txBox="1"/>
            <p:nvPr/>
          </p:nvSpPr>
          <p:spPr>
            <a:xfrm>
              <a:off x="875670" y="2640701"/>
              <a:ext cx="231368" cy="14516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706" spc="-9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VPC </a:t>
              </a:r>
              <a:endParaRPr lang="ko-KR" altLang="en-US" sz="706" spc="-9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grpSp>
          <p:nvGrpSpPr>
            <p:cNvPr id="611" name="그룹 610">
              <a:extLst>
                <a:ext uri="{FF2B5EF4-FFF2-40B4-BE49-F238E27FC236}">
                  <a16:creationId xmlns:a16="http://schemas.microsoft.com/office/drawing/2014/main" id="{D9440DE6-7D50-43C4-76F9-B2CD93F1DCFE}"/>
                </a:ext>
              </a:extLst>
            </p:cNvPr>
            <p:cNvGrpSpPr/>
            <p:nvPr/>
          </p:nvGrpSpPr>
          <p:grpSpPr>
            <a:xfrm>
              <a:off x="566469" y="2942209"/>
              <a:ext cx="10658256" cy="644261"/>
              <a:chOff x="505705" y="2773922"/>
              <a:chExt cx="9008532" cy="532308"/>
            </a:xfrm>
          </p:grpSpPr>
          <p:sp>
            <p:nvSpPr>
              <p:cNvPr id="616" name="직사각형 615">
                <a:extLst>
                  <a:ext uri="{FF2B5EF4-FFF2-40B4-BE49-F238E27FC236}">
                    <a16:creationId xmlns:a16="http://schemas.microsoft.com/office/drawing/2014/main" id="{63465ACD-F81B-3D04-D84B-7B2686B98396}"/>
                  </a:ext>
                </a:extLst>
              </p:cNvPr>
              <p:cNvSpPr/>
              <p:nvPr userDrawn="1"/>
            </p:nvSpPr>
            <p:spPr>
              <a:xfrm>
                <a:off x="505705" y="2773922"/>
                <a:ext cx="9008532" cy="532308"/>
              </a:xfrm>
              <a:prstGeom prst="rect">
                <a:avLst/>
              </a:prstGeom>
              <a:solidFill>
                <a:srgbClr val="F2F2F2">
                  <a:alpha val="80000"/>
                </a:srgb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marL="317451"/>
                <a:endParaRPr lang="ko-KR" altLang="en-US" sz="617" spc="-35" dirty="0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617" name="직사각형 616">
                <a:extLst>
                  <a:ext uri="{FF2B5EF4-FFF2-40B4-BE49-F238E27FC236}">
                    <a16:creationId xmlns:a16="http://schemas.microsoft.com/office/drawing/2014/main" id="{C90CDA46-85DD-0C84-5C5B-086C49740F97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509737" y="2775001"/>
                <a:ext cx="203748" cy="168797"/>
              </a:xfrm>
              <a:prstGeom prst="rect">
                <a:avLst/>
              </a:prstGeom>
              <a:solidFill>
                <a:srgbClr val="787C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617" spc="-35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618" name="그림 617">
                <a:extLst>
                  <a:ext uri="{FF2B5EF4-FFF2-40B4-BE49-F238E27FC236}">
                    <a16:creationId xmlns:a16="http://schemas.microsoft.com/office/drawing/2014/main" id="{995A7A24-428B-89B1-8CD6-1D70A0E6947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219" y="2784965"/>
                <a:ext cx="162742" cy="148870"/>
              </a:xfrm>
              <a:prstGeom prst="rect">
                <a:avLst/>
              </a:prstGeom>
            </p:spPr>
          </p:pic>
          <p:sp>
            <p:nvSpPr>
              <p:cNvPr id="619" name="TextBox 618">
                <a:extLst>
                  <a:ext uri="{FF2B5EF4-FFF2-40B4-BE49-F238E27FC236}">
                    <a16:creationId xmlns:a16="http://schemas.microsoft.com/office/drawing/2014/main" id="{9D01B417-4F51-356C-D226-F7176F4731A3}"/>
                  </a:ext>
                </a:extLst>
              </p:cNvPr>
              <p:cNvSpPr txBox="1"/>
              <p:nvPr userDrawn="1"/>
            </p:nvSpPr>
            <p:spPr>
              <a:xfrm>
                <a:off x="755368" y="2789275"/>
                <a:ext cx="977060" cy="119938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en-US" altLang="ko-KR" sz="706" spc="-9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Public subnet (DMZ)</a:t>
                </a:r>
                <a:endParaRPr lang="ko-KR" altLang="en-US" sz="706" spc="-9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</p:grpSp>
        <p:grpSp>
          <p:nvGrpSpPr>
            <p:cNvPr id="620" name="그룹 619">
              <a:extLst>
                <a:ext uri="{FF2B5EF4-FFF2-40B4-BE49-F238E27FC236}">
                  <a16:creationId xmlns:a16="http://schemas.microsoft.com/office/drawing/2014/main" id="{F0CA0AD1-AB85-0FB2-81CC-96E2F90A3AC1}"/>
                </a:ext>
              </a:extLst>
            </p:cNvPr>
            <p:cNvGrpSpPr/>
            <p:nvPr/>
          </p:nvGrpSpPr>
          <p:grpSpPr>
            <a:xfrm>
              <a:off x="586231" y="6860448"/>
              <a:ext cx="10608574" cy="1050562"/>
              <a:chOff x="518042" y="6190052"/>
              <a:chExt cx="8756569" cy="601532"/>
            </a:xfrm>
          </p:grpSpPr>
          <p:sp>
            <p:nvSpPr>
              <p:cNvPr id="621" name="직사각형 620">
                <a:extLst>
                  <a:ext uri="{FF2B5EF4-FFF2-40B4-BE49-F238E27FC236}">
                    <a16:creationId xmlns:a16="http://schemas.microsoft.com/office/drawing/2014/main" id="{F24F293E-B616-FA02-1E11-E8ADDFA1B33F}"/>
                  </a:ext>
                </a:extLst>
              </p:cNvPr>
              <p:cNvSpPr/>
              <p:nvPr userDrawn="1"/>
            </p:nvSpPr>
            <p:spPr>
              <a:xfrm>
                <a:off x="518042" y="6190053"/>
                <a:ext cx="8756569" cy="601531"/>
              </a:xfrm>
              <a:prstGeom prst="rect">
                <a:avLst/>
              </a:prstGeom>
              <a:solidFill>
                <a:srgbClr val="F2F2F2">
                  <a:alpha val="80000"/>
                </a:srgb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marL="317451"/>
                <a:r>
                  <a:rPr lang="en-US" altLang="ko-KR" sz="617" spc="-35" dirty="0">
                    <a:solidFill>
                      <a:schemeClr val="tx1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  <a:cs typeface="helvetica" panose="020B0604020202020204" pitchFamily="34" charset="0"/>
                  </a:rPr>
                  <a:t>    </a:t>
                </a:r>
                <a:endParaRPr lang="ko-KR" altLang="en-US" sz="617" spc="-35" dirty="0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622" name="직사각형 621">
                <a:extLst>
                  <a:ext uri="{FF2B5EF4-FFF2-40B4-BE49-F238E27FC236}">
                    <a16:creationId xmlns:a16="http://schemas.microsoft.com/office/drawing/2014/main" id="{5C51A35F-0650-315C-AD6E-5D098014E259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518042" y="6190052"/>
                <a:ext cx="215778" cy="182317"/>
              </a:xfrm>
              <a:prstGeom prst="rect">
                <a:avLst/>
              </a:prstGeom>
              <a:solidFill>
                <a:srgbClr val="787C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617" spc="-35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623" name="그림 622">
                <a:extLst>
                  <a:ext uri="{FF2B5EF4-FFF2-40B4-BE49-F238E27FC236}">
                    <a16:creationId xmlns:a16="http://schemas.microsoft.com/office/drawing/2014/main" id="{A8962704-DD8B-D405-EB77-2EE40B589FB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1787" y="6200814"/>
                <a:ext cx="172351" cy="160793"/>
              </a:xfrm>
              <a:prstGeom prst="rect">
                <a:avLst/>
              </a:prstGeom>
            </p:spPr>
          </p:pic>
          <p:sp>
            <p:nvSpPr>
              <p:cNvPr id="624" name="TextBox 623">
                <a:extLst>
                  <a:ext uri="{FF2B5EF4-FFF2-40B4-BE49-F238E27FC236}">
                    <a16:creationId xmlns:a16="http://schemas.microsoft.com/office/drawing/2014/main" id="{9A081A4A-9522-4487-A7EE-88586A6423AC}"/>
                  </a:ext>
                </a:extLst>
              </p:cNvPr>
              <p:cNvSpPr txBox="1"/>
              <p:nvPr userDrawn="1"/>
            </p:nvSpPr>
            <p:spPr>
              <a:xfrm>
                <a:off x="777284" y="6231269"/>
                <a:ext cx="773510" cy="83118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>
                  <a:defRPr sz="800" spc="-1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</a:lstStyle>
              <a:p>
                <a:r>
                  <a:rPr lang="en-US" altLang="ko-KR" sz="706" dirty="0"/>
                  <a:t>Private subnet</a:t>
                </a:r>
                <a:endParaRPr lang="ko-KR" altLang="en-US" sz="706" dirty="0"/>
              </a:p>
            </p:txBody>
          </p:sp>
        </p:grpSp>
        <p:grpSp>
          <p:nvGrpSpPr>
            <p:cNvPr id="625" name="그룹 624">
              <a:extLst>
                <a:ext uri="{FF2B5EF4-FFF2-40B4-BE49-F238E27FC236}">
                  <a16:creationId xmlns:a16="http://schemas.microsoft.com/office/drawing/2014/main" id="{E9FB8E24-D208-2D49-6562-FA7DFDBF6843}"/>
                </a:ext>
              </a:extLst>
            </p:cNvPr>
            <p:cNvGrpSpPr/>
            <p:nvPr/>
          </p:nvGrpSpPr>
          <p:grpSpPr>
            <a:xfrm>
              <a:off x="555512" y="3698464"/>
              <a:ext cx="10647351" cy="3049788"/>
              <a:chOff x="521958" y="3797067"/>
              <a:chExt cx="8999315" cy="2752859"/>
            </a:xfrm>
          </p:grpSpPr>
          <p:sp>
            <p:nvSpPr>
              <p:cNvPr id="626" name="직사각형 625">
                <a:extLst>
                  <a:ext uri="{FF2B5EF4-FFF2-40B4-BE49-F238E27FC236}">
                    <a16:creationId xmlns:a16="http://schemas.microsoft.com/office/drawing/2014/main" id="{813D8050-4BA7-34EA-823A-7AE6DC64D60B}"/>
                  </a:ext>
                </a:extLst>
              </p:cNvPr>
              <p:cNvSpPr/>
              <p:nvPr userDrawn="1"/>
            </p:nvSpPr>
            <p:spPr>
              <a:xfrm>
                <a:off x="531219" y="3797067"/>
                <a:ext cx="8990054" cy="2752859"/>
              </a:xfrm>
              <a:prstGeom prst="rect">
                <a:avLst/>
              </a:prstGeom>
              <a:solidFill>
                <a:srgbClr val="F2F2F2">
                  <a:alpha val="80000"/>
                </a:srgb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marL="317451"/>
                <a:endParaRPr lang="ko-KR" altLang="en-US" sz="617" spc="-35" dirty="0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627" name="직사각형 626">
                <a:extLst>
                  <a:ext uri="{FF2B5EF4-FFF2-40B4-BE49-F238E27FC236}">
                    <a16:creationId xmlns:a16="http://schemas.microsoft.com/office/drawing/2014/main" id="{BD16A8A4-B045-A267-E49F-71DA853341B8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521958" y="3797069"/>
                <a:ext cx="188761" cy="168294"/>
              </a:xfrm>
              <a:prstGeom prst="rect">
                <a:avLst/>
              </a:prstGeom>
              <a:solidFill>
                <a:srgbClr val="787C8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617" spc="-35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628" name="그림 627">
                <a:extLst>
                  <a:ext uri="{FF2B5EF4-FFF2-40B4-BE49-F238E27FC236}">
                    <a16:creationId xmlns:a16="http://schemas.microsoft.com/office/drawing/2014/main" id="{847C944B-BDEF-0FE2-4CC8-BD6B8CA9610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6831" y="3807003"/>
                <a:ext cx="153278" cy="148425"/>
              </a:xfrm>
              <a:prstGeom prst="rect">
                <a:avLst/>
              </a:prstGeom>
            </p:spPr>
          </p:pic>
          <p:sp>
            <p:nvSpPr>
              <p:cNvPr id="629" name="TextBox 628">
                <a:extLst>
                  <a:ext uri="{FF2B5EF4-FFF2-40B4-BE49-F238E27FC236}">
                    <a16:creationId xmlns:a16="http://schemas.microsoft.com/office/drawing/2014/main" id="{9B286E94-15A8-2433-A152-80DACFC482B1}"/>
                  </a:ext>
                </a:extLst>
              </p:cNvPr>
              <p:cNvSpPr txBox="1"/>
              <p:nvPr userDrawn="1"/>
            </p:nvSpPr>
            <p:spPr>
              <a:xfrm>
                <a:off x="762379" y="3824534"/>
                <a:ext cx="825737" cy="131030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>
                  <a:defRPr sz="800" spc="-1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</a:lstStyle>
              <a:p>
                <a:r>
                  <a:rPr lang="en-US" altLang="ko-KR" sz="706" dirty="0"/>
                  <a:t>Application subnet</a:t>
                </a:r>
                <a:endParaRPr lang="ko-KR" altLang="en-US" sz="706" dirty="0"/>
              </a:p>
            </p:txBody>
          </p:sp>
        </p:grpSp>
        <p:sp>
          <p:nvSpPr>
            <p:cNvPr id="630" name="직사각형 629">
              <a:extLst>
                <a:ext uri="{FF2B5EF4-FFF2-40B4-BE49-F238E27FC236}">
                  <a16:creationId xmlns:a16="http://schemas.microsoft.com/office/drawing/2014/main" id="{C1FF744E-0C5F-9DE9-93B9-EC169329C81C}"/>
                </a:ext>
              </a:extLst>
            </p:cNvPr>
            <p:cNvSpPr/>
            <p:nvPr/>
          </p:nvSpPr>
          <p:spPr>
            <a:xfrm>
              <a:off x="5498407" y="1768215"/>
              <a:ext cx="1898352" cy="737057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A5A7A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/>
            <a:p>
              <a:pPr marL="317451"/>
              <a:endParaRPr lang="ko-KR" altLang="en-US" sz="617" spc="-35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631" name="직사각형 630">
              <a:extLst>
                <a:ext uri="{FF2B5EF4-FFF2-40B4-BE49-F238E27FC236}">
                  <a16:creationId xmlns:a16="http://schemas.microsoft.com/office/drawing/2014/main" id="{689A8967-B329-DC2D-5383-15AB03A13C9C}"/>
                </a:ext>
              </a:extLst>
            </p:cNvPr>
            <p:cNvSpPr>
              <a:spLocks/>
            </p:cNvSpPr>
            <p:nvPr/>
          </p:nvSpPr>
          <p:spPr>
            <a:xfrm>
              <a:off x="408915" y="1846714"/>
              <a:ext cx="304450" cy="312700"/>
            </a:xfrm>
            <a:prstGeom prst="rect">
              <a:avLst/>
            </a:prstGeom>
            <a:solidFill>
              <a:srgbClr val="0867BE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617" spc="-35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632" name="그림 631">
              <a:extLst>
                <a:ext uri="{FF2B5EF4-FFF2-40B4-BE49-F238E27FC236}">
                  <a16:creationId xmlns:a16="http://schemas.microsoft.com/office/drawing/2014/main" id="{D8F7F904-1AE9-C05F-E92E-E2AD42FA4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699" y="1835196"/>
              <a:ext cx="243034" cy="300131"/>
            </a:xfrm>
            <a:prstGeom prst="rect">
              <a:avLst/>
            </a:prstGeom>
          </p:spPr>
        </p:pic>
        <p:cxnSp>
          <p:nvCxnSpPr>
            <p:cNvPr id="633" name="꺾인 연결선 867">
              <a:extLst>
                <a:ext uri="{FF2B5EF4-FFF2-40B4-BE49-F238E27FC236}">
                  <a16:creationId xmlns:a16="http://schemas.microsoft.com/office/drawing/2014/main" id="{FBECCA6D-4974-8340-83D8-A7C93D813F00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6459530" y="1192402"/>
              <a:ext cx="479273" cy="525849"/>
            </a:xfrm>
            <a:prstGeom prst="bentConnector2">
              <a:avLst/>
            </a:prstGeom>
            <a:ln w="1270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4" name="TextBox 633">
              <a:extLst>
                <a:ext uri="{FF2B5EF4-FFF2-40B4-BE49-F238E27FC236}">
                  <a16:creationId xmlns:a16="http://schemas.microsoft.com/office/drawing/2014/main" id="{0A4F6529-1A9D-4464-00BC-73143ED1FFEF}"/>
                </a:ext>
              </a:extLst>
            </p:cNvPr>
            <p:cNvSpPr txBox="1"/>
            <p:nvPr/>
          </p:nvSpPr>
          <p:spPr>
            <a:xfrm>
              <a:off x="3584478" y="1306522"/>
              <a:ext cx="471098" cy="25382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Direct</a:t>
              </a:r>
            </a:p>
            <a:p>
              <a:r>
                <a:rPr lang="en-US" altLang="ko-KR" sz="617" dirty="0"/>
                <a:t>Connect</a:t>
              </a:r>
            </a:p>
          </p:txBody>
        </p:sp>
        <p:sp>
          <p:nvSpPr>
            <p:cNvPr id="635" name="TextBox 634">
              <a:extLst>
                <a:ext uri="{FF2B5EF4-FFF2-40B4-BE49-F238E27FC236}">
                  <a16:creationId xmlns:a16="http://schemas.microsoft.com/office/drawing/2014/main" id="{26457837-1DC4-D063-B007-F2C3B66A213E}"/>
                </a:ext>
              </a:extLst>
            </p:cNvPr>
            <p:cNvSpPr txBox="1"/>
            <p:nvPr/>
          </p:nvSpPr>
          <p:spPr>
            <a:xfrm>
              <a:off x="6833395" y="2221845"/>
              <a:ext cx="570988" cy="25382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/>
                <a:t>DDoS</a:t>
              </a:r>
            </a:p>
            <a:p>
              <a:r>
                <a:rPr lang="en-US" altLang="ko-KR" sz="617"/>
                <a:t>Protection</a:t>
              </a:r>
            </a:p>
          </p:txBody>
        </p:sp>
        <p:pic>
          <p:nvPicPr>
            <p:cNvPr id="636" name="그림 635">
              <a:extLst>
                <a:ext uri="{FF2B5EF4-FFF2-40B4-BE49-F238E27FC236}">
                  <a16:creationId xmlns:a16="http://schemas.microsoft.com/office/drawing/2014/main" id="{53680122-B8CA-6C2F-C496-D7EE421A2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6797" y="1972603"/>
              <a:ext cx="204454" cy="228773"/>
            </a:xfrm>
            <a:prstGeom prst="rect">
              <a:avLst/>
            </a:prstGeom>
          </p:spPr>
        </p:pic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7AFB21B2-98E7-B2EE-3C74-83CBE2FB1702}"/>
                </a:ext>
              </a:extLst>
            </p:cNvPr>
            <p:cNvSpPr txBox="1"/>
            <p:nvPr/>
          </p:nvSpPr>
          <p:spPr>
            <a:xfrm>
              <a:off x="6433987" y="2220190"/>
              <a:ext cx="430220" cy="25382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/>
                <a:t>Secured Firewall</a:t>
              </a:r>
            </a:p>
          </p:txBody>
        </p:sp>
        <p:pic>
          <p:nvPicPr>
            <p:cNvPr id="638" name="그림 637">
              <a:extLst>
                <a:ext uri="{FF2B5EF4-FFF2-40B4-BE49-F238E27FC236}">
                  <a16:creationId xmlns:a16="http://schemas.microsoft.com/office/drawing/2014/main" id="{1B1A5027-6344-E3C1-BB9B-8F14C5491FD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45685" y="1961949"/>
              <a:ext cx="236978" cy="265165"/>
            </a:xfrm>
            <a:prstGeom prst="rect">
              <a:avLst/>
            </a:prstGeom>
          </p:spPr>
        </p:pic>
        <p:sp>
          <p:nvSpPr>
            <p:cNvPr id="639" name="TextBox 638">
              <a:extLst>
                <a:ext uri="{FF2B5EF4-FFF2-40B4-BE49-F238E27FC236}">
                  <a16:creationId xmlns:a16="http://schemas.microsoft.com/office/drawing/2014/main" id="{A834B7ED-4855-57E4-5E33-85639C0D2B14}"/>
                </a:ext>
              </a:extLst>
            </p:cNvPr>
            <p:cNvSpPr txBox="1"/>
            <p:nvPr/>
          </p:nvSpPr>
          <p:spPr>
            <a:xfrm>
              <a:off x="6119438" y="2228948"/>
              <a:ext cx="212357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/>
                <a:t>IPS</a:t>
              </a:r>
            </a:p>
          </p:txBody>
        </p:sp>
        <p:pic>
          <p:nvPicPr>
            <p:cNvPr id="640" name="그림 639">
              <a:extLst>
                <a:ext uri="{FF2B5EF4-FFF2-40B4-BE49-F238E27FC236}">
                  <a16:creationId xmlns:a16="http://schemas.microsoft.com/office/drawing/2014/main" id="{563889C0-AF92-BD6E-A045-D92CEFF14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0707" y="1979560"/>
              <a:ext cx="212356" cy="237615"/>
            </a:xfrm>
            <a:prstGeom prst="rect">
              <a:avLst/>
            </a:prstGeom>
          </p:spPr>
        </p:pic>
        <p:sp>
          <p:nvSpPr>
            <p:cNvPr id="641" name="직사각형 640">
              <a:extLst>
                <a:ext uri="{FF2B5EF4-FFF2-40B4-BE49-F238E27FC236}">
                  <a16:creationId xmlns:a16="http://schemas.microsoft.com/office/drawing/2014/main" id="{3A345141-45A6-EB14-CF6D-AC4502C82614}"/>
                </a:ext>
              </a:extLst>
            </p:cNvPr>
            <p:cNvSpPr>
              <a:spLocks/>
            </p:cNvSpPr>
            <p:nvPr/>
          </p:nvSpPr>
          <p:spPr>
            <a:xfrm>
              <a:off x="5501164" y="1766995"/>
              <a:ext cx="197863" cy="239494"/>
            </a:xfrm>
            <a:prstGeom prst="rect">
              <a:avLst/>
            </a:prstGeom>
            <a:solidFill>
              <a:srgbClr val="A5A7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617" spc="-35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642" name="그림 641">
              <a:extLst>
                <a:ext uri="{FF2B5EF4-FFF2-40B4-BE49-F238E27FC236}">
                  <a16:creationId xmlns:a16="http://schemas.microsoft.com/office/drawing/2014/main" id="{FB46948D-9773-7904-2106-5930BECA9F0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253" y="1767676"/>
              <a:ext cx="191792" cy="215543"/>
            </a:xfrm>
            <a:prstGeom prst="rect">
              <a:avLst/>
            </a:prstGeom>
          </p:spPr>
        </p:pic>
        <p:cxnSp>
          <p:nvCxnSpPr>
            <p:cNvPr id="643" name="꺾인 연결선 899">
              <a:extLst>
                <a:ext uri="{FF2B5EF4-FFF2-40B4-BE49-F238E27FC236}">
                  <a16:creationId xmlns:a16="http://schemas.microsoft.com/office/drawing/2014/main" id="{0EEA71EA-71C6-D28B-E4C1-8C2A9EA0BE94}"/>
                </a:ext>
              </a:extLst>
            </p:cNvPr>
            <p:cNvCxnSpPr>
              <a:cxnSpLocks/>
              <a:stCxn id="658" idx="1"/>
              <a:endCxn id="656" idx="3"/>
            </p:cNvCxnSpPr>
            <p:nvPr/>
          </p:nvCxnSpPr>
          <p:spPr>
            <a:xfrm rot="10800000">
              <a:off x="3418623" y="2140660"/>
              <a:ext cx="405933" cy="869"/>
            </a:xfrm>
            <a:prstGeom prst="bentConnector3">
              <a:avLst>
                <a:gd name="adj1" fmla="val 50000"/>
              </a:avLst>
            </a:prstGeom>
            <a:ln w="15875">
              <a:solidFill>
                <a:srgbClr val="FF0000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4" name="TextBox 643">
              <a:extLst>
                <a:ext uri="{FF2B5EF4-FFF2-40B4-BE49-F238E27FC236}">
                  <a16:creationId xmlns:a16="http://schemas.microsoft.com/office/drawing/2014/main" id="{CDCDBC8A-E09A-6AD1-B408-D59C70FFB077}"/>
                </a:ext>
              </a:extLst>
            </p:cNvPr>
            <p:cNvSpPr txBox="1"/>
            <p:nvPr/>
          </p:nvSpPr>
          <p:spPr>
            <a:xfrm>
              <a:off x="4842065" y="1843153"/>
              <a:ext cx="517437" cy="25382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Internet </a:t>
              </a:r>
            </a:p>
            <a:p>
              <a:r>
                <a:rPr lang="en-US" altLang="ko-KR" sz="617" dirty="0"/>
                <a:t>Gateway</a:t>
              </a:r>
            </a:p>
          </p:txBody>
        </p:sp>
        <p:sp>
          <p:nvSpPr>
            <p:cNvPr id="645" name="TextBox 644">
              <a:extLst>
                <a:ext uri="{FF2B5EF4-FFF2-40B4-BE49-F238E27FC236}">
                  <a16:creationId xmlns:a16="http://schemas.microsoft.com/office/drawing/2014/main" id="{D59F56FA-AE7C-096F-CACB-1B3E10D9140D}"/>
                </a:ext>
              </a:extLst>
            </p:cNvPr>
            <p:cNvSpPr txBox="1"/>
            <p:nvPr/>
          </p:nvSpPr>
          <p:spPr>
            <a:xfrm>
              <a:off x="757634" y="1914725"/>
              <a:ext cx="2023782" cy="14516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en-US" altLang="ko-KR" sz="706" spc="-9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 Samsung Cloud Platform</a:t>
              </a:r>
              <a:endParaRPr lang="ko-KR" altLang="en-US" sz="706" spc="-9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pic>
          <p:nvPicPr>
            <p:cNvPr id="646" name="그림 645">
              <a:extLst>
                <a:ext uri="{FF2B5EF4-FFF2-40B4-BE49-F238E27FC236}">
                  <a16:creationId xmlns:a16="http://schemas.microsoft.com/office/drawing/2014/main" id="{0DCED3C3-D752-4BBD-E911-567450FE9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0231" y="1904394"/>
              <a:ext cx="234418" cy="323757"/>
            </a:xfrm>
            <a:prstGeom prst="rect">
              <a:avLst/>
            </a:prstGeom>
          </p:spPr>
        </p:pic>
        <p:sp>
          <p:nvSpPr>
            <p:cNvPr id="647" name="TextBox 646">
              <a:extLst>
                <a:ext uri="{FF2B5EF4-FFF2-40B4-BE49-F238E27FC236}">
                  <a16:creationId xmlns:a16="http://schemas.microsoft.com/office/drawing/2014/main" id="{5B0A88BD-0FD5-BA20-449C-FA70068C7C44}"/>
                </a:ext>
              </a:extLst>
            </p:cNvPr>
            <p:cNvSpPr txBox="1"/>
            <p:nvPr/>
          </p:nvSpPr>
          <p:spPr>
            <a:xfrm>
              <a:off x="5535580" y="2224853"/>
              <a:ext cx="589836" cy="25382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/>
                <a:t>SSL</a:t>
              </a:r>
              <a:r>
                <a:rPr lang="ko-KR" altLang="en-US" sz="617"/>
                <a:t>가시화</a:t>
              </a:r>
              <a:endParaRPr lang="en-US" altLang="ko-KR" sz="617"/>
            </a:p>
            <a:p>
              <a:r>
                <a:rPr lang="en-US" altLang="ko-KR" sz="617"/>
                <a:t>TMS</a:t>
              </a:r>
            </a:p>
          </p:txBody>
        </p:sp>
        <p:sp>
          <p:nvSpPr>
            <p:cNvPr id="648" name="TextBox 647">
              <a:extLst>
                <a:ext uri="{FF2B5EF4-FFF2-40B4-BE49-F238E27FC236}">
                  <a16:creationId xmlns:a16="http://schemas.microsoft.com/office/drawing/2014/main" id="{41CBB0DF-AB7D-B8F6-E767-3F8592B92594}"/>
                </a:ext>
              </a:extLst>
            </p:cNvPr>
            <p:cNvSpPr txBox="1"/>
            <p:nvPr/>
          </p:nvSpPr>
          <p:spPr>
            <a:xfrm>
              <a:off x="6108139" y="1786066"/>
              <a:ext cx="656205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ko-KR" altLang="en-US" sz="617"/>
                <a:t>공공 보안존</a:t>
              </a:r>
            </a:p>
          </p:txBody>
        </p:sp>
        <p:cxnSp>
          <p:nvCxnSpPr>
            <p:cNvPr id="649" name="꺾인 연결선 867">
              <a:extLst>
                <a:ext uri="{FF2B5EF4-FFF2-40B4-BE49-F238E27FC236}">
                  <a16:creationId xmlns:a16="http://schemas.microsoft.com/office/drawing/2014/main" id="{5A1D7608-1FC3-A87E-DC89-443D0C23D7BD}"/>
                </a:ext>
              </a:extLst>
            </p:cNvPr>
            <p:cNvCxnSpPr>
              <a:cxnSpLocks/>
              <a:stCxn id="654" idx="3"/>
              <a:endCxn id="630" idx="1"/>
            </p:cNvCxnSpPr>
            <p:nvPr/>
          </p:nvCxnSpPr>
          <p:spPr>
            <a:xfrm flipV="1">
              <a:off x="5230482" y="2136744"/>
              <a:ext cx="267925" cy="103360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0" name="직선 연결선 995">
              <a:extLst>
                <a:ext uri="{FF2B5EF4-FFF2-40B4-BE49-F238E27FC236}">
                  <a16:creationId xmlns:a16="http://schemas.microsoft.com/office/drawing/2014/main" id="{5F3CCF28-4C15-5203-612A-81E8FEC7822E}"/>
                </a:ext>
              </a:extLst>
            </p:cNvPr>
            <p:cNvCxnSpPr>
              <a:cxnSpLocks/>
              <a:stCxn id="700" idx="3"/>
              <a:endCxn id="540" idx="0"/>
            </p:cNvCxnSpPr>
            <p:nvPr/>
          </p:nvCxnSpPr>
          <p:spPr>
            <a:xfrm>
              <a:off x="5330528" y="2688893"/>
              <a:ext cx="5357369" cy="171198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1" name="연결선: 꺾임 650">
              <a:extLst>
                <a:ext uri="{FF2B5EF4-FFF2-40B4-BE49-F238E27FC236}">
                  <a16:creationId xmlns:a16="http://schemas.microsoft.com/office/drawing/2014/main" id="{929B057A-FA85-FE55-ECC9-8F91AB183B4A}"/>
                </a:ext>
              </a:extLst>
            </p:cNvPr>
            <p:cNvCxnSpPr>
              <a:cxnSpLocks/>
              <a:stCxn id="700" idx="3"/>
              <a:endCxn id="539" idx="0"/>
            </p:cNvCxnSpPr>
            <p:nvPr/>
          </p:nvCxnSpPr>
          <p:spPr>
            <a:xfrm flipH="1">
              <a:off x="4599750" y="2688893"/>
              <a:ext cx="730779" cy="197554"/>
            </a:xfrm>
            <a:prstGeom prst="bentConnector4">
              <a:avLst>
                <a:gd name="adj1" fmla="val -37010"/>
                <a:gd name="adj2" fmla="val 7986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2" name="연결선: 꺾임 651">
              <a:extLst>
                <a:ext uri="{FF2B5EF4-FFF2-40B4-BE49-F238E27FC236}">
                  <a16:creationId xmlns:a16="http://schemas.microsoft.com/office/drawing/2014/main" id="{8E6572CA-7C3E-E1EF-F666-7EAE34269759}"/>
                </a:ext>
              </a:extLst>
            </p:cNvPr>
            <p:cNvCxnSpPr>
              <a:cxnSpLocks/>
              <a:stCxn id="700" idx="1"/>
              <a:endCxn id="538" idx="0"/>
            </p:cNvCxnSpPr>
            <p:nvPr/>
          </p:nvCxnSpPr>
          <p:spPr>
            <a:xfrm rot="10800000" flipV="1">
              <a:off x="1734369" y="2688892"/>
              <a:ext cx="3316017" cy="202271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3" name="연결선: 꺾임 652">
              <a:extLst>
                <a:ext uri="{FF2B5EF4-FFF2-40B4-BE49-F238E27FC236}">
                  <a16:creationId xmlns:a16="http://schemas.microsoft.com/office/drawing/2014/main" id="{98446369-766D-919D-E172-D9A81ECB0B70}"/>
                </a:ext>
              </a:extLst>
            </p:cNvPr>
            <p:cNvCxnSpPr>
              <a:cxnSpLocks/>
              <a:stCxn id="700" idx="3"/>
              <a:endCxn id="539" idx="0"/>
            </p:cNvCxnSpPr>
            <p:nvPr/>
          </p:nvCxnSpPr>
          <p:spPr>
            <a:xfrm flipH="1">
              <a:off x="4599750" y="2688893"/>
              <a:ext cx="730779" cy="197554"/>
            </a:xfrm>
            <a:prstGeom prst="bentConnector4">
              <a:avLst>
                <a:gd name="adj1" fmla="val -37010"/>
                <a:gd name="adj2" fmla="val 79863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54" name="그림 653">
              <a:extLst>
                <a:ext uri="{FF2B5EF4-FFF2-40B4-BE49-F238E27FC236}">
                  <a16:creationId xmlns:a16="http://schemas.microsoft.com/office/drawing/2014/main" id="{7F08C288-A660-A71C-C5D0-8A3C91DD09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52177" y="2095016"/>
              <a:ext cx="278305" cy="290175"/>
            </a:xfrm>
            <a:prstGeom prst="rect">
              <a:avLst/>
            </a:prstGeom>
          </p:spPr>
        </p:pic>
        <p:cxnSp>
          <p:nvCxnSpPr>
            <p:cNvPr id="655" name="꺾인 연결선 867">
              <a:extLst>
                <a:ext uri="{FF2B5EF4-FFF2-40B4-BE49-F238E27FC236}">
                  <a16:creationId xmlns:a16="http://schemas.microsoft.com/office/drawing/2014/main" id="{019561FC-845B-582B-F7A0-D437A0239CDE}"/>
                </a:ext>
              </a:extLst>
            </p:cNvPr>
            <p:cNvCxnSpPr>
              <a:cxnSpLocks/>
              <a:stCxn id="670" idx="3"/>
              <a:endCxn id="654" idx="1"/>
            </p:cNvCxnSpPr>
            <p:nvPr/>
          </p:nvCxnSpPr>
          <p:spPr>
            <a:xfrm>
              <a:off x="4694510" y="2141555"/>
              <a:ext cx="257667" cy="98548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56" name="그림 655">
              <a:extLst>
                <a:ext uri="{FF2B5EF4-FFF2-40B4-BE49-F238E27FC236}">
                  <a16:creationId xmlns:a16="http://schemas.microsoft.com/office/drawing/2014/main" id="{9284EE9E-5BA9-7D68-6CE2-3FF183730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7319" y="2019475"/>
              <a:ext cx="241303" cy="242371"/>
            </a:xfrm>
            <a:prstGeom prst="rect">
              <a:avLst/>
            </a:prstGeom>
          </p:spPr>
        </p:pic>
        <p:sp>
          <p:nvSpPr>
            <p:cNvPr id="657" name="TextBox 656">
              <a:extLst>
                <a:ext uri="{FF2B5EF4-FFF2-40B4-BE49-F238E27FC236}">
                  <a16:creationId xmlns:a16="http://schemas.microsoft.com/office/drawing/2014/main" id="{795D3528-594A-802F-262B-7C1E8A459615}"/>
                </a:ext>
              </a:extLst>
            </p:cNvPr>
            <p:cNvSpPr txBox="1"/>
            <p:nvPr/>
          </p:nvSpPr>
          <p:spPr>
            <a:xfrm>
              <a:off x="3774779" y="1836855"/>
              <a:ext cx="410591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/>
                <a:t>Gateway</a:t>
              </a:r>
            </a:p>
          </p:txBody>
        </p:sp>
        <p:pic>
          <p:nvPicPr>
            <p:cNvPr id="658" name="그림 657">
              <a:extLst>
                <a:ext uri="{FF2B5EF4-FFF2-40B4-BE49-F238E27FC236}">
                  <a16:creationId xmlns:a16="http://schemas.microsoft.com/office/drawing/2014/main" id="{9646FA7F-9D4D-E381-CC2F-9E4F193DD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24554" y="1990764"/>
              <a:ext cx="300078" cy="301530"/>
            </a:xfrm>
            <a:prstGeom prst="rect">
              <a:avLst/>
            </a:prstGeom>
          </p:spPr>
        </p:pic>
        <p:sp>
          <p:nvSpPr>
            <p:cNvPr id="659" name="직사각형 658">
              <a:extLst>
                <a:ext uri="{FF2B5EF4-FFF2-40B4-BE49-F238E27FC236}">
                  <a16:creationId xmlns:a16="http://schemas.microsoft.com/office/drawing/2014/main" id="{252B4F54-D51B-2126-029F-5637A525F730}"/>
                </a:ext>
              </a:extLst>
            </p:cNvPr>
            <p:cNvSpPr/>
            <p:nvPr/>
          </p:nvSpPr>
          <p:spPr>
            <a:xfrm>
              <a:off x="1108470" y="904299"/>
              <a:ext cx="1701829" cy="78197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/>
            <a:lstStyle/>
            <a:p>
              <a:pPr marL="317451"/>
              <a:endParaRPr lang="ko-KR" altLang="en-US" sz="617" spc="-35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660" name="TextBox 659">
              <a:extLst>
                <a:ext uri="{FF2B5EF4-FFF2-40B4-BE49-F238E27FC236}">
                  <a16:creationId xmlns:a16="http://schemas.microsoft.com/office/drawing/2014/main" id="{6522FF8A-A898-61C1-9D54-7D92BF197231}"/>
                </a:ext>
              </a:extLst>
            </p:cNvPr>
            <p:cNvSpPr txBox="1"/>
            <p:nvPr/>
          </p:nvSpPr>
          <p:spPr>
            <a:xfrm>
              <a:off x="1458237" y="1503469"/>
              <a:ext cx="569140" cy="14516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r>
                <a:rPr lang="ko-KR" altLang="en-US" sz="706" spc="-9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과천 청사</a:t>
              </a:r>
            </a:p>
          </p:txBody>
        </p:sp>
        <p:pic>
          <p:nvPicPr>
            <p:cNvPr id="661" name="그림 660">
              <a:extLst>
                <a:ext uri="{FF2B5EF4-FFF2-40B4-BE49-F238E27FC236}">
                  <a16:creationId xmlns:a16="http://schemas.microsoft.com/office/drawing/2014/main" id="{89660639-BD39-91F3-F9F9-BEB1D40A2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743" y="1454160"/>
              <a:ext cx="262378" cy="230881"/>
            </a:xfrm>
            <a:prstGeom prst="rect">
              <a:avLst/>
            </a:prstGeom>
            <a:solidFill>
              <a:srgbClr val="4B505B"/>
            </a:solidFill>
            <a:ln w="25400" cap="flat" cmpd="sng" algn="ctr">
              <a:noFill/>
              <a:prstDash val="solid"/>
            </a:ln>
            <a:effectLst/>
          </p:spPr>
        </p:pic>
        <p:sp>
          <p:nvSpPr>
            <p:cNvPr id="662" name="직사각형 661">
              <a:extLst>
                <a:ext uri="{FF2B5EF4-FFF2-40B4-BE49-F238E27FC236}">
                  <a16:creationId xmlns:a16="http://schemas.microsoft.com/office/drawing/2014/main" id="{A58DFBC6-5CBA-4EE8-06FE-9B2584FE6A3A}"/>
                </a:ext>
              </a:extLst>
            </p:cNvPr>
            <p:cNvSpPr/>
            <p:nvPr/>
          </p:nvSpPr>
          <p:spPr>
            <a:xfrm>
              <a:off x="2183067" y="943514"/>
              <a:ext cx="575728" cy="368526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A5A7A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/>
            <a:lstStyle/>
            <a:p>
              <a:pPr algn="ctr"/>
              <a:r>
                <a:rPr lang="ko-KR" altLang="en-US" sz="706" spc="-9" dirty="0" err="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외부망</a:t>
              </a:r>
              <a:endParaRPr lang="ko-KR" altLang="en-US" sz="706" spc="-9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cxnSp>
          <p:nvCxnSpPr>
            <p:cNvPr id="663" name="직선 화살표 연결선 224">
              <a:extLst>
                <a:ext uri="{FF2B5EF4-FFF2-40B4-BE49-F238E27FC236}">
                  <a16:creationId xmlns:a16="http://schemas.microsoft.com/office/drawing/2014/main" id="{FDABB882-EEC9-B9F0-182F-3C55AAF60555}"/>
                </a:ext>
              </a:extLst>
            </p:cNvPr>
            <p:cNvCxnSpPr>
              <a:cxnSpLocks/>
              <a:stCxn id="675" idx="0"/>
              <a:endCxn id="688" idx="3"/>
            </p:cNvCxnSpPr>
            <p:nvPr/>
          </p:nvCxnSpPr>
          <p:spPr>
            <a:xfrm rot="16200000" flipV="1">
              <a:off x="3792107" y="941812"/>
              <a:ext cx="204457" cy="574564"/>
            </a:xfrm>
            <a:prstGeom prst="bentConnector2">
              <a:avLst/>
            </a:prstGeom>
            <a:ln w="15875">
              <a:solidFill>
                <a:srgbClr val="FF0000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4" name="직사각형 663">
              <a:extLst>
                <a:ext uri="{FF2B5EF4-FFF2-40B4-BE49-F238E27FC236}">
                  <a16:creationId xmlns:a16="http://schemas.microsoft.com/office/drawing/2014/main" id="{782632A0-547C-2C43-47C9-6AAAF234C8D5}"/>
                </a:ext>
              </a:extLst>
            </p:cNvPr>
            <p:cNvSpPr/>
            <p:nvPr/>
          </p:nvSpPr>
          <p:spPr>
            <a:xfrm>
              <a:off x="1181387" y="954492"/>
              <a:ext cx="575728" cy="34997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A5A7AD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 anchorCtr="0"/>
            <a:lstStyle/>
            <a:p>
              <a:pPr algn="ctr"/>
              <a:r>
                <a:rPr lang="ko-KR" altLang="en-US" sz="706" spc="-9" dirty="0" err="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내부망</a:t>
              </a:r>
              <a:endParaRPr lang="ko-KR" altLang="en-US" sz="706" spc="-9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cxnSp>
          <p:nvCxnSpPr>
            <p:cNvPr id="665" name="꺾인 연결선 867">
              <a:extLst>
                <a:ext uri="{FF2B5EF4-FFF2-40B4-BE49-F238E27FC236}">
                  <a16:creationId xmlns:a16="http://schemas.microsoft.com/office/drawing/2014/main" id="{1EB4CF7D-2C8A-4CA4-C409-C8A5A8F31991}"/>
                </a:ext>
              </a:extLst>
            </p:cNvPr>
            <p:cNvCxnSpPr>
              <a:cxnSpLocks/>
              <a:stCxn id="662" idx="1"/>
              <a:endCxn id="664" idx="3"/>
            </p:cNvCxnSpPr>
            <p:nvPr/>
          </p:nvCxnSpPr>
          <p:spPr>
            <a:xfrm rot="10800000" flipV="1">
              <a:off x="1757114" y="1127774"/>
              <a:ext cx="425951" cy="1703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6" name="TextBox 665">
              <a:extLst>
                <a:ext uri="{FF2B5EF4-FFF2-40B4-BE49-F238E27FC236}">
                  <a16:creationId xmlns:a16="http://schemas.microsoft.com/office/drawing/2014/main" id="{35FE674D-A026-8A6B-F193-4F537ECABFE9}"/>
                </a:ext>
              </a:extLst>
            </p:cNvPr>
            <p:cNvSpPr txBox="1"/>
            <p:nvPr/>
          </p:nvSpPr>
          <p:spPr>
            <a:xfrm>
              <a:off x="1799710" y="1141317"/>
              <a:ext cx="389337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ko-KR" altLang="en-US" sz="617" dirty="0" err="1"/>
                <a:t>망연계</a:t>
              </a:r>
              <a:endParaRPr lang="en-US" altLang="ko-KR" sz="617" dirty="0"/>
            </a:p>
          </p:txBody>
        </p:sp>
        <p:pic>
          <p:nvPicPr>
            <p:cNvPr id="667" name="Picture 18" descr="C:\Users\Owner\Desktop\images\vcf43_21.png">
              <a:extLst>
                <a:ext uri="{FF2B5EF4-FFF2-40B4-BE49-F238E27FC236}">
                  <a16:creationId xmlns:a16="http://schemas.microsoft.com/office/drawing/2014/main" id="{34731C51-3F3F-FBC5-69E6-3809E0E67B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7160" y="1077000"/>
              <a:ext cx="267701" cy="4348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68" name="꺾인 연결선 867">
              <a:extLst>
                <a:ext uri="{FF2B5EF4-FFF2-40B4-BE49-F238E27FC236}">
                  <a16:creationId xmlns:a16="http://schemas.microsoft.com/office/drawing/2014/main" id="{D8F2E43E-B473-464A-AC89-C73A6845576E}"/>
                </a:ext>
              </a:extLst>
            </p:cNvPr>
            <p:cNvCxnSpPr>
              <a:cxnSpLocks/>
              <a:stCxn id="688" idx="1"/>
              <a:endCxn id="662" idx="3"/>
            </p:cNvCxnSpPr>
            <p:nvPr/>
          </p:nvCxnSpPr>
          <p:spPr>
            <a:xfrm rot="10800000" flipV="1">
              <a:off x="2758795" y="1126864"/>
              <a:ext cx="259858" cy="913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9" name="TextBox 668">
              <a:extLst>
                <a:ext uri="{FF2B5EF4-FFF2-40B4-BE49-F238E27FC236}">
                  <a16:creationId xmlns:a16="http://schemas.microsoft.com/office/drawing/2014/main" id="{FD3B3634-99B9-EE56-06F2-767BF188F44F}"/>
                </a:ext>
              </a:extLst>
            </p:cNvPr>
            <p:cNvSpPr txBox="1"/>
            <p:nvPr/>
          </p:nvSpPr>
          <p:spPr>
            <a:xfrm>
              <a:off x="511690" y="1498017"/>
              <a:ext cx="458646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17</a:t>
              </a:r>
              <a:r>
                <a:rPr lang="ko-KR" altLang="en-US" sz="617" dirty="0"/>
                <a:t>개 기관 </a:t>
              </a:r>
              <a:endParaRPr lang="en-US" altLang="ko-KR" sz="617" dirty="0"/>
            </a:p>
          </p:txBody>
        </p:sp>
        <p:pic>
          <p:nvPicPr>
            <p:cNvPr id="670" name="그림 669">
              <a:extLst>
                <a:ext uri="{FF2B5EF4-FFF2-40B4-BE49-F238E27FC236}">
                  <a16:creationId xmlns:a16="http://schemas.microsoft.com/office/drawing/2014/main" id="{0C23F4F1-E57F-1581-9E68-EE12D3D975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1307" y="1994305"/>
              <a:ext cx="293203" cy="294500"/>
            </a:xfrm>
            <a:prstGeom prst="rect">
              <a:avLst/>
            </a:prstGeom>
          </p:spPr>
        </p:pic>
        <p:cxnSp>
          <p:nvCxnSpPr>
            <p:cNvPr id="671" name="꺾인 연결선 867">
              <a:extLst>
                <a:ext uri="{FF2B5EF4-FFF2-40B4-BE49-F238E27FC236}">
                  <a16:creationId xmlns:a16="http://schemas.microsoft.com/office/drawing/2014/main" id="{5F575AF5-0590-FEFD-2FAC-E7CD9DB22D3F}"/>
                </a:ext>
              </a:extLst>
            </p:cNvPr>
            <p:cNvCxnSpPr>
              <a:cxnSpLocks/>
              <a:stCxn id="658" idx="3"/>
              <a:endCxn id="670" idx="1"/>
            </p:cNvCxnSpPr>
            <p:nvPr/>
          </p:nvCxnSpPr>
          <p:spPr>
            <a:xfrm>
              <a:off x="4124632" y="2141529"/>
              <a:ext cx="276675" cy="26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2" name="꺾인 연결선 867">
              <a:extLst>
                <a:ext uri="{FF2B5EF4-FFF2-40B4-BE49-F238E27FC236}">
                  <a16:creationId xmlns:a16="http://schemas.microsoft.com/office/drawing/2014/main" id="{D658D59E-328B-29B0-0B61-B3F82FB652E9}"/>
                </a:ext>
              </a:extLst>
            </p:cNvPr>
            <p:cNvCxnSpPr>
              <a:cxnSpLocks/>
              <a:stCxn id="700" idx="0"/>
              <a:endCxn id="658" idx="2"/>
            </p:cNvCxnSpPr>
            <p:nvPr/>
          </p:nvCxnSpPr>
          <p:spPr>
            <a:xfrm rot="16200000" flipV="1">
              <a:off x="4443224" y="1823665"/>
              <a:ext cx="278605" cy="1215864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3" name="TextBox 672">
              <a:extLst>
                <a:ext uri="{FF2B5EF4-FFF2-40B4-BE49-F238E27FC236}">
                  <a16:creationId xmlns:a16="http://schemas.microsoft.com/office/drawing/2014/main" id="{B9786F47-7DDC-4C6D-02C6-889F4502C61F}"/>
                </a:ext>
              </a:extLst>
            </p:cNvPr>
            <p:cNvSpPr txBox="1"/>
            <p:nvPr/>
          </p:nvSpPr>
          <p:spPr>
            <a:xfrm>
              <a:off x="3040672" y="2353262"/>
              <a:ext cx="491822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Firewall</a:t>
              </a:r>
            </a:p>
          </p:txBody>
        </p:sp>
        <p:sp>
          <p:nvSpPr>
            <p:cNvPr id="674" name="TextBox 673">
              <a:extLst>
                <a:ext uri="{FF2B5EF4-FFF2-40B4-BE49-F238E27FC236}">
                  <a16:creationId xmlns:a16="http://schemas.microsoft.com/office/drawing/2014/main" id="{65C03021-A9FF-648D-0028-783406F84902}"/>
                </a:ext>
              </a:extLst>
            </p:cNvPr>
            <p:cNvSpPr txBox="1"/>
            <p:nvPr/>
          </p:nvSpPr>
          <p:spPr>
            <a:xfrm>
              <a:off x="4301442" y="1875054"/>
              <a:ext cx="491822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Firewall</a:t>
              </a:r>
            </a:p>
          </p:txBody>
        </p:sp>
        <p:pic>
          <p:nvPicPr>
            <p:cNvPr id="675" name="그림 674">
              <a:extLst>
                <a:ext uri="{FF2B5EF4-FFF2-40B4-BE49-F238E27FC236}">
                  <a16:creationId xmlns:a16="http://schemas.microsoft.com/office/drawing/2014/main" id="{11F59D5F-0FC4-FCB6-486A-B76F5B42B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341" y="1331322"/>
              <a:ext cx="232550" cy="238063"/>
            </a:xfrm>
            <a:prstGeom prst="rect">
              <a:avLst/>
            </a:prstGeom>
          </p:spPr>
        </p:pic>
        <p:grpSp>
          <p:nvGrpSpPr>
            <p:cNvPr id="676" name="그룹 675">
              <a:extLst>
                <a:ext uri="{FF2B5EF4-FFF2-40B4-BE49-F238E27FC236}">
                  <a16:creationId xmlns:a16="http://schemas.microsoft.com/office/drawing/2014/main" id="{4B0978C1-E48F-FD1E-106C-BF0562C870AC}"/>
                </a:ext>
              </a:extLst>
            </p:cNvPr>
            <p:cNvGrpSpPr/>
            <p:nvPr/>
          </p:nvGrpSpPr>
          <p:grpSpPr>
            <a:xfrm>
              <a:off x="9354192" y="2036632"/>
              <a:ext cx="524941" cy="447789"/>
              <a:chOff x="7661571" y="1828934"/>
              <a:chExt cx="443689" cy="377266"/>
            </a:xfrm>
          </p:grpSpPr>
          <p:pic>
            <p:nvPicPr>
              <p:cNvPr id="677" name="그림 676">
                <a:extLst>
                  <a:ext uri="{FF2B5EF4-FFF2-40B4-BE49-F238E27FC236}">
                    <a16:creationId xmlns:a16="http://schemas.microsoft.com/office/drawing/2014/main" id="{F4456C55-DFE5-E49B-C56D-54C6FD64B54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761378" y="1828934"/>
                <a:ext cx="206588" cy="213143"/>
              </a:xfrm>
              <a:prstGeom prst="rect">
                <a:avLst/>
              </a:prstGeom>
            </p:spPr>
          </p:pic>
          <p:sp>
            <p:nvSpPr>
              <p:cNvPr id="678" name="TextBox 677">
                <a:extLst>
                  <a:ext uri="{FF2B5EF4-FFF2-40B4-BE49-F238E27FC236}">
                    <a16:creationId xmlns:a16="http://schemas.microsoft.com/office/drawing/2014/main" id="{47F3B92D-2F14-EECA-60AD-3931BCD95D0A}"/>
                  </a:ext>
                </a:extLst>
              </p:cNvPr>
              <p:cNvSpPr txBox="1"/>
              <p:nvPr userDrawn="1"/>
            </p:nvSpPr>
            <p:spPr>
              <a:xfrm>
                <a:off x="7661571" y="2099276"/>
                <a:ext cx="443689" cy="10692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ctr">
                  <a:defRPr sz="700" spc="-1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</a:lstStyle>
              <a:p>
                <a:r>
                  <a:rPr lang="ko-KR" altLang="en-US" sz="617" dirty="0"/>
                  <a:t>백업</a:t>
                </a:r>
                <a:r>
                  <a:rPr lang="en-US" altLang="ko-KR" sz="617" dirty="0"/>
                  <a:t>(</a:t>
                </a:r>
                <a:r>
                  <a:rPr lang="ko-KR" altLang="en-US" sz="617" dirty="0"/>
                  <a:t>소산</a:t>
                </a:r>
                <a:r>
                  <a:rPr lang="en-US" altLang="ko-KR" sz="617" dirty="0"/>
                  <a:t>)</a:t>
                </a:r>
                <a:endParaRPr lang="ko-KR" altLang="en-US" sz="617" dirty="0"/>
              </a:p>
            </p:txBody>
          </p:sp>
        </p:grpSp>
        <p:grpSp>
          <p:nvGrpSpPr>
            <p:cNvPr id="679" name="그룹 678">
              <a:extLst>
                <a:ext uri="{FF2B5EF4-FFF2-40B4-BE49-F238E27FC236}">
                  <a16:creationId xmlns:a16="http://schemas.microsoft.com/office/drawing/2014/main" id="{C9BBF3ED-B5DA-65FD-DCFA-2BF4CD317980}"/>
                </a:ext>
              </a:extLst>
            </p:cNvPr>
            <p:cNvGrpSpPr/>
            <p:nvPr/>
          </p:nvGrpSpPr>
          <p:grpSpPr>
            <a:xfrm>
              <a:off x="11372138" y="1997159"/>
              <a:ext cx="751829" cy="505643"/>
              <a:chOff x="9663929" y="1817539"/>
              <a:chExt cx="635458" cy="426009"/>
            </a:xfrm>
          </p:grpSpPr>
          <p:sp>
            <p:nvSpPr>
              <p:cNvPr id="680" name="직사각형 679">
                <a:extLst>
                  <a:ext uri="{FF2B5EF4-FFF2-40B4-BE49-F238E27FC236}">
                    <a16:creationId xmlns:a16="http://schemas.microsoft.com/office/drawing/2014/main" id="{E0CBB786-0497-E039-F431-4731676F0D87}"/>
                  </a:ext>
                </a:extLst>
              </p:cNvPr>
              <p:cNvSpPr/>
              <p:nvPr userDrawn="1"/>
            </p:nvSpPr>
            <p:spPr>
              <a:xfrm>
                <a:off x="9668806" y="1824455"/>
                <a:ext cx="630581" cy="41909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1F25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marL="317451"/>
                <a:endParaRPr lang="ko-KR" altLang="en-US" sz="706" spc="-35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681" name="직사각형 680">
                <a:extLst>
                  <a:ext uri="{FF2B5EF4-FFF2-40B4-BE49-F238E27FC236}">
                    <a16:creationId xmlns:a16="http://schemas.microsoft.com/office/drawing/2014/main" id="{2C566341-0188-46E1-743B-8EDFBBA7D48C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9663929" y="1817539"/>
                <a:ext cx="169149" cy="191014"/>
              </a:xfrm>
              <a:prstGeom prst="rect">
                <a:avLst/>
              </a:prstGeom>
              <a:solidFill>
                <a:srgbClr val="1F25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706" spc="-35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682" name="그림 681">
                <a:extLst>
                  <a:ext uri="{FF2B5EF4-FFF2-40B4-BE49-F238E27FC236}">
                    <a16:creationId xmlns:a16="http://schemas.microsoft.com/office/drawing/2014/main" id="{C5D7134C-CEFC-2BB3-21FD-D0249499BE0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680951" y="1828814"/>
                <a:ext cx="135107" cy="168464"/>
              </a:xfrm>
              <a:prstGeom prst="rect">
                <a:avLst/>
              </a:prstGeom>
            </p:spPr>
          </p:pic>
          <p:pic>
            <p:nvPicPr>
              <p:cNvPr id="683" name="그림 682">
                <a:extLst>
                  <a:ext uri="{FF2B5EF4-FFF2-40B4-BE49-F238E27FC236}">
                    <a16:creationId xmlns:a16="http://schemas.microsoft.com/office/drawing/2014/main" id="{F802B027-528C-CE60-D213-39B77585B06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1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78555" y="1970576"/>
                <a:ext cx="263687" cy="272054"/>
              </a:xfrm>
              <a:prstGeom prst="rect">
                <a:avLst/>
              </a:prstGeom>
            </p:spPr>
          </p:pic>
          <p:sp>
            <p:nvSpPr>
              <p:cNvPr id="684" name="TextBox 683">
                <a:extLst>
                  <a:ext uri="{FF2B5EF4-FFF2-40B4-BE49-F238E27FC236}">
                    <a16:creationId xmlns:a16="http://schemas.microsoft.com/office/drawing/2014/main" id="{5EB1AC82-129C-CCA9-A1E8-3FB5A958C65B}"/>
                  </a:ext>
                </a:extLst>
              </p:cNvPr>
              <p:cNvSpPr txBox="1"/>
              <p:nvPr userDrawn="1"/>
            </p:nvSpPr>
            <p:spPr>
              <a:xfrm>
                <a:off x="9838583" y="1841656"/>
                <a:ext cx="391305" cy="10692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ctr">
                  <a:defRPr sz="700" spc="-1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</a:lstStyle>
              <a:p>
                <a:r>
                  <a:rPr lang="en-US" altLang="ko-KR" sz="617"/>
                  <a:t>SCP </a:t>
                </a:r>
                <a:r>
                  <a:rPr lang="ko-KR" altLang="en-US" sz="617"/>
                  <a:t>춘천</a:t>
                </a:r>
              </a:p>
            </p:txBody>
          </p:sp>
        </p:grpSp>
        <p:grpSp>
          <p:nvGrpSpPr>
            <p:cNvPr id="685" name="그룹 684">
              <a:extLst>
                <a:ext uri="{FF2B5EF4-FFF2-40B4-BE49-F238E27FC236}">
                  <a16:creationId xmlns:a16="http://schemas.microsoft.com/office/drawing/2014/main" id="{063A2B33-329B-5808-B78D-A4780699AE77}"/>
                </a:ext>
              </a:extLst>
            </p:cNvPr>
            <p:cNvGrpSpPr/>
            <p:nvPr/>
          </p:nvGrpSpPr>
          <p:grpSpPr>
            <a:xfrm>
              <a:off x="6687400" y="960316"/>
              <a:ext cx="588400" cy="357441"/>
              <a:chOff x="4975021" y="1965235"/>
              <a:chExt cx="497350" cy="301162"/>
            </a:xfrm>
          </p:grpSpPr>
          <p:pic>
            <p:nvPicPr>
              <p:cNvPr id="686" name="Picture 2" descr="C:\Users\우팀\Desktop\Untitled-1.png">
                <a:extLst>
                  <a:ext uri="{FF2B5EF4-FFF2-40B4-BE49-F238E27FC236}">
                    <a16:creationId xmlns:a16="http://schemas.microsoft.com/office/drawing/2014/main" id="{3E0878C7-A6AD-B2E0-2444-A3D05094109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0" cstate="print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colorTemperature colorTemp="47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75021" y="1965235"/>
                <a:ext cx="497350" cy="301162"/>
              </a:xfrm>
              <a:prstGeom prst="rect">
                <a:avLst/>
              </a:prstGeom>
              <a:noFill/>
            </p:spPr>
          </p:pic>
          <p:sp>
            <p:nvSpPr>
              <p:cNvPr id="687" name="Rectangle 915">
                <a:extLst>
                  <a:ext uri="{FF2B5EF4-FFF2-40B4-BE49-F238E27FC236}">
                    <a16:creationId xmlns:a16="http://schemas.microsoft.com/office/drawing/2014/main" id="{BF31B13D-1A22-33D2-5B34-3F9B9B7D3B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13570" y="2073075"/>
                <a:ext cx="220253" cy="1069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617" b="1" spc="-35" dirty="0">
                    <a:gradFill>
                      <a:gsLst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65000"/>
                            <a:lumOff val="35000"/>
                          </a:schemeClr>
                        </a:gs>
                      </a:gsLst>
                      <a:lin ang="0" scaled="0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인터넷</a:t>
                </a:r>
              </a:p>
            </p:txBody>
          </p:sp>
        </p:grpSp>
        <p:pic>
          <p:nvPicPr>
            <p:cNvPr id="688" name="Picture 2" descr="C:\Users\우팀\Desktop\Untitled-1.png">
              <a:extLst>
                <a:ext uri="{FF2B5EF4-FFF2-40B4-BE49-F238E27FC236}">
                  <a16:creationId xmlns:a16="http://schemas.microsoft.com/office/drawing/2014/main" id="{2AF72CC7-E33D-CFE5-DDDE-C73541DB18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BEBA8EAE-BF5A-486C-A8C5-ECC9F3942E4B}">
                  <a14:imgProps xmlns:a14="http://schemas.microsoft.com/office/drawing/2010/main">
                    <a14:imgLayer r:embed="rId21">
                      <a14:imgEffect>
                        <a14:colorTemperature colorTemp="47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8653" y="948144"/>
              <a:ext cx="588400" cy="357441"/>
            </a:xfrm>
            <a:prstGeom prst="rect">
              <a:avLst/>
            </a:prstGeom>
            <a:noFill/>
          </p:spPr>
        </p:pic>
        <p:sp>
          <p:nvSpPr>
            <p:cNvPr id="689" name="Rectangle 915">
              <a:extLst>
                <a:ext uri="{FF2B5EF4-FFF2-40B4-BE49-F238E27FC236}">
                  <a16:creationId xmlns:a16="http://schemas.microsoft.com/office/drawing/2014/main" id="{B44CFFD8-92C4-F62D-B019-BBEC82966A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2566" y="1076136"/>
              <a:ext cx="260575" cy="126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617" b="1" spc="-35" dirty="0">
                  <a:gradFill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65000"/>
                          <a:lumOff val="35000"/>
                        </a:schemeClr>
                      </a:gs>
                    </a:gsLst>
                    <a:lin ang="0" scaled="0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rPr>
                <a:t>전용선</a:t>
              </a:r>
            </a:p>
          </p:txBody>
        </p:sp>
        <p:grpSp>
          <p:nvGrpSpPr>
            <p:cNvPr id="690" name="그룹 689">
              <a:extLst>
                <a:ext uri="{FF2B5EF4-FFF2-40B4-BE49-F238E27FC236}">
                  <a16:creationId xmlns:a16="http://schemas.microsoft.com/office/drawing/2014/main" id="{41E15BC5-F993-6621-975D-321016561015}"/>
                </a:ext>
              </a:extLst>
            </p:cNvPr>
            <p:cNvGrpSpPr/>
            <p:nvPr/>
          </p:nvGrpSpPr>
          <p:grpSpPr>
            <a:xfrm>
              <a:off x="10773294" y="2119788"/>
              <a:ext cx="534908" cy="268551"/>
              <a:chOff x="8990930" y="1920775"/>
              <a:chExt cx="452113" cy="226257"/>
            </a:xfrm>
          </p:grpSpPr>
          <p:pic>
            <p:nvPicPr>
              <p:cNvPr id="691" name="Picture 2" descr="C:\Users\우팀\Desktop\Untitled-1.png">
                <a:extLst>
                  <a:ext uri="{FF2B5EF4-FFF2-40B4-BE49-F238E27FC236}">
                    <a16:creationId xmlns:a16="http://schemas.microsoft.com/office/drawing/2014/main" id="{5526FAB5-8F95-50CF-6CEA-FE815CD3EB44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>
              <a:blip r:embed="rId20" cstate="print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colorTemperature colorTemp="47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0930" y="1920775"/>
                <a:ext cx="452113" cy="226257"/>
              </a:xfrm>
              <a:prstGeom prst="rect">
                <a:avLst/>
              </a:prstGeom>
              <a:noFill/>
            </p:spPr>
          </p:pic>
          <p:sp>
            <p:nvSpPr>
              <p:cNvPr id="692" name="Rectangle 915">
                <a:extLst>
                  <a:ext uri="{FF2B5EF4-FFF2-40B4-BE49-F238E27FC236}">
                    <a16:creationId xmlns:a16="http://schemas.microsoft.com/office/drawing/2014/main" id="{61C5CF56-4171-69B0-31AE-DC840B35DA87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9087517" y="1999649"/>
                <a:ext cx="266492" cy="106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ko-KR" altLang="en-US" sz="617" b="1" spc="-35" dirty="0" err="1">
                    <a:gradFill>
                      <a:gsLst>
                        <a:gs pos="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chemeClr val="tx1">
                            <a:lumMod val="65000"/>
                            <a:lumOff val="35000"/>
                          </a:schemeClr>
                        </a:gs>
                      </a:gsLst>
                      <a:lin ang="0" scaled="0"/>
                    </a:gra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복제망</a:t>
                </a:r>
                <a:endParaRPr lang="ko-KR" altLang="en-US" sz="617" b="1" spc="-35" dirty="0">
                  <a:gradFill>
                    <a:gsLst>
                      <a:gs pos="0">
                        <a:schemeClr val="tx1">
                          <a:lumMod val="65000"/>
                          <a:lumOff val="35000"/>
                        </a:schemeClr>
                      </a:gs>
                      <a:gs pos="100000">
                        <a:schemeClr val="tx1">
                          <a:lumMod val="65000"/>
                          <a:lumOff val="35000"/>
                        </a:schemeClr>
                      </a:gs>
                    </a:gsLst>
                    <a:lin ang="0" scaled="0"/>
                  </a:gra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</p:grpSp>
        <p:grpSp>
          <p:nvGrpSpPr>
            <p:cNvPr id="693" name="그룹 692">
              <a:extLst>
                <a:ext uri="{FF2B5EF4-FFF2-40B4-BE49-F238E27FC236}">
                  <a16:creationId xmlns:a16="http://schemas.microsoft.com/office/drawing/2014/main" id="{4BE13ED7-4774-88A4-4E3B-F60A69DED5F1}"/>
                </a:ext>
              </a:extLst>
            </p:cNvPr>
            <p:cNvGrpSpPr/>
            <p:nvPr/>
          </p:nvGrpSpPr>
          <p:grpSpPr>
            <a:xfrm>
              <a:off x="9945967" y="1997159"/>
              <a:ext cx="751830" cy="505644"/>
              <a:chOff x="8374840" y="1817289"/>
              <a:chExt cx="635459" cy="426010"/>
            </a:xfrm>
          </p:grpSpPr>
          <p:sp>
            <p:nvSpPr>
              <p:cNvPr id="694" name="직사각형 693">
                <a:extLst>
                  <a:ext uri="{FF2B5EF4-FFF2-40B4-BE49-F238E27FC236}">
                    <a16:creationId xmlns:a16="http://schemas.microsoft.com/office/drawing/2014/main" id="{09161310-52C7-4063-A0CE-0FF441ECB771}"/>
                  </a:ext>
                </a:extLst>
              </p:cNvPr>
              <p:cNvSpPr/>
              <p:nvPr userDrawn="1"/>
            </p:nvSpPr>
            <p:spPr>
              <a:xfrm>
                <a:off x="8379718" y="1824206"/>
                <a:ext cx="630581" cy="419093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1F25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/>
              <a:lstStyle/>
              <a:p>
                <a:pPr marL="317451"/>
                <a:endParaRPr lang="ko-KR" altLang="en-US" sz="706" spc="-35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695" name="직사각형 694">
                <a:extLst>
                  <a:ext uri="{FF2B5EF4-FFF2-40B4-BE49-F238E27FC236}">
                    <a16:creationId xmlns:a16="http://schemas.microsoft.com/office/drawing/2014/main" id="{B43871EF-166E-6003-6A66-B1F71517FD52}"/>
                  </a:ext>
                </a:extLst>
              </p:cNvPr>
              <p:cNvSpPr>
                <a:spLocks/>
              </p:cNvSpPr>
              <p:nvPr userDrawn="1"/>
            </p:nvSpPr>
            <p:spPr>
              <a:xfrm>
                <a:off x="8374840" y="1817289"/>
                <a:ext cx="169149" cy="191014"/>
              </a:xfrm>
              <a:prstGeom prst="rect">
                <a:avLst/>
              </a:prstGeom>
              <a:solidFill>
                <a:srgbClr val="1F25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706" spc="-35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696" name="그림 695">
                <a:extLst>
                  <a:ext uri="{FF2B5EF4-FFF2-40B4-BE49-F238E27FC236}">
                    <a16:creationId xmlns:a16="http://schemas.microsoft.com/office/drawing/2014/main" id="{E43450A0-6517-3C01-D833-96F970970D7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91862" y="1828564"/>
                <a:ext cx="135107" cy="168464"/>
              </a:xfrm>
              <a:prstGeom prst="rect">
                <a:avLst/>
              </a:prstGeom>
            </p:spPr>
          </p:pic>
          <p:sp>
            <p:nvSpPr>
              <p:cNvPr id="697" name="TextBox 696">
                <a:extLst>
                  <a:ext uri="{FF2B5EF4-FFF2-40B4-BE49-F238E27FC236}">
                    <a16:creationId xmlns:a16="http://schemas.microsoft.com/office/drawing/2014/main" id="{8EA6902F-AA2F-0975-76CA-39A1877A8049}"/>
                  </a:ext>
                </a:extLst>
              </p:cNvPr>
              <p:cNvSpPr txBox="1"/>
              <p:nvPr userDrawn="1"/>
            </p:nvSpPr>
            <p:spPr>
              <a:xfrm>
                <a:off x="8551055" y="1841406"/>
                <a:ext cx="391305" cy="106924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spAutoFit/>
              </a:bodyPr>
              <a:lstStyle>
                <a:defPPr>
                  <a:defRPr lang="ko-KR"/>
                </a:defPPr>
                <a:lvl1pPr algn="ctr">
                  <a:defRPr sz="700" spc="-1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defRPr>
                </a:lvl1pPr>
              </a:lstStyle>
              <a:p>
                <a:r>
                  <a:rPr lang="en-US" altLang="ko-KR" sz="617" dirty="0"/>
                  <a:t>SCP </a:t>
                </a:r>
                <a:r>
                  <a:rPr lang="ko-KR" altLang="en-US" sz="617" dirty="0"/>
                  <a:t>상암</a:t>
                </a:r>
              </a:p>
            </p:txBody>
          </p:sp>
          <p:sp>
            <p:nvSpPr>
              <p:cNvPr id="698" name="직사각형 697">
                <a:extLst>
                  <a:ext uri="{FF2B5EF4-FFF2-40B4-BE49-F238E27FC236}">
                    <a16:creationId xmlns:a16="http://schemas.microsoft.com/office/drawing/2014/main" id="{694E12B1-C438-FA5F-EFF7-EC8C1C69330E}"/>
                  </a:ext>
                </a:extLst>
              </p:cNvPr>
              <p:cNvSpPr/>
              <p:nvPr userDrawn="1"/>
            </p:nvSpPr>
            <p:spPr>
              <a:xfrm>
                <a:off x="8633354" y="1967412"/>
                <a:ext cx="195915" cy="193837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587"/>
              </a:p>
            </p:txBody>
          </p:sp>
          <p:pic>
            <p:nvPicPr>
              <p:cNvPr id="699" name="그림 698">
                <a:extLst>
                  <a:ext uri="{FF2B5EF4-FFF2-40B4-BE49-F238E27FC236}">
                    <a16:creationId xmlns:a16="http://schemas.microsoft.com/office/drawing/2014/main" id="{EF2D0AF9-6501-A568-EBE1-5F4161F466E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2" cstate="print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41202" y="1966392"/>
                <a:ext cx="180221" cy="194623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700" name="그림 699">
              <a:extLst>
                <a:ext uri="{FF2B5EF4-FFF2-40B4-BE49-F238E27FC236}">
                  <a16:creationId xmlns:a16="http://schemas.microsoft.com/office/drawing/2014/main" id="{25978B82-E38A-CCB6-F100-0E790C391A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0386" y="2570899"/>
              <a:ext cx="280142" cy="235987"/>
            </a:xfrm>
            <a:prstGeom prst="rect">
              <a:avLst/>
            </a:prstGeom>
          </p:spPr>
        </p:pic>
        <p:cxnSp>
          <p:nvCxnSpPr>
            <p:cNvPr id="701" name="꺾인 연결선 867">
              <a:extLst>
                <a:ext uri="{FF2B5EF4-FFF2-40B4-BE49-F238E27FC236}">
                  <a16:creationId xmlns:a16="http://schemas.microsoft.com/office/drawing/2014/main" id="{293B6E45-687A-8C34-D41F-35798E2FBC30}"/>
                </a:ext>
              </a:extLst>
            </p:cNvPr>
            <p:cNvCxnSpPr>
              <a:cxnSpLocks/>
              <a:stCxn id="659" idx="1"/>
              <a:endCxn id="667" idx="3"/>
            </p:cNvCxnSpPr>
            <p:nvPr/>
          </p:nvCxnSpPr>
          <p:spPr>
            <a:xfrm rot="10800000">
              <a:off x="874861" y="1294406"/>
              <a:ext cx="233609" cy="882"/>
            </a:xfrm>
            <a:prstGeom prst="bentConnector3">
              <a:avLst>
                <a:gd name="adj1" fmla="val 50000"/>
              </a:avLst>
            </a:prstGeom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2" name="직선 화살표 연결선 224">
              <a:extLst>
                <a:ext uri="{FF2B5EF4-FFF2-40B4-BE49-F238E27FC236}">
                  <a16:creationId xmlns:a16="http://schemas.microsoft.com/office/drawing/2014/main" id="{DEBAED6C-4749-79F4-34AE-E28D817AAFF4}"/>
                </a:ext>
              </a:extLst>
            </p:cNvPr>
            <p:cNvCxnSpPr>
              <a:cxnSpLocks/>
              <a:stCxn id="656" idx="0"/>
              <a:endCxn id="675" idx="2"/>
            </p:cNvCxnSpPr>
            <p:nvPr/>
          </p:nvCxnSpPr>
          <p:spPr>
            <a:xfrm rot="5400000" flipH="1" flipV="1">
              <a:off x="3514749" y="1352607"/>
              <a:ext cx="450090" cy="883646"/>
            </a:xfrm>
            <a:prstGeom prst="bentConnector3">
              <a:avLst>
                <a:gd name="adj1" fmla="val 50000"/>
              </a:avLst>
            </a:prstGeom>
            <a:ln w="15875">
              <a:solidFill>
                <a:srgbClr val="FF0000"/>
              </a:solidFill>
              <a:headEnd type="stealt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3" name="직선 연결선 995">
              <a:extLst>
                <a:ext uri="{FF2B5EF4-FFF2-40B4-BE49-F238E27FC236}">
                  <a16:creationId xmlns:a16="http://schemas.microsoft.com/office/drawing/2014/main" id="{FF43B223-21BA-92E8-159B-A0100B74F277}"/>
                </a:ext>
              </a:extLst>
            </p:cNvPr>
            <p:cNvCxnSpPr>
              <a:cxnSpLocks/>
              <a:stCxn id="700" idx="3"/>
              <a:endCxn id="535" idx="0"/>
            </p:cNvCxnSpPr>
            <p:nvPr/>
          </p:nvCxnSpPr>
          <p:spPr>
            <a:xfrm>
              <a:off x="5330528" y="2688893"/>
              <a:ext cx="2729026" cy="189860"/>
            </a:xfrm>
            <a:prstGeom prst="bentConnector2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4" name="Redo">
              <a:extLst>
                <a:ext uri="{FF2B5EF4-FFF2-40B4-BE49-F238E27FC236}">
                  <a16:creationId xmlns:a16="http://schemas.microsoft.com/office/drawing/2014/main" id="{529E55A4-B2D6-9742-E1E2-0073F401279E}"/>
                </a:ext>
              </a:extLst>
            </p:cNvPr>
            <p:cNvSpPr>
              <a:spLocks noChangeAspect="1"/>
            </p:cNvSpPr>
            <p:nvPr/>
          </p:nvSpPr>
          <p:spPr bwMode="auto">
            <a:xfrm rot="1354218">
              <a:off x="10462562" y="2158029"/>
              <a:ext cx="411567" cy="150103"/>
            </a:xfrm>
            <a:custGeom>
              <a:avLst/>
              <a:gdLst>
                <a:gd name="T0" fmla="*/ 970 w 1563"/>
                <a:gd name="T1" fmla="*/ 45 h 1238"/>
                <a:gd name="T2" fmla="*/ 970 w 1563"/>
                <a:gd name="T3" fmla="*/ 286 h 1238"/>
                <a:gd name="T4" fmla="*/ 229 w 1563"/>
                <a:gd name="T5" fmla="*/ 1238 h 1238"/>
                <a:gd name="T6" fmla="*/ 970 w 1563"/>
                <a:gd name="T7" fmla="*/ 601 h 1238"/>
                <a:gd name="T8" fmla="*/ 970 w 1563"/>
                <a:gd name="T9" fmla="*/ 837 h 1238"/>
                <a:gd name="T10" fmla="*/ 995 w 1563"/>
                <a:gd name="T11" fmla="*/ 876 h 1238"/>
                <a:gd name="T12" fmla="*/ 1011 w 1563"/>
                <a:gd name="T13" fmla="*/ 879 h 1238"/>
                <a:gd name="T14" fmla="*/ 1041 w 1563"/>
                <a:gd name="T15" fmla="*/ 867 h 1238"/>
                <a:gd name="T16" fmla="*/ 1546 w 1563"/>
                <a:gd name="T17" fmla="*/ 472 h 1238"/>
                <a:gd name="T18" fmla="*/ 1546 w 1563"/>
                <a:gd name="T19" fmla="*/ 412 h 1238"/>
                <a:gd name="T20" fmla="*/ 1041 w 1563"/>
                <a:gd name="T21" fmla="*/ 15 h 1238"/>
                <a:gd name="T22" fmla="*/ 995 w 1563"/>
                <a:gd name="T23" fmla="*/ 6 h 1238"/>
                <a:gd name="T24" fmla="*/ 970 w 1563"/>
                <a:gd name="T25" fmla="*/ 45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3" h="1238">
                  <a:moveTo>
                    <a:pt x="970" y="45"/>
                  </a:moveTo>
                  <a:lnTo>
                    <a:pt x="970" y="286"/>
                  </a:lnTo>
                  <a:cubicBezTo>
                    <a:pt x="439" y="286"/>
                    <a:pt x="0" y="462"/>
                    <a:pt x="229" y="1238"/>
                  </a:cubicBezTo>
                  <a:cubicBezTo>
                    <a:pt x="193" y="753"/>
                    <a:pt x="429" y="601"/>
                    <a:pt x="970" y="601"/>
                  </a:cubicBezTo>
                  <a:lnTo>
                    <a:pt x="970" y="837"/>
                  </a:lnTo>
                  <a:cubicBezTo>
                    <a:pt x="970" y="854"/>
                    <a:pt x="979" y="870"/>
                    <a:pt x="995" y="876"/>
                  </a:cubicBezTo>
                  <a:cubicBezTo>
                    <a:pt x="1000" y="878"/>
                    <a:pt x="1006" y="879"/>
                    <a:pt x="1011" y="879"/>
                  </a:cubicBezTo>
                  <a:cubicBezTo>
                    <a:pt x="1022" y="879"/>
                    <a:pt x="1033" y="875"/>
                    <a:pt x="1041" y="867"/>
                  </a:cubicBezTo>
                  <a:lnTo>
                    <a:pt x="1546" y="472"/>
                  </a:lnTo>
                  <a:cubicBezTo>
                    <a:pt x="1563" y="455"/>
                    <a:pt x="1563" y="429"/>
                    <a:pt x="1546" y="412"/>
                  </a:cubicBezTo>
                  <a:lnTo>
                    <a:pt x="1041" y="15"/>
                  </a:lnTo>
                  <a:cubicBezTo>
                    <a:pt x="1029" y="3"/>
                    <a:pt x="1011" y="0"/>
                    <a:pt x="995" y="6"/>
                  </a:cubicBezTo>
                  <a:cubicBezTo>
                    <a:pt x="979" y="13"/>
                    <a:pt x="970" y="28"/>
                    <a:pt x="970" y="45"/>
                  </a:cubicBezTo>
                  <a:close/>
                </a:path>
              </a:pathLst>
            </a:custGeom>
            <a:solidFill>
              <a:srgbClr val="FF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80645" tIns="40323" rIns="80645" bIns="40323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94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05" name="Redo">
              <a:extLst>
                <a:ext uri="{FF2B5EF4-FFF2-40B4-BE49-F238E27FC236}">
                  <a16:creationId xmlns:a16="http://schemas.microsoft.com/office/drawing/2014/main" id="{AB2D4B9D-3070-7DC7-DDB5-4AEAD646C19B}"/>
                </a:ext>
              </a:extLst>
            </p:cNvPr>
            <p:cNvSpPr>
              <a:spLocks noChangeAspect="1"/>
            </p:cNvSpPr>
            <p:nvPr/>
          </p:nvSpPr>
          <p:spPr bwMode="auto">
            <a:xfrm rot="21271949" flipV="1">
              <a:off x="11181522" y="2284973"/>
              <a:ext cx="411567" cy="150103"/>
            </a:xfrm>
            <a:custGeom>
              <a:avLst/>
              <a:gdLst>
                <a:gd name="T0" fmla="*/ 970 w 1563"/>
                <a:gd name="T1" fmla="*/ 45 h 1238"/>
                <a:gd name="T2" fmla="*/ 970 w 1563"/>
                <a:gd name="T3" fmla="*/ 286 h 1238"/>
                <a:gd name="T4" fmla="*/ 229 w 1563"/>
                <a:gd name="T5" fmla="*/ 1238 h 1238"/>
                <a:gd name="T6" fmla="*/ 970 w 1563"/>
                <a:gd name="T7" fmla="*/ 601 h 1238"/>
                <a:gd name="T8" fmla="*/ 970 w 1563"/>
                <a:gd name="T9" fmla="*/ 837 h 1238"/>
                <a:gd name="T10" fmla="*/ 995 w 1563"/>
                <a:gd name="T11" fmla="*/ 876 h 1238"/>
                <a:gd name="T12" fmla="*/ 1011 w 1563"/>
                <a:gd name="T13" fmla="*/ 879 h 1238"/>
                <a:gd name="T14" fmla="*/ 1041 w 1563"/>
                <a:gd name="T15" fmla="*/ 867 h 1238"/>
                <a:gd name="T16" fmla="*/ 1546 w 1563"/>
                <a:gd name="T17" fmla="*/ 472 h 1238"/>
                <a:gd name="T18" fmla="*/ 1546 w 1563"/>
                <a:gd name="T19" fmla="*/ 412 h 1238"/>
                <a:gd name="T20" fmla="*/ 1041 w 1563"/>
                <a:gd name="T21" fmla="*/ 15 h 1238"/>
                <a:gd name="T22" fmla="*/ 995 w 1563"/>
                <a:gd name="T23" fmla="*/ 6 h 1238"/>
                <a:gd name="T24" fmla="*/ 970 w 1563"/>
                <a:gd name="T25" fmla="*/ 45 h 1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63" h="1238">
                  <a:moveTo>
                    <a:pt x="970" y="45"/>
                  </a:moveTo>
                  <a:lnTo>
                    <a:pt x="970" y="286"/>
                  </a:lnTo>
                  <a:cubicBezTo>
                    <a:pt x="439" y="286"/>
                    <a:pt x="0" y="462"/>
                    <a:pt x="229" y="1238"/>
                  </a:cubicBezTo>
                  <a:cubicBezTo>
                    <a:pt x="193" y="753"/>
                    <a:pt x="429" y="601"/>
                    <a:pt x="970" y="601"/>
                  </a:cubicBezTo>
                  <a:lnTo>
                    <a:pt x="970" y="837"/>
                  </a:lnTo>
                  <a:cubicBezTo>
                    <a:pt x="970" y="854"/>
                    <a:pt x="979" y="870"/>
                    <a:pt x="995" y="876"/>
                  </a:cubicBezTo>
                  <a:cubicBezTo>
                    <a:pt x="1000" y="878"/>
                    <a:pt x="1006" y="879"/>
                    <a:pt x="1011" y="879"/>
                  </a:cubicBezTo>
                  <a:cubicBezTo>
                    <a:pt x="1022" y="879"/>
                    <a:pt x="1033" y="875"/>
                    <a:pt x="1041" y="867"/>
                  </a:cubicBezTo>
                  <a:lnTo>
                    <a:pt x="1546" y="472"/>
                  </a:lnTo>
                  <a:cubicBezTo>
                    <a:pt x="1563" y="455"/>
                    <a:pt x="1563" y="429"/>
                    <a:pt x="1546" y="412"/>
                  </a:cubicBezTo>
                  <a:lnTo>
                    <a:pt x="1041" y="15"/>
                  </a:lnTo>
                  <a:cubicBezTo>
                    <a:pt x="1029" y="3"/>
                    <a:pt x="1011" y="0"/>
                    <a:pt x="995" y="6"/>
                  </a:cubicBezTo>
                  <a:cubicBezTo>
                    <a:pt x="979" y="13"/>
                    <a:pt x="970" y="28"/>
                    <a:pt x="970" y="45"/>
                  </a:cubicBezTo>
                  <a:close/>
                </a:path>
              </a:pathLst>
            </a:custGeom>
            <a:solidFill>
              <a:srgbClr val="FF0000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80645" tIns="40323" rIns="80645" bIns="40323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94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06" name="TextBox 705">
              <a:extLst>
                <a:ext uri="{FF2B5EF4-FFF2-40B4-BE49-F238E27FC236}">
                  <a16:creationId xmlns:a16="http://schemas.microsoft.com/office/drawing/2014/main" id="{06926710-5670-3401-4EA9-04BC4A38F02F}"/>
                </a:ext>
              </a:extLst>
            </p:cNvPr>
            <p:cNvSpPr txBox="1"/>
            <p:nvPr/>
          </p:nvSpPr>
          <p:spPr>
            <a:xfrm>
              <a:off x="4664698" y="2519976"/>
              <a:ext cx="517437" cy="1269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617" dirty="0"/>
                <a:t>WAF</a:t>
              </a:r>
            </a:p>
          </p:txBody>
        </p:sp>
      </p:grpSp>
      <p:sp>
        <p:nvSpPr>
          <p:cNvPr id="709" name="직사각형 708">
            <a:extLst>
              <a:ext uri="{FF2B5EF4-FFF2-40B4-BE49-F238E27FC236}">
                <a16:creationId xmlns:a16="http://schemas.microsoft.com/office/drawing/2014/main" id="{22D0E61E-3BFE-ABC7-29CF-4BEA7726234E}"/>
              </a:ext>
            </a:extLst>
          </p:cNvPr>
          <p:cNvSpPr/>
          <p:nvPr/>
        </p:nvSpPr>
        <p:spPr>
          <a:xfrm>
            <a:off x="4879353" y="5306161"/>
            <a:ext cx="1353210" cy="674990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15875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ko-KR" altLang="en-US" sz="706" b="1">
              <a:solidFill>
                <a:schemeClr val="tx1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1E2C7717-C0E2-BA47-23FC-9C7922A782E9}"/>
              </a:ext>
            </a:extLst>
          </p:cNvPr>
          <p:cNvSpPr/>
          <p:nvPr/>
        </p:nvSpPr>
        <p:spPr>
          <a:xfrm>
            <a:off x="7749765" y="3872022"/>
            <a:ext cx="546513" cy="388010"/>
          </a:xfrm>
          <a:prstGeom prst="rect">
            <a:avLst/>
          </a:prstGeom>
          <a:solidFill>
            <a:srgbClr val="DADCFA"/>
          </a:solidFill>
          <a:ln w="9525">
            <a:solidFill>
              <a:srgbClr val="E3C3F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9893DBBD-BFB8-9522-4B14-67C146FC1CEA}"/>
              </a:ext>
            </a:extLst>
          </p:cNvPr>
          <p:cNvGrpSpPr/>
          <p:nvPr/>
        </p:nvGrpSpPr>
        <p:grpSpPr>
          <a:xfrm>
            <a:off x="9270894" y="1124744"/>
            <a:ext cx="2346993" cy="273469"/>
            <a:chOff x="-6284464" y="6873201"/>
            <a:chExt cx="2115527" cy="325391"/>
          </a:xfrm>
        </p:grpSpPr>
        <p:sp>
          <p:nvSpPr>
            <p:cNvPr id="608" name="왼쪽/오른쪽 화살표 398">
              <a:extLst>
                <a:ext uri="{FF2B5EF4-FFF2-40B4-BE49-F238E27FC236}">
                  <a16:creationId xmlns:a16="http://schemas.microsoft.com/office/drawing/2014/main" id="{96989C28-023D-1B28-4B53-4CDA33B3909E}"/>
                </a:ext>
              </a:extLst>
            </p:cNvPr>
            <p:cNvSpPr/>
            <p:nvPr/>
          </p:nvSpPr>
          <p:spPr>
            <a:xfrm>
              <a:off x="-5397103" y="6961918"/>
              <a:ext cx="360905" cy="138718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 dirty="0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09" name="직사각형 608">
              <a:extLst>
                <a:ext uri="{FF2B5EF4-FFF2-40B4-BE49-F238E27FC236}">
                  <a16:creationId xmlns:a16="http://schemas.microsoft.com/office/drawing/2014/main" id="{FE8881D8-96D7-1B80-7B76-B76653F50EA0}"/>
                </a:ext>
              </a:extLst>
            </p:cNvPr>
            <p:cNvSpPr/>
            <p:nvPr/>
          </p:nvSpPr>
          <p:spPr>
            <a:xfrm>
              <a:off x="-6284464" y="6873201"/>
              <a:ext cx="788361" cy="32539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 anchorCtr="0"/>
            <a:lstStyle/>
            <a:p>
              <a:pPr algn="ctr"/>
              <a:r>
                <a:rPr lang="ko-KR" altLang="en-US" sz="621" b="1" spc="-31" dirty="0">
                  <a:ln w="11430">
                    <a:solidFill>
                      <a:schemeClr val="tx1">
                        <a:lumMod val="65000"/>
                        <a:lumOff val="35000"/>
                        <a:alpha val="0"/>
                      </a:schemeClr>
                    </a:solidFill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KoPub돋움체 Medium" pitchFamily="18" charset="-127"/>
                  <a:ea typeface="KoPub돋움체 Medium" pitchFamily="18" charset="-127"/>
                  <a:cs typeface="Arial Unicode MS" panose="020B0604020202020204" pitchFamily="50" charset="-127"/>
                </a:rPr>
                <a:t>범례 </a:t>
              </a:r>
            </a:p>
          </p:txBody>
        </p:sp>
        <p:sp>
          <p:nvSpPr>
            <p:cNvPr id="610" name="TextBox 609">
              <a:extLst>
                <a:ext uri="{FF2B5EF4-FFF2-40B4-BE49-F238E27FC236}">
                  <a16:creationId xmlns:a16="http://schemas.microsoft.com/office/drawing/2014/main" id="{6391AF2C-73E6-6237-1D43-49524BA4A474}"/>
                </a:ext>
              </a:extLst>
            </p:cNvPr>
            <p:cNvSpPr txBox="1"/>
            <p:nvPr/>
          </p:nvSpPr>
          <p:spPr>
            <a:xfrm>
              <a:off x="-4984540" y="6947134"/>
              <a:ext cx="815603" cy="183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b="1" dirty="0">
                  <a:ln>
                    <a:solidFill>
                      <a:schemeClr val="tx1">
                        <a:lumMod val="65000"/>
                        <a:lumOff val="35000"/>
                        <a:alpha val="0"/>
                      </a:schemeClr>
                    </a:solidFill>
                  </a:ln>
                  <a:latin typeface="KoPub돋움체 Medium" pitchFamily="18" charset="-127"/>
                  <a:ea typeface="KoPub돋움체 Medium" pitchFamily="18" charset="-127"/>
                </a:rPr>
                <a:t>이중화 장비</a:t>
              </a:r>
            </a:p>
          </p:txBody>
        </p:sp>
      </p:grpSp>
      <p:sp>
        <p:nvSpPr>
          <p:cNvPr id="9" name="직사각형 8">
            <a:extLst>
              <a:ext uri="{FF2B5EF4-FFF2-40B4-BE49-F238E27FC236}">
                <a16:creationId xmlns:a16="http://schemas.microsoft.com/office/drawing/2014/main" id="{659ACDBD-3FEF-FA76-35CF-C8728DE4B7E2}"/>
              </a:ext>
            </a:extLst>
          </p:cNvPr>
          <p:cNvSpPr/>
          <p:nvPr/>
        </p:nvSpPr>
        <p:spPr>
          <a:xfrm>
            <a:off x="6523492" y="3879925"/>
            <a:ext cx="1158713" cy="380106"/>
          </a:xfrm>
          <a:prstGeom prst="rect">
            <a:avLst/>
          </a:prstGeom>
          <a:solidFill>
            <a:srgbClr val="DADCFA"/>
          </a:solidFill>
          <a:ln w="9525">
            <a:solidFill>
              <a:srgbClr val="E3C3F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ACE2A870-287B-92B5-A2F4-328DAB0FBD62}"/>
              </a:ext>
            </a:extLst>
          </p:cNvPr>
          <p:cNvSpPr/>
          <p:nvPr/>
        </p:nvSpPr>
        <p:spPr>
          <a:xfrm>
            <a:off x="6688355" y="3773634"/>
            <a:ext cx="78045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STT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서비스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A9BCDA6-346F-7286-1106-83BDE672401A}"/>
              </a:ext>
            </a:extLst>
          </p:cNvPr>
          <p:cNvSpPr/>
          <p:nvPr/>
        </p:nvSpPr>
        <p:spPr>
          <a:xfrm>
            <a:off x="6566512" y="3151880"/>
            <a:ext cx="741733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8D6D00A-7675-E41C-9FA5-6BC230D06F24}"/>
              </a:ext>
            </a:extLst>
          </p:cNvPr>
          <p:cNvSpPr/>
          <p:nvPr/>
        </p:nvSpPr>
        <p:spPr>
          <a:xfrm>
            <a:off x="6688356" y="3034603"/>
            <a:ext cx="53511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AI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엔진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54FC2C4E-B59D-A75D-920A-5EFBFFD846A1}"/>
              </a:ext>
            </a:extLst>
          </p:cNvPr>
          <p:cNvSpPr/>
          <p:nvPr/>
        </p:nvSpPr>
        <p:spPr>
          <a:xfrm>
            <a:off x="7422533" y="3155451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71CA405F-A816-66A7-57A1-194D24A51009}"/>
              </a:ext>
            </a:extLst>
          </p:cNvPr>
          <p:cNvSpPr/>
          <p:nvPr/>
        </p:nvSpPr>
        <p:spPr>
          <a:xfrm>
            <a:off x="7397517" y="3052512"/>
            <a:ext cx="6275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Adv 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AA0C3A9-B15F-7CD5-72DC-A70F632FBF67}"/>
              </a:ext>
            </a:extLst>
          </p:cNvPr>
          <p:cNvSpPr/>
          <p:nvPr/>
        </p:nvSpPr>
        <p:spPr>
          <a:xfrm>
            <a:off x="1131091" y="4252128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ESB Agt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86A67934-0C11-9BE8-53F5-D2B0EA750904}"/>
              </a:ext>
            </a:extLst>
          </p:cNvPr>
          <p:cNvSpPr/>
          <p:nvPr/>
        </p:nvSpPr>
        <p:spPr>
          <a:xfrm>
            <a:off x="1171168" y="5701068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ESB DB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B2B919D-6136-61A8-3EAA-308BAEFDEBEF}"/>
              </a:ext>
            </a:extLst>
          </p:cNvPr>
          <p:cNvSpPr/>
          <p:nvPr/>
        </p:nvSpPr>
        <p:spPr>
          <a:xfrm>
            <a:off x="1128682" y="4599986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웹 리포팅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D357CFD-4DD2-5A39-5EC6-7D74B368D7C9}"/>
              </a:ext>
            </a:extLst>
          </p:cNvPr>
          <p:cNvSpPr/>
          <p:nvPr/>
        </p:nvSpPr>
        <p:spPr>
          <a:xfrm>
            <a:off x="4888035" y="3826424"/>
            <a:ext cx="546513" cy="151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0BA816B9-16C5-30FC-70C6-FB85A0DDCA1C}"/>
              </a:ext>
            </a:extLst>
          </p:cNvPr>
          <p:cNvSpPr/>
          <p:nvPr/>
        </p:nvSpPr>
        <p:spPr>
          <a:xfrm>
            <a:off x="4911237" y="3732332"/>
            <a:ext cx="51188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SMGR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4931E76E-74D8-7508-3D45-9FC64A10B49F}"/>
              </a:ext>
            </a:extLst>
          </p:cNvPr>
          <p:cNvSpPr/>
          <p:nvPr/>
        </p:nvSpPr>
        <p:spPr>
          <a:xfrm>
            <a:off x="4840367" y="2759024"/>
            <a:ext cx="587103" cy="1512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4">
                <a:lumMod val="40000"/>
                <a:lumOff val="6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54B4B5E-7A40-2357-65E2-9C67A98B4ACF}"/>
              </a:ext>
            </a:extLst>
          </p:cNvPr>
          <p:cNvSpPr/>
          <p:nvPr/>
        </p:nvSpPr>
        <p:spPr>
          <a:xfrm>
            <a:off x="4890409" y="4088842"/>
            <a:ext cx="546514" cy="151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6856D77-C6A6-9928-4D6B-918B0F83493E}"/>
              </a:ext>
            </a:extLst>
          </p:cNvPr>
          <p:cNvSpPr/>
          <p:nvPr/>
        </p:nvSpPr>
        <p:spPr>
          <a:xfrm>
            <a:off x="4935561" y="3997358"/>
            <a:ext cx="463238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AMS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31831D2-5A0B-97D6-1F1C-BD9DCF2332B0}"/>
              </a:ext>
            </a:extLst>
          </p:cNvPr>
          <p:cNvSpPr/>
          <p:nvPr/>
        </p:nvSpPr>
        <p:spPr>
          <a:xfrm>
            <a:off x="4887295" y="4384572"/>
            <a:ext cx="546513" cy="151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475FEEAE-F5CE-C821-AAA5-7BA0389BF794}"/>
              </a:ext>
            </a:extLst>
          </p:cNvPr>
          <p:cNvSpPr/>
          <p:nvPr/>
        </p:nvSpPr>
        <p:spPr>
          <a:xfrm>
            <a:off x="4885646" y="4281094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AES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2681BCD-424D-68D6-B667-C9930B1073E0}"/>
              </a:ext>
            </a:extLst>
          </p:cNvPr>
          <p:cNvSpPr/>
          <p:nvPr/>
        </p:nvSpPr>
        <p:spPr>
          <a:xfrm>
            <a:off x="4887292" y="3288067"/>
            <a:ext cx="546513" cy="151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C8C9151-8959-B83E-49C8-AA4EE8795F37}"/>
              </a:ext>
            </a:extLst>
          </p:cNvPr>
          <p:cNvSpPr/>
          <p:nvPr/>
        </p:nvSpPr>
        <p:spPr>
          <a:xfrm>
            <a:off x="4934506" y="3193502"/>
            <a:ext cx="46535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PBX CM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569213B7-46A2-BA71-F1F4-827745B4CE4C}"/>
              </a:ext>
            </a:extLst>
          </p:cNvPr>
          <p:cNvSpPr/>
          <p:nvPr/>
        </p:nvSpPr>
        <p:spPr>
          <a:xfrm>
            <a:off x="4890405" y="3546595"/>
            <a:ext cx="546513" cy="15127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chemeClr val="accent3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02BCAFD4-2DC4-E4EC-4D12-780E8C0D1B3E}"/>
              </a:ext>
            </a:extLst>
          </p:cNvPr>
          <p:cNvSpPr/>
          <p:nvPr/>
        </p:nvSpPr>
        <p:spPr>
          <a:xfrm>
            <a:off x="4992366" y="3462121"/>
            <a:ext cx="349623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SM</a:t>
            </a:r>
            <a:endParaRPr lang="ko-KR" altLang="en-US" sz="725" spc="-11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7F48B0-56A8-CA3F-57BF-B38049A0653A}"/>
              </a:ext>
            </a:extLst>
          </p:cNvPr>
          <p:cNvSpPr txBox="1"/>
          <p:nvPr/>
        </p:nvSpPr>
        <p:spPr>
          <a:xfrm>
            <a:off x="5019840" y="2641567"/>
            <a:ext cx="199882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725"/>
              <a:t>SBC</a:t>
            </a:r>
            <a:endParaRPr lang="ko-KR" altLang="en-US" sz="725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74F3BFB5-3655-86C6-7DA3-3E06CD715E5C}"/>
              </a:ext>
            </a:extLst>
          </p:cNvPr>
          <p:cNvSpPr/>
          <p:nvPr/>
        </p:nvSpPr>
        <p:spPr>
          <a:xfrm>
            <a:off x="3493575" y="3188317"/>
            <a:ext cx="650169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SNS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F3287ED8-DF43-9B35-CBF7-37D189310702}"/>
              </a:ext>
            </a:extLst>
          </p:cNvPr>
          <p:cNvSpPr/>
          <p:nvPr/>
        </p:nvSpPr>
        <p:spPr>
          <a:xfrm>
            <a:off x="9446164" y="5540372"/>
            <a:ext cx="488789" cy="147588"/>
          </a:xfrm>
          <a:prstGeom prst="rect">
            <a:avLst/>
          </a:prstGeom>
          <a:solidFill>
            <a:srgbClr val="D1AFBB"/>
          </a:solidFill>
          <a:ln w="9525">
            <a:solidFill>
              <a:srgbClr val="AE909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algn="ctr"/>
            <a:endParaRPr lang="ko-KR" altLang="en-US" sz="828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11C0D504-7E11-3E9A-1228-4318896851E9}"/>
              </a:ext>
            </a:extLst>
          </p:cNvPr>
          <p:cNvSpPr/>
          <p:nvPr/>
        </p:nvSpPr>
        <p:spPr>
          <a:xfrm>
            <a:off x="9252638" y="5335619"/>
            <a:ext cx="1001349" cy="19300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통합상담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</a:p>
          <a:p>
            <a:pPr algn="ctr"/>
            <a:r>
              <a:rPr lang="en-US" altLang="ko-KR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(KMS,</a:t>
            </a:r>
            <a:r>
              <a:rPr lang="ko-KR" altLang="en-US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APP,</a:t>
            </a:r>
            <a:r>
              <a:rPr lang="ko-KR" altLang="en-US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통합통계</a:t>
            </a:r>
            <a:r>
              <a:rPr lang="en-US" altLang="ko-KR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,</a:t>
            </a:r>
            <a:r>
              <a:rPr lang="ko-KR" altLang="en-US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통합관리</a:t>
            </a:r>
            <a:r>
              <a:rPr lang="en-US" altLang="ko-KR" sz="529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)</a:t>
            </a:r>
            <a:endParaRPr lang="ko-KR" altLang="en-US" sz="529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18D7856-A58D-2E78-E30C-58FF3BB1B1C4}"/>
              </a:ext>
            </a:extLst>
          </p:cNvPr>
          <p:cNvSpPr txBox="1"/>
          <p:nvPr/>
        </p:nvSpPr>
        <p:spPr>
          <a:xfrm>
            <a:off x="9554788" y="5014568"/>
            <a:ext cx="457267" cy="2231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725" dirty="0"/>
              <a:t>DevOps Service</a:t>
            </a: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58130C06-EAEA-DE78-E44C-3C70FF457494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607" y="5034005"/>
            <a:ext cx="202050" cy="157918"/>
          </a:xfrm>
          <a:prstGeom prst="rect">
            <a:avLst/>
          </a:prstGeom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7C76A262-713E-63E7-7F0D-310EB0D0EF63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4188" y="5565592"/>
            <a:ext cx="110899" cy="102766"/>
          </a:xfrm>
          <a:prstGeom prst="rect">
            <a:avLst/>
          </a:prstGeom>
        </p:spPr>
      </p:pic>
      <p:sp>
        <p:nvSpPr>
          <p:cNvPr id="49" name="왼쪽/오른쪽 화살표 395">
            <a:extLst>
              <a:ext uri="{FF2B5EF4-FFF2-40B4-BE49-F238E27FC236}">
                <a16:creationId xmlns:a16="http://schemas.microsoft.com/office/drawing/2014/main" id="{CD8B700A-0912-CC9D-D8A8-7A812D174D98}"/>
              </a:ext>
            </a:extLst>
          </p:cNvPr>
          <p:cNvSpPr/>
          <p:nvPr/>
        </p:nvSpPr>
        <p:spPr>
          <a:xfrm>
            <a:off x="9601352" y="5582193"/>
            <a:ext cx="151760" cy="72609"/>
          </a:xfrm>
          <a:prstGeom prst="leftRightArrow">
            <a:avLst/>
          </a:prstGeom>
          <a:solidFill>
            <a:srgbClr val="FFE38B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467AD95-804A-3503-09C1-34FA4009A69C}"/>
              </a:ext>
            </a:extLst>
          </p:cNvPr>
          <p:cNvSpPr txBox="1"/>
          <p:nvPr/>
        </p:nvSpPr>
        <p:spPr>
          <a:xfrm>
            <a:off x="10654605" y="2470943"/>
            <a:ext cx="531095" cy="1274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828" dirty="0"/>
              <a:t>상담시스템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42EB235-0FF6-715C-3A91-640FC5953ACB}"/>
              </a:ext>
            </a:extLst>
          </p:cNvPr>
          <p:cNvSpPr txBox="1"/>
          <p:nvPr/>
        </p:nvSpPr>
        <p:spPr>
          <a:xfrm>
            <a:off x="5818868" y="2432190"/>
            <a:ext cx="531095" cy="1274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828" dirty="0"/>
              <a:t>콜 인프라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4840B08-0277-7A87-3B33-B0597FEC9651}"/>
              </a:ext>
            </a:extLst>
          </p:cNvPr>
          <p:cNvSpPr txBox="1"/>
          <p:nvPr/>
        </p:nvSpPr>
        <p:spPr>
          <a:xfrm>
            <a:off x="8508146" y="2457084"/>
            <a:ext cx="531095" cy="1274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828" dirty="0"/>
              <a:t>AI</a:t>
            </a:r>
            <a:r>
              <a:rPr lang="ko-KR" altLang="en-US" sz="828" dirty="0"/>
              <a:t>시스템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7ACC788A-5009-F196-2CBE-5DCA68699707}"/>
              </a:ext>
            </a:extLst>
          </p:cNvPr>
          <p:cNvSpPr/>
          <p:nvPr/>
        </p:nvSpPr>
        <p:spPr>
          <a:xfrm>
            <a:off x="6993871" y="390810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4DA29D8E-0D2C-6895-A682-9B46A80E7735}"/>
              </a:ext>
            </a:extLst>
          </p:cNvPr>
          <p:cNvSpPr/>
          <p:nvPr/>
        </p:nvSpPr>
        <p:spPr>
          <a:xfrm>
            <a:off x="7217937" y="390810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F9E5A943-029B-CAFA-9476-7259EAF129E7}"/>
              </a:ext>
            </a:extLst>
          </p:cNvPr>
          <p:cNvSpPr/>
          <p:nvPr/>
        </p:nvSpPr>
        <p:spPr>
          <a:xfrm>
            <a:off x="7442001" y="390810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3E1CBE97-E78C-6F9C-EB7C-E2D64AF574DC}"/>
              </a:ext>
            </a:extLst>
          </p:cNvPr>
          <p:cNvSpPr/>
          <p:nvPr/>
        </p:nvSpPr>
        <p:spPr>
          <a:xfrm>
            <a:off x="6993871" y="408202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00CD0C7A-2E34-48E8-FA2E-BD2F5F3A7AC7}"/>
              </a:ext>
            </a:extLst>
          </p:cNvPr>
          <p:cNvSpPr/>
          <p:nvPr/>
        </p:nvSpPr>
        <p:spPr>
          <a:xfrm>
            <a:off x="7217937" y="408202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4960579A-EA0C-4883-5ADF-F7B1341A8DB1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606" y="3908107"/>
            <a:ext cx="165240" cy="148698"/>
          </a:xfrm>
          <a:prstGeom prst="rect">
            <a:avLst/>
          </a:prstGeom>
        </p:spPr>
      </p:pic>
      <p:sp>
        <p:nvSpPr>
          <p:cNvPr id="66" name="직사각형 65">
            <a:extLst>
              <a:ext uri="{FF2B5EF4-FFF2-40B4-BE49-F238E27FC236}">
                <a16:creationId xmlns:a16="http://schemas.microsoft.com/office/drawing/2014/main" id="{EAB9FF29-CB01-09A0-DC68-3AB8DECB2029}"/>
              </a:ext>
            </a:extLst>
          </p:cNvPr>
          <p:cNvSpPr/>
          <p:nvPr/>
        </p:nvSpPr>
        <p:spPr>
          <a:xfrm>
            <a:off x="6769806" y="390810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DB3C1DF2-E5D9-DC00-634A-467553D73B5F}"/>
              </a:ext>
            </a:extLst>
          </p:cNvPr>
          <p:cNvSpPr/>
          <p:nvPr/>
        </p:nvSpPr>
        <p:spPr>
          <a:xfrm>
            <a:off x="6769806" y="408202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FA43747A-9624-8D9C-D792-6502EB19C829}"/>
              </a:ext>
            </a:extLst>
          </p:cNvPr>
          <p:cNvSpPr/>
          <p:nvPr/>
        </p:nvSpPr>
        <p:spPr>
          <a:xfrm>
            <a:off x="6554408" y="408202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5E0D3131-F0EA-8F8F-8FD9-798641B40CFF}"/>
              </a:ext>
            </a:extLst>
          </p:cNvPr>
          <p:cNvSpPr/>
          <p:nvPr/>
        </p:nvSpPr>
        <p:spPr>
          <a:xfrm>
            <a:off x="10389219" y="1386637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A058DE8-76D4-1B89-16F8-91C25B73F007}"/>
              </a:ext>
            </a:extLst>
          </p:cNvPr>
          <p:cNvSpPr txBox="1"/>
          <p:nvPr/>
        </p:nvSpPr>
        <p:spPr>
          <a:xfrm>
            <a:off x="10679419" y="1383515"/>
            <a:ext cx="843272" cy="1672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087" kern="0" spc="-52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2</a:t>
            </a:r>
            <a:r>
              <a:rPr lang="ko-KR" altLang="en-US" sz="1087" kern="0" spc="-52" dirty="0" err="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차사업</a:t>
            </a:r>
            <a:r>
              <a:rPr lang="ko-KR" altLang="en-US" sz="1087" kern="0" spc="-52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KoPub돋움체 Bold" panose="02020603020101020101" pitchFamily="18" charset="-127"/>
                <a:ea typeface="KoPub돋움체 Bold" panose="02020603020101020101" pitchFamily="18" charset="-127"/>
              </a:rPr>
              <a:t> 구성</a:t>
            </a:r>
          </a:p>
        </p:txBody>
      </p:sp>
      <p:pic>
        <p:nvPicPr>
          <p:cNvPr id="71" name="그림 70">
            <a:extLst>
              <a:ext uri="{FF2B5EF4-FFF2-40B4-BE49-F238E27FC236}">
                <a16:creationId xmlns:a16="http://schemas.microsoft.com/office/drawing/2014/main" id="{151EAA36-DA76-86CD-77DC-208D2C837039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956" y="3195001"/>
            <a:ext cx="165240" cy="148698"/>
          </a:xfrm>
          <a:prstGeom prst="rect">
            <a:avLst/>
          </a:prstGeom>
        </p:spPr>
      </p:pic>
      <p:sp>
        <p:nvSpPr>
          <p:cNvPr id="72" name="직사각형 71">
            <a:extLst>
              <a:ext uri="{FF2B5EF4-FFF2-40B4-BE49-F238E27FC236}">
                <a16:creationId xmlns:a16="http://schemas.microsoft.com/office/drawing/2014/main" id="{BC2560C5-D7D1-9D62-25E9-556A578ECA11}"/>
              </a:ext>
            </a:extLst>
          </p:cNvPr>
          <p:cNvSpPr/>
          <p:nvPr/>
        </p:nvSpPr>
        <p:spPr>
          <a:xfrm>
            <a:off x="6844159" y="3195002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D77A7F4B-0905-7F0C-0041-2ADC697E6C13}"/>
              </a:ext>
            </a:extLst>
          </p:cNvPr>
          <p:cNvSpPr/>
          <p:nvPr/>
        </p:nvSpPr>
        <p:spPr>
          <a:xfrm>
            <a:off x="6844159" y="3368919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F81C5A0C-DFB5-D709-5D13-AC75662EA253}"/>
              </a:ext>
            </a:extLst>
          </p:cNvPr>
          <p:cNvSpPr/>
          <p:nvPr/>
        </p:nvSpPr>
        <p:spPr>
          <a:xfrm>
            <a:off x="6628761" y="3368919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75" name="그림 74">
            <a:extLst>
              <a:ext uri="{FF2B5EF4-FFF2-40B4-BE49-F238E27FC236}">
                <a16:creationId xmlns:a16="http://schemas.microsoft.com/office/drawing/2014/main" id="{59C5331C-4246-5D86-8813-D525D702A936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88" y="3198571"/>
            <a:ext cx="165240" cy="148698"/>
          </a:xfrm>
          <a:prstGeom prst="rect">
            <a:avLst/>
          </a:prstGeom>
        </p:spPr>
      </p:pic>
      <p:sp>
        <p:nvSpPr>
          <p:cNvPr id="76" name="직사각형 75">
            <a:extLst>
              <a:ext uri="{FF2B5EF4-FFF2-40B4-BE49-F238E27FC236}">
                <a16:creationId xmlns:a16="http://schemas.microsoft.com/office/drawing/2014/main" id="{7B0AE855-4260-FB83-A970-47E69A3835EE}"/>
              </a:ext>
            </a:extLst>
          </p:cNvPr>
          <p:cNvSpPr/>
          <p:nvPr/>
        </p:nvSpPr>
        <p:spPr>
          <a:xfrm>
            <a:off x="7729189" y="3198573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A87133B4-EDD9-9F60-BFB5-C36E647B824F}"/>
              </a:ext>
            </a:extLst>
          </p:cNvPr>
          <p:cNvSpPr/>
          <p:nvPr/>
        </p:nvSpPr>
        <p:spPr>
          <a:xfrm>
            <a:off x="7729189" y="337249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D2047A9F-7935-F0FE-9E62-3B7ECB624CB7}"/>
              </a:ext>
            </a:extLst>
          </p:cNvPr>
          <p:cNvSpPr/>
          <p:nvPr/>
        </p:nvSpPr>
        <p:spPr>
          <a:xfrm>
            <a:off x="7513794" y="337249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F23B09FF-ED61-9671-62CA-B413D3502514}"/>
              </a:ext>
            </a:extLst>
          </p:cNvPr>
          <p:cNvSpPr/>
          <p:nvPr/>
        </p:nvSpPr>
        <p:spPr>
          <a:xfrm>
            <a:off x="1796796" y="3877685"/>
            <a:ext cx="593993" cy="1600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시스템</a:t>
            </a:r>
            <a:endParaRPr lang="en-US" altLang="ko-KR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  <a:p>
            <a:pPr algn="ctr">
              <a:lnSpc>
                <a:spcPts val="617"/>
              </a:lnSpc>
            </a:pP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접근제어</a:t>
            </a: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EADA0AA6-BF10-9771-0F08-7FD5E3344DB5}"/>
              </a:ext>
            </a:extLst>
          </p:cNvPr>
          <p:cNvSpPr/>
          <p:nvPr/>
        </p:nvSpPr>
        <p:spPr>
          <a:xfrm>
            <a:off x="1141374" y="3948233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ESB </a:t>
            </a:r>
            <a:r>
              <a:rPr lang="ko-KR" altLang="en-US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서버</a:t>
            </a: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979AB19B-9B43-BDC1-F670-BB31594FE619}"/>
              </a:ext>
            </a:extLst>
          </p:cNvPr>
          <p:cNvSpPr/>
          <p:nvPr/>
        </p:nvSpPr>
        <p:spPr>
          <a:xfrm>
            <a:off x="1153610" y="3548156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SSO AP</a:t>
            </a: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9F2EFBE1-6B49-3DB6-EC1E-A56577FD8588}"/>
              </a:ext>
            </a:extLst>
          </p:cNvPr>
          <p:cNvSpPr/>
          <p:nvPr/>
        </p:nvSpPr>
        <p:spPr>
          <a:xfrm>
            <a:off x="1094580" y="3207691"/>
            <a:ext cx="681316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71CCB96C-249E-3512-93A3-BE77A8638E82}"/>
              </a:ext>
            </a:extLst>
          </p:cNvPr>
          <p:cNvSpPr/>
          <p:nvPr/>
        </p:nvSpPr>
        <p:spPr>
          <a:xfrm>
            <a:off x="1761279" y="4263831"/>
            <a:ext cx="681316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 </a:t>
            </a:r>
            <a:r>
              <a:rPr lang="ko-KR" altLang="en-US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접근제어</a:t>
            </a:r>
          </a:p>
        </p:txBody>
      </p:sp>
      <p:pic>
        <p:nvPicPr>
          <p:cNvPr id="84" name="그림 83">
            <a:extLst>
              <a:ext uri="{FF2B5EF4-FFF2-40B4-BE49-F238E27FC236}">
                <a16:creationId xmlns:a16="http://schemas.microsoft.com/office/drawing/2014/main" id="{637CA272-B0AB-1938-66C8-683DF128D7F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9" y="4406244"/>
            <a:ext cx="123963" cy="116461"/>
          </a:xfrm>
          <a:prstGeom prst="rect">
            <a:avLst/>
          </a:prstGeom>
        </p:spPr>
      </p:pic>
      <p:pic>
        <p:nvPicPr>
          <p:cNvPr id="85" name="그림 84">
            <a:extLst>
              <a:ext uri="{FF2B5EF4-FFF2-40B4-BE49-F238E27FC236}">
                <a16:creationId xmlns:a16="http://schemas.microsoft.com/office/drawing/2014/main" id="{E66B4ED8-7525-31CE-4FC0-06411ABF2AE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86" y="4406244"/>
            <a:ext cx="123963" cy="116461"/>
          </a:xfrm>
          <a:prstGeom prst="rect">
            <a:avLst/>
          </a:prstGeom>
        </p:spPr>
      </p:pic>
      <p:sp>
        <p:nvSpPr>
          <p:cNvPr id="86" name="왼쪽/오른쪽 화살표 414">
            <a:extLst>
              <a:ext uri="{FF2B5EF4-FFF2-40B4-BE49-F238E27FC236}">
                <a16:creationId xmlns:a16="http://schemas.microsoft.com/office/drawing/2014/main" id="{4CCFF70C-F314-BF37-905F-FF607C494B8F}"/>
              </a:ext>
            </a:extLst>
          </p:cNvPr>
          <p:cNvSpPr/>
          <p:nvPr/>
        </p:nvSpPr>
        <p:spPr>
          <a:xfrm>
            <a:off x="5107248" y="4441932"/>
            <a:ext cx="125422" cy="45085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87" name="그림 86">
            <a:extLst>
              <a:ext uri="{FF2B5EF4-FFF2-40B4-BE49-F238E27FC236}">
                <a16:creationId xmlns:a16="http://schemas.microsoft.com/office/drawing/2014/main" id="{8DC59013-5C45-B291-8694-E2D37107B55B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9" y="4110940"/>
            <a:ext cx="123963" cy="116461"/>
          </a:xfrm>
          <a:prstGeom prst="rect">
            <a:avLst/>
          </a:prstGeom>
        </p:spPr>
      </p:pic>
      <p:pic>
        <p:nvPicPr>
          <p:cNvPr id="88" name="그림 87">
            <a:extLst>
              <a:ext uri="{FF2B5EF4-FFF2-40B4-BE49-F238E27FC236}">
                <a16:creationId xmlns:a16="http://schemas.microsoft.com/office/drawing/2014/main" id="{B041A9FE-7333-F054-DE71-AE354F66656C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86" y="4110940"/>
            <a:ext cx="123963" cy="116461"/>
          </a:xfrm>
          <a:prstGeom prst="rect">
            <a:avLst/>
          </a:prstGeom>
        </p:spPr>
      </p:pic>
      <p:sp>
        <p:nvSpPr>
          <p:cNvPr id="89" name="왼쪽/오른쪽 화살표 414">
            <a:extLst>
              <a:ext uri="{FF2B5EF4-FFF2-40B4-BE49-F238E27FC236}">
                <a16:creationId xmlns:a16="http://schemas.microsoft.com/office/drawing/2014/main" id="{B6D974E5-188D-4C25-FDCD-9EE8931C6F0E}"/>
              </a:ext>
            </a:extLst>
          </p:cNvPr>
          <p:cNvSpPr/>
          <p:nvPr/>
        </p:nvSpPr>
        <p:spPr>
          <a:xfrm>
            <a:off x="5107248" y="4146628"/>
            <a:ext cx="125422" cy="45085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91" name="그림 90">
            <a:extLst>
              <a:ext uri="{FF2B5EF4-FFF2-40B4-BE49-F238E27FC236}">
                <a16:creationId xmlns:a16="http://schemas.microsoft.com/office/drawing/2014/main" id="{DD7B0E21-B323-E14F-F7B4-5E7E20023338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9" y="3849515"/>
            <a:ext cx="123963" cy="116461"/>
          </a:xfrm>
          <a:prstGeom prst="rect">
            <a:avLst/>
          </a:prstGeom>
        </p:spPr>
      </p:pic>
      <p:pic>
        <p:nvPicPr>
          <p:cNvPr id="92" name="그림 91">
            <a:extLst>
              <a:ext uri="{FF2B5EF4-FFF2-40B4-BE49-F238E27FC236}">
                <a16:creationId xmlns:a16="http://schemas.microsoft.com/office/drawing/2014/main" id="{B75ADA9F-42A1-6D39-0E64-D9AE5C6745CE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9" y="3567247"/>
            <a:ext cx="123963" cy="116461"/>
          </a:xfrm>
          <a:prstGeom prst="rect">
            <a:avLst/>
          </a:prstGeom>
        </p:spPr>
      </p:pic>
      <p:pic>
        <p:nvPicPr>
          <p:cNvPr id="93" name="그림 92">
            <a:extLst>
              <a:ext uri="{FF2B5EF4-FFF2-40B4-BE49-F238E27FC236}">
                <a16:creationId xmlns:a16="http://schemas.microsoft.com/office/drawing/2014/main" id="{90437116-9674-3FFC-9D23-516B731C0A23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86" y="3567247"/>
            <a:ext cx="123963" cy="116461"/>
          </a:xfrm>
          <a:prstGeom prst="rect">
            <a:avLst/>
          </a:prstGeom>
        </p:spPr>
      </p:pic>
      <p:sp>
        <p:nvSpPr>
          <p:cNvPr id="94" name="왼쪽/오른쪽 화살표 414">
            <a:extLst>
              <a:ext uri="{FF2B5EF4-FFF2-40B4-BE49-F238E27FC236}">
                <a16:creationId xmlns:a16="http://schemas.microsoft.com/office/drawing/2014/main" id="{53E1FDEC-1B87-1745-BE40-276F0F1DDD0E}"/>
              </a:ext>
            </a:extLst>
          </p:cNvPr>
          <p:cNvSpPr/>
          <p:nvPr/>
        </p:nvSpPr>
        <p:spPr>
          <a:xfrm>
            <a:off x="5107248" y="3602935"/>
            <a:ext cx="125422" cy="45085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95" name="그림 94">
            <a:extLst>
              <a:ext uri="{FF2B5EF4-FFF2-40B4-BE49-F238E27FC236}">
                <a16:creationId xmlns:a16="http://schemas.microsoft.com/office/drawing/2014/main" id="{7F20714E-6D33-D106-6C25-F1CE8D6813B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69" y="3306515"/>
            <a:ext cx="123963" cy="116461"/>
          </a:xfrm>
          <a:prstGeom prst="rect">
            <a:avLst/>
          </a:prstGeom>
        </p:spPr>
      </p:pic>
      <p:pic>
        <p:nvPicPr>
          <p:cNvPr id="96" name="그림 95">
            <a:extLst>
              <a:ext uri="{FF2B5EF4-FFF2-40B4-BE49-F238E27FC236}">
                <a16:creationId xmlns:a16="http://schemas.microsoft.com/office/drawing/2014/main" id="{A2D43E78-9042-0B80-580B-A1447D4BC28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6486" y="3306515"/>
            <a:ext cx="123963" cy="116461"/>
          </a:xfrm>
          <a:prstGeom prst="rect">
            <a:avLst/>
          </a:prstGeom>
        </p:spPr>
      </p:pic>
      <p:sp>
        <p:nvSpPr>
          <p:cNvPr id="97" name="왼쪽/오른쪽 화살표 414">
            <a:extLst>
              <a:ext uri="{FF2B5EF4-FFF2-40B4-BE49-F238E27FC236}">
                <a16:creationId xmlns:a16="http://schemas.microsoft.com/office/drawing/2014/main" id="{3C0FEE54-2C43-B99D-30E1-BC640A32B7B0}"/>
              </a:ext>
            </a:extLst>
          </p:cNvPr>
          <p:cNvSpPr/>
          <p:nvPr/>
        </p:nvSpPr>
        <p:spPr>
          <a:xfrm>
            <a:off x="5107248" y="3342203"/>
            <a:ext cx="125422" cy="45085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98" name="그림 97">
            <a:extLst>
              <a:ext uri="{FF2B5EF4-FFF2-40B4-BE49-F238E27FC236}">
                <a16:creationId xmlns:a16="http://schemas.microsoft.com/office/drawing/2014/main" id="{99325860-D993-BBEB-D6AA-6F4BBA53BBAB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70" y="2786924"/>
            <a:ext cx="123963" cy="116461"/>
          </a:xfrm>
          <a:prstGeom prst="rect">
            <a:avLst/>
          </a:prstGeom>
        </p:spPr>
      </p:pic>
      <p:pic>
        <p:nvPicPr>
          <p:cNvPr id="99" name="그림 98">
            <a:extLst>
              <a:ext uri="{FF2B5EF4-FFF2-40B4-BE49-F238E27FC236}">
                <a16:creationId xmlns:a16="http://schemas.microsoft.com/office/drawing/2014/main" id="{0AD55887-9C88-F1F5-6A75-D42B88B5C39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1486" y="2786924"/>
            <a:ext cx="123963" cy="116461"/>
          </a:xfrm>
          <a:prstGeom prst="rect">
            <a:avLst/>
          </a:prstGeom>
        </p:spPr>
      </p:pic>
      <p:sp>
        <p:nvSpPr>
          <p:cNvPr id="100" name="왼쪽/오른쪽 화살표 414">
            <a:extLst>
              <a:ext uri="{FF2B5EF4-FFF2-40B4-BE49-F238E27FC236}">
                <a16:creationId xmlns:a16="http://schemas.microsoft.com/office/drawing/2014/main" id="{8C2A2E3C-BED3-7AB7-D1A4-6349E953B6FE}"/>
              </a:ext>
            </a:extLst>
          </p:cNvPr>
          <p:cNvSpPr/>
          <p:nvPr/>
        </p:nvSpPr>
        <p:spPr>
          <a:xfrm>
            <a:off x="5072248" y="2822611"/>
            <a:ext cx="125422" cy="45085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101" name="그림 100">
            <a:extLst>
              <a:ext uri="{FF2B5EF4-FFF2-40B4-BE49-F238E27FC236}">
                <a16:creationId xmlns:a16="http://schemas.microsoft.com/office/drawing/2014/main" id="{68C51906-8ACE-04C7-8626-05F975FAF288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6413" y="1368993"/>
            <a:ext cx="165240" cy="190900"/>
          </a:xfrm>
          <a:prstGeom prst="rect">
            <a:avLst/>
          </a:prstGeom>
          <a:ln>
            <a:noFill/>
          </a:ln>
        </p:spPr>
      </p:pic>
      <p:pic>
        <p:nvPicPr>
          <p:cNvPr id="102" name="그림 101">
            <a:extLst>
              <a:ext uri="{FF2B5EF4-FFF2-40B4-BE49-F238E27FC236}">
                <a16:creationId xmlns:a16="http://schemas.microsoft.com/office/drawing/2014/main" id="{4834A6F1-D281-515C-4654-110792077818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066" y="4081245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3" name="그림 102">
            <a:extLst>
              <a:ext uri="{FF2B5EF4-FFF2-40B4-BE49-F238E27FC236}">
                <a16:creationId xmlns:a16="http://schemas.microsoft.com/office/drawing/2014/main" id="{AFAD718C-C449-9817-9E36-85A0334B5D7C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33" y="4081245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4" name="그림 103">
            <a:extLst>
              <a:ext uri="{FF2B5EF4-FFF2-40B4-BE49-F238E27FC236}">
                <a16:creationId xmlns:a16="http://schemas.microsoft.com/office/drawing/2014/main" id="{D58E939A-D93A-3458-395F-A008A7BF2BFC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54" y="3194223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5" name="그림 104">
            <a:extLst>
              <a:ext uri="{FF2B5EF4-FFF2-40B4-BE49-F238E27FC236}">
                <a16:creationId xmlns:a16="http://schemas.microsoft.com/office/drawing/2014/main" id="{316B5D70-C0CF-D735-7A1E-C9B32AEDBC7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354" y="3368140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6" name="그림 105">
            <a:extLst>
              <a:ext uri="{FF2B5EF4-FFF2-40B4-BE49-F238E27FC236}">
                <a16:creationId xmlns:a16="http://schemas.microsoft.com/office/drawing/2014/main" id="{93C5F8A6-CD12-24F2-E0C8-D46113403008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956" y="3368140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7" name="그림 106">
            <a:extLst>
              <a:ext uri="{FF2B5EF4-FFF2-40B4-BE49-F238E27FC236}">
                <a16:creationId xmlns:a16="http://schemas.microsoft.com/office/drawing/2014/main" id="{66431D70-03EC-6C08-A3A9-F4298AA25539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385" y="3197794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8" name="그림 107">
            <a:extLst>
              <a:ext uri="{FF2B5EF4-FFF2-40B4-BE49-F238E27FC236}">
                <a16:creationId xmlns:a16="http://schemas.microsoft.com/office/drawing/2014/main" id="{6C70A1DA-DAC9-A1DE-E8FE-C2EA8F1A069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385" y="3371711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09" name="그림 108">
            <a:extLst>
              <a:ext uri="{FF2B5EF4-FFF2-40B4-BE49-F238E27FC236}">
                <a16:creationId xmlns:a16="http://schemas.microsoft.com/office/drawing/2014/main" id="{CFDE33F1-01DF-4DE7-FB5E-2DAE58BB632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0988" y="3371711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0" name="그림 109">
            <a:extLst>
              <a:ext uri="{FF2B5EF4-FFF2-40B4-BE49-F238E27FC236}">
                <a16:creationId xmlns:a16="http://schemas.microsoft.com/office/drawing/2014/main" id="{C67E69E9-786B-4F82-7BA9-A8E147971AEC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066" y="3907328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1" name="그림 110">
            <a:extLst>
              <a:ext uri="{FF2B5EF4-FFF2-40B4-BE49-F238E27FC236}">
                <a16:creationId xmlns:a16="http://schemas.microsoft.com/office/drawing/2014/main" id="{74CFFA14-8246-B7DA-110A-A819125A12ED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133" y="3907328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2" name="그림 111">
            <a:extLst>
              <a:ext uri="{FF2B5EF4-FFF2-40B4-BE49-F238E27FC236}">
                <a16:creationId xmlns:a16="http://schemas.microsoft.com/office/drawing/2014/main" id="{BAC1B7D6-033B-EC3E-7CB7-E8AD24E3E046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196" y="3907328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3" name="그림 112">
            <a:extLst>
              <a:ext uri="{FF2B5EF4-FFF2-40B4-BE49-F238E27FC236}">
                <a16:creationId xmlns:a16="http://schemas.microsoft.com/office/drawing/2014/main" id="{E75540FF-1236-4AA2-363E-2CF69372E2AD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000" y="4081245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4" name="그림 113">
            <a:extLst>
              <a:ext uri="{FF2B5EF4-FFF2-40B4-BE49-F238E27FC236}">
                <a16:creationId xmlns:a16="http://schemas.microsoft.com/office/drawing/2014/main" id="{A7009EDB-7F34-D07F-8AFC-B165AA39E1BB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605" y="4081245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15" name="그림 114">
            <a:extLst>
              <a:ext uri="{FF2B5EF4-FFF2-40B4-BE49-F238E27FC236}">
                <a16:creationId xmlns:a16="http://schemas.microsoft.com/office/drawing/2014/main" id="{9EA8F0E9-16BF-1209-4C45-4D27965D3289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000" y="3907328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116" name="직사각형 115">
            <a:extLst>
              <a:ext uri="{FF2B5EF4-FFF2-40B4-BE49-F238E27FC236}">
                <a16:creationId xmlns:a16="http://schemas.microsoft.com/office/drawing/2014/main" id="{563958B4-0200-92C8-DD5B-516AC8353EEB}"/>
              </a:ext>
            </a:extLst>
          </p:cNvPr>
          <p:cNvSpPr/>
          <p:nvPr/>
        </p:nvSpPr>
        <p:spPr>
          <a:xfrm>
            <a:off x="1111071" y="2628528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5E7E8318-5C16-0DF3-AC3D-0A02B898A616}"/>
              </a:ext>
            </a:extLst>
          </p:cNvPr>
          <p:cNvSpPr/>
          <p:nvPr/>
        </p:nvSpPr>
        <p:spPr>
          <a:xfrm>
            <a:off x="2798433" y="2641567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D-ARS 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18" name="그룹 117">
            <a:extLst>
              <a:ext uri="{FF2B5EF4-FFF2-40B4-BE49-F238E27FC236}">
                <a16:creationId xmlns:a16="http://schemas.microsoft.com/office/drawing/2014/main" id="{A143D265-29DF-2873-09C6-5B8EF0B19F0E}"/>
              </a:ext>
            </a:extLst>
          </p:cNvPr>
          <p:cNvGrpSpPr/>
          <p:nvPr/>
        </p:nvGrpSpPr>
        <p:grpSpPr>
          <a:xfrm>
            <a:off x="3521014" y="3306515"/>
            <a:ext cx="587103" cy="151271"/>
            <a:chOff x="2399307" y="3977793"/>
            <a:chExt cx="529200" cy="179991"/>
          </a:xfrm>
        </p:grpSpPr>
        <p:sp>
          <p:nvSpPr>
            <p:cNvPr id="603" name="직사각형 602">
              <a:extLst>
                <a:ext uri="{FF2B5EF4-FFF2-40B4-BE49-F238E27FC236}">
                  <a16:creationId xmlns:a16="http://schemas.microsoft.com/office/drawing/2014/main" id="{E6D403F3-A509-7720-3AAA-BD53A470C793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604" name="그림 603">
              <a:extLst>
                <a:ext uri="{FF2B5EF4-FFF2-40B4-BE49-F238E27FC236}">
                  <a16:creationId xmlns:a16="http://schemas.microsoft.com/office/drawing/2014/main" id="{26C8F3CA-B139-3E2F-7DF8-6F3EE621B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605" name="왼쪽/오른쪽 화살표 414">
              <a:extLst>
                <a:ext uri="{FF2B5EF4-FFF2-40B4-BE49-F238E27FC236}">
                  <a16:creationId xmlns:a16="http://schemas.microsoft.com/office/drawing/2014/main" id="{DE785ACD-E0FB-CA21-8E38-27F218820C06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06" name="직사각형 605">
              <a:extLst>
                <a:ext uri="{FF2B5EF4-FFF2-40B4-BE49-F238E27FC236}">
                  <a16:creationId xmlns:a16="http://schemas.microsoft.com/office/drawing/2014/main" id="{720D0329-18FF-CA40-BE20-D3EF47EABB72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607" name="그림 606">
              <a:extLst>
                <a:ext uri="{FF2B5EF4-FFF2-40B4-BE49-F238E27FC236}">
                  <a16:creationId xmlns:a16="http://schemas.microsoft.com/office/drawing/2014/main" id="{A4BD7AB6-F912-E8B2-EE57-8076E2744A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FD360A0A-2B14-8EF1-DBF0-DF930D4C9517}"/>
              </a:ext>
            </a:extLst>
          </p:cNvPr>
          <p:cNvGrpSpPr/>
          <p:nvPr/>
        </p:nvGrpSpPr>
        <p:grpSpPr>
          <a:xfrm>
            <a:off x="1143670" y="4059924"/>
            <a:ext cx="587103" cy="151278"/>
            <a:chOff x="875734" y="4450521"/>
            <a:chExt cx="529200" cy="180000"/>
          </a:xfrm>
        </p:grpSpPr>
        <p:sp>
          <p:nvSpPr>
            <p:cNvPr id="597" name="직사각형 596">
              <a:extLst>
                <a:ext uri="{FF2B5EF4-FFF2-40B4-BE49-F238E27FC236}">
                  <a16:creationId xmlns:a16="http://schemas.microsoft.com/office/drawing/2014/main" id="{A82267DF-0D53-E601-FF85-37A08169957D}"/>
                </a:ext>
              </a:extLst>
            </p:cNvPr>
            <p:cNvSpPr/>
            <p:nvPr/>
          </p:nvSpPr>
          <p:spPr>
            <a:xfrm>
              <a:off x="875734" y="4450521"/>
              <a:ext cx="529200" cy="18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98" name="왼쪽/오른쪽 화살표 414">
              <a:extLst>
                <a:ext uri="{FF2B5EF4-FFF2-40B4-BE49-F238E27FC236}">
                  <a16:creationId xmlns:a16="http://schemas.microsoft.com/office/drawing/2014/main" id="{FA3D32D5-927E-917E-E471-86C7BEAB0EA3}"/>
                </a:ext>
              </a:extLst>
            </p:cNvPr>
            <p:cNvSpPr/>
            <p:nvPr/>
          </p:nvSpPr>
          <p:spPr>
            <a:xfrm>
              <a:off x="1057574" y="4509238"/>
              <a:ext cx="165520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99" name="그림 598">
              <a:extLst>
                <a:ext uri="{FF2B5EF4-FFF2-40B4-BE49-F238E27FC236}">
                  <a16:creationId xmlns:a16="http://schemas.microsoft.com/office/drawing/2014/main" id="{725EEF36-A52A-3949-3C95-5F59A5EF2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446" y="4467376"/>
              <a:ext cx="127820" cy="149042"/>
            </a:xfrm>
            <a:prstGeom prst="rect">
              <a:avLst/>
            </a:prstGeom>
          </p:spPr>
        </p:pic>
        <p:pic>
          <p:nvPicPr>
            <p:cNvPr id="600" name="그림 599">
              <a:extLst>
                <a:ext uri="{FF2B5EF4-FFF2-40B4-BE49-F238E27FC236}">
                  <a16:creationId xmlns:a16="http://schemas.microsoft.com/office/drawing/2014/main" id="{637E3FFB-40AD-3D11-3502-1254BEED7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8342" y="4470405"/>
              <a:ext cx="127820" cy="149042"/>
            </a:xfrm>
            <a:prstGeom prst="rect">
              <a:avLst/>
            </a:prstGeom>
          </p:spPr>
        </p:pic>
      </p:grp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9FBE1F97-4708-5E45-41B0-38C778B5944C}"/>
              </a:ext>
            </a:extLst>
          </p:cNvPr>
          <p:cNvGrpSpPr/>
          <p:nvPr/>
        </p:nvGrpSpPr>
        <p:grpSpPr>
          <a:xfrm>
            <a:off x="1138496" y="5790566"/>
            <a:ext cx="587103" cy="151278"/>
            <a:chOff x="2317735" y="6284341"/>
            <a:chExt cx="529200" cy="180000"/>
          </a:xfrm>
        </p:grpSpPr>
        <p:sp>
          <p:nvSpPr>
            <p:cNvPr id="592" name="직사각형 591">
              <a:extLst>
                <a:ext uri="{FF2B5EF4-FFF2-40B4-BE49-F238E27FC236}">
                  <a16:creationId xmlns:a16="http://schemas.microsoft.com/office/drawing/2014/main" id="{C3160C88-B64A-AA52-A1C6-605D0B1A4444}"/>
                </a:ext>
              </a:extLst>
            </p:cNvPr>
            <p:cNvSpPr/>
            <p:nvPr/>
          </p:nvSpPr>
          <p:spPr>
            <a:xfrm>
              <a:off x="2317735" y="6284341"/>
              <a:ext cx="529200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2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593" name="그림 592">
              <a:extLst>
                <a:ext uri="{FF2B5EF4-FFF2-40B4-BE49-F238E27FC236}">
                  <a16:creationId xmlns:a16="http://schemas.microsoft.com/office/drawing/2014/main" id="{F677C3AA-7663-B72F-6133-99DAEFBD3C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4444" y="6288105"/>
              <a:ext cx="137951" cy="168734"/>
            </a:xfrm>
            <a:prstGeom prst="rect">
              <a:avLst/>
            </a:prstGeom>
          </p:spPr>
        </p:pic>
        <p:sp>
          <p:nvSpPr>
            <p:cNvPr id="594" name="왼쪽/오른쪽 화살표 414">
              <a:extLst>
                <a:ext uri="{FF2B5EF4-FFF2-40B4-BE49-F238E27FC236}">
                  <a16:creationId xmlns:a16="http://schemas.microsoft.com/office/drawing/2014/main" id="{8B0E312E-19F7-0D76-4F8C-ACE09F33A69F}"/>
                </a:ext>
              </a:extLst>
            </p:cNvPr>
            <p:cNvSpPr/>
            <p:nvPr/>
          </p:nvSpPr>
          <p:spPr>
            <a:xfrm>
              <a:off x="2489104" y="6340016"/>
              <a:ext cx="165520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95" name="직사각형 594">
              <a:extLst>
                <a:ext uri="{FF2B5EF4-FFF2-40B4-BE49-F238E27FC236}">
                  <a16:creationId xmlns:a16="http://schemas.microsoft.com/office/drawing/2014/main" id="{000B8DD2-97E0-FCC4-1952-9879009CBFC0}"/>
                </a:ext>
              </a:extLst>
            </p:cNvPr>
            <p:cNvSpPr/>
            <p:nvPr/>
          </p:nvSpPr>
          <p:spPr>
            <a:xfrm>
              <a:off x="2687589" y="6304454"/>
              <a:ext cx="139039" cy="144319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596" name="그림 595">
              <a:extLst>
                <a:ext uri="{FF2B5EF4-FFF2-40B4-BE49-F238E27FC236}">
                  <a16:creationId xmlns:a16="http://schemas.microsoft.com/office/drawing/2014/main" id="{8C6F251E-FBE7-3B04-FBE6-79F8C6F95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1992" y="6299261"/>
              <a:ext cx="130232" cy="15470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21F76CA0-BFE6-E1C1-FE85-DFAD5B6D3257}"/>
              </a:ext>
            </a:extLst>
          </p:cNvPr>
          <p:cNvSpPr/>
          <p:nvPr/>
        </p:nvSpPr>
        <p:spPr>
          <a:xfrm>
            <a:off x="1801215" y="3534612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EMS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솔루션</a:t>
            </a:r>
          </a:p>
        </p:txBody>
      </p:sp>
      <p:grpSp>
        <p:nvGrpSpPr>
          <p:cNvPr id="123" name="그룹 122">
            <a:extLst>
              <a:ext uri="{FF2B5EF4-FFF2-40B4-BE49-F238E27FC236}">
                <a16:creationId xmlns:a16="http://schemas.microsoft.com/office/drawing/2014/main" id="{8963675B-F0E1-AE86-D778-B2E76FAB5FD2}"/>
              </a:ext>
            </a:extLst>
          </p:cNvPr>
          <p:cNvGrpSpPr/>
          <p:nvPr/>
        </p:nvGrpSpPr>
        <p:grpSpPr>
          <a:xfrm>
            <a:off x="1802946" y="4060222"/>
            <a:ext cx="588209" cy="151278"/>
            <a:chOff x="1469989" y="4450875"/>
            <a:chExt cx="530198" cy="180000"/>
          </a:xfrm>
        </p:grpSpPr>
        <p:sp>
          <p:nvSpPr>
            <p:cNvPr id="588" name="직사각형 587">
              <a:extLst>
                <a:ext uri="{FF2B5EF4-FFF2-40B4-BE49-F238E27FC236}">
                  <a16:creationId xmlns:a16="http://schemas.microsoft.com/office/drawing/2014/main" id="{C061EFBF-7D33-4F51-D199-47DDE142BB32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89" name="왼쪽/오른쪽 화살표 414">
              <a:extLst>
                <a:ext uri="{FF2B5EF4-FFF2-40B4-BE49-F238E27FC236}">
                  <a16:creationId xmlns:a16="http://schemas.microsoft.com/office/drawing/2014/main" id="{E2C4672A-AC22-5EBC-235D-495497A66B19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90" name="그림 589">
              <a:extLst>
                <a:ext uri="{FF2B5EF4-FFF2-40B4-BE49-F238E27FC236}">
                  <a16:creationId xmlns:a16="http://schemas.microsoft.com/office/drawing/2014/main" id="{6A9C7C46-FBFF-F412-AADC-8A51C0DE4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591" name="그림 590">
              <a:extLst>
                <a:ext uri="{FF2B5EF4-FFF2-40B4-BE49-F238E27FC236}">
                  <a16:creationId xmlns:a16="http://schemas.microsoft.com/office/drawing/2014/main" id="{FD4C918D-004A-24DB-B529-05A29DDFAD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9B09B89C-E82E-51A5-C99C-194733561E7C}"/>
              </a:ext>
            </a:extLst>
          </p:cNvPr>
          <p:cNvGrpSpPr/>
          <p:nvPr/>
        </p:nvGrpSpPr>
        <p:grpSpPr>
          <a:xfrm>
            <a:off x="10285898" y="5080102"/>
            <a:ext cx="1017071" cy="920331"/>
            <a:chOff x="771127" y="5077131"/>
            <a:chExt cx="916764" cy="1095069"/>
          </a:xfrm>
        </p:grpSpPr>
        <p:sp>
          <p:nvSpPr>
            <p:cNvPr id="573" name="직사각형 572">
              <a:extLst>
                <a:ext uri="{FF2B5EF4-FFF2-40B4-BE49-F238E27FC236}">
                  <a16:creationId xmlns:a16="http://schemas.microsoft.com/office/drawing/2014/main" id="{C0329AFB-041A-A35B-9D67-C73E12627781}"/>
                </a:ext>
              </a:extLst>
            </p:cNvPr>
            <p:cNvSpPr/>
            <p:nvPr/>
          </p:nvSpPr>
          <p:spPr>
            <a:xfrm>
              <a:off x="771127" y="5181586"/>
              <a:ext cx="916764" cy="990614"/>
            </a:xfrm>
            <a:prstGeom prst="rect">
              <a:avLst/>
            </a:prstGeom>
            <a:solidFill>
              <a:srgbClr val="FFFAEC"/>
            </a:solidFill>
            <a:ln w="6350"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234"/>
            </a:p>
          </p:txBody>
        </p:sp>
        <p:grpSp>
          <p:nvGrpSpPr>
            <p:cNvPr id="574" name="그룹 573">
              <a:extLst>
                <a:ext uri="{FF2B5EF4-FFF2-40B4-BE49-F238E27FC236}">
                  <a16:creationId xmlns:a16="http://schemas.microsoft.com/office/drawing/2014/main" id="{E6D450A5-2658-E10F-0CCD-029B778F62B5}"/>
                </a:ext>
              </a:extLst>
            </p:cNvPr>
            <p:cNvGrpSpPr/>
            <p:nvPr/>
          </p:nvGrpSpPr>
          <p:grpSpPr>
            <a:xfrm>
              <a:off x="846694" y="5227583"/>
              <a:ext cx="783460" cy="849571"/>
              <a:chOff x="803844" y="4110794"/>
              <a:chExt cx="783460" cy="849571"/>
            </a:xfrm>
          </p:grpSpPr>
          <p:sp>
            <p:nvSpPr>
              <p:cNvPr id="576" name="직사각형 575">
                <a:extLst>
                  <a:ext uri="{FF2B5EF4-FFF2-40B4-BE49-F238E27FC236}">
                    <a16:creationId xmlns:a16="http://schemas.microsoft.com/office/drawing/2014/main" id="{BA7AD621-EE3A-168B-10DF-CB133F9BB8AE}"/>
                  </a:ext>
                </a:extLst>
              </p:cNvPr>
              <p:cNvSpPr/>
              <p:nvPr/>
            </p:nvSpPr>
            <p:spPr>
              <a:xfrm>
                <a:off x="863791" y="4252992"/>
                <a:ext cx="585559" cy="242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/>
              <a:lstStyle/>
              <a:p>
                <a:pPr marL="372561" algn="ctr"/>
                <a:endParaRPr lang="ko-KR" altLang="en-US" sz="1035" spc="-41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577" name="왼쪽/오른쪽 화살표 414">
                <a:extLst>
                  <a:ext uri="{FF2B5EF4-FFF2-40B4-BE49-F238E27FC236}">
                    <a16:creationId xmlns:a16="http://schemas.microsoft.com/office/drawing/2014/main" id="{5D629B64-DF59-B56B-356D-60FD58A3F283}"/>
                  </a:ext>
                </a:extLst>
              </p:cNvPr>
              <p:cNvSpPr/>
              <p:nvPr/>
            </p:nvSpPr>
            <p:spPr>
              <a:xfrm>
                <a:off x="1048471" y="4343861"/>
                <a:ext cx="165520" cy="64911"/>
              </a:xfrm>
              <a:prstGeom prst="leftRightArrow">
                <a:avLst/>
              </a:prstGeom>
              <a:solidFill>
                <a:srgbClr val="0867BE"/>
              </a:solidFill>
              <a:ln w="3175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1862" spc="-41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578" name="그림 577">
                <a:extLst>
                  <a:ext uri="{FF2B5EF4-FFF2-40B4-BE49-F238E27FC236}">
                    <a16:creationId xmlns:a16="http://schemas.microsoft.com/office/drawing/2014/main" id="{99E51A98-FD19-3ED7-FAE3-29F1E9ACE5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867" y="4301796"/>
                <a:ext cx="127820" cy="149042"/>
              </a:xfrm>
              <a:prstGeom prst="rect">
                <a:avLst/>
              </a:prstGeom>
              <a:ln>
                <a:noFill/>
                <a:prstDash val="sysDot"/>
              </a:ln>
            </p:spPr>
          </p:pic>
          <p:sp>
            <p:nvSpPr>
              <p:cNvPr id="579" name="직사각형 578">
                <a:extLst>
                  <a:ext uri="{FF2B5EF4-FFF2-40B4-BE49-F238E27FC236}">
                    <a16:creationId xmlns:a16="http://schemas.microsoft.com/office/drawing/2014/main" id="{44C5DAFE-0E79-58EA-53E7-0E562CC614C4}"/>
                  </a:ext>
                </a:extLst>
              </p:cNvPr>
              <p:cNvSpPr/>
              <p:nvPr/>
            </p:nvSpPr>
            <p:spPr>
              <a:xfrm>
                <a:off x="1251359" y="4288673"/>
                <a:ext cx="161914" cy="17621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sp>
            <p:nvSpPr>
              <p:cNvPr id="580" name="직사각형 579">
                <a:extLst>
                  <a:ext uri="{FF2B5EF4-FFF2-40B4-BE49-F238E27FC236}">
                    <a16:creationId xmlns:a16="http://schemas.microsoft.com/office/drawing/2014/main" id="{61C73C10-163A-FBF5-DD7B-160CC3CCC604}"/>
                  </a:ext>
                </a:extLst>
              </p:cNvPr>
              <p:cNvSpPr/>
              <p:nvPr/>
            </p:nvSpPr>
            <p:spPr>
              <a:xfrm>
                <a:off x="863791" y="4110794"/>
                <a:ext cx="684021" cy="132752"/>
              </a:xfrm>
              <a:prstGeom prst="rect">
                <a:avLst/>
              </a:prstGeom>
              <a:noFill/>
              <a:ln>
                <a:noFill/>
                <a:prstDash val="sysDot"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725" spc="-11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웹방화벽 </a:t>
                </a:r>
                <a:r>
                  <a:rPr lang="en-US" altLang="ko-KR" sz="725" spc="-11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(WAF)</a:t>
                </a:r>
                <a:endParaRPr lang="ko-KR" altLang="en-US" sz="725" spc="-1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sp>
            <p:nvSpPr>
              <p:cNvPr id="581" name="직사각형 580">
                <a:extLst>
                  <a:ext uri="{FF2B5EF4-FFF2-40B4-BE49-F238E27FC236}">
                    <a16:creationId xmlns:a16="http://schemas.microsoft.com/office/drawing/2014/main" id="{F1602596-A9E1-B664-EA5E-8254A5E78D70}"/>
                  </a:ext>
                </a:extLst>
              </p:cNvPr>
              <p:cNvSpPr/>
              <p:nvPr/>
            </p:nvSpPr>
            <p:spPr>
              <a:xfrm>
                <a:off x="863791" y="4718195"/>
                <a:ext cx="585559" cy="24217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solidFill>
                  <a:schemeClr val="bg1">
                    <a:lumMod val="6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t" anchorCtr="0"/>
              <a:lstStyle/>
              <a:p>
                <a:pPr marL="372561" algn="ctr"/>
                <a:endParaRPr lang="ko-KR" altLang="en-US" sz="1035" spc="-41">
                  <a:solidFill>
                    <a:schemeClr val="tx1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helvetica" panose="020B0604020202020204" pitchFamily="34" charset="0"/>
                </a:endParaRPr>
              </a:p>
            </p:txBody>
          </p:sp>
          <p:sp>
            <p:nvSpPr>
              <p:cNvPr id="582" name="왼쪽/오른쪽 화살표 414">
                <a:extLst>
                  <a:ext uri="{FF2B5EF4-FFF2-40B4-BE49-F238E27FC236}">
                    <a16:creationId xmlns:a16="http://schemas.microsoft.com/office/drawing/2014/main" id="{B035A103-593C-1FA6-CDDA-0592F5CD19CA}"/>
                  </a:ext>
                </a:extLst>
              </p:cNvPr>
              <p:cNvSpPr/>
              <p:nvPr/>
            </p:nvSpPr>
            <p:spPr>
              <a:xfrm>
                <a:off x="1048471" y="4809065"/>
                <a:ext cx="165520" cy="64911"/>
              </a:xfrm>
              <a:prstGeom prst="leftRightArrow">
                <a:avLst/>
              </a:prstGeom>
              <a:solidFill>
                <a:srgbClr val="0867BE"/>
              </a:solidFill>
              <a:ln w="3175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/>
              <a:lstStyle/>
              <a:p>
                <a:pPr algn="ctr"/>
                <a:endParaRPr lang="ko-KR" altLang="en-US" sz="1862" spc="-41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pic>
            <p:nvPicPr>
              <p:cNvPr id="583" name="그림 582">
                <a:extLst>
                  <a:ext uri="{FF2B5EF4-FFF2-40B4-BE49-F238E27FC236}">
                    <a16:creationId xmlns:a16="http://schemas.microsoft.com/office/drawing/2014/main" id="{C84DABA7-554A-892E-BF89-411C5A7EC3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99867" y="4766999"/>
                <a:ext cx="127820" cy="149042"/>
              </a:xfrm>
              <a:prstGeom prst="rect">
                <a:avLst/>
              </a:prstGeom>
              <a:ln>
                <a:noFill/>
                <a:prstDash val="sysDot"/>
              </a:ln>
            </p:spPr>
          </p:pic>
          <p:sp>
            <p:nvSpPr>
              <p:cNvPr id="584" name="직사각형 583">
                <a:extLst>
                  <a:ext uri="{FF2B5EF4-FFF2-40B4-BE49-F238E27FC236}">
                    <a16:creationId xmlns:a16="http://schemas.microsoft.com/office/drawing/2014/main" id="{D739CD97-F840-EEDF-A4AD-4184000AFD0E}"/>
                  </a:ext>
                </a:extLst>
              </p:cNvPr>
              <p:cNvSpPr/>
              <p:nvPr/>
            </p:nvSpPr>
            <p:spPr>
              <a:xfrm>
                <a:off x="1251359" y="4753876"/>
                <a:ext cx="161914" cy="176216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sp>
            <p:nvSpPr>
              <p:cNvPr id="585" name="직사각형 584">
                <a:extLst>
                  <a:ext uri="{FF2B5EF4-FFF2-40B4-BE49-F238E27FC236}">
                    <a16:creationId xmlns:a16="http://schemas.microsoft.com/office/drawing/2014/main" id="{2F70B601-547B-0F41-16A0-5A1AF49A87BB}"/>
                  </a:ext>
                </a:extLst>
              </p:cNvPr>
              <p:cNvSpPr/>
              <p:nvPr/>
            </p:nvSpPr>
            <p:spPr>
              <a:xfrm>
                <a:off x="803844" y="4592577"/>
                <a:ext cx="783460" cy="132752"/>
              </a:xfrm>
              <a:prstGeom prst="rect">
                <a:avLst/>
              </a:prstGeom>
              <a:noFill/>
              <a:ln>
                <a:noFill/>
                <a:prstDash val="sysDot"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ko-KR" altLang="en-US" sz="725" spc="-11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로그수집 </a:t>
                </a:r>
                <a:r>
                  <a:rPr lang="en-US" altLang="ko-KR" sz="725" spc="-11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(</a:t>
                </a:r>
                <a:r>
                  <a:rPr lang="ko-KR" altLang="en-US" sz="725" spc="-11" dirty="0" err="1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시큐레이어</a:t>
                </a:r>
                <a:r>
                  <a:rPr lang="en-US" altLang="ko-KR" sz="725" spc="-11" dirty="0">
                    <a:ln>
                      <a:solidFill>
                        <a:srgbClr val="FFFFFF">
                          <a:alpha val="0"/>
                        </a:srgbClr>
                      </a:solidFill>
                    </a:ln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KoPub돋움체 Bold" pitchFamily="18" charset="-127"/>
                    <a:ea typeface="KoPub돋움체 Bold" pitchFamily="18" charset="-127"/>
                  </a:rPr>
                  <a:t>)</a:t>
                </a:r>
                <a:endParaRPr lang="ko-KR" altLang="en-US" sz="725" spc="-1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endParaRPr>
              </a:p>
            </p:txBody>
          </p:sp>
          <p:pic>
            <p:nvPicPr>
              <p:cNvPr id="586" name="그림 585">
                <a:extLst>
                  <a:ext uri="{FF2B5EF4-FFF2-40B4-BE49-F238E27FC236}">
                    <a16:creationId xmlns:a16="http://schemas.microsoft.com/office/drawing/2014/main" id="{2766B1AC-53F8-1073-1B9B-F81B6194B3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 cstate="print">
                <a:extLst>
                  <a:ext uri="{BEBA8EAE-BF5A-486C-A8C5-ECC9F3942E4B}">
                    <a14:imgProps xmlns:a14="http://schemas.microsoft.com/office/drawing/2010/main">
                      <a14:imgLayer r:embed="rId28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53788" y="4295862"/>
                <a:ext cx="148943" cy="176931"/>
              </a:xfrm>
              <a:prstGeom prst="rect">
                <a:avLst/>
              </a:prstGeom>
              <a:ln>
                <a:noFill/>
                <a:prstDash val="sysDot"/>
              </a:ln>
            </p:spPr>
          </p:pic>
          <p:pic>
            <p:nvPicPr>
              <p:cNvPr id="587" name="그림 586">
                <a:extLst>
                  <a:ext uri="{FF2B5EF4-FFF2-40B4-BE49-F238E27FC236}">
                    <a16:creationId xmlns:a16="http://schemas.microsoft.com/office/drawing/2014/main" id="{240B34F7-D49B-9F6A-1A4D-6694685792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7" cstate="print">
                <a:extLst>
                  <a:ext uri="{BEBA8EAE-BF5A-486C-A8C5-ECC9F3942E4B}">
                    <a14:imgProps xmlns:a14="http://schemas.microsoft.com/office/drawing/2010/main">
                      <a14:imgLayer r:embed="rId28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9730" y="4752948"/>
                <a:ext cx="148943" cy="176931"/>
              </a:xfrm>
              <a:prstGeom prst="rect">
                <a:avLst/>
              </a:prstGeom>
              <a:ln>
                <a:noFill/>
                <a:prstDash val="sysDot"/>
              </a:ln>
            </p:spPr>
          </p:pic>
        </p:grpSp>
        <p:sp>
          <p:nvSpPr>
            <p:cNvPr id="575" name="TextBox 574">
              <a:extLst>
                <a:ext uri="{FF2B5EF4-FFF2-40B4-BE49-F238E27FC236}">
                  <a16:creationId xmlns:a16="http://schemas.microsoft.com/office/drawing/2014/main" id="{5EAD80CB-AC9D-2C4F-A518-8DFAB8B3EF45}"/>
                </a:ext>
              </a:extLst>
            </p:cNvPr>
            <p:cNvSpPr txBox="1"/>
            <p:nvPr/>
          </p:nvSpPr>
          <p:spPr>
            <a:xfrm>
              <a:off x="1013484" y="5077131"/>
              <a:ext cx="478716" cy="151597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828" dirty="0"/>
                <a:t>SCP</a:t>
              </a:r>
              <a:r>
                <a:rPr lang="ko-KR" altLang="en-US" sz="828" dirty="0"/>
                <a:t>서비스</a:t>
              </a:r>
            </a:p>
          </p:txBody>
        </p:sp>
      </p:grpSp>
      <p:sp>
        <p:nvSpPr>
          <p:cNvPr id="125" name="직사각형 124">
            <a:extLst>
              <a:ext uri="{FF2B5EF4-FFF2-40B4-BE49-F238E27FC236}">
                <a16:creationId xmlns:a16="http://schemas.microsoft.com/office/drawing/2014/main" id="{2AA3EA5A-8048-26D4-3DBE-E1F60F794C71}"/>
              </a:ext>
            </a:extLst>
          </p:cNvPr>
          <p:cNvSpPr/>
          <p:nvPr/>
        </p:nvSpPr>
        <p:spPr>
          <a:xfrm>
            <a:off x="1749104" y="2628476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 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C77E5FCD-35EC-E3B5-C1D9-D0C14986E155}"/>
              </a:ext>
            </a:extLst>
          </p:cNvPr>
          <p:cNvSpPr txBox="1"/>
          <p:nvPr/>
        </p:nvSpPr>
        <p:spPr>
          <a:xfrm>
            <a:off x="1905761" y="2457084"/>
            <a:ext cx="793945" cy="1274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828" dirty="0"/>
              <a:t>시스템</a:t>
            </a:r>
          </a:p>
        </p:txBody>
      </p: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D13195F0-ED1A-0CBA-4AEC-7B848A0C9DA9}"/>
              </a:ext>
            </a:extLst>
          </p:cNvPr>
          <p:cNvGrpSpPr/>
          <p:nvPr/>
        </p:nvGrpSpPr>
        <p:grpSpPr>
          <a:xfrm>
            <a:off x="1795661" y="2740463"/>
            <a:ext cx="588209" cy="151278"/>
            <a:chOff x="1597621" y="2929652"/>
            <a:chExt cx="530198" cy="180000"/>
          </a:xfrm>
        </p:grpSpPr>
        <p:sp>
          <p:nvSpPr>
            <p:cNvPr id="565" name="직사각형 564">
              <a:extLst>
                <a:ext uri="{FF2B5EF4-FFF2-40B4-BE49-F238E27FC236}">
                  <a16:creationId xmlns:a16="http://schemas.microsoft.com/office/drawing/2014/main" id="{E4DF32D1-6403-B866-57E6-D2200F350D4C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66" name="왼쪽/오른쪽 화살표 414">
              <a:extLst>
                <a:ext uri="{FF2B5EF4-FFF2-40B4-BE49-F238E27FC236}">
                  <a16:creationId xmlns:a16="http://schemas.microsoft.com/office/drawing/2014/main" id="{E63D9CF3-A64B-B19A-5534-1B74B76298FA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67" name="그룹 566">
              <a:extLst>
                <a:ext uri="{FF2B5EF4-FFF2-40B4-BE49-F238E27FC236}">
                  <a16:creationId xmlns:a16="http://schemas.microsoft.com/office/drawing/2014/main" id="{FFC02882-027A-37A6-5BAD-7D5EC897597B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71" name="직사각형 570">
                <a:extLst>
                  <a:ext uri="{FF2B5EF4-FFF2-40B4-BE49-F238E27FC236}">
                    <a16:creationId xmlns:a16="http://schemas.microsoft.com/office/drawing/2014/main" id="{AEB46AF5-33B9-9BC9-BD52-04FD7EFA7AE7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72" name="그림 571">
                <a:extLst>
                  <a:ext uri="{FF2B5EF4-FFF2-40B4-BE49-F238E27FC236}">
                    <a16:creationId xmlns:a16="http://schemas.microsoft.com/office/drawing/2014/main" id="{B29CA905-ED98-417C-7ACA-338FFFEBB6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68" name="그룹 567">
              <a:extLst>
                <a:ext uri="{FF2B5EF4-FFF2-40B4-BE49-F238E27FC236}">
                  <a16:creationId xmlns:a16="http://schemas.microsoft.com/office/drawing/2014/main" id="{3190C66A-CC15-4AC4-C592-E26D91452361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69" name="직사각형 568">
                <a:extLst>
                  <a:ext uri="{FF2B5EF4-FFF2-40B4-BE49-F238E27FC236}">
                    <a16:creationId xmlns:a16="http://schemas.microsoft.com/office/drawing/2014/main" id="{380A81B4-5E39-CC2A-2BD8-527DF282B14B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70" name="그림 569">
                <a:extLst>
                  <a:ext uri="{FF2B5EF4-FFF2-40B4-BE49-F238E27FC236}">
                    <a16:creationId xmlns:a16="http://schemas.microsoft.com/office/drawing/2014/main" id="{8ED797AC-6BD5-0B08-5DBC-1741620870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5A37BF74-A5A5-AAAF-C0A5-C8C4DB548EE0}"/>
              </a:ext>
            </a:extLst>
          </p:cNvPr>
          <p:cNvGrpSpPr/>
          <p:nvPr/>
        </p:nvGrpSpPr>
        <p:grpSpPr>
          <a:xfrm>
            <a:off x="1146181" y="2740515"/>
            <a:ext cx="588209" cy="151278"/>
            <a:chOff x="1597621" y="2929652"/>
            <a:chExt cx="530198" cy="180000"/>
          </a:xfrm>
        </p:grpSpPr>
        <p:sp>
          <p:nvSpPr>
            <p:cNvPr id="557" name="직사각형 556">
              <a:extLst>
                <a:ext uri="{FF2B5EF4-FFF2-40B4-BE49-F238E27FC236}">
                  <a16:creationId xmlns:a16="http://schemas.microsoft.com/office/drawing/2014/main" id="{939C590E-0458-57D4-63C7-2C09D68A9999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58" name="왼쪽/오른쪽 화살표 414">
              <a:extLst>
                <a:ext uri="{FF2B5EF4-FFF2-40B4-BE49-F238E27FC236}">
                  <a16:creationId xmlns:a16="http://schemas.microsoft.com/office/drawing/2014/main" id="{AD6EC411-32FA-C8AA-20BF-1C6B77432FF4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59" name="그룹 558">
              <a:extLst>
                <a:ext uri="{FF2B5EF4-FFF2-40B4-BE49-F238E27FC236}">
                  <a16:creationId xmlns:a16="http://schemas.microsoft.com/office/drawing/2014/main" id="{DD1F6119-3AF2-17F9-81A8-5725EB100989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63" name="직사각형 562">
                <a:extLst>
                  <a:ext uri="{FF2B5EF4-FFF2-40B4-BE49-F238E27FC236}">
                    <a16:creationId xmlns:a16="http://schemas.microsoft.com/office/drawing/2014/main" id="{BCB97381-99FF-BD2F-5EA2-C656BB201683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64" name="그림 563">
                <a:extLst>
                  <a:ext uri="{FF2B5EF4-FFF2-40B4-BE49-F238E27FC236}">
                    <a16:creationId xmlns:a16="http://schemas.microsoft.com/office/drawing/2014/main" id="{B0AD524E-C011-B4F7-F402-E74064B5E7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60" name="그룹 559">
              <a:extLst>
                <a:ext uri="{FF2B5EF4-FFF2-40B4-BE49-F238E27FC236}">
                  <a16:creationId xmlns:a16="http://schemas.microsoft.com/office/drawing/2014/main" id="{5E547F30-4BD4-70B5-623E-20B49737D448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61" name="직사각형 560">
                <a:extLst>
                  <a:ext uri="{FF2B5EF4-FFF2-40B4-BE49-F238E27FC236}">
                    <a16:creationId xmlns:a16="http://schemas.microsoft.com/office/drawing/2014/main" id="{AA7448CD-C9BC-E646-2D45-09C4383FFD10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62" name="그림 561">
                <a:extLst>
                  <a:ext uri="{FF2B5EF4-FFF2-40B4-BE49-F238E27FC236}">
                    <a16:creationId xmlns:a16="http://schemas.microsoft.com/office/drawing/2014/main" id="{98646615-24F0-B6F3-16D8-BC2C1924AA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29" name="직사각형 128">
            <a:extLst>
              <a:ext uri="{FF2B5EF4-FFF2-40B4-BE49-F238E27FC236}">
                <a16:creationId xmlns:a16="http://schemas.microsoft.com/office/drawing/2014/main" id="{3C3E6DA5-23CF-1EFD-7FE1-2D5DE82C4859}"/>
              </a:ext>
            </a:extLst>
          </p:cNvPr>
          <p:cNvSpPr/>
          <p:nvPr/>
        </p:nvSpPr>
        <p:spPr>
          <a:xfrm>
            <a:off x="4141040" y="2635824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화상상담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중계</a:t>
            </a:r>
          </a:p>
        </p:txBody>
      </p: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DACC8576-3381-20E4-FF61-1524A66F8DCD}"/>
              </a:ext>
            </a:extLst>
          </p:cNvPr>
          <p:cNvGrpSpPr/>
          <p:nvPr/>
        </p:nvGrpSpPr>
        <p:grpSpPr>
          <a:xfrm>
            <a:off x="4187596" y="2747811"/>
            <a:ext cx="588209" cy="151278"/>
            <a:chOff x="1597621" y="2929652"/>
            <a:chExt cx="530198" cy="180000"/>
          </a:xfrm>
        </p:grpSpPr>
        <p:sp>
          <p:nvSpPr>
            <p:cNvPr id="549" name="직사각형 548">
              <a:extLst>
                <a:ext uri="{FF2B5EF4-FFF2-40B4-BE49-F238E27FC236}">
                  <a16:creationId xmlns:a16="http://schemas.microsoft.com/office/drawing/2014/main" id="{96A03DDC-0571-B35A-3111-3FB1BA403843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50" name="왼쪽/오른쪽 화살표 414">
              <a:extLst>
                <a:ext uri="{FF2B5EF4-FFF2-40B4-BE49-F238E27FC236}">
                  <a16:creationId xmlns:a16="http://schemas.microsoft.com/office/drawing/2014/main" id="{4510AA0B-8AE4-6D47-44E3-C633513419C4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51" name="그룹 550">
              <a:extLst>
                <a:ext uri="{FF2B5EF4-FFF2-40B4-BE49-F238E27FC236}">
                  <a16:creationId xmlns:a16="http://schemas.microsoft.com/office/drawing/2014/main" id="{8D49E934-89F2-BA71-2340-50891C328527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55" name="직사각형 554">
                <a:extLst>
                  <a:ext uri="{FF2B5EF4-FFF2-40B4-BE49-F238E27FC236}">
                    <a16:creationId xmlns:a16="http://schemas.microsoft.com/office/drawing/2014/main" id="{ABCE1C5B-ECF0-A765-F225-FB5818B978CE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56" name="그림 555">
                <a:extLst>
                  <a:ext uri="{FF2B5EF4-FFF2-40B4-BE49-F238E27FC236}">
                    <a16:creationId xmlns:a16="http://schemas.microsoft.com/office/drawing/2014/main" id="{D0894451-0E70-A4EA-3EE3-B8E30CCBA7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52" name="그룹 551">
              <a:extLst>
                <a:ext uri="{FF2B5EF4-FFF2-40B4-BE49-F238E27FC236}">
                  <a16:creationId xmlns:a16="http://schemas.microsoft.com/office/drawing/2014/main" id="{4A5F52F3-2609-A879-AC3D-3C2BE316AEE9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53" name="직사각형 552">
                <a:extLst>
                  <a:ext uri="{FF2B5EF4-FFF2-40B4-BE49-F238E27FC236}">
                    <a16:creationId xmlns:a16="http://schemas.microsoft.com/office/drawing/2014/main" id="{353C0755-FF31-E7D0-E1AC-FB82F1A35369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54" name="그림 553">
                <a:extLst>
                  <a:ext uri="{FF2B5EF4-FFF2-40B4-BE49-F238E27FC236}">
                    <a16:creationId xmlns:a16="http://schemas.microsoft.com/office/drawing/2014/main" id="{2B07D992-1ACB-115E-0253-675A1D583F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31" name="그룹 130">
            <a:extLst>
              <a:ext uri="{FF2B5EF4-FFF2-40B4-BE49-F238E27FC236}">
                <a16:creationId xmlns:a16="http://schemas.microsoft.com/office/drawing/2014/main" id="{BA3FF56B-43FD-65D3-1A0E-CB9B65E2E3DE}"/>
              </a:ext>
            </a:extLst>
          </p:cNvPr>
          <p:cNvGrpSpPr/>
          <p:nvPr/>
        </p:nvGrpSpPr>
        <p:grpSpPr>
          <a:xfrm>
            <a:off x="2819076" y="2749133"/>
            <a:ext cx="588209" cy="151278"/>
            <a:chOff x="1597621" y="2929652"/>
            <a:chExt cx="530198" cy="180000"/>
          </a:xfrm>
        </p:grpSpPr>
        <p:sp>
          <p:nvSpPr>
            <p:cNvPr id="541" name="직사각형 540">
              <a:extLst>
                <a:ext uri="{FF2B5EF4-FFF2-40B4-BE49-F238E27FC236}">
                  <a16:creationId xmlns:a16="http://schemas.microsoft.com/office/drawing/2014/main" id="{8F2236C2-24A4-2022-C9D5-2BC2A9912CBE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rgbClr val="D7E4BD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42" name="왼쪽/오른쪽 화살표 414">
              <a:extLst>
                <a:ext uri="{FF2B5EF4-FFF2-40B4-BE49-F238E27FC236}">
                  <a16:creationId xmlns:a16="http://schemas.microsoft.com/office/drawing/2014/main" id="{087DFF17-F198-1EC0-63C3-31BA9A12BBCA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43" name="그룹 542">
              <a:extLst>
                <a:ext uri="{FF2B5EF4-FFF2-40B4-BE49-F238E27FC236}">
                  <a16:creationId xmlns:a16="http://schemas.microsoft.com/office/drawing/2014/main" id="{107F4D6C-7640-E59D-A2D7-F28FC499EA29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47" name="직사각형 546">
                <a:extLst>
                  <a:ext uri="{FF2B5EF4-FFF2-40B4-BE49-F238E27FC236}">
                    <a16:creationId xmlns:a16="http://schemas.microsoft.com/office/drawing/2014/main" id="{310B78A4-EA4B-5766-9E69-5DEB6711E281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48" name="그림 547">
                <a:extLst>
                  <a:ext uri="{FF2B5EF4-FFF2-40B4-BE49-F238E27FC236}">
                    <a16:creationId xmlns:a16="http://schemas.microsoft.com/office/drawing/2014/main" id="{F52273D4-6030-C46F-B204-683E43A0E1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44" name="그룹 543">
              <a:extLst>
                <a:ext uri="{FF2B5EF4-FFF2-40B4-BE49-F238E27FC236}">
                  <a16:creationId xmlns:a16="http://schemas.microsoft.com/office/drawing/2014/main" id="{BAEF296D-C8A6-41C2-883C-3FFFA96B8DAE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45" name="직사각형 544">
                <a:extLst>
                  <a:ext uri="{FF2B5EF4-FFF2-40B4-BE49-F238E27FC236}">
                    <a16:creationId xmlns:a16="http://schemas.microsoft.com/office/drawing/2014/main" id="{EA1826BE-7511-BB4E-78B6-5C634C572071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46" name="그림 545">
                <a:extLst>
                  <a:ext uri="{FF2B5EF4-FFF2-40B4-BE49-F238E27FC236}">
                    <a16:creationId xmlns:a16="http://schemas.microsoft.com/office/drawing/2014/main" id="{2A2D030C-4D2E-2EC9-A98E-B11066321C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32" name="직사각형 131">
            <a:extLst>
              <a:ext uri="{FF2B5EF4-FFF2-40B4-BE49-F238E27FC236}">
                <a16:creationId xmlns:a16="http://schemas.microsoft.com/office/drawing/2014/main" id="{A2040CA7-AE17-9500-AAB1-0E36C9EAAA4A}"/>
              </a:ext>
            </a:extLst>
          </p:cNvPr>
          <p:cNvSpPr/>
          <p:nvPr/>
        </p:nvSpPr>
        <p:spPr>
          <a:xfrm>
            <a:off x="3443506" y="2604816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SNS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WEB</a:t>
            </a:r>
            <a:endParaRPr lang="ko-KR" altLang="en-US" sz="529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sp>
        <p:nvSpPr>
          <p:cNvPr id="134" name="직사각형 133">
            <a:extLst>
              <a:ext uri="{FF2B5EF4-FFF2-40B4-BE49-F238E27FC236}">
                <a16:creationId xmlns:a16="http://schemas.microsoft.com/office/drawing/2014/main" id="{6728A13D-50AD-57A4-A197-39AC9034EEAE}"/>
              </a:ext>
            </a:extLst>
          </p:cNvPr>
          <p:cNvSpPr/>
          <p:nvPr/>
        </p:nvSpPr>
        <p:spPr>
          <a:xfrm>
            <a:off x="1768148" y="3208192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053534E8-9FFC-A842-0C24-CC149F9761CC}"/>
              </a:ext>
            </a:extLst>
          </p:cNvPr>
          <p:cNvGrpSpPr/>
          <p:nvPr/>
        </p:nvGrpSpPr>
        <p:grpSpPr>
          <a:xfrm>
            <a:off x="1830656" y="3320178"/>
            <a:ext cx="588209" cy="151278"/>
            <a:chOff x="1597621" y="2929652"/>
            <a:chExt cx="530198" cy="180000"/>
          </a:xfrm>
        </p:grpSpPr>
        <p:sp>
          <p:nvSpPr>
            <p:cNvPr id="525" name="직사각형 524">
              <a:extLst>
                <a:ext uri="{FF2B5EF4-FFF2-40B4-BE49-F238E27FC236}">
                  <a16:creationId xmlns:a16="http://schemas.microsoft.com/office/drawing/2014/main" id="{60FFD73B-9D0A-0E0F-6318-4E9B6713D1D3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26" name="왼쪽/오른쪽 화살표 414">
              <a:extLst>
                <a:ext uri="{FF2B5EF4-FFF2-40B4-BE49-F238E27FC236}">
                  <a16:creationId xmlns:a16="http://schemas.microsoft.com/office/drawing/2014/main" id="{26F33DB6-76F4-6AF4-0428-F40809EDA92A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27" name="그룹 526">
              <a:extLst>
                <a:ext uri="{FF2B5EF4-FFF2-40B4-BE49-F238E27FC236}">
                  <a16:creationId xmlns:a16="http://schemas.microsoft.com/office/drawing/2014/main" id="{3C021374-31CC-21F4-09B4-B66DB98C9E7E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31" name="직사각형 530">
                <a:extLst>
                  <a:ext uri="{FF2B5EF4-FFF2-40B4-BE49-F238E27FC236}">
                    <a16:creationId xmlns:a16="http://schemas.microsoft.com/office/drawing/2014/main" id="{47FFCB79-DD31-CAD9-8F16-A0AA56BE182D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32" name="그림 531">
                <a:extLst>
                  <a:ext uri="{FF2B5EF4-FFF2-40B4-BE49-F238E27FC236}">
                    <a16:creationId xmlns:a16="http://schemas.microsoft.com/office/drawing/2014/main" id="{8B90B48E-9C55-39C7-4EEE-D174D9BE5B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28" name="그룹 527">
              <a:extLst>
                <a:ext uri="{FF2B5EF4-FFF2-40B4-BE49-F238E27FC236}">
                  <a16:creationId xmlns:a16="http://schemas.microsoft.com/office/drawing/2014/main" id="{E3DD8FB6-8ABB-6349-B104-F2A957C6FE07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29" name="직사각형 528">
                <a:extLst>
                  <a:ext uri="{FF2B5EF4-FFF2-40B4-BE49-F238E27FC236}">
                    <a16:creationId xmlns:a16="http://schemas.microsoft.com/office/drawing/2014/main" id="{3B1C241E-441B-3D68-3C23-F1F3B2106EFF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30" name="그림 529">
                <a:extLst>
                  <a:ext uri="{FF2B5EF4-FFF2-40B4-BE49-F238E27FC236}">
                    <a16:creationId xmlns:a16="http://schemas.microsoft.com/office/drawing/2014/main" id="{C7A02B48-B56D-5DCA-EA92-A37062DEAB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36" name="그룹 135">
            <a:extLst>
              <a:ext uri="{FF2B5EF4-FFF2-40B4-BE49-F238E27FC236}">
                <a16:creationId xmlns:a16="http://schemas.microsoft.com/office/drawing/2014/main" id="{AC26B338-8902-675E-C226-B32F6F2B74DE}"/>
              </a:ext>
            </a:extLst>
          </p:cNvPr>
          <p:cNvGrpSpPr/>
          <p:nvPr/>
        </p:nvGrpSpPr>
        <p:grpSpPr>
          <a:xfrm>
            <a:off x="1806663" y="4374006"/>
            <a:ext cx="588209" cy="151278"/>
            <a:chOff x="1597621" y="2929652"/>
            <a:chExt cx="530198" cy="180000"/>
          </a:xfrm>
        </p:grpSpPr>
        <p:sp>
          <p:nvSpPr>
            <p:cNvPr id="517" name="직사각형 516">
              <a:extLst>
                <a:ext uri="{FF2B5EF4-FFF2-40B4-BE49-F238E27FC236}">
                  <a16:creationId xmlns:a16="http://schemas.microsoft.com/office/drawing/2014/main" id="{1C81BC19-59B8-6239-66CE-D4F90559EA08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grpSp>
          <p:nvGrpSpPr>
            <p:cNvPr id="519" name="그룹 518">
              <a:extLst>
                <a:ext uri="{FF2B5EF4-FFF2-40B4-BE49-F238E27FC236}">
                  <a16:creationId xmlns:a16="http://schemas.microsoft.com/office/drawing/2014/main" id="{FABF191B-0313-0992-3BB3-0BF7BCF41A31}"/>
                </a:ext>
              </a:extLst>
            </p:cNvPr>
            <p:cNvGrpSpPr/>
            <p:nvPr/>
          </p:nvGrpSpPr>
          <p:grpSpPr>
            <a:xfrm>
              <a:off x="1789923" y="2941508"/>
              <a:ext cx="146606" cy="149417"/>
              <a:chOff x="1787037" y="2964187"/>
              <a:chExt cx="146606" cy="149417"/>
            </a:xfrm>
          </p:grpSpPr>
          <p:sp>
            <p:nvSpPr>
              <p:cNvPr id="523" name="직사각형 522">
                <a:extLst>
                  <a:ext uri="{FF2B5EF4-FFF2-40B4-BE49-F238E27FC236}">
                    <a16:creationId xmlns:a16="http://schemas.microsoft.com/office/drawing/2014/main" id="{897449C4-B969-9131-61EE-9CE146B9D315}"/>
                  </a:ext>
                </a:extLst>
              </p:cNvPr>
              <p:cNvSpPr/>
              <p:nvPr/>
            </p:nvSpPr>
            <p:spPr>
              <a:xfrm>
                <a:off x="1787037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24" name="그림 523">
                <a:extLst>
                  <a:ext uri="{FF2B5EF4-FFF2-40B4-BE49-F238E27FC236}">
                    <a16:creationId xmlns:a16="http://schemas.microsoft.com/office/drawing/2014/main" id="{34A2CBB2-FC17-0040-85E1-8EFF16AE8D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801888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17D2C582-48D1-F414-5818-A70D51FCBA8F}"/>
              </a:ext>
            </a:extLst>
          </p:cNvPr>
          <p:cNvGrpSpPr/>
          <p:nvPr/>
        </p:nvGrpSpPr>
        <p:grpSpPr>
          <a:xfrm>
            <a:off x="1165130" y="3320178"/>
            <a:ext cx="588209" cy="151278"/>
            <a:chOff x="1597621" y="2929652"/>
            <a:chExt cx="530198" cy="180000"/>
          </a:xfrm>
        </p:grpSpPr>
        <p:sp>
          <p:nvSpPr>
            <p:cNvPr id="509" name="직사각형 508">
              <a:extLst>
                <a:ext uri="{FF2B5EF4-FFF2-40B4-BE49-F238E27FC236}">
                  <a16:creationId xmlns:a16="http://schemas.microsoft.com/office/drawing/2014/main" id="{44A965F7-0BD7-BF2C-FB32-6226A7B4F89E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10" name="왼쪽/오른쪽 화살표 414">
              <a:extLst>
                <a:ext uri="{FF2B5EF4-FFF2-40B4-BE49-F238E27FC236}">
                  <a16:creationId xmlns:a16="http://schemas.microsoft.com/office/drawing/2014/main" id="{EF10002E-F3EC-21B9-42F4-B107E3F9A20E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511" name="그룹 510">
              <a:extLst>
                <a:ext uri="{FF2B5EF4-FFF2-40B4-BE49-F238E27FC236}">
                  <a16:creationId xmlns:a16="http://schemas.microsoft.com/office/drawing/2014/main" id="{2482C947-EEBB-BFBA-7868-1DE4DBAAB729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515" name="직사각형 514">
                <a:extLst>
                  <a:ext uri="{FF2B5EF4-FFF2-40B4-BE49-F238E27FC236}">
                    <a16:creationId xmlns:a16="http://schemas.microsoft.com/office/drawing/2014/main" id="{76BB8203-7ABC-C6BB-E1F4-93ECD426C2B1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16" name="그림 515">
                <a:extLst>
                  <a:ext uri="{FF2B5EF4-FFF2-40B4-BE49-F238E27FC236}">
                    <a16:creationId xmlns:a16="http://schemas.microsoft.com/office/drawing/2014/main" id="{A38C89FA-9AC5-2480-9A65-CCA45ADCDB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512" name="그룹 511">
              <a:extLst>
                <a:ext uri="{FF2B5EF4-FFF2-40B4-BE49-F238E27FC236}">
                  <a16:creationId xmlns:a16="http://schemas.microsoft.com/office/drawing/2014/main" id="{BFB4E67C-9C79-E36A-7156-762549B3980D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513" name="직사각형 512">
                <a:extLst>
                  <a:ext uri="{FF2B5EF4-FFF2-40B4-BE49-F238E27FC236}">
                    <a16:creationId xmlns:a16="http://schemas.microsoft.com/office/drawing/2014/main" id="{14B81C78-A79E-8827-D669-0EC900AE5B2C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514" name="그림 513">
                <a:extLst>
                  <a:ext uri="{FF2B5EF4-FFF2-40B4-BE49-F238E27FC236}">
                    <a16:creationId xmlns:a16="http://schemas.microsoft.com/office/drawing/2014/main" id="{619F9ECC-2D2F-0E00-E636-4E7823381F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1D4DC19C-DD53-3C3F-15EF-C193B6B72D84}"/>
              </a:ext>
            </a:extLst>
          </p:cNvPr>
          <p:cNvGrpSpPr/>
          <p:nvPr/>
        </p:nvGrpSpPr>
        <p:grpSpPr>
          <a:xfrm>
            <a:off x="1148088" y="3662621"/>
            <a:ext cx="588209" cy="151278"/>
            <a:chOff x="1469989" y="4450875"/>
            <a:chExt cx="530198" cy="180000"/>
          </a:xfrm>
        </p:grpSpPr>
        <p:sp>
          <p:nvSpPr>
            <p:cNvPr id="505" name="직사각형 504">
              <a:extLst>
                <a:ext uri="{FF2B5EF4-FFF2-40B4-BE49-F238E27FC236}">
                  <a16:creationId xmlns:a16="http://schemas.microsoft.com/office/drawing/2014/main" id="{34A601AD-1CA0-0EE3-3A0D-5B4431C6FFC0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06" name="왼쪽/오른쪽 화살표 414">
              <a:extLst>
                <a:ext uri="{FF2B5EF4-FFF2-40B4-BE49-F238E27FC236}">
                  <a16:creationId xmlns:a16="http://schemas.microsoft.com/office/drawing/2014/main" id="{A159A560-E083-76A7-216C-3E9042BDDFBB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07" name="그림 506">
              <a:extLst>
                <a:ext uri="{FF2B5EF4-FFF2-40B4-BE49-F238E27FC236}">
                  <a16:creationId xmlns:a16="http://schemas.microsoft.com/office/drawing/2014/main" id="{71A8CBD6-2F43-7C20-10C2-BF5B2FCD5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508" name="그림 507">
              <a:extLst>
                <a:ext uri="{FF2B5EF4-FFF2-40B4-BE49-F238E27FC236}">
                  <a16:creationId xmlns:a16="http://schemas.microsoft.com/office/drawing/2014/main" id="{C7966EE5-EE1C-E77B-27A4-DCF4A2A4AC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CF72AD07-E862-9BD3-A760-338B5D3B9C1D}"/>
              </a:ext>
            </a:extLst>
          </p:cNvPr>
          <p:cNvGrpSpPr/>
          <p:nvPr/>
        </p:nvGrpSpPr>
        <p:grpSpPr>
          <a:xfrm>
            <a:off x="1802946" y="3662621"/>
            <a:ext cx="588209" cy="151278"/>
            <a:chOff x="1469989" y="4450875"/>
            <a:chExt cx="530198" cy="180000"/>
          </a:xfrm>
        </p:grpSpPr>
        <p:sp>
          <p:nvSpPr>
            <p:cNvPr id="503" name="직사각형 502">
              <a:extLst>
                <a:ext uri="{FF2B5EF4-FFF2-40B4-BE49-F238E27FC236}">
                  <a16:creationId xmlns:a16="http://schemas.microsoft.com/office/drawing/2014/main" id="{BC765C40-DC4C-A6C1-D3E7-144F9187C47D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504" name="그림 503">
              <a:extLst>
                <a:ext uri="{FF2B5EF4-FFF2-40B4-BE49-F238E27FC236}">
                  <a16:creationId xmlns:a16="http://schemas.microsoft.com/office/drawing/2014/main" id="{9D23F934-801D-A928-88FB-81E64C2E1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9591" y="4468721"/>
              <a:ext cx="127820" cy="149042"/>
            </a:xfrm>
            <a:prstGeom prst="rect">
              <a:avLst/>
            </a:prstGeom>
          </p:spPr>
        </p:pic>
      </p:grp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FCCEE101-3B70-4660-69C3-1EC3E0204EA7}"/>
              </a:ext>
            </a:extLst>
          </p:cNvPr>
          <p:cNvGrpSpPr/>
          <p:nvPr/>
        </p:nvGrpSpPr>
        <p:grpSpPr>
          <a:xfrm>
            <a:off x="1143670" y="4369706"/>
            <a:ext cx="587103" cy="151278"/>
            <a:chOff x="875734" y="4450521"/>
            <a:chExt cx="529200" cy="180000"/>
          </a:xfrm>
        </p:grpSpPr>
        <p:sp>
          <p:nvSpPr>
            <p:cNvPr id="499" name="직사각형 498">
              <a:extLst>
                <a:ext uri="{FF2B5EF4-FFF2-40B4-BE49-F238E27FC236}">
                  <a16:creationId xmlns:a16="http://schemas.microsoft.com/office/drawing/2014/main" id="{507DF385-1FB0-D78E-6765-12EFF6A222C8}"/>
                </a:ext>
              </a:extLst>
            </p:cNvPr>
            <p:cNvSpPr/>
            <p:nvPr/>
          </p:nvSpPr>
          <p:spPr>
            <a:xfrm>
              <a:off x="875734" y="4450521"/>
              <a:ext cx="529200" cy="18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500" name="왼쪽/오른쪽 화살표 414">
              <a:extLst>
                <a:ext uri="{FF2B5EF4-FFF2-40B4-BE49-F238E27FC236}">
                  <a16:creationId xmlns:a16="http://schemas.microsoft.com/office/drawing/2014/main" id="{E3E33FB5-AB6A-550B-E6C8-1F7C75C929CF}"/>
                </a:ext>
              </a:extLst>
            </p:cNvPr>
            <p:cNvSpPr/>
            <p:nvPr/>
          </p:nvSpPr>
          <p:spPr>
            <a:xfrm>
              <a:off x="1060127" y="4509227"/>
              <a:ext cx="165520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01" name="그림 500">
              <a:extLst>
                <a:ext uri="{FF2B5EF4-FFF2-40B4-BE49-F238E27FC236}">
                  <a16:creationId xmlns:a16="http://schemas.microsoft.com/office/drawing/2014/main" id="{411E1FDB-CB24-F56A-20F3-EE5B16F94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446" y="4467376"/>
              <a:ext cx="127820" cy="149042"/>
            </a:xfrm>
            <a:prstGeom prst="rect">
              <a:avLst/>
            </a:prstGeom>
          </p:spPr>
        </p:pic>
        <p:pic>
          <p:nvPicPr>
            <p:cNvPr id="502" name="그림 501">
              <a:extLst>
                <a:ext uri="{FF2B5EF4-FFF2-40B4-BE49-F238E27FC236}">
                  <a16:creationId xmlns:a16="http://schemas.microsoft.com/office/drawing/2014/main" id="{968A0B75-A5F3-94EC-909D-EF5F47708E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8342" y="4470405"/>
              <a:ext cx="127820" cy="149042"/>
            </a:xfrm>
            <a:prstGeom prst="rect">
              <a:avLst/>
            </a:prstGeom>
          </p:spPr>
        </p:pic>
      </p:grpSp>
      <p:grpSp>
        <p:nvGrpSpPr>
          <p:cNvPr id="141" name="그룹 140">
            <a:extLst>
              <a:ext uri="{FF2B5EF4-FFF2-40B4-BE49-F238E27FC236}">
                <a16:creationId xmlns:a16="http://schemas.microsoft.com/office/drawing/2014/main" id="{B7AFE7AA-287A-5BC8-1E13-A51C5ADFD0DC}"/>
              </a:ext>
            </a:extLst>
          </p:cNvPr>
          <p:cNvGrpSpPr/>
          <p:nvPr/>
        </p:nvGrpSpPr>
        <p:grpSpPr>
          <a:xfrm>
            <a:off x="1143549" y="4722460"/>
            <a:ext cx="587103" cy="151278"/>
            <a:chOff x="875734" y="4450521"/>
            <a:chExt cx="529200" cy="180000"/>
          </a:xfrm>
        </p:grpSpPr>
        <p:sp>
          <p:nvSpPr>
            <p:cNvPr id="495" name="직사각형 494">
              <a:extLst>
                <a:ext uri="{FF2B5EF4-FFF2-40B4-BE49-F238E27FC236}">
                  <a16:creationId xmlns:a16="http://schemas.microsoft.com/office/drawing/2014/main" id="{36C3BD69-8AEA-341A-DBAE-925F37E95179}"/>
                </a:ext>
              </a:extLst>
            </p:cNvPr>
            <p:cNvSpPr/>
            <p:nvPr/>
          </p:nvSpPr>
          <p:spPr>
            <a:xfrm>
              <a:off x="875734" y="4450521"/>
              <a:ext cx="529200" cy="18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96" name="왼쪽/오른쪽 화살표 414">
              <a:extLst>
                <a:ext uri="{FF2B5EF4-FFF2-40B4-BE49-F238E27FC236}">
                  <a16:creationId xmlns:a16="http://schemas.microsoft.com/office/drawing/2014/main" id="{570CE558-4B5C-3428-3FD2-A31497C8F374}"/>
                </a:ext>
              </a:extLst>
            </p:cNvPr>
            <p:cNvSpPr/>
            <p:nvPr/>
          </p:nvSpPr>
          <p:spPr>
            <a:xfrm>
              <a:off x="1060127" y="4509227"/>
              <a:ext cx="165520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497" name="그림 496">
              <a:extLst>
                <a:ext uri="{FF2B5EF4-FFF2-40B4-BE49-F238E27FC236}">
                  <a16:creationId xmlns:a16="http://schemas.microsoft.com/office/drawing/2014/main" id="{061787DB-E223-56FA-823C-68324FD01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446" y="4467376"/>
              <a:ext cx="127820" cy="149042"/>
            </a:xfrm>
            <a:prstGeom prst="rect">
              <a:avLst/>
            </a:prstGeom>
          </p:spPr>
        </p:pic>
        <p:pic>
          <p:nvPicPr>
            <p:cNvPr id="498" name="그림 497">
              <a:extLst>
                <a:ext uri="{FF2B5EF4-FFF2-40B4-BE49-F238E27FC236}">
                  <a16:creationId xmlns:a16="http://schemas.microsoft.com/office/drawing/2014/main" id="{A5741349-3DB4-EC6B-578D-941DEDF0D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8342" y="4470405"/>
              <a:ext cx="127820" cy="149042"/>
            </a:xfrm>
            <a:prstGeom prst="rect">
              <a:avLst/>
            </a:prstGeom>
          </p:spPr>
        </p:pic>
      </p:grpSp>
      <p:sp>
        <p:nvSpPr>
          <p:cNvPr id="142" name="직사각형 141">
            <a:extLst>
              <a:ext uri="{FF2B5EF4-FFF2-40B4-BE49-F238E27FC236}">
                <a16:creationId xmlns:a16="http://schemas.microsoft.com/office/drawing/2014/main" id="{BBB8A453-057D-467F-5757-1D0036677EB9}"/>
              </a:ext>
            </a:extLst>
          </p:cNvPr>
          <p:cNvSpPr/>
          <p:nvPr/>
        </p:nvSpPr>
        <p:spPr>
          <a:xfrm>
            <a:off x="1761436" y="5682330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누리집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76CEAA2F-C457-E382-4AD1-45BE2AB6C912}"/>
              </a:ext>
            </a:extLst>
          </p:cNvPr>
          <p:cNvGrpSpPr/>
          <p:nvPr/>
        </p:nvGrpSpPr>
        <p:grpSpPr>
          <a:xfrm>
            <a:off x="1792390" y="5795497"/>
            <a:ext cx="588209" cy="151278"/>
            <a:chOff x="1597621" y="2929652"/>
            <a:chExt cx="530198" cy="180000"/>
          </a:xfrm>
        </p:grpSpPr>
        <p:sp>
          <p:nvSpPr>
            <p:cNvPr id="487" name="직사각형 486">
              <a:extLst>
                <a:ext uri="{FF2B5EF4-FFF2-40B4-BE49-F238E27FC236}">
                  <a16:creationId xmlns:a16="http://schemas.microsoft.com/office/drawing/2014/main" id="{28438F3B-7BB8-3039-428E-AF3312CFA6C8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88" name="왼쪽/오른쪽 화살표 414">
              <a:extLst>
                <a:ext uri="{FF2B5EF4-FFF2-40B4-BE49-F238E27FC236}">
                  <a16:creationId xmlns:a16="http://schemas.microsoft.com/office/drawing/2014/main" id="{25DB8053-05D1-B8CD-8ACB-C4EFB7DB61ED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89" name="그룹 488">
              <a:extLst>
                <a:ext uri="{FF2B5EF4-FFF2-40B4-BE49-F238E27FC236}">
                  <a16:creationId xmlns:a16="http://schemas.microsoft.com/office/drawing/2014/main" id="{6E47D598-248A-C8F8-4C38-9B470CC3E9D3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93" name="직사각형 492">
                <a:extLst>
                  <a:ext uri="{FF2B5EF4-FFF2-40B4-BE49-F238E27FC236}">
                    <a16:creationId xmlns:a16="http://schemas.microsoft.com/office/drawing/2014/main" id="{AB00C05D-3C86-DCC3-098B-1B58BBA65337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94" name="그림 493">
                <a:extLst>
                  <a:ext uri="{FF2B5EF4-FFF2-40B4-BE49-F238E27FC236}">
                    <a16:creationId xmlns:a16="http://schemas.microsoft.com/office/drawing/2014/main" id="{8A252266-5B8F-065D-CCBA-B1B240EF80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90" name="그룹 489">
              <a:extLst>
                <a:ext uri="{FF2B5EF4-FFF2-40B4-BE49-F238E27FC236}">
                  <a16:creationId xmlns:a16="http://schemas.microsoft.com/office/drawing/2014/main" id="{7CC69C95-ED7A-593D-48EE-5502E48ED384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91" name="직사각형 490">
                <a:extLst>
                  <a:ext uri="{FF2B5EF4-FFF2-40B4-BE49-F238E27FC236}">
                    <a16:creationId xmlns:a16="http://schemas.microsoft.com/office/drawing/2014/main" id="{7D5398F3-2CB8-E488-4A8E-BD1AE147719F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92" name="그림 491">
                <a:extLst>
                  <a:ext uri="{FF2B5EF4-FFF2-40B4-BE49-F238E27FC236}">
                    <a16:creationId xmlns:a16="http://schemas.microsoft.com/office/drawing/2014/main" id="{051089B3-93DA-3696-8505-DB792DCBBA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44" name="직사각형 143">
            <a:extLst>
              <a:ext uri="{FF2B5EF4-FFF2-40B4-BE49-F238E27FC236}">
                <a16:creationId xmlns:a16="http://schemas.microsoft.com/office/drawing/2014/main" id="{2857A0C0-BA2B-1AD6-64BF-66B602039913}"/>
              </a:ext>
            </a:extLst>
          </p:cNvPr>
          <p:cNvSpPr/>
          <p:nvPr/>
        </p:nvSpPr>
        <p:spPr>
          <a:xfrm>
            <a:off x="1761436" y="5402137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VOP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E68BE22F-68FB-4E7C-0A24-6125CBB06AC1}"/>
              </a:ext>
            </a:extLst>
          </p:cNvPr>
          <p:cNvGrpSpPr/>
          <p:nvPr/>
        </p:nvGrpSpPr>
        <p:grpSpPr>
          <a:xfrm>
            <a:off x="1792390" y="5515303"/>
            <a:ext cx="588209" cy="151278"/>
            <a:chOff x="1597621" y="2929652"/>
            <a:chExt cx="530198" cy="180000"/>
          </a:xfrm>
        </p:grpSpPr>
        <p:sp>
          <p:nvSpPr>
            <p:cNvPr id="479" name="직사각형 478">
              <a:extLst>
                <a:ext uri="{FF2B5EF4-FFF2-40B4-BE49-F238E27FC236}">
                  <a16:creationId xmlns:a16="http://schemas.microsoft.com/office/drawing/2014/main" id="{C15028C2-DDA2-49EF-CF70-DA983B29C086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80" name="왼쪽/오른쪽 화살표 414">
              <a:extLst>
                <a:ext uri="{FF2B5EF4-FFF2-40B4-BE49-F238E27FC236}">
                  <a16:creationId xmlns:a16="http://schemas.microsoft.com/office/drawing/2014/main" id="{BC8D9AA8-26F5-0B0C-F813-EF0C5E3E5205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81" name="그룹 480">
              <a:extLst>
                <a:ext uri="{FF2B5EF4-FFF2-40B4-BE49-F238E27FC236}">
                  <a16:creationId xmlns:a16="http://schemas.microsoft.com/office/drawing/2014/main" id="{1874764F-611F-FD34-BC06-ACF9AE6E7938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85" name="직사각형 484">
                <a:extLst>
                  <a:ext uri="{FF2B5EF4-FFF2-40B4-BE49-F238E27FC236}">
                    <a16:creationId xmlns:a16="http://schemas.microsoft.com/office/drawing/2014/main" id="{84D68A54-907E-354C-977F-EA496E075778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86" name="그림 485">
                <a:extLst>
                  <a:ext uri="{FF2B5EF4-FFF2-40B4-BE49-F238E27FC236}">
                    <a16:creationId xmlns:a16="http://schemas.microsoft.com/office/drawing/2014/main" id="{E4F2F9FA-8C88-ADC5-A288-F2A0087FB8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82" name="그룹 481">
              <a:extLst>
                <a:ext uri="{FF2B5EF4-FFF2-40B4-BE49-F238E27FC236}">
                  <a16:creationId xmlns:a16="http://schemas.microsoft.com/office/drawing/2014/main" id="{0A9383BD-8181-FACF-299D-1D160BCF2ECE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83" name="직사각형 482">
                <a:extLst>
                  <a:ext uri="{FF2B5EF4-FFF2-40B4-BE49-F238E27FC236}">
                    <a16:creationId xmlns:a16="http://schemas.microsoft.com/office/drawing/2014/main" id="{D77A2A8C-200E-C26C-ABB2-E505C4821082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84" name="그림 483">
                <a:extLst>
                  <a:ext uri="{FF2B5EF4-FFF2-40B4-BE49-F238E27FC236}">
                    <a16:creationId xmlns:a16="http://schemas.microsoft.com/office/drawing/2014/main" id="{349FCEE5-990E-CAB5-4421-F45A5B3DC9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46" name="직사각형 145">
            <a:extLst>
              <a:ext uri="{FF2B5EF4-FFF2-40B4-BE49-F238E27FC236}">
                <a16:creationId xmlns:a16="http://schemas.microsoft.com/office/drawing/2014/main" id="{CAF865B6-6E9D-0A79-1DC9-511024FC16F1}"/>
              </a:ext>
            </a:extLst>
          </p:cNvPr>
          <p:cNvSpPr/>
          <p:nvPr/>
        </p:nvSpPr>
        <p:spPr>
          <a:xfrm>
            <a:off x="1744035" y="4612693"/>
            <a:ext cx="68131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화상상담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AP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A3D72C2D-E1BA-DA90-E9BD-66E351D57506}"/>
              </a:ext>
            </a:extLst>
          </p:cNvPr>
          <p:cNvGrpSpPr/>
          <p:nvPr/>
        </p:nvGrpSpPr>
        <p:grpSpPr>
          <a:xfrm>
            <a:off x="1819326" y="4722126"/>
            <a:ext cx="588209" cy="151278"/>
            <a:chOff x="1597621" y="2929652"/>
            <a:chExt cx="530198" cy="180000"/>
          </a:xfrm>
        </p:grpSpPr>
        <p:sp>
          <p:nvSpPr>
            <p:cNvPr id="471" name="직사각형 470">
              <a:extLst>
                <a:ext uri="{FF2B5EF4-FFF2-40B4-BE49-F238E27FC236}">
                  <a16:creationId xmlns:a16="http://schemas.microsoft.com/office/drawing/2014/main" id="{44C1BA68-07EC-FAEC-02B7-3505255CDA91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grpSp>
          <p:nvGrpSpPr>
            <p:cNvPr id="473" name="그룹 472">
              <a:extLst>
                <a:ext uri="{FF2B5EF4-FFF2-40B4-BE49-F238E27FC236}">
                  <a16:creationId xmlns:a16="http://schemas.microsoft.com/office/drawing/2014/main" id="{A96B6A25-14D2-CB7C-71D9-FD19E1919348}"/>
                </a:ext>
              </a:extLst>
            </p:cNvPr>
            <p:cNvGrpSpPr/>
            <p:nvPr/>
          </p:nvGrpSpPr>
          <p:grpSpPr>
            <a:xfrm>
              <a:off x="1779963" y="2941508"/>
              <a:ext cx="146606" cy="149417"/>
              <a:chOff x="1777077" y="2964187"/>
              <a:chExt cx="146606" cy="149417"/>
            </a:xfrm>
          </p:grpSpPr>
          <p:sp>
            <p:nvSpPr>
              <p:cNvPr id="477" name="직사각형 476">
                <a:extLst>
                  <a:ext uri="{FF2B5EF4-FFF2-40B4-BE49-F238E27FC236}">
                    <a16:creationId xmlns:a16="http://schemas.microsoft.com/office/drawing/2014/main" id="{C9D2ED8D-C404-D200-FA3C-2B481FD4B480}"/>
                  </a:ext>
                </a:extLst>
              </p:cNvPr>
              <p:cNvSpPr/>
              <p:nvPr/>
            </p:nvSpPr>
            <p:spPr>
              <a:xfrm>
                <a:off x="1777077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78" name="그림 477">
                <a:extLst>
                  <a:ext uri="{FF2B5EF4-FFF2-40B4-BE49-F238E27FC236}">
                    <a16:creationId xmlns:a16="http://schemas.microsoft.com/office/drawing/2014/main" id="{4CEC60C8-B511-6412-2438-72FC6A4091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791928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48" name="직사각형 147">
            <a:extLst>
              <a:ext uri="{FF2B5EF4-FFF2-40B4-BE49-F238E27FC236}">
                <a16:creationId xmlns:a16="http://schemas.microsoft.com/office/drawing/2014/main" id="{1728B43F-41C0-0E0D-7486-E4FEC8F5BCB1}"/>
              </a:ext>
            </a:extLst>
          </p:cNvPr>
          <p:cNvSpPr/>
          <p:nvPr/>
        </p:nvSpPr>
        <p:spPr>
          <a:xfrm>
            <a:off x="2816284" y="3188317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D-ARS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49" name="그룹 148">
            <a:extLst>
              <a:ext uri="{FF2B5EF4-FFF2-40B4-BE49-F238E27FC236}">
                <a16:creationId xmlns:a16="http://schemas.microsoft.com/office/drawing/2014/main" id="{13C66167-74F0-6422-ED7A-0BC68F523A68}"/>
              </a:ext>
            </a:extLst>
          </p:cNvPr>
          <p:cNvGrpSpPr/>
          <p:nvPr/>
        </p:nvGrpSpPr>
        <p:grpSpPr>
          <a:xfrm>
            <a:off x="2836928" y="3295882"/>
            <a:ext cx="588209" cy="151278"/>
            <a:chOff x="1597621" y="2929652"/>
            <a:chExt cx="530198" cy="180000"/>
          </a:xfrm>
        </p:grpSpPr>
        <p:sp>
          <p:nvSpPr>
            <p:cNvPr id="463" name="직사각형 462">
              <a:extLst>
                <a:ext uri="{FF2B5EF4-FFF2-40B4-BE49-F238E27FC236}">
                  <a16:creationId xmlns:a16="http://schemas.microsoft.com/office/drawing/2014/main" id="{19E19895-7BCC-E5E6-9B83-5A0FD83F07E8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64" name="왼쪽/오른쪽 화살표 414">
              <a:extLst>
                <a:ext uri="{FF2B5EF4-FFF2-40B4-BE49-F238E27FC236}">
                  <a16:creationId xmlns:a16="http://schemas.microsoft.com/office/drawing/2014/main" id="{5A951C0F-6976-E0C8-DCC1-BD970F90629A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65" name="그룹 464">
              <a:extLst>
                <a:ext uri="{FF2B5EF4-FFF2-40B4-BE49-F238E27FC236}">
                  <a16:creationId xmlns:a16="http://schemas.microsoft.com/office/drawing/2014/main" id="{D8AE1787-C607-D8E6-2897-3C9A88273EBD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69" name="직사각형 468">
                <a:extLst>
                  <a:ext uri="{FF2B5EF4-FFF2-40B4-BE49-F238E27FC236}">
                    <a16:creationId xmlns:a16="http://schemas.microsoft.com/office/drawing/2014/main" id="{6366EE70-9D1D-B535-77C8-ABE657BFAD8E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70" name="그림 469">
                <a:extLst>
                  <a:ext uri="{FF2B5EF4-FFF2-40B4-BE49-F238E27FC236}">
                    <a16:creationId xmlns:a16="http://schemas.microsoft.com/office/drawing/2014/main" id="{9DE4F731-D4D5-7ACA-CA53-FA31DF6837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66" name="그룹 465">
              <a:extLst>
                <a:ext uri="{FF2B5EF4-FFF2-40B4-BE49-F238E27FC236}">
                  <a16:creationId xmlns:a16="http://schemas.microsoft.com/office/drawing/2014/main" id="{44CAEF14-AE2A-ED1D-DBA5-4BAAB0A0B22A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67" name="직사각형 466">
                <a:extLst>
                  <a:ext uri="{FF2B5EF4-FFF2-40B4-BE49-F238E27FC236}">
                    <a16:creationId xmlns:a16="http://schemas.microsoft.com/office/drawing/2014/main" id="{68870714-2CC1-03C8-D2B4-BF25381514AB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68" name="그림 467">
                <a:extLst>
                  <a:ext uri="{FF2B5EF4-FFF2-40B4-BE49-F238E27FC236}">
                    <a16:creationId xmlns:a16="http://schemas.microsoft.com/office/drawing/2014/main" id="{F3A8FEE0-9126-8883-9DB3-94EC2A19A4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50" name="직사각형 149">
            <a:extLst>
              <a:ext uri="{FF2B5EF4-FFF2-40B4-BE49-F238E27FC236}">
                <a16:creationId xmlns:a16="http://schemas.microsoft.com/office/drawing/2014/main" id="{327FC6B1-B9C4-C957-0739-9DDDF185D108}"/>
              </a:ext>
            </a:extLst>
          </p:cNvPr>
          <p:cNvSpPr/>
          <p:nvPr/>
        </p:nvSpPr>
        <p:spPr>
          <a:xfrm>
            <a:off x="2816284" y="3546834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 Status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759452BC-7711-6D4C-BED9-A6FEFBE218BC}"/>
              </a:ext>
            </a:extLst>
          </p:cNvPr>
          <p:cNvGrpSpPr/>
          <p:nvPr/>
        </p:nvGrpSpPr>
        <p:grpSpPr>
          <a:xfrm>
            <a:off x="2836928" y="3654400"/>
            <a:ext cx="588209" cy="151278"/>
            <a:chOff x="1597621" y="2929652"/>
            <a:chExt cx="530198" cy="180000"/>
          </a:xfrm>
        </p:grpSpPr>
        <p:sp>
          <p:nvSpPr>
            <p:cNvPr id="455" name="직사각형 454">
              <a:extLst>
                <a:ext uri="{FF2B5EF4-FFF2-40B4-BE49-F238E27FC236}">
                  <a16:creationId xmlns:a16="http://schemas.microsoft.com/office/drawing/2014/main" id="{2D50563A-1C15-AE3C-C34C-918EC97545DF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56" name="왼쪽/오른쪽 화살표 414">
              <a:extLst>
                <a:ext uri="{FF2B5EF4-FFF2-40B4-BE49-F238E27FC236}">
                  <a16:creationId xmlns:a16="http://schemas.microsoft.com/office/drawing/2014/main" id="{CA3BECFB-A459-A6B5-5011-3EB16A2A76EA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57" name="그룹 456">
              <a:extLst>
                <a:ext uri="{FF2B5EF4-FFF2-40B4-BE49-F238E27FC236}">
                  <a16:creationId xmlns:a16="http://schemas.microsoft.com/office/drawing/2014/main" id="{96878396-3AF1-04AA-C97D-160996B684C8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61" name="직사각형 460">
                <a:extLst>
                  <a:ext uri="{FF2B5EF4-FFF2-40B4-BE49-F238E27FC236}">
                    <a16:creationId xmlns:a16="http://schemas.microsoft.com/office/drawing/2014/main" id="{C9BBFDDE-F49B-A080-BDCF-038F882090EC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62" name="그림 461">
                <a:extLst>
                  <a:ext uri="{FF2B5EF4-FFF2-40B4-BE49-F238E27FC236}">
                    <a16:creationId xmlns:a16="http://schemas.microsoft.com/office/drawing/2014/main" id="{3B08364E-EAA2-C3A5-F7C7-C05A1C7F2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58" name="그룹 457">
              <a:extLst>
                <a:ext uri="{FF2B5EF4-FFF2-40B4-BE49-F238E27FC236}">
                  <a16:creationId xmlns:a16="http://schemas.microsoft.com/office/drawing/2014/main" id="{2B04B133-6142-BED4-713D-4A6E5E4C0A00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59" name="직사각형 458">
                <a:extLst>
                  <a:ext uri="{FF2B5EF4-FFF2-40B4-BE49-F238E27FC236}">
                    <a16:creationId xmlns:a16="http://schemas.microsoft.com/office/drawing/2014/main" id="{3DCD0472-B8DC-BABF-A709-295413A7D1A5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60" name="그림 459">
                <a:extLst>
                  <a:ext uri="{FF2B5EF4-FFF2-40B4-BE49-F238E27FC236}">
                    <a16:creationId xmlns:a16="http://schemas.microsoft.com/office/drawing/2014/main" id="{CC300EBE-F5A9-1983-6AA7-DC35EFB764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52" name="직사각형 151">
            <a:extLst>
              <a:ext uri="{FF2B5EF4-FFF2-40B4-BE49-F238E27FC236}">
                <a16:creationId xmlns:a16="http://schemas.microsoft.com/office/drawing/2014/main" id="{FBE62899-0892-98E0-9F6D-E4B823049A22}"/>
              </a:ext>
            </a:extLst>
          </p:cNvPr>
          <p:cNvSpPr/>
          <p:nvPr/>
        </p:nvSpPr>
        <p:spPr>
          <a:xfrm>
            <a:off x="2816284" y="3924188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 Voice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3" name="그룹 152">
            <a:extLst>
              <a:ext uri="{FF2B5EF4-FFF2-40B4-BE49-F238E27FC236}">
                <a16:creationId xmlns:a16="http://schemas.microsoft.com/office/drawing/2014/main" id="{5989C28A-BD95-7478-914C-D8C015F99A44}"/>
              </a:ext>
            </a:extLst>
          </p:cNvPr>
          <p:cNvGrpSpPr/>
          <p:nvPr/>
        </p:nvGrpSpPr>
        <p:grpSpPr>
          <a:xfrm>
            <a:off x="2836928" y="4031754"/>
            <a:ext cx="588209" cy="151278"/>
            <a:chOff x="1597621" y="2929652"/>
            <a:chExt cx="530198" cy="180000"/>
          </a:xfrm>
        </p:grpSpPr>
        <p:sp>
          <p:nvSpPr>
            <p:cNvPr id="447" name="직사각형 446">
              <a:extLst>
                <a:ext uri="{FF2B5EF4-FFF2-40B4-BE49-F238E27FC236}">
                  <a16:creationId xmlns:a16="http://schemas.microsoft.com/office/drawing/2014/main" id="{6346DADA-83DE-D979-5E0A-331380E3FC7A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48" name="왼쪽/오른쪽 화살표 414">
              <a:extLst>
                <a:ext uri="{FF2B5EF4-FFF2-40B4-BE49-F238E27FC236}">
                  <a16:creationId xmlns:a16="http://schemas.microsoft.com/office/drawing/2014/main" id="{63AB7028-C899-B5C2-6057-33EE4D67EC98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49" name="그룹 448">
              <a:extLst>
                <a:ext uri="{FF2B5EF4-FFF2-40B4-BE49-F238E27FC236}">
                  <a16:creationId xmlns:a16="http://schemas.microsoft.com/office/drawing/2014/main" id="{66E41FDB-1878-BF9E-C673-379D88707BC9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53" name="직사각형 452">
                <a:extLst>
                  <a:ext uri="{FF2B5EF4-FFF2-40B4-BE49-F238E27FC236}">
                    <a16:creationId xmlns:a16="http://schemas.microsoft.com/office/drawing/2014/main" id="{9B96DFAD-C57B-E276-DAB4-5BCE45A14AF1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54" name="그림 453">
                <a:extLst>
                  <a:ext uri="{FF2B5EF4-FFF2-40B4-BE49-F238E27FC236}">
                    <a16:creationId xmlns:a16="http://schemas.microsoft.com/office/drawing/2014/main" id="{D52BAB6A-2475-5ACA-D433-3B181410C3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50" name="그룹 449">
              <a:extLst>
                <a:ext uri="{FF2B5EF4-FFF2-40B4-BE49-F238E27FC236}">
                  <a16:creationId xmlns:a16="http://schemas.microsoft.com/office/drawing/2014/main" id="{49A0C8DD-3264-8BDB-0B15-1FD6D4743F9E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51" name="직사각형 450">
                <a:extLst>
                  <a:ext uri="{FF2B5EF4-FFF2-40B4-BE49-F238E27FC236}">
                    <a16:creationId xmlns:a16="http://schemas.microsoft.com/office/drawing/2014/main" id="{B371C966-5317-D085-4004-7D3654844A4F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52" name="그림 451">
                <a:extLst>
                  <a:ext uri="{FF2B5EF4-FFF2-40B4-BE49-F238E27FC236}">
                    <a16:creationId xmlns:a16="http://schemas.microsoft.com/office/drawing/2014/main" id="{1897F5B3-3AB2-B11D-4A41-6CD60F77CC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FD6771D8-8740-9A27-335F-AA4FC47BC504}"/>
              </a:ext>
            </a:extLst>
          </p:cNvPr>
          <p:cNvSpPr/>
          <p:nvPr/>
        </p:nvSpPr>
        <p:spPr>
          <a:xfrm>
            <a:off x="3515468" y="3905381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전광판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F709C4A2-EF1F-7103-4A24-874C93759319}"/>
              </a:ext>
            </a:extLst>
          </p:cNvPr>
          <p:cNvGrpSpPr/>
          <p:nvPr/>
        </p:nvGrpSpPr>
        <p:grpSpPr>
          <a:xfrm>
            <a:off x="3521014" y="4023579"/>
            <a:ext cx="587103" cy="151271"/>
            <a:chOff x="2399307" y="3977793"/>
            <a:chExt cx="529200" cy="179991"/>
          </a:xfrm>
        </p:grpSpPr>
        <p:sp>
          <p:nvSpPr>
            <p:cNvPr id="442" name="직사각형 441">
              <a:extLst>
                <a:ext uri="{FF2B5EF4-FFF2-40B4-BE49-F238E27FC236}">
                  <a16:creationId xmlns:a16="http://schemas.microsoft.com/office/drawing/2014/main" id="{F7DA382A-9E48-847C-8246-11E3AB7865F3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443" name="그림 442">
              <a:extLst>
                <a:ext uri="{FF2B5EF4-FFF2-40B4-BE49-F238E27FC236}">
                  <a16:creationId xmlns:a16="http://schemas.microsoft.com/office/drawing/2014/main" id="{8BB4BAA1-7ECB-E2AF-1EBB-5A33520AC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444" name="왼쪽/오른쪽 화살표 414">
              <a:extLst>
                <a:ext uri="{FF2B5EF4-FFF2-40B4-BE49-F238E27FC236}">
                  <a16:creationId xmlns:a16="http://schemas.microsoft.com/office/drawing/2014/main" id="{1809415F-E1D1-CAB6-D135-8A41CA35BB7A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45" name="직사각형 444">
              <a:extLst>
                <a:ext uri="{FF2B5EF4-FFF2-40B4-BE49-F238E27FC236}">
                  <a16:creationId xmlns:a16="http://schemas.microsoft.com/office/drawing/2014/main" id="{79E89175-03A5-42C6-F7E9-B233A41B0B7C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446" name="그림 445">
              <a:extLst>
                <a:ext uri="{FF2B5EF4-FFF2-40B4-BE49-F238E27FC236}">
                  <a16:creationId xmlns:a16="http://schemas.microsoft.com/office/drawing/2014/main" id="{0419C549-E290-F8BB-81CF-C76829F15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56" name="직사각형 155">
            <a:extLst>
              <a:ext uri="{FF2B5EF4-FFF2-40B4-BE49-F238E27FC236}">
                <a16:creationId xmlns:a16="http://schemas.microsoft.com/office/drawing/2014/main" id="{E077EBF2-28D8-F5E4-39B2-79B15374F5D8}"/>
              </a:ext>
            </a:extLst>
          </p:cNvPr>
          <p:cNvSpPr/>
          <p:nvPr/>
        </p:nvSpPr>
        <p:spPr>
          <a:xfrm>
            <a:off x="3528342" y="4554531"/>
            <a:ext cx="563071" cy="1824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706"/>
              </a:lnSpc>
            </a:pP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IPCC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운영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D1F0781C-9E8B-640C-41EC-F42A7FA652B6}"/>
              </a:ext>
            </a:extLst>
          </p:cNvPr>
          <p:cNvGrpSpPr/>
          <p:nvPr/>
        </p:nvGrpSpPr>
        <p:grpSpPr>
          <a:xfrm>
            <a:off x="3519519" y="4724843"/>
            <a:ext cx="587103" cy="151271"/>
            <a:chOff x="2399307" y="3977793"/>
            <a:chExt cx="529200" cy="179991"/>
          </a:xfrm>
        </p:grpSpPr>
        <p:sp>
          <p:nvSpPr>
            <p:cNvPr id="437" name="직사각형 436">
              <a:extLst>
                <a:ext uri="{FF2B5EF4-FFF2-40B4-BE49-F238E27FC236}">
                  <a16:creationId xmlns:a16="http://schemas.microsoft.com/office/drawing/2014/main" id="{A99EC9E2-C27F-BB00-C646-F1338D530E32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438" name="그림 437">
              <a:extLst>
                <a:ext uri="{FF2B5EF4-FFF2-40B4-BE49-F238E27FC236}">
                  <a16:creationId xmlns:a16="http://schemas.microsoft.com/office/drawing/2014/main" id="{7A5E2272-481F-1F2B-45B4-8B528BE2B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439" name="왼쪽/오른쪽 화살표 414">
              <a:extLst>
                <a:ext uri="{FF2B5EF4-FFF2-40B4-BE49-F238E27FC236}">
                  <a16:creationId xmlns:a16="http://schemas.microsoft.com/office/drawing/2014/main" id="{211AC5CC-990D-D398-6BAF-7ECB4253F7A2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40" name="직사각형 439">
              <a:extLst>
                <a:ext uri="{FF2B5EF4-FFF2-40B4-BE49-F238E27FC236}">
                  <a16:creationId xmlns:a16="http://schemas.microsoft.com/office/drawing/2014/main" id="{A4AF428D-B9E0-D604-421B-553148D5728D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441" name="그림 440">
              <a:extLst>
                <a:ext uri="{FF2B5EF4-FFF2-40B4-BE49-F238E27FC236}">
                  <a16:creationId xmlns:a16="http://schemas.microsoft.com/office/drawing/2014/main" id="{385C60D7-0019-F544-8F62-F4B8897A1E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58" name="직사각형 157">
            <a:extLst>
              <a:ext uri="{FF2B5EF4-FFF2-40B4-BE49-F238E27FC236}">
                <a16:creationId xmlns:a16="http://schemas.microsoft.com/office/drawing/2014/main" id="{BFE89B0A-B580-D66B-654D-826D3830B011}"/>
              </a:ext>
            </a:extLst>
          </p:cNvPr>
          <p:cNvSpPr/>
          <p:nvPr/>
        </p:nvSpPr>
        <p:spPr>
          <a:xfrm>
            <a:off x="2844045" y="5304650"/>
            <a:ext cx="619380" cy="22313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IVR/D-ARS DB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59" name="그룹 158">
            <a:extLst>
              <a:ext uri="{FF2B5EF4-FFF2-40B4-BE49-F238E27FC236}">
                <a16:creationId xmlns:a16="http://schemas.microsoft.com/office/drawing/2014/main" id="{E0D3C2BD-6369-416F-4958-4F31AECB6AA3}"/>
              </a:ext>
            </a:extLst>
          </p:cNvPr>
          <p:cNvGrpSpPr/>
          <p:nvPr/>
        </p:nvGrpSpPr>
        <p:grpSpPr>
          <a:xfrm>
            <a:off x="2848645" y="5526366"/>
            <a:ext cx="588209" cy="151278"/>
            <a:chOff x="1597621" y="2929652"/>
            <a:chExt cx="530198" cy="180000"/>
          </a:xfrm>
        </p:grpSpPr>
        <p:sp>
          <p:nvSpPr>
            <p:cNvPr id="429" name="직사각형 428">
              <a:extLst>
                <a:ext uri="{FF2B5EF4-FFF2-40B4-BE49-F238E27FC236}">
                  <a16:creationId xmlns:a16="http://schemas.microsoft.com/office/drawing/2014/main" id="{A824D417-CDC8-9DC8-2B99-163B1A98F472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30" name="왼쪽/오른쪽 화살표 414">
              <a:extLst>
                <a:ext uri="{FF2B5EF4-FFF2-40B4-BE49-F238E27FC236}">
                  <a16:creationId xmlns:a16="http://schemas.microsoft.com/office/drawing/2014/main" id="{AF8F8132-86FA-5ACC-D77A-155A07A0AF64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31" name="그룹 430">
              <a:extLst>
                <a:ext uri="{FF2B5EF4-FFF2-40B4-BE49-F238E27FC236}">
                  <a16:creationId xmlns:a16="http://schemas.microsoft.com/office/drawing/2014/main" id="{34900B1D-9811-9F60-FA8C-E5121987F5CF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35" name="직사각형 434">
                <a:extLst>
                  <a:ext uri="{FF2B5EF4-FFF2-40B4-BE49-F238E27FC236}">
                    <a16:creationId xmlns:a16="http://schemas.microsoft.com/office/drawing/2014/main" id="{1C31E592-7B60-A830-18AF-DC9B44B749B9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36" name="그림 435">
                <a:extLst>
                  <a:ext uri="{FF2B5EF4-FFF2-40B4-BE49-F238E27FC236}">
                    <a16:creationId xmlns:a16="http://schemas.microsoft.com/office/drawing/2014/main" id="{B8DC1A02-0AC4-D5D0-6689-0D57D25A7E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32" name="그룹 431">
              <a:extLst>
                <a:ext uri="{FF2B5EF4-FFF2-40B4-BE49-F238E27FC236}">
                  <a16:creationId xmlns:a16="http://schemas.microsoft.com/office/drawing/2014/main" id="{5DB7B15D-EBBF-B7E4-C241-62E7BDEF5613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33" name="직사각형 432">
                <a:extLst>
                  <a:ext uri="{FF2B5EF4-FFF2-40B4-BE49-F238E27FC236}">
                    <a16:creationId xmlns:a16="http://schemas.microsoft.com/office/drawing/2014/main" id="{60C0F529-32CE-4DD2-F05A-F08DBB833881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34" name="그림 433">
                <a:extLst>
                  <a:ext uri="{FF2B5EF4-FFF2-40B4-BE49-F238E27FC236}">
                    <a16:creationId xmlns:a16="http://schemas.microsoft.com/office/drawing/2014/main" id="{9D0CE1C8-6017-A192-909B-EF894BD589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60" name="직사각형 159">
            <a:extLst>
              <a:ext uri="{FF2B5EF4-FFF2-40B4-BE49-F238E27FC236}">
                <a16:creationId xmlns:a16="http://schemas.microsoft.com/office/drawing/2014/main" id="{7D773E7B-48C7-BFE6-11FC-50F47B3AE975}"/>
              </a:ext>
            </a:extLst>
          </p:cNvPr>
          <p:cNvSpPr/>
          <p:nvPr/>
        </p:nvSpPr>
        <p:spPr>
          <a:xfrm>
            <a:off x="3527086" y="5311145"/>
            <a:ext cx="563071" cy="3347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전광판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/SNS</a:t>
            </a:r>
          </a:p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/IPCC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운영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61" name="그룹 160">
            <a:extLst>
              <a:ext uri="{FF2B5EF4-FFF2-40B4-BE49-F238E27FC236}">
                <a16:creationId xmlns:a16="http://schemas.microsoft.com/office/drawing/2014/main" id="{AE8D37C7-79B0-062A-575F-9B6B771134D2}"/>
              </a:ext>
            </a:extLst>
          </p:cNvPr>
          <p:cNvGrpSpPr/>
          <p:nvPr/>
        </p:nvGrpSpPr>
        <p:grpSpPr>
          <a:xfrm>
            <a:off x="3521014" y="5528261"/>
            <a:ext cx="587103" cy="151271"/>
            <a:chOff x="2399307" y="3977793"/>
            <a:chExt cx="529200" cy="179991"/>
          </a:xfrm>
        </p:grpSpPr>
        <p:sp>
          <p:nvSpPr>
            <p:cNvPr id="424" name="직사각형 423">
              <a:extLst>
                <a:ext uri="{FF2B5EF4-FFF2-40B4-BE49-F238E27FC236}">
                  <a16:creationId xmlns:a16="http://schemas.microsoft.com/office/drawing/2014/main" id="{5D60B528-CEBF-1341-F12B-4744982F293D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425" name="그림 424">
              <a:extLst>
                <a:ext uri="{FF2B5EF4-FFF2-40B4-BE49-F238E27FC236}">
                  <a16:creationId xmlns:a16="http://schemas.microsoft.com/office/drawing/2014/main" id="{9BBC2D39-E189-5A55-F67D-75C6F51C4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426" name="왼쪽/오른쪽 화살표 414">
              <a:extLst>
                <a:ext uri="{FF2B5EF4-FFF2-40B4-BE49-F238E27FC236}">
                  <a16:creationId xmlns:a16="http://schemas.microsoft.com/office/drawing/2014/main" id="{879EFE39-7DF9-7856-83D1-E7F6FCC24B1A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27" name="직사각형 426">
              <a:extLst>
                <a:ext uri="{FF2B5EF4-FFF2-40B4-BE49-F238E27FC236}">
                  <a16:creationId xmlns:a16="http://schemas.microsoft.com/office/drawing/2014/main" id="{D1268122-0B41-2DF3-F4BC-BB544107717B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428" name="그림 427">
              <a:extLst>
                <a:ext uri="{FF2B5EF4-FFF2-40B4-BE49-F238E27FC236}">
                  <a16:creationId xmlns:a16="http://schemas.microsoft.com/office/drawing/2014/main" id="{8FB71CB8-56CF-DD05-7377-9665D3D44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64" name="직사각형 163">
            <a:extLst>
              <a:ext uri="{FF2B5EF4-FFF2-40B4-BE49-F238E27FC236}">
                <a16:creationId xmlns:a16="http://schemas.microsoft.com/office/drawing/2014/main" id="{3679D38B-03DD-96E2-4EE2-B528905BBAD5}"/>
              </a:ext>
            </a:extLst>
          </p:cNvPr>
          <p:cNvSpPr/>
          <p:nvPr/>
        </p:nvSpPr>
        <p:spPr>
          <a:xfrm>
            <a:off x="4186819" y="3186226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녹취수집</a:t>
            </a:r>
            <a:endParaRPr lang="en-US" altLang="ko-KR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AE8CB2FD-97BF-D72F-BBD8-F76275FD5F51}"/>
              </a:ext>
            </a:extLst>
          </p:cNvPr>
          <p:cNvGrpSpPr/>
          <p:nvPr/>
        </p:nvGrpSpPr>
        <p:grpSpPr>
          <a:xfrm>
            <a:off x="4181298" y="3300692"/>
            <a:ext cx="588209" cy="151278"/>
            <a:chOff x="1469989" y="4450875"/>
            <a:chExt cx="530198" cy="180000"/>
          </a:xfrm>
        </p:grpSpPr>
        <p:sp>
          <p:nvSpPr>
            <p:cNvPr id="415" name="직사각형 414">
              <a:extLst>
                <a:ext uri="{FF2B5EF4-FFF2-40B4-BE49-F238E27FC236}">
                  <a16:creationId xmlns:a16="http://schemas.microsoft.com/office/drawing/2014/main" id="{637A5057-9169-1C76-DD8F-1C9D1390327E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16" name="왼쪽/오른쪽 화살표 414">
              <a:extLst>
                <a:ext uri="{FF2B5EF4-FFF2-40B4-BE49-F238E27FC236}">
                  <a16:creationId xmlns:a16="http://schemas.microsoft.com/office/drawing/2014/main" id="{07709661-AE37-276E-7E15-C6F1B4FF1BDE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417" name="그림 416">
              <a:extLst>
                <a:ext uri="{FF2B5EF4-FFF2-40B4-BE49-F238E27FC236}">
                  <a16:creationId xmlns:a16="http://schemas.microsoft.com/office/drawing/2014/main" id="{64EB37C4-1A81-BB98-3FAA-C16169CDD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418" name="그림 417">
              <a:extLst>
                <a:ext uri="{FF2B5EF4-FFF2-40B4-BE49-F238E27FC236}">
                  <a16:creationId xmlns:a16="http://schemas.microsoft.com/office/drawing/2014/main" id="{BCDE421F-9969-416D-5037-6CC94A32A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66" name="직사각형 165">
            <a:extLst>
              <a:ext uri="{FF2B5EF4-FFF2-40B4-BE49-F238E27FC236}">
                <a16:creationId xmlns:a16="http://schemas.microsoft.com/office/drawing/2014/main" id="{FBC1AC51-46D6-DB14-D44A-97FBBE1963B4}"/>
              </a:ext>
            </a:extLst>
          </p:cNvPr>
          <p:cNvSpPr/>
          <p:nvPr/>
        </p:nvSpPr>
        <p:spPr>
          <a:xfrm>
            <a:off x="4186819" y="3535271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녹취관리</a:t>
            </a:r>
            <a:endParaRPr lang="en-US" altLang="ko-KR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67" name="그룹 166">
            <a:extLst>
              <a:ext uri="{FF2B5EF4-FFF2-40B4-BE49-F238E27FC236}">
                <a16:creationId xmlns:a16="http://schemas.microsoft.com/office/drawing/2014/main" id="{B392D67E-FE50-E475-FF05-431C92BCD136}"/>
              </a:ext>
            </a:extLst>
          </p:cNvPr>
          <p:cNvGrpSpPr/>
          <p:nvPr/>
        </p:nvGrpSpPr>
        <p:grpSpPr>
          <a:xfrm>
            <a:off x="4181298" y="3649736"/>
            <a:ext cx="588209" cy="151278"/>
            <a:chOff x="1469989" y="4450875"/>
            <a:chExt cx="530198" cy="180000"/>
          </a:xfrm>
        </p:grpSpPr>
        <p:sp>
          <p:nvSpPr>
            <p:cNvPr id="411" name="직사각형 410">
              <a:extLst>
                <a:ext uri="{FF2B5EF4-FFF2-40B4-BE49-F238E27FC236}">
                  <a16:creationId xmlns:a16="http://schemas.microsoft.com/office/drawing/2014/main" id="{57696572-C7B8-4A37-9448-FCFEE8FFE9C9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12" name="왼쪽/오른쪽 화살표 414">
              <a:extLst>
                <a:ext uri="{FF2B5EF4-FFF2-40B4-BE49-F238E27FC236}">
                  <a16:creationId xmlns:a16="http://schemas.microsoft.com/office/drawing/2014/main" id="{D1992F1C-AF8E-B851-C85A-1905B7D5A55E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413" name="그림 412">
              <a:extLst>
                <a:ext uri="{FF2B5EF4-FFF2-40B4-BE49-F238E27FC236}">
                  <a16:creationId xmlns:a16="http://schemas.microsoft.com/office/drawing/2014/main" id="{12B65DEF-5D13-79AA-2580-DB804D5158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414" name="그림 413">
              <a:extLst>
                <a:ext uri="{FF2B5EF4-FFF2-40B4-BE49-F238E27FC236}">
                  <a16:creationId xmlns:a16="http://schemas.microsoft.com/office/drawing/2014/main" id="{1EC23468-5549-EC43-87E4-1029C32EE2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68" name="직사각형 167">
            <a:extLst>
              <a:ext uri="{FF2B5EF4-FFF2-40B4-BE49-F238E27FC236}">
                <a16:creationId xmlns:a16="http://schemas.microsoft.com/office/drawing/2014/main" id="{8A8D028E-27C4-07E3-4814-7E7229C35567}"/>
              </a:ext>
            </a:extLst>
          </p:cNvPr>
          <p:cNvSpPr/>
          <p:nvPr/>
        </p:nvSpPr>
        <p:spPr>
          <a:xfrm>
            <a:off x="4166078" y="3911052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 err="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녹취키관리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6F90A1B4-90B2-AD79-B742-1C4B096276D5}"/>
              </a:ext>
            </a:extLst>
          </p:cNvPr>
          <p:cNvGrpSpPr/>
          <p:nvPr/>
        </p:nvGrpSpPr>
        <p:grpSpPr>
          <a:xfrm>
            <a:off x="4186723" y="4018618"/>
            <a:ext cx="588209" cy="151278"/>
            <a:chOff x="1597621" y="2929652"/>
            <a:chExt cx="530198" cy="180000"/>
          </a:xfrm>
        </p:grpSpPr>
        <p:sp>
          <p:nvSpPr>
            <p:cNvPr id="403" name="직사각형 402">
              <a:extLst>
                <a:ext uri="{FF2B5EF4-FFF2-40B4-BE49-F238E27FC236}">
                  <a16:creationId xmlns:a16="http://schemas.microsoft.com/office/drawing/2014/main" id="{E4A1835E-C83F-6D4D-2F51-FE2A270F5D81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404" name="왼쪽/오른쪽 화살표 414">
              <a:extLst>
                <a:ext uri="{FF2B5EF4-FFF2-40B4-BE49-F238E27FC236}">
                  <a16:creationId xmlns:a16="http://schemas.microsoft.com/office/drawing/2014/main" id="{D32B0983-7BF7-B39D-8754-1E8B9B389392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405" name="그룹 404">
              <a:extLst>
                <a:ext uri="{FF2B5EF4-FFF2-40B4-BE49-F238E27FC236}">
                  <a16:creationId xmlns:a16="http://schemas.microsoft.com/office/drawing/2014/main" id="{E7223153-F13F-A76B-A297-ADD94B849C41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409" name="직사각형 408">
                <a:extLst>
                  <a:ext uri="{FF2B5EF4-FFF2-40B4-BE49-F238E27FC236}">
                    <a16:creationId xmlns:a16="http://schemas.microsoft.com/office/drawing/2014/main" id="{2A88C907-0BE0-2F4C-73CF-7469E1015FBB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10" name="그림 409">
                <a:extLst>
                  <a:ext uri="{FF2B5EF4-FFF2-40B4-BE49-F238E27FC236}">
                    <a16:creationId xmlns:a16="http://schemas.microsoft.com/office/drawing/2014/main" id="{2BC2D79E-0DD4-BADE-9B5A-1D67CA520F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406" name="그룹 405">
              <a:extLst>
                <a:ext uri="{FF2B5EF4-FFF2-40B4-BE49-F238E27FC236}">
                  <a16:creationId xmlns:a16="http://schemas.microsoft.com/office/drawing/2014/main" id="{F6D492EE-AFE9-EC1E-410E-08D817D1305F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407" name="직사각형 406">
                <a:extLst>
                  <a:ext uri="{FF2B5EF4-FFF2-40B4-BE49-F238E27FC236}">
                    <a16:creationId xmlns:a16="http://schemas.microsoft.com/office/drawing/2014/main" id="{746A6848-3E65-B88F-E214-FB97447B0725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408" name="그림 407">
                <a:extLst>
                  <a:ext uri="{FF2B5EF4-FFF2-40B4-BE49-F238E27FC236}">
                    <a16:creationId xmlns:a16="http://schemas.microsoft.com/office/drawing/2014/main" id="{C50620EA-0578-A40E-96D4-EC239265CA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70" name="직사각형 169">
            <a:extLst>
              <a:ext uri="{FF2B5EF4-FFF2-40B4-BE49-F238E27FC236}">
                <a16:creationId xmlns:a16="http://schemas.microsoft.com/office/drawing/2014/main" id="{FAC2C5FE-D747-49CE-F7B6-CD89D9CFF5FD}"/>
              </a:ext>
            </a:extLst>
          </p:cNvPr>
          <p:cNvSpPr/>
          <p:nvPr/>
        </p:nvSpPr>
        <p:spPr>
          <a:xfrm>
            <a:off x="4944975" y="5378246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 저장</a:t>
            </a:r>
          </a:p>
        </p:txBody>
      </p: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4EE794D7-9FDF-836B-3DCD-D6444DB698E0}"/>
              </a:ext>
            </a:extLst>
          </p:cNvPr>
          <p:cNvGrpSpPr/>
          <p:nvPr/>
        </p:nvGrpSpPr>
        <p:grpSpPr>
          <a:xfrm>
            <a:off x="4904118" y="5494347"/>
            <a:ext cx="587103" cy="151271"/>
            <a:chOff x="2399307" y="3977793"/>
            <a:chExt cx="529200" cy="179991"/>
          </a:xfrm>
        </p:grpSpPr>
        <p:sp>
          <p:nvSpPr>
            <p:cNvPr id="398" name="직사각형 397">
              <a:extLst>
                <a:ext uri="{FF2B5EF4-FFF2-40B4-BE49-F238E27FC236}">
                  <a16:creationId xmlns:a16="http://schemas.microsoft.com/office/drawing/2014/main" id="{10024233-66B6-C81E-4A3D-1720B91F0ADE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399" name="그림 398">
              <a:extLst>
                <a:ext uri="{FF2B5EF4-FFF2-40B4-BE49-F238E27FC236}">
                  <a16:creationId xmlns:a16="http://schemas.microsoft.com/office/drawing/2014/main" id="{B2722D2A-212D-B98C-5097-9482E7109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400" name="왼쪽/오른쪽 화살표 414">
              <a:extLst>
                <a:ext uri="{FF2B5EF4-FFF2-40B4-BE49-F238E27FC236}">
                  <a16:creationId xmlns:a16="http://schemas.microsoft.com/office/drawing/2014/main" id="{0868BEAA-05A3-A9FF-F024-FECE6E56062C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401" name="직사각형 400">
              <a:extLst>
                <a:ext uri="{FF2B5EF4-FFF2-40B4-BE49-F238E27FC236}">
                  <a16:creationId xmlns:a16="http://schemas.microsoft.com/office/drawing/2014/main" id="{C58BF6A8-9F28-412B-DA28-DA5B4BCA2F04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402" name="그림 401">
              <a:extLst>
                <a:ext uri="{FF2B5EF4-FFF2-40B4-BE49-F238E27FC236}">
                  <a16:creationId xmlns:a16="http://schemas.microsoft.com/office/drawing/2014/main" id="{9F9CE1FC-DBF7-70E9-C1CD-94B7D3144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72" name="직사각형 171">
            <a:extLst>
              <a:ext uri="{FF2B5EF4-FFF2-40B4-BE49-F238E27FC236}">
                <a16:creationId xmlns:a16="http://schemas.microsoft.com/office/drawing/2014/main" id="{7E303915-9331-651C-A3F3-8FE8C64DBEE9}"/>
              </a:ext>
            </a:extLst>
          </p:cNvPr>
          <p:cNvSpPr/>
          <p:nvPr/>
        </p:nvSpPr>
        <p:spPr>
          <a:xfrm>
            <a:off x="2835688" y="4252827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TTS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 </a:t>
            </a:r>
          </a:p>
        </p:txBody>
      </p: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762CA59-67ED-FB50-2B8E-9A6FCFF493DF}"/>
              </a:ext>
            </a:extLst>
          </p:cNvPr>
          <p:cNvGrpSpPr/>
          <p:nvPr/>
        </p:nvGrpSpPr>
        <p:grpSpPr>
          <a:xfrm>
            <a:off x="2848268" y="4370406"/>
            <a:ext cx="587103" cy="151278"/>
            <a:chOff x="875734" y="4450521"/>
            <a:chExt cx="529200" cy="180000"/>
          </a:xfrm>
        </p:grpSpPr>
        <p:sp>
          <p:nvSpPr>
            <p:cNvPr id="394" name="직사각형 393">
              <a:extLst>
                <a:ext uri="{FF2B5EF4-FFF2-40B4-BE49-F238E27FC236}">
                  <a16:creationId xmlns:a16="http://schemas.microsoft.com/office/drawing/2014/main" id="{E3B65BFE-B0C6-0741-2E26-7B2064306A28}"/>
                </a:ext>
              </a:extLst>
            </p:cNvPr>
            <p:cNvSpPr/>
            <p:nvPr/>
          </p:nvSpPr>
          <p:spPr>
            <a:xfrm>
              <a:off x="875734" y="4450521"/>
              <a:ext cx="529200" cy="180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95" name="왼쪽/오른쪽 화살표 414">
              <a:extLst>
                <a:ext uri="{FF2B5EF4-FFF2-40B4-BE49-F238E27FC236}">
                  <a16:creationId xmlns:a16="http://schemas.microsoft.com/office/drawing/2014/main" id="{0B527EC0-6F18-CEF2-E9D9-03244F980C01}"/>
                </a:ext>
              </a:extLst>
            </p:cNvPr>
            <p:cNvSpPr/>
            <p:nvPr/>
          </p:nvSpPr>
          <p:spPr>
            <a:xfrm>
              <a:off x="1060127" y="4509227"/>
              <a:ext cx="165520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396" name="그림 395">
              <a:extLst>
                <a:ext uri="{FF2B5EF4-FFF2-40B4-BE49-F238E27FC236}">
                  <a16:creationId xmlns:a16="http://schemas.microsoft.com/office/drawing/2014/main" id="{B6559C2A-9344-C7DF-EAD4-2D1B721B6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8446" y="4467376"/>
              <a:ext cx="127820" cy="149042"/>
            </a:xfrm>
            <a:prstGeom prst="rect">
              <a:avLst/>
            </a:prstGeom>
          </p:spPr>
        </p:pic>
        <p:pic>
          <p:nvPicPr>
            <p:cNvPr id="397" name="그림 396">
              <a:extLst>
                <a:ext uri="{FF2B5EF4-FFF2-40B4-BE49-F238E27FC236}">
                  <a16:creationId xmlns:a16="http://schemas.microsoft.com/office/drawing/2014/main" id="{A253B4D2-5CBE-E138-344D-2DCEE62E7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8342" y="4470405"/>
              <a:ext cx="127820" cy="149042"/>
            </a:xfrm>
            <a:prstGeom prst="rect">
              <a:avLst/>
            </a:prstGeom>
          </p:spPr>
        </p:pic>
      </p:grpSp>
      <p:sp>
        <p:nvSpPr>
          <p:cNvPr id="174" name="직사각형 173">
            <a:extLst>
              <a:ext uri="{FF2B5EF4-FFF2-40B4-BE49-F238E27FC236}">
                <a16:creationId xmlns:a16="http://schemas.microsoft.com/office/drawing/2014/main" id="{7CF529A3-2521-D603-9C1E-46B6EB20B62D}"/>
              </a:ext>
            </a:extLst>
          </p:cNvPr>
          <p:cNvSpPr/>
          <p:nvPr/>
        </p:nvSpPr>
        <p:spPr>
          <a:xfrm>
            <a:off x="4195718" y="4264315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 AP</a:t>
            </a:r>
          </a:p>
        </p:txBody>
      </p:sp>
      <p:grpSp>
        <p:nvGrpSpPr>
          <p:cNvPr id="175" name="그룹 174">
            <a:extLst>
              <a:ext uri="{FF2B5EF4-FFF2-40B4-BE49-F238E27FC236}">
                <a16:creationId xmlns:a16="http://schemas.microsoft.com/office/drawing/2014/main" id="{4E6498ED-2779-CE1C-F7C8-066DBD1C4E2F}"/>
              </a:ext>
            </a:extLst>
          </p:cNvPr>
          <p:cNvGrpSpPr/>
          <p:nvPr/>
        </p:nvGrpSpPr>
        <p:grpSpPr>
          <a:xfrm>
            <a:off x="4190199" y="4378779"/>
            <a:ext cx="588209" cy="151278"/>
            <a:chOff x="1469989" y="4450875"/>
            <a:chExt cx="530198" cy="180000"/>
          </a:xfrm>
        </p:grpSpPr>
        <p:sp>
          <p:nvSpPr>
            <p:cNvPr id="390" name="직사각형 389">
              <a:extLst>
                <a:ext uri="{FF2B5EF4-FFF2-40B4-BE49-F238E27FC236}">
                  <a16:creationId xmlns:a16="http://schemas.microsoft.com/office/drawing/2014/main" id="{5C6B5446-96DF-9316-9F04-BE7853C9AC55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91" name="왼쪽/오른쪽 화살표 414">
              <a:extLst>
                <a:ext uri="{FF2B5EF4-FFF2-40B4-BE49-F238E27FC236}">
                  <a16:creationId xmlns:a16="http://schemas.microsoft.com/office/drawing/2014/main" id="{655A3054-0C2D-1FFB-F14D-AFCDD803F38C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392" name="그림 391">
              <a:extLst>
                <a:ext uri="{FF2B5EF4-FFF2-40B4-BE49-F238E27FC236}">
                  <a16:creationId xmlns:a16="http://schemas.microsoft.com/office/drawing/2014/main" id="{8BBBECA7-7200-9539-FD0A-D5C873992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393" name="그림 392">
              <a:extLst>
                <a:ext uri="{FF2B5EF4-FFF2-40B4-BE49-F238E27FC236}">
                  <a16:creationId xmlns:a16="http://schemas.microsoft.com/office/drawing/2014/main" id="{CAA28C6E-11C3-BE83-943F-3950BC5E3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76" name="직사각형 175">
            <a:extLst>
              <a:ext uri="{FF2B5EF4-FFF2-40B4-BE49-F238E27FC236}">
                <a16:creationId xmlns:a16="http://schemas.microsoft.com/office/drawing/2014/main" id="{31D5D9F7-1C54-971D-4286-F33A8E8BCABC}"/>
              </a:ext>
            </a:extLst>
          </p:cNvPr>
          <p:cNvSpPr/>
          <p:nvPr/>
        </p:nvSpPr>
        <p:spPr>
          <a:xfrm>
            <a:off x="4195718" y="4613358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 PDS</a:t>
            </a:r>
          </a:p>
        </p:txBody>
      </p: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727BC803-4C56-470F-0C6C-64976EA27E1F}"/>
              </a:ext>
            </a:extLst>
          </p:cNvPr>
          <p:cNvGrpSpPr/>
          <p:nvPr/>
        </p:nvGrpSpPr>
        <p:grpSpPr>
          <a:xfrm>
            <a:off x="4190199" y="4727823"/>
            <a:ext cx="588209" cy="151278"/>
            <a:chOff x="1469989" y="4450875"/>
            <a:chExt cx="530198" cy="180000"/>
          </a:xfrm>
        </p:grpSpPr>
        <p:sp>
          <p:nvSpPr>
            <p:cNvPr id="388" name="직사각형 387">
              <a:extLst>
                <a:ext uri="{FF2B5EF4-FFF2-40B4-BE49-F238E27FC236}">
                  <a16:creationId xmlns:a16="http://schemas.microsoft.com/office/drawing/2014/main" id="{CE836DB5-4617-EAE2-4518-68F27EE40D14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389" name="그림 388">
              <a:extLst>
                <a:ext uri="{FF2B5EF4-FFF2-40B4-BE49-F238E27FC236}">
                  <a16:creationId xmlns:a16="http://schemas.microsoft.com/office/drawing/2014/main" id="{EDD57706-DFBB-76A5-3893-78FFDC47D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2811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78" name="직사각형 177">
            <a:extLst>
              <a:ext uri="{FF2B5EF4-FFF2-40B4-BE49-F238E27FC236}">
                <a16:creationId xmlns:a16="http://schemas.microsoft.com/office/drawing/2014/main" id="{E58723F0-273C-0CCF-6A0C-531B53EAD2E2}"/>
              </a:ext>
            </a:extLst>
          </p:cNvPr>
          <p:cNvSpPr/>
          <p:nvPr/>
        </p:nvSpPr>
        <p:spPr>
          <a:xfrm>
            <a:off x="4196984" y="5403754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CTI DB</a:t>
            </a:r>
          </a:p>
        </p:txBody>
      </p: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1FA01DA7-8CEC-6CC0-B2A5-352B38DB3704}"/>
              </a:ext>
            </a:extLst>
          </p:cNvPr>
          <p:cNvGrpSpPr/>
          <p:nvPr/>
        </p:nvGrpSpPr>
        <p:grpSpPr>
          <a:xfrm>
            <a:off x="4191463" y="5518218"/>
            <a:ext cx="588209" cy="151278"/>
            <a:chOff x="1469989" y="4450875"/>
            <a:chExt cx="530198" cy="180000"/>
          </a:xfrm>
        </p:grpSpPr>
        <p:sp>
          <p:nvSpPr>
            <p:cNvPr id="384" name="직사각형 383">
              <a:extLst>
                <a:ext uri="{FF2B5EF4-FFF2-40B4-BE49-F238E27FC236}">
                  <a16:creationId xmlns:a16="http://schemas.microsoft.com/office/drawing/2014/main" id="{9C53D7E9-3757-181F-63E2-AEF2D520B92C}"/>
                </a:ext>
              </a:extLst>
            </p:cNvPr>
            <p:cNvSpPr/>
            <p:nvPr/>
          </p:nvSpPr>
          <p:spPr>
            <a:xfrm>
              <a:off x="1469989" y="4450875"/>
              <a:ext cx="530198" cy="180000"/>
            </a:xfrm>
            <a:prstGeom prst="rect">
              <a:avLst/>
            </a:prstGeom>
            <a:solidFill>
              <a:srgbClr val="FDEADA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85" name="왼쪽/오른쪽 화살표 414">
              <a:extLst>
                <a:ext uri="{FF2B5EF4-FFF2-40B4-BE49-F238E27FC236}">
                  <a16:creationId xmlns:a16="http://schemas.microsoft.com/office/drawing/2014/main" id="{B07A08F1-F398-5D73-041E-FA8DF280A572}"/>
                </a:ext>
              </a:extLst>
            </p:cNvPr>
            <p:cNvSpPr/>
            <p:nvPr/>
          </p:nvSpPr>
          <p:spPr>
            <a:xfrm>
              <a:off x="1660240" y="4510787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386" name="그림 385">
              <a:extLst>
                <a:ext uri="{FF2B5EF4-FFF2-40B4-BE49-F238E27FC236}">
                  <a16:creationId xmlns:a16="http://schemas.microsoft.com/office/drawing/2014/main" id="{368ED658-1044-54E1-8605-C5D16C9DB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7036" y="4471677"/>
              <a:ext cx="127820" cy="149042"/>
            </a:xfrm>
            <a:prstGeom prst="rect">
              <a:avLst/>
            </a:prstGeom>
          </p:spPr>
        </p:pic>
        <p:pic>
          <p:nvPicPr>
            <p:cNvPr id="387" name="그림 386">
              <a:extLst>
                <a:ext uri="{FF2B5EF4-FFF2-40B4-BE49-F238E27FC236}">
                  <a16:creationId xmlns:a16="http://schemas.microsoft.com/office/drawing/2014/main" id="{D9A7E9F1-E492-AEFA-BA45-17F5346F7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0139" y="4471677"/>
              <a:ext cx="127820" cy="149042"/>
            </a:xfrm>
            <a:prstGeom prst="rect">
              <a:avLst/>
            </a:prstGeom>
          </p:spPr>
        </p:pic>
      </p:grpSp>
      <p:sp>
        <p:nvSpPr>
          <p:cNvPr id="182" name="직사각형 181">
            <a:extLst>
              <a:ext uri="{FF2B5EF4-FFF2-40B4-BE49-F238E27FC236}">
                <a16:creationId xmlns:a16="http://schemas.microsoft.com/office/drawing/2014/main" id="{88E680BD-1A96-01D1-EAAE-C7C56D1EF7D0}"/>
              </a:ext>
            </a:extLst>
          </p:cNvPr>
          <p:cNvSpPr/>
          <p:nvPr/>
        </p:nvSpPr>
        <p:spPr>
          <a:xfrm>
            <a:off x="5527559" y="4605308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통합관리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83" name="그룹 182">
            <a:extLst>
              <a:ext uri="{FF2B5EF4-FFF2-40B4-BE49-F238E27FC236}">
                <a16:creationId xmlns:a16="http://schemas.microsoft.com/office/drawing/2014/main" id="{1968EB8C-C5BE-76AD-ADEF-E2F56358C0C7}"/>
              </a:ext>
            </a:extLst>
          </p:cNvPr>
          <p:cNvGrpSpPr/>
          <p:nvPr/>
        </p:nvGrpSpPr>
        <p:grpSpPr>
          <a:xfrm>
            <a:off x="5548203" y="4712875"/>
            <a:ext cx="588209" cy="151278"/>
            <a:chOff x="1597621" y="2929652"/>
            <a:chExt cx="530198" cy="180000"/>
          </a:xfrm>
        </p:grpSpPr>
        <p:sp>
          <p:nvSpPr>
            <p:cNvPr id="368" name="직사각형 367">
              <a:extLst>
                <a:ext uri="{FF2B5EF4-FFF2-40B4-BE49-F238E27FC236}">
                  <a16:creationId xmlns:a16="http://schemas.microsoft.com/office/drawing/2014/main" id="{C9E9FBF2-6879-6FFA-31AB-84D8778EE541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69" name="왼쪽/오른쪽 화살표 414">
              <a:extLst>
                <a:ext uri="{FF2B5EF4-FFF2-40B4-BE49-F238E27FC236}">
                  <a16:creationId xmlns:a16="http://schemas.microsoft.com/office/drawing/2014/main" id="{18DE4C9C-D8D3-0C74-6F12-86EC9F8CE5CC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370" name="그룹 369">
              <a:extLst>
                <a:ext uri="{FF2B5EF4-FFF2-40B4-BE49-F238E27FC236}">
                  <a16:creationId xmlns:a16="http://schemas.microsoft.com/office/drawing/2014/main" id="{D800DEE1-9E4A-852A-F0C9-1FC5A149C481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374" name="직사각형 373">
                <a:extLst>
                  <a:ext uri="{FF2B5EF4-FFF2-40B4-BE49-F238E27FC236}">
                    <a16:creationId xmlns:a16="http://schemas.microsoft.com/office/drawing/2014/main" id="{2B5F3EDA-A052-49EA-EBF7-563BD1A22C93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75" name="그림 374">
                <a:extLst>
                  <a:ext uri="{FF2B5EF4-FFF2-40B4-BE49-F238E27FC236}">
                    <a16:creationId xmlns:a16="http://schemas.microsoft.com/office/drawing/2014/main" id="{1E78D629-B70C-5F12-FCA7-C7ACC6B6B9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71" name="그룹 370">
              <a:extLst>
                <a:ext uri="{FF2B5EF4-FFF2-40B4-BE49-F238E27FC236}">
                  <a16:creationId xmlns:a16="http://schemas.microsoft.com/office/drawing/2014/main" id="{E17BAD75-E896-9CCF-A92D-AC343E49C2C8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372" name="직사각형 371">
                <a:extLst>
                  <a:ext uri="{FF2B5EF4-FFF2-40B4-BE49-F238E27FC236}">
                    <a16:creationId xmlns:a16="http://schemas.microsoft.com/office/drawing/2014/main" id="{68B5EADB-2C9E-BB28-3D40-93C3FF5B451C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73" name="그림 372">
                <a:extLst>
                  <a:ext uri="{FF2B5EF4-FFF2-40B4-BE49-F238E27FC236}">
                    <a16:creationId xmlns:a16="http://schemas.microsoft.com/office/drawing/2014/main" id="{034D237C-4BA4-42DB-2F83-DE8CF339B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184" name="직사각형 183">
            <a:extLst>
              <a:ext uri="{FF2B5EF4-FFF2-40B4-BE49-F238E27FC236}">
                <a16:creationId xmlns:a16="http://schemas.microsoft.com/office/drawing/2014/main" id="{CB87AABD-A480-DDA4-7049-5665C6072888}"/>
              </a:ext>
            </a:extLst>
          </p:cNvPr>
          <p:cNvSpPr/>
          <p:nvPr/>
        </p:nvSpPr>
        <p:spPr>
          <a:xfrm>
            <a:off x="2849363" y="4588033"/>
            <a:ext cx="56307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검색엔진</a:t>
            </a:r>
          </a:p>
        </p:txBody>
      </p:sp>
      <p:grpSp>
        <p:nvGrpSpPr>
          <p:cNvPr id="185" name="그룹 184">
            <a:extLst>
              <a:ext uri="{FF2B5EF4-FFF2-40B4-BE49-F238E27FC236}">
                <a16:creationId xmlns:a16="http://schemas.microsoft.com/office/drawing/2014/main" id="{542ADC30-1A38-DF36-2DED-FCD5EA00A844}"/>
              </a:ext>
            </a:extLst>
          </p:cNvPr>
          <p:cNvGrpSpPr/>
          <p:nvPr/>
        </p:nvGrpSpPr>
        <p:grpSpPr>
          <a:xfrm>
            <a:off x="2849229" y="4722126"/>
            <a:ext cx="587103" cy="151271"/>
            <a:chOff x="2399307" y="3977793"/>
            <a:chExt cx="529200" cy="179991"/>
          </a:xfrm>
        </p:grpSpPr>
        <p:sp>
          <p:nvSpPr>
            <p:cNvPr id="363" name="직사각형 362">
              <a:extLst>
                <a:ext uri="{FF2B5EF4-FFF2-40B4-BE49-F238E27FC236}">
                  <a16:creationId xmlns:a16="http://schemas.microsoft.com/office/drawing/2014/main" id="{BBB1A600-DB96-6714-74D8-063640BDF672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364" name="그림 363">
              <a:extLst>
                <a:ext uri="{FF2B5EF4-FFF2-40B4-BE49-F238E27FC236}">
                  <a16:creationId xmlns:a16="http://schemas.microsoft.com/office/drawing/2014/main" id="{E870EC8F-5A1F-8B5D-C8A1-0B036A255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623674" y="4000667"/>
              <a:ext cx="123094" cy="138883"/>
            </a:xfrm>
            <a:prstGeom prst="rect">
              <a:avLst/>
            </a:prstGeom>
            <a:noFill/>
          </p:spPr>
        </p:pic>
      </p:grpSp>
      <p:sp>
        <p:nvSpPr>
          <p:cNvPr id="187" name="직사각형 186">
            <a:extLst>
              <a:ext uri="{FF2B5EF4-FFF2-40B4-BE49-F238E27FC236}">
                <a16:creationId xmlns:a16="http://schemas.microsoft.com/office/drawing/2014/main" id="{8B5BCA74-98C7-968D-1518-5C56A177355C}"/>
              </a:ext>
            </a:extLst>
          </p:cNvPr>
          <p:cNvSpPr/>
          <p:nvPr/>
        </p:nvSpPr>
        <p:spPr>
          <a:xfrm>
            <a:off x="5489879" y="3534717"/>
            <a:ext cx="6852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통합통계 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C4B0685D-CD28-50A6-FB9F-97436F499602}"/>
              </a:ext>
            </a:extLst>
          </p:cNvPr>
          <p:cNvGrpSpPr/>
          <p:nvPr/>
        </p:nvGrpSpPr>
        <p:grpSpPr>
          <a:xfrm>
            <a:off x="5543153" y="3650894"/>
            <a:ext cx="587103" cy="151271"/>
            <a:chOff x="2399307" y="3977793"/>
            <a:chExt cx="529200" cy="179991"/>
          </a:xfrm>
        </p:grpSpPr>
        <p:sp>
          <p:nvSpPr>
            <p:cNvPr id="358" name="직사각형 357">
              <a:extLst>
                <a:ext uri="{FF2B5EF4-FFF2-40B4-BE49-F238E27FC236}">
                  <a16:creationId xmlns:a16="http://schemas.microsoft.com/office/drawing/2014/main" id="{994074CC-17C8-6074-9081-807E2963CCBE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accent2">
                  <a:lumMod val="20000"/>
                  <a:lumOff val="8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359" name="그림 358">
              <a:extLst>
                <a:ext uri="{FF2B5EF4-FFF2-40B4-BE49-F238E27FC236}">
                  <a16:creationId xmlns:a16="http://schemas.microsoft.com/office/drawing/2014/main" id="{C204F163-C447-17B2-74BC-30107A4F6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360" name="왼쪽/오른쪽 화살표 414">
              <a:extLst>
                <a:ext uri="{FF2B5EF4-FFF2-40B4-BE49-F238E27FC236}">
                  <a16:creationId xmlns:a16="http://schemas.microsoft.com/office/drawing/2014/main" id="{7B021ABB-C91A-77CF-0C9E-275ABC99CDD3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61" name="직사각형 360">
              <a:extLst>
                <a:ext uri="{FF2B5EF4-FFF2-40B4-BE49-F238E27FC236}">
                  <a16:creationId xmlns:a16="http://schemas.microsoft.com/office/drawing/2014/main" id="{EC57192F-AFB9-2366-B7C2-04670FCF77DD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362" name="그림 361">
              <a:extLst>
                <a:ext uri="{FF2B5EF4-FFF2-40B4-BE49-F238E27FC236}">
                  <a16:creationId xmlns:a16="http://schemas.microsoft.com/office/drawing/2014/main" id="{A270B0AE-3129-2CD6-2BDE-0DD54AD75A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240" y="3997646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90" name="직사각형 189">
            <a:extLst>
              <a:ext uri="{FF2B5EF4-FFF2-40B4-BE49-F238E27FC236}">
                <a16:creationId xmlns:a16="http://schemas.microsoft.com/office/drawing/2014/main" id="{6C3524C2-55AB-0ED4-3085-085F28C09E76}"/>
              </a:ext>
            </a:extLst>
          </p:cNvPr>
          <p:cNvSpPr/>
          <p:nvPr/>
        </p:nvSpPr>
        <p:spPr>
          <a:xfrm>
            <a:off x="7069718" y="3192742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191" name="그림 190">
            <a:extLst>
              <a:ext uri="{FF2B5EF4-FFF2-40B4-BE49-F238E27FC236}">
                <a16:creationId xmlns:a16="http://schemas.microsoft.com/office/drawing/2014/main" id="{4CD0FFD2-7BFD-FFAF-25F2-0FF25A70AA6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914" y="3191963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192" name="직사각형 191">
            <a:extLst>
              <a:ext uri="{FF2B5EF4-FFF2-40B4-BE49-F238E27FC236}">
                <a16:creationId xmlns:a16="http://schemas.microsoft.com/office/drawing/2014/main" id="{5CDA675B-8195-5A94-6FC9-207AF6146DA8}"/>
              </a:ext>
            </a:extLst>
          </p:cNvPr>
          <p:cNvSpPr/>
          <p:nvPr/>
        </p:nvSpPr>
        <p:spPr>
          <a:xfrm>
            <a:off x="8140909" y="3155451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193" name="직사각형 192">
            <a:extLst>
              <a:ext uri="{FF2B5EF4-FFF2-40B4-BE49-F238E27FC236}">
                <a16:creationId xmlns:a16="http://schemas.microsoft.com/office/drawing/2014/main" id="{E48F7F45-12FF-C79C-C8DB-4E3093B99FCB}"/>
              </a:ext>
            </a:extLst>
          </p:cNvPr>
          <p:cNvSpPr/>
          <p:nvPr/>
        </p:nvSpPr>
        <p:spPr>
          <a:xfrm>
            <a:off x="8115896" y="3052512"/>
            <a:ext cx="6275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상담</a:t>
            </a:r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Adv WAS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pic>
        <p:nvPicPr>
          <p:cNvPr id="194" name="그림 193">
            <a:extLst>
              <a:ext uri="{FF2B5EF4-FFF2-40B4-BE49-F238E27FC236}">
                <a16:creationId xmlns:a16="http://schemas.microsoft.com/office/drawing/2014/main" id="{BDA31190-9B4D-23DA-4416-28DFBEB71F57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365" y="3198571"/>
            <a:ext cx="165240" cy="148698"/>
          </a:xfrm>
          <a:prstGeom prst="rect">
            <a:avLst/>
          </a:prstGeom>
        </p:spPr>
      </p:pic>
      <p:sp>
        <p:nvSpPr>
          <p:cNvPr id="195" name="직사각형 194">
            <a:extLst>
              <a:ext uri="{FF2B5EF4-FFF2-40B4-BE49-F238E27FC236}">
                <a16:creationId xmlns:a16="http://schemas.microsoft.com/office/drawing/2014/main" id="{BA698025-2F57-EF21-FFB4-B03ABE8B1598}"/>
              </a:ext>
            </a:extLst>
          </p:cNvPr>
          <p:cNvSpPr/>
          <p:nvPr/>
        </p:nvSpPr>
        <p:spPr>
          <a:xfrm>
            <a:off x="8447567" y="3198573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196" name="직사각형 195">
            <a:extLst>
              <a:ext uri="{FF2B5EF4-FFF2-40B4-BE49-F238E27FC236}">
                <a16:creationId xmlns:a16="http://schemas.microsoft.com/office/drawing/2014/main" id="{3414A5EC-3F0A-E3E0-D6C5-FCF88E40E85D}"/>
              </a:ext>
            </a:extLst>
          </p:cNvPr>
          <p:cNvSpPr/>
          <p:nvPr/>
        </p:nvSpPr>
        <p:spPr>
          <a:xfrm>
            <a:off x="8447567" y="337249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197" name="직사각형 196">
            <a:extLst>
              <a:ext uri="{FF2B5EF4-FFF2-40B4-BE49-F238E27FC236}">
                <a16:creationId xmlns:a16="http://schemas.microsoft.com/office/drawing/2014/main" id="{A415B1FB-AEAE-83DA-3937-101F2518BF5A}"/>
              </a:ext>
            </a:extLst>
          </p:cNvPr>
          <p:cNvSpPr/>
          <p:nvPr/>
        </p:nvSpPr>
        <p:spPr>
          <a:xfrm>
            <a:off x="8232170" y="337249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198" name="그림 197">
            <a:extLst>
              <a:ext uri="{FF2B5EF4-FFF2-40B4-BE49-F238E27FC236}">
                <a16:creationId xmlns:a16="http://schemas.microsoft.com/office/drawing/2014/main" id="{C4D8336F-2D38-B5C4-21FE-5482EE46C1C5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62" y="3197794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199" name="그림 198">
            <a:extLst>
              <a:ext uri="{FF2B5EF4-FFF2-40B4-BE49-F238E27FC236}">
                <a16:creationId xmlns:a16="http://schemas.microsoft.com/office/drawing/2014/main" id="{9770479C-8948-C5C4-F89F-B5ED74E85D99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762" y="3371711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00" name="그림 199">
            <a:extLst>
              <a:ext uri="{FF2B5EF4-FFF2-40B4-BE49-F238E27FC236}">
                <a16:creationId xmlns:a16="http://schemas.microsoft.com/office/drawing/2014/main" id="{51F7AA84-5161-3BBF-A467-D1FFE08450F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365" y="3371711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201" name="직사각형 200">
            <a:extLst>
              <a:ext uri="{FF2B5EF4-FFF2-40B4-BE49-F238E27FC236}">
                <a16:creationId xmlns:a16="http://schemas.microsoft.com/office/drawing/2014/main" id="{E2E48748-965E-6C8B-6A34-95D18A910B44}"/>
              </a:ext>
            </a:extLst>
          </p:cNvPr>
          <p:cNvSpPr/>
          <p:nvPr/>
        </p:nvSpPr>
        <p:spPr>
          <a:xfrm>
            <a:off x="6533290" y="4492256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02" name="직사각형 201">
            <a:extLst>
              <a:ext uri="{FF2B5EF4-FFF2-40B4-BE49-F238E27FC236}">
                <a16:creationId xmlns:a16="http://schemas.microsoft.com/office/drawing/2014/main" id="{3C62DB7F-5FBD-0B73-5385-558E2C6D316D}"/>
              </a:ext>
            </a:extLst>
          </p:cNvPr>
          <p:cNvSpPr/>
          <p:nvPr/>
        </p:nvSpPr>
        <p:spPr>
          <a:xfrm>
            <a:off x="6508277" y="4389318"/>
            <a:ext cx="6275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TA </a:t>
            </a:r>
            <a:r>
              <a:rPr lang="ko-KR" altLang="en-US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엔진</a:t>
            </a:r>
          </a:p>
        </p:txBody>
      </p:sp>
      <p:pic>
        <p:nvPicPr>
          <p:cNvPr id="203" name="그림 202">
            <a:extLst>
              <a:ext uri="{FF2B5EF4-FFF2-40B4-BE49-F238E27FC236}">
                <a16:creationId xmlns:a16="http://schemas.microsoft.com/office/drawing/2014/main" id="{488C495B-561E-A918-3481-C61B50E4136D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746" y="4535377"/>
            <a:ext cx="165240" cy="148698"/>
          </a:xfrm>
          <a:prstGeom prst="rect">
            <a:avLst/>
          </a:prstGeom>
        </p:spPr>
      </p:pic>
      <p:sp>
        <p:nvSpPr>
          <p:cNvPr id="204" name="직사각형 203">
            <a:extLst>
              <a:ext uri="{FF2B5EF4-FFF2-40B4-BE49-F238E27FC236}">
                <a16:creationId xmlns:a16="http://schemas.microsoft.com/office/drawing/2014/main" id="{5EAF334E-D240-E955-A081-280EB4A95BB1}"/>
              </a:ext>
            </a:extLst>
          </p:cNvPr>
          <p:cNvSpPr/>
          <p:nvPr/>
        </p:nvSpPr>
        <p:spPr>
          <a:xfrm>
            <a:off x="6839948" y="4535378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05" name="직사각형 204">
            <a:extLst>
              <a:ext uri="{FF2B5EF4-FFF2-40B4-BE49-F238E27FC236}">
                <a16:creationId xmlns:a16="http://schemas.microsoft.com/office/drawing/2014/main" id="{7B881AC0-79D3-B3A2-F51E-E7BC16A32E32}"/>
              </a:ext>
            </a:extLst>
          </p:cNvPr>
          <p:cNvSpPr/>
          <p:nvPr/>
        </p:nvSpPr>
        <p:spPr>
          <a:xfrm>
            <a:off x="6839948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06" name="직사각형 205">
            <a:extLst>
              <a:ext uri="{FF2B5EF4-FFF2-40B4-BE49-F238E27FC236}">
                <a16:creationId xmlns:a16="http://schemas.microsoft.com/office/drawing/2014/main" id="{15797CAD-7751-585C-78AD-57068F1A3D30}"/>
              </a:ext>
            </a:extLst>
          </p:cNvPr>
          <p:cNvSpPr/>
          <p:nvPr/>
        </p:nvSpPr>
        <p:spPr>
          <a:xfrm>
            <a:off x="6624552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07" name="그림 206">
            <a:extLst>
              <a:ext uri="{FF2B5EF4-FFF2-40B4-BE49-F238E27FC236}">
                <a16:creationId xmlns:a16="http://schemas.microsoft.com/office/drawing/2014/main" id="{D07A93C7-9E02-6E99-9EB7-32C724670098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44" y="4534599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08" name="그림 207">
            <a:extLst>
              <a:ext uri="{FF2B5EF4-FFF2-40B4-BE49-F238E27FC236}">
                <a16:creationId xmlns:a16="http://schemas.microsoft.com/office/drawing/2014/main" id="{A90573C9-53EB-F8FB-8038-0B210FA8119F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144" y="4708516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09" name="그림 208">
            <a:extLst>
              <a:ext uri="{FF2B5EF4-FFF2-40B4-BE49-F238E27FC236}">
                <a16:creationId xmlns:a16="http://schemas.microsoft.com/office/drawing/2014/main" id="{ECE702D7-6293-057B-94A9-7A19FDEEB541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746" y="4708516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210" name="직사각형 209">
            <a:extLst>
              <a:ext uri="{FF2B5EF4-FFF2-40B4-BE49-F238E27FC236}">
                <a16:creationId xmlns:a16="http://schemas.microsoft.com/office/drawing/2014/main" id="{DA66146C-4ED9-33CD-D0FD-EF1B84F02309}"/>
              </a:ext>
            </a:extLst>
          </p:cNvPr>
          <p:cNvSpPr/>
          <p:nvPr/>
        </p:nvSpPr>
        <p:spPr>
          <a:xfrm>
            <a:off x="6551239" y="5500992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11" name="직사각형 210">
            <a:extLst>
              <a:ext uri="{FF2B5EF4-FFF2-40B4-BE49-F238E27FC236}">
                <a16:creationId xmlns:a16="http://schemas.microsoft.com/office/drawing/2014/main" id="{6072C402-CE2B-E96D-AD85-82DEFCF58CDF}"/>
              </a:ext>
            </a:extLst>
          </p:cNvPr>
          <p:cNvSpPr/>
          <p:nvPr/>
        </p:nvSpPr>
        <p:spPr>
          <a:xfrm>
            <a:off x="6443605" y="5379323"/>
            <a:ext cx="864147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b="1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인공지능통합 </a:t>
            </a:r>
            <a:r>
              <a:rPr lang="en-US" altLang="ko-KR" sz="725" b="1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DB</a:t>
            </a:r>
            <a:endParaRPr lang="ko-KR" altLang="en-US" sz="725" b="1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pic>
        <p:nvPicPr>
          <p:cNvPr id="212" name="그림 211">
            <a:extLst>
              <a:ext uri="{FF2B5EF4-FFF2-40B4-BE49-F238E27FC236}">
                <a16:creationId xmlns:a16="http://schemas.microsoft.com/office/drawing/2014/main" id="{549C0F8C-7092-A2C7-EEF3-0A87206370C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696" y="5544112"/>
            <a:ext cx="165240" cy="148698"/>
          </a:xfrm>
          <a:prstGeom prst="rect">
            <a:avLst/>
          </a:prstGeom>
        </p:spPr>
      </p:pic>
      <p:sp>
        <p:nvSpPr>
          <p:cNvPr id="213" name="직사각형 212">
            <a:extLst>
              <a:ext uri="{FF2B5EF4-FFF2-40B4-BE49-F238E27FC236}">
                <a16:creationId xmlns:a16="http://schemas.microsoft.com/office/drawing/2014/main" id="{43DBEACB-5499-926E-8424-6A0A8841F0A4}"/>
              </a:ext>
            </a:extLst>
          </p:cNvPr>
          <p:cNvSpPr/>
          <p:nvPr/>
        </p:nvSpPr>
        <p:spPr>
          <a:xfrm>
            <a:off x="6857898" y="5544114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14" name="직사각형 213">
            <a:extLst>
              <a:ext uri="{FF2B5EF4-FFF2-40B4-BE49-F238E27FC236}">
                <a16:creationId xmlns:a16="http://schemas.microsoft.com/office/drawing/2014/main" id="{1B180AE2-EEE7-E9C8-8448-D5AE06AA9A99}"/>
              </a:ext>
            </a:extLst>
          </p:cNvPr>
          <p:cNvSpPr/>
          <p:nvPr/>
        </p:nvSpPr>
        <p:spPr>
          <a:xfrm>
            <a:off x="6857898" y="571803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15" name="직사각형 214">
            <a:extLst>
              <a:ext uri="{FF2B5EF4-FFF2-40B4-BE49-F238E27FC236}">
                <a16:creationId xmlns:a16="http://schemas.microsoft.com/office/drawing/2014/main" id="{EEE03340-1C0A-B142-2C1B-2406E32F7A9E}"/>
              </a:ext>
            </a:extLst>
          </p:cNvPr>
          <p:cNvSpPr/>
          <p:nvPr/>
        </p:nvSpPr>
        <p:spPr>
          <a:xfrm>
            <a:off x="6642502" y="5718031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16" name="그림 215">
            <a:extLst>
              <a:ext uri="{FF2B5EF4-FFF2-40B4-BE49-F238E27FC236}">
                <a16:creationId xmlns:a16="http://schemas.microsoft.com/office/drawing/2014/main" id="{0D1F7B34-6F62-F5DB-F4CB-C254B41DBBF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94" y="5543334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17" name="그림 216">
            <a:extLst>
              <a:ext uri="{FF2B5EF4-FFF2-40B4-BE49-F238E27FC236}">
                <a16:creationId xmlns:a16="http://schemas.microsoft.com/office/drawing/2014/main" id="{00D733D7-0801-7551-1BDD-4112FFF76382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94" y="5717251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18" name="그림 217">
            <a:extLst>
              <a:ext uri="{FF2B5EF4-FFF2-40B4-BE49-F238E27FC236}">
                <a16:creationId xmlns:a16="http://schemas.microsoft.com/office/drawing/2014/main" id="{B2699396-79D4-5CD0-65A6-7DDCC74F4FD9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9696" y="5717251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19" name="그림 218">
            <a:extLst>
              <a:ext uri="{FF2B5EF4-FFF2-40B4-BE49-F238E27FC236}">
                <a16:creationId xmlns:a16="http://schemas.microsoft.com/office/drawing/2014/main" id="{489055F6-37D6-8E2B-96A3-167BCCA144B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196" y="4103429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220" name="직사각형 219">
            <a:extLst>
              <a:ext uri="{FF2B5EF4-FFF2-40B4-BE49-F238E27FC236}">
                <a16:creationId xmlns:a16="http://schemas.microsoft.com/office/drawing/2014/main" id="{EEDD3E78-9E63-E936-DF49-7562AD8337A5}"/>
              </a:ext>
            </a:extLst>
          </p:cNvPr>
          <p:cNvSpPr/>
          <p:nvPr/>
        </p:nvSpPr>
        <p:spPr>
          <a:xfrm>
            <a:off x="7442001" y="4093073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21" name="그림 220">
            <a:extLst>
              <a:ext uri="{FF2B5EF4-FFF2-40B4-BE49-F238E27FC236}">
                <a16:creationId xmlns:a16="http://schemas.microsoft.com/office/drawing/2014/main" id="{A43C0C2D-1AAD-967A-B299-7FED1E308D5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196" y="4092294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222" name="직사각형 221">
            <a:extLst>
              <a:ext uri="{FF2B5EF4-FFF2-40B4-BE49-F238E27FC236}">
                <a16:creationId xmlns:a16="http://schemas.microsoft.com/office/drawing/2014/main" id="{2A75222D-596F-CC37-BFFF-FF72B1B95A73}"/>
              </a:ext>
            </a:extLst>
          </p:cNvPr>
          <p:cNvSpPr/>
          <p:nvPr/>
        </p:nvSpPr>
        <p:spPr>
          <a:xfrm>
            <a:off x="7624206" y="3763444"/>
            <a:ext cx="780451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STT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학습도구</a:t>
            </a:r>
          </a:p>
        </p:txBody>
      </p:sp>
      <p:sp>
        <p:nvSpPr>
          <p:cNvPr id="223" name="직사각형 222">
            <a:extLst>
              <a:ext uri="{FF2B5EF4-FFF2-40B4-BE49-F238E27FC236}">
                <a16:creationId xmlns:a16="http://schemas.microsoft.com/office/drawing/2014/main" id="{BC7C62B7-9759-F71B-AFF3-9B49A22799DF}"/>
              </a:ext>
            </a:extLst>
          </p:cNvPr>
          <p:cNvSpPr/>
          <p:nvPr/>
        </p:nvSpPr>
        <p:spPr>
          <a:xfrm>
            <a:off x="8419860" y="3761626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STT 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관리도구</a:t>
            </a:r>
          </a:p>
        </p:txBody>
      </p: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32A68E8-77BE-75A8-1703-80343B6A0A17}"/>
              </a:ext>
            </a:extLst>
          </p:cNvPr>
          <p:cNvGrpSpPr/>
          <p:nvPr/>
        </p:nvGrpSpPr>
        <p:grpSpPr>
          <a:xfrm>
            <a:off x="8440504" y="3869192"/>
            <a:ext cx="588209" cy="151278"/>
            <a:chOff x="1597621" y="2929652"/>
            <a:chExt cx="530198" cy="180000"/>
          </a:xfrm>
        </p:grpSpPr>
        <p:sp>
          <p:nvSpPr>
            <p:cNvPr id="345" name="직사각형 344">
              <a:extLst>
                <a:ext uri="{FF2B5EF4-FFF2-40B4-BE49-F238E27FC236}">
                  <a16:creationId xmlns:a16="http://schemas.microsoft.com/office/drawing/2014/main" id="{D8CE7A9D-C8DF-F2AB-D33F-4FC7C2AE5990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1859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46" name="왼쪽/오른쪽 화살표 414">
              <a:extLst>
                <a:ext uri="{FF2B5EF4-FFF2-40B4-BE49-F238E27FC236}">
                  <a16:creationId xmlns:a16="http://schemas.microsoft.com/office/drawing/2014/main" id="{5D0BEFEB-F007-EBC1-6142-A1E8EDB3C203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347" name="그룹 346">
              <a:extLst>
                <a:ext uri="{FF2B5EF4-FFF2-40B4-BE49-F238E27FC236}">
                  <a16:creationId xmlns:a16="http://schemas.microsoft.com/office/drawing/2014/main" id="{64F343F4-6369-B8B1-EDB5-13C876FEAC95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351" name="직사각형 350">
                <a:extLst>
                  <a:ext uri="{FF2B5EF4-FFF2-40B4-BE49-F238E27FC236}">
                    <a16:creationId xmlns:a16="http://schemas.microsoft.com/office/drawing/2014/main" id="{7D6DCA84-89EE-021D-C3AF-5114421C7878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52" name="그림 351">
                <a:extLst>
                  <a:ext uri="{FF2B5EF4-FFF2-40B4-BE49-F238E27FC236}">
                    <a16:creationId xmlns:a16="http://schemas.microsoft.com/office/drawing/2014/main" id="{4D28F858-AC32-A26F-C002-7CF8CC90EE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48" name="그룹 347">
              <a:extLst>
                <a:ext uri="{FF2B5EF4-FFF2-40B4-BE49-F238E27FC236}">
                  <a16:creationId xmlns:a16="http://schemas.microsoft.com/office/drawing/2014/main" id="{FB845DF4-31D0-AF83-449D-B1646111B520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349" name="직사각형 348">
                <a:extLst>
                  <a:ext uri="{FF2B5EF4-FFF2-40B4-BE49-F238E27FC236}">
                    <a16:creationId xmlns:a16="http://schemas.microsoft.com/office/drawing/2014/main" id="{EBE18C89-2F7C-0031-D78C-6D9BD3D1AE60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50" name="그림 349">
                <a:extLst>
                  <a:ext uri="{FF2B5EF4-FFF2-40B4-BE49-F238E27FC236}">
                    <a16:creationId xmlns:a16="http://schemas.microsoft.com/office/drawing/2014/main" id="{4EF126D9-A6CA-8A1F-55F4-F1AC4D2685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225" name="직사각형 224">
            <a:extLst>
              <a:ext uri="{FF2B5EF4-FFF2-40B4-BE49-F238E27FC236}">
                <a16:creationId xmlns:a16="http://schemas.microsoft.com/office/drawing/2014/main" id="{2541FB9A-F96B-D3C1-A978-9458480D338E}"/>
              </a:ext>
            </a:extLst>
          </p:cNvPr>
          <p:cNvSpPr/>
          <p:nvPr/>
        </p:nvSpPr>
        <p:spPr>
          <a:xfrm>
            <a:off x="8419860" y="4048990"/>
            <a:ext cx="6193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STT QA</a:t>
            </a:r>
            <a:r>
              <a: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도구</a:t>
            </a:r>
          </a:p>
        </p:txBody>
      </p: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A24EC737-4A01-A16A-3110-B740915BAB18}"/>
              </a:ext>
            </a:extLst>
          </p:cNvPr>
          <p:cNvGrpSpPr/>
          <p:nvPr/>
        </p:nvGrpSpPr>
        <p:grpSpPr>
          <a:xfrm>
            <a:off x="8440504" y="4156556"/>
            <a:ext cx="588209" cy="151278"/>
            <a:chOff x="1597621" y="2929652"/>
            <a:chExt cx="530198" cy="180000"/>
          </a:xfrm>
        </p:grpSpPr>
        <p:sp>
          <p:nvSpPr>
            <p:cNvPr id="337" name="직사각형 336">
              <a:extLst>
                <a:ext uri="{FF2B5EF4-FFF2-40B4-BE49-F238E27FC236}">
                  <a16:creationId xmlns:a16="http://schemas.microsoft.com/office/drawing/2014/main" id="{B9B3C0FB-1A11-35E4-6EA7-C6E5F6382023}"/>
                </a:ext>
              </a:extLst>
            </p:cNvPr>
            <p:cNvSpPr/>
            <p:nvPr/>
          </p:nvSpPr>
          <p:spPr>
            <a:xfrm>
              <a:off x="1597621" y="2929652"/>
              <a:ext cx="530198" cy="180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31859C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38" name="왼쪽/오른쪽 화살표 414">
              <a:extLst>
                <a:ext uri="{FF2B5EF4-FFF2-40B4-BE49-F238E27FC236}">
                  <a16:creationId xmlns:a16="http://schemas.microsoft.com/office/drawing/2014/main" id="{110F7976-3331-FF89-DC22-78926A288948}"/>
                </a:ext>
              </a:extLst>
            </p:cNvPr>
            <p:cNvSpPr/>
            <p:nvPr/>
          </p:nvSpPr>
          <p:spPr>
            <a:xfrm>
              <a:off x="1790982" y="2982375"/>
              <a:ext cx="149871" cy="64911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grpSp>
          <p:nvGrpSpPr>
            <p:cNvPr id="339" name="그룹 338">
              <a:extLst>
                <a:ext uri="{FF2B5EF4-FFF2-40B4-BE49-F238E27FC236}">
                  <a16:creationId xmlns:a16="http://schemas.microsoft.com/office/drawing/2014/main" id="{040C2270-F5F5-6C78-330F-8A7D9C6EE039}"/>
                </a:ext>
              </a:extLst>
            </p:cNvPr>
            <p:cNvGrpSpPr/>
            <p:nvPr/>
          </p:nvGrpSpPr>
          <p:grpSpPr>
            <a:xfrm>
              <a:off x="1629775" y="2941508"/>
              <a:ext cx="146606" cy="149417"/>
              <a:chOff x="1626889" y="2964187"/>
              <a:chExt cx="146606" cy="149417"/>
            </a:xfrm>
          </p:grpSpPr>
          <p:sp>
            <p:nvSpPr>
              <p:cNvPr id="343" name="직사각형 342">
                <a:extLst>
                  <a:ext uri="{FF2B5EF4-FFF2-40B4-BE49-F238E27FC236}">
                    <a16:creationId xmlns:a16="http://schemas.microsoft.com/office/drawing/2014/main" id="{E21F71B5-2BC7-239A-466C-F7CAEF29D558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44" name="그림 343">
                <a:extLst>
                  <a:ext uri="{FF2B5EF4-FFF2-40B4-BE49-F238E27FC236}">
                    <a16:creationId xmlns:a16="http://schemas.microsoft.com/office/drawing/2014/main" id="{D2D45011-869A-3538-4568-AC24CE8985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340" name="그룹 339">
              <a:extLst>
                <a:ext uri="{FF2B5EF4-FFF2-40B4-BE49-F238E27FC236}">
                  <a16:creationId xmlns:a16="http://schemas.microsoft.com/office/drawing/2014/main" id="{86B409FB-8BD2-46ED-C770-4707460C11D6}"/>
                </a:ext>
              </a:extLst>
            </p:cNvPr>
            <p:cNvGrpSpPr/>
            <p:nvPr/>
          </p:nvGrpSpPr>
          <p:grpSpPr>
            <a:xfrm>
              <a:off x="1947537" y="2941508"/>
              <a:ext cx="146606" cy="149417"/>
              <a:chOff x="1626889" y="2964187"/>
              <a:chExt cx="146606" cy="149417"/>
            </a:xfrm>
          </p:grpSpPr>
          <p:sp>
            <p:nvSpPr>
              <p:cNvPr id="341" name="직사각형 340">
                <a:extLst>
                  <a:ext uri="{FF2B5EF4-FFF2-40B4-BE49-F238E27FC236}">
                    <a16:creationId xmlns:a16="http://schemas.microsoft.com/office/drawing/2014/main" id="{6D4CB3E7-8F38-CE99-6C93-C2CD92F81E19}"/>
                  </a:ext>
                </a:extLst>
              </p:cNvPr>
              <p:cNvSpPr/>
              <p:nvPr/>
            </p:nvSpPr>
            <p:spPr>
              <a:xfrm>
                <a:off x="1626889" y="2965333"/>
                <a:ext cx="146606" cy="1476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342" name="그림 341">
                <a:extLst>
                  <a:ext uri="{FF2B5EF4-FFF2-40B4-BE49-F238E27FC236}">
                    <a16:creationId xmlns:a16="http://schemas.microsoft.com/office/drawing/2014/main" id="{84DF6468-C2C1-66B1-8F24-2E2DAB3D98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1" cstate="print">
                <a:extLst>
                  <a:ext uri="{BEBA8EAE-BF5A-486C-A8C5-ECC9F3942E4B}">
                    <a14:imgProps xmlns:a14="http://schemas.microsoft.com/office/drawing/2010/main">
                      <a14:imgLayer r:embed="rId32">
                        <a14:imgEffect>
                          <a14:saturation sat="0"/>
                        </a14:imgEffect>
                        <a14:imgEffect>
                          <a14:brightnessContrast bright="1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41740" y="2964187"/>
                <a:ext cx="113890" cy="149417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227" name="직사각형 226">
            <a:extLst>
              <a:ext uri="{FF2B5EF4-FFF2-40B4-BE49-F238E27FC236}">
                <a16:creationId xmlns:a16="http://schemas.microsoft.com/office/drawing/2014/main" id="{22A074C3-1380-DB69-1BB7-8571CB381AFF}"/>
              </a:ext>
            </a:extLst>
          </p:cNvPr>
          <p:cNvSpPr/>
          <p:nvPr/>
        </p:nvSpPr>
        <p:spPr>
          <a:xfrm>
            <a:off x="7209622" y="4492256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28" name="직사각형 227">
            <a:extLst>
              <a:ext uri="{FF2B5EF4-FFF2-40B4-BE49-F238E27FC236}">
                <a16:creationId xmlns:a16="http://schemas.microsoft.com/office/drawing/2014/main" id="{68F741C1-9350-0DDD-8665-AF9E6DDBD2A1}"/>
              </a:ext>
            </a:extLst>
          </p:cNvPr>
          <p:cNvSpPr/>
          <p:nvPr/>
        </p:nvSpPr>
        <p:spPr>
          <a:xfrm>
            <a:off x="7184609" y="4389318"/>
            <a:ext cx="6275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TA WEB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pic>
        <p:nvPicPr>
          <p:cNvPr id="229" name="그림 228">
            <a:extLst>
              <a:ext uri="{FF2B5EF4-FFF2-40B4-BE49-F238E27FC236}">
                <a16:creationId xmlns:a16="http://schemas.microsoft.com/office/drawing/2014/main" id="{CD6EF528-E7C1-6AF8-9D0C-97C7730F63D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78" y="4535377"/>
            <a:ext cx="165240" cy="148698"/>
          </a:xfrm>
          <a:prstGeom prst="rect">
            <a:avLst/>
          </a:prstGeom>
        </p:spPr>
      </p:pic>
      <p:sp>
        <p:nvSpPr>
          <p:cNvPr id="230" name="직사각형 229">
            <a:extLst>
              <a:ext uri="{FF2B5EF4-FFF2-40B4-BE49-F238E27FC236}">
                <a16:creationId xmlns:a16="http://schemas.microsoft.com/office/drawing/2014/main" id="{1B296512-59E4-6574-38BB-1F267089F444}"/>
              </a:ext>
            </a:extLst>
          </p:cNvPr>
          <p:cNvSpPr/>
          <p:nvPr/>
        </p:nvSpPr>
        <p:spPr>
          <a:xfrm>
            <a:off x="7516279" y="4535378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31" name="직사각형 230">
            <a:extLst>
              <a:ext uri="{FF2B5EF4-FFF2-40B4-BE49-F238E27FC236}">
                <a16:creationId xmlns:a16="http://schemas.microsoft.com/office/drawing/2014/main" id="{2BE587DF-62C8-E49E-E022-D7EADD4D348F}"/>
              </a:ext>
            </a:extLst>
          </p:cNvPr>
          <p:cNvSpPr/>
          <p:nvPr/>
        </p:nvSpPr>
        <p:spPr>
          <a:xfrm>
            <a:off x="7516279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32" name="직사각형 231">
            <a:extLst>
              <a:ext uri="{FF2B5EF4-FFF2-40B4-BE49-F238E27FC236}">
                <a16:creationId xmlns:a16="http://schemas.microsoft.com/office/drawing/2014/main" id="{4D1BA4B5-059B-9DDA-E193-FA665E25116C}"/>
              </a:ext>
            </a:extLst>
          </p:cNvPr>
          <p:cNvSpPr/>
          <p:nvPr/>
        </p:nvSpPr>
        <p:spPr>
          <a:xfrm>
            <a:off x="7300884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33" name="그림 232">
            <a:extLst>
              <a:ext uri="{FF2B5EF4-FFF2-40B4-BE49-F238E27FC236}">
                <a16:creationId xmlns:a16="http://schemas.microsoft.com/office/drawing/2014/main" id="{C33EA967-9DDB-6F1B-5D99-4A15910874B5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475" y="4534599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34" name="그림 233">
            <a:extLst>
              <a:ext uri="{FF2B5EF4-FFF2-40B4-BE49-F238E27FC236}">
                <a16:creationId xmlns:a16="http://schemas.microsoft.com/office/drawing/2014/main" id="{6B2FAE95-E70D-FD76-EB81-282034162C4D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475" y="4708516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35" name="그림 234">
            <a:extLst>
              <a:ext uri="{FF2B5EF4-FFF2-40B4-BE49-F238E27FC236}">
                <a16:creationId xmlns:a16="http://schemas.microsoft.com/office/drawing/2014/main" id="{A9338027-6B38-B4C7-D645-C748A5AC8F2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078" y="4708516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236" name="직사각형 235">
            <a:extLst>
              <a:ext uri="{FF2B5EF4-FFF2-40B4-BE49-F238E27FC236}">
                <a16:creationId xmlns:a16="http://schemas.microsoft.com/office/drawing/2014/main" id="{F3397D13-A9F1-7AE9-5FA1-D2DF7C02CB3B}"/>
              </a:ext>
            </a:extLst>
          </p:cNvPr>
          <p:cNvSpPr/>
          <p:nvPr/>
        </p:nvSpPr>
        <p:spPr>
          <a:xfrm>
            <a:off x="7880993" y="4492256"/>
            <a:ext cx="577547" cy="427409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5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/>
          <a:lstStyle/>
          <a:p>
            <a:pPr marL="372561" algn="ctr"/>
            <a:endParaRPr lang="ko-KR" altLang="en-US" sz="1035" spc="-41">
              <a:solidFill>
                <a:schemeClr val="tx1"/>
              </a:solidFill>
              <a:latin typeface="KoPub돋움체 Medium" panose="02020603020101020101" pitchFamily="18" charset="-127"/>
              <a:ea typeface="KoPub돋움체 Medium" panose="02020603020101020101" pitchFamily="18" charset="-127"/>
              <a:cs typeface="helvetica" panose="020B0604020202020204" pitchFamily="34" charset="0"/>
            </a:endParaRPr>
          </a:p>
        </p:txBody>
      </p:sp>
      <p:sp>
        <p:nvSpPr>
          <p:cNvPr id="237" name="직사각형 236">
            <a:extLst>
              <a:ext uri="{FF2B5EF4-FFF2-40B4-BE49-F238E27FC236}">
                <a16:creationId xmlns:a16="http://schemas.microsoft.com/office/drawing/2014/main" id="{1C54C6D5-0D9D-F77C-A39B-1983A84BCCCD}"/>
              </a:ext>
            </a:extLst>
          </p:cNvPr>
          <p:cNvSpPr/>
          <p:nvPr/>
        </p:nvSpPr>
        <p:spPr>
          <a:xfrm>
            <a:off x="7855977" y="4389318"/>
            <a:ext cx="627580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altLang="ko-KR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TA API</a:t>
            </a:r>
            <a:endParaRPr lang="ko-KR" altLang="en-US" sz="725" spc="-11" dirty="0">
              <a:ln>
                <a:solidFill>
                  <a:srgbClr val="FFFFFF">
                    <a:alpha val="0"/>
                  </a:srgb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 Bold" pitchFamily="18" charset="-127"/>
              <a:ea typeface="KoPub돋움체 Bold" pitchFamily="18" charset="-127"/>
            </a:endParaRPr>
          </a:p>
        </p:txBody>
      </p:sp>
      <p:pic>
        <p:nvPicPr>
          <p:cNvPr id="238" name="그림 237">
            <a:extLst>
              <a:ext uri="{FF2B5EF4-FFF2-40B4-BE49-F238E27FC236}">
                <a16:creationId xmlns:a16="http://schemas.microsoft.com/office/drawing/2014/main" id="{85C49EF7-7B42-E77C-0BC5-4E6ACCACB78E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447" y="4535377"/>
            <a:ext cx="165240" cy="148698"/>
          </a:xfrm>
          <a:prstGeom prst="rect">
            <a:avLst/>
          </a:prstGeom>
        </p:spPr>
      </p:pic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FF94B261-CB41-0BCF-1ECC-847EFFAFB029}"/>
              </a:ext>
            </a:extLst>
          </p:cNvPr>
          <p:cNvSpPr/>
          <p:nvPr/>
        </p:nvSpPr>
        <p:spPr>
          <a:xfrm>
            <a:off x="8187649" y="4535378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40" name="직사각형 239">
            <a:extLst>
              <a:ext uri="{FF2B5EF4-FFF2-40B4-BE49-F238E27FC236}">
                <a16:creationId xmlns:a16="http://schemas.microsoft.com/office/drawing/2014/main" id="{1133DE12-EBDB-ECC5-D67D-027D238585F6}"/>
              </a:ext>
            </a:extLst>
          </p:cNvPr>
          <p:cNvSpPr/>
          <p:nvPr/>
        </p:nvSpPr>
        <p:spPr>
          <a:xfrm>
            <a:off x="8187649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sp>
        <p:nvSpPr>
          <p:cNvPr id="241" name="직사각형 240">
            <a:extLst>
              <a:ext uri="{FF2B5EF4-FFF2-40B4-BE49-F238E27FC236}">
                <a16:creationId xmlns:a16="http://schemas.microsoft.com/office/drawing/2014/main" id="{87E45004-54BB-C5E9-1FAE-72F25CDC745A}"/>
              </a:ext>
            </a:extLst>
          </p:cNvPr>
          <p:cNvSpPr/>
          <p:nvPr/>
        </p:nvSpPr>
        <p:spPr>
          <a:xfrm>
            <a:off x="7972253" y="4709296"/>
            <a:ext cx="179630" cy="14809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42" name="그림 241">
            <a:extLst>
              <a:ext uri="{FF2B5EF4-FFF2-40B4-BE49-F238E27FC236}">
                <a16:creationId xmlns:a16="http://schemas.microsoft.com/office/drawing/2014/main" id="{049AA9BF-F0C4-D348-15B1-F9670CDA3F37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45" y="4534599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43" name="그림 242">
            <a:extLst>
              <a:ext uri="{FF2B5EF4-FFF2-40B4-BE49-F238E27FC236}">
                <a16:creationId xmlns:a16="http://schemas.microsoft.com/office/drawing/2014/main" id="{9F0F5F2A-9C3F-6601-A981-B8BE52A57086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846" y="4715337"/>
            <a:ext cx="165240" cy="148698"/>
          </a:xfrm>
          <a:prstGeom prst="rect">
            <a:avLst/>
          </a:prstGeom>
          <a:ln>
            <a:noFill/>
          </a:ln>
        </p:spPr>
      </p:pic>
      <p:pic>
        <p:nvPicPr>
          <p:cNvPr id="244" name="그림 243">
            <a:extLst>
              <a:ext uri="{FF2B5EF4-FFF2-40B4-BE49-F238E27FC236}">
                <a16:creationId xmlns:a16="http://schemas.microsoft.com/office/drawing/2014/main" id="{2C02E115-0F99-8A6B-6525-80D7704C253C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447" y="4708516"/>
            <a:ext cx="165240" cy="148698"/>
          </a:xfrm>
          <a:prstGeom prst="rect">
            <a:avLst/>
          </a:prstGeom>
          <a:ln>
            <a:noFill/>
          </a:ln>
        </p:spPr>
      </p:pic>
      <p:sp>
        <p:nvSpPr>
          <p:cNvPr id="259" name="직사각형 258">
            <a:extLst>
              <a:ext uri="{FF2B5EF4-FFF2-40B4-BE49-F238E27FC236}">
                <a16:creationId xmlns:a16="http://schemas.microsoft.com/office/drawing/2014/main" id="{89BDC76D-3638-7FC2-0FA9-7F23F6C31126}"/>
              </a:ext>
            </a:extLst>
          </p:cNvPr>
          <p:cNvSpPr/>
          <p:nvPr/>
        </p:nvSpPr>
        <p:spPr>
          <a:xfrm>
            <a:off x="9769326" y="5552805"/>
            <a:ext cx="151509" cy="12207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260" name="그림 259">
            <a:extLst>
              <a:ext uri="{FF2B5EF4-FFF2-40B4-BE49-F238E27FC236}">
                <a16:creationId xmlns:a16="http://schemas.microsoft.com/office/drawing/2014/main" id="{24579CDE-3166-3F16-91D8-E2B39E4E25B5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2525" y="5560435"/>
            <a:ext cx="129358" cy="116408"/>
          </a:xfrm>
          <a:prstGeom prst="rect">
            <a:avLst/>
          </a:prstGeom>
          <a:ln>
            <a:noFill/>
          </a:ln>
        </p:spPr>
      </p:pic>
      <p:pic>
        <p:nvPicPr>
          <p:cNvPr id="290" name="그림 289">
            <a:extLst>
              <a:ext uri="{FF2B5EF4-FFF2-40B4-BE49-F238E27FC236}">
                <a16:creationId xmlns:a16="http://schemas.microsoft.com/office/drawing/2014/main" id="{4DBD1042-FBBA-7DDA-52C7-0D4E98E2019C}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6316" y="4804173"/>
            <a:ext cx="208770" cy="163170"/>
          </a:xfrm>
          <a:prstGeom prst="rect">
            <a:avLst/>
          </a:prstGeom>
        </p:spPr>
      </p:pic>
      <p:sp>
        <p:nvSpPr>
          <p:cNvPr id="291" name="TextBox 290">
            <a:extLst>
              <a:ext uri="{FF2B5EF4-FFF2-40B4-BE49-F238E27FC236}">
                <a16:creationId xmlns:a16="http://schemas.microsoft.com/office/drawing/2014/main" id="{19D90DB9-01F1-1AB7-7288-F2655E852485}"/>
              </a:ext>
            </a:extLst>
          </p:cNvPr>
          <p:cNvSpPr txBox="1"/>
          <p:nvPr/>
        </p:nvSpPr>
        <p:spPr>
          <a:xfrm>
            <a:off x="9573860" y="4859275"/>
            <a:ext cx="405012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725"/>
              <a:t>모니터링</a:t>
            </a:r>
            <a:endParaRPr lang="en-US" altLang="ko-KR" sz="725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69139FF-5046-06F8-E640-BB3762E7066C}"/>
              </a:ext>
            </a:extLst>
          </p:cNvPr>
          <p:cNvGrpSpPr/>
          <p:nvPr/>
        </p:nvGrpSpPr>
        <p:grpSpPr>
          <a:xfrm>
            <a:off x="3514386" y="2734809"/>
            <a:ext cx="587103" cy="151271"/>
            <a:chOff x="2399307" y="3977793"/>
            <a:chExt cx="529200" cy="179991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D4A4599D-99FF-B2F6-6002-F454ACAC704D}"/>
                </a:ext>
              </a:extLst>
            </p:cNvPr>
            <p:cNvSpPr/>
            <p:nvPr/>
          </p:nvSpPr>
          <p:spPr>
            <a:xfrm>
              <a:off x="2399307" y="3977793"/>
              <a:ext cx="529200" cy="17999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>
              <a:solidFill>
                <a:schemeClr val="accent5">
                  <a:lumMod val="40000"/>
                  <a:lumOff val="6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pic>
          <p:nvPicPr>
            <p:cNvPr id="612" name="그림 611">
              <a:extLst>
                <a:ext uri="{FF2B5EF4-FFF2-40B4-BE49-F238E27FC236}">
                  <a16:creationId xmlns:a16="http://schemas.microsoft.com/office/drawing/2014/main" id="{C61647F5-2DAD-F952-3831-8C0EBBDE3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V="1">
              <a:off x="2438981" y="4000667"/>
              <a:ext cx="123094" cy="138883"/>
            </a:xfrm>
            <a:prstGeom prst="rect">
              <a:avLst/>
            </a:prstGeom>
            <a:noFill/>
          </p:spPr>
        </p:pic>
        <p:sp>
          <p:nvSpPr>
            <p:cNvPr id="613" name="왼쪽/오른쪽 화살표 414">
              <a:extLst>
                <a:ext uri="{FF2B5EF4-FFF2-40B4-BE49-F238E27FC236}">
                  <a16:creationId xmlns:a16="http://schemas.microsoft.com/office/drawing/2014/main" id="{C66EB51B-EA74-E7B6-DAD0-FF7AEDDF104C}"/>
                </a:ext>
              </a:extLst>
            </p:cNvPr>
            <p:cNvSpPr/>
            <p:nvPr/>
          </p:nvSpPr>
          <p:spPr>
            <a:xfrm>
              <a:off x="2602139" y="4043973"/>
              <a:ext cx="113052" cy="53646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614" name="직사각형 613">
              <a:extLst>
                <a:ext uri="{FF2B5EF4-FFF2-40B4-BE49-F238E27FC236}">
                  <a16:creationId xmlns:a16="http://schemas.microsoft.com/office/drawing/2014/main" id="{32CF450D-B31A-1959-6D55-2045549986B0}"/>
                </a:ext>
              </a:extLst>
            </p:cNvPr>
            <p:cNvSpPr/>
            <p:nvPr/>
          </p:nvSpPr>
          <p:spPr>
            <a:xfrm>
              <a:off x="2758748" y="3998317"/>
              <a:ext cx="133813" cy="14563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62"/>
            </a:p>
          </p:txBody>
        </p:sp>
        <p:pic>
          <p:nvPicPr>
            <p:cNvPr id="615" name="그림 614">
              <a:extLst>
                <a:ext uri="{FF2B5EF4-FFF2-40B4-BE49-F238E27FC236}">
                  <a16:creationId xmlns:a16="http://schemas.microsoft.com/office/drawing/2014/main" id="{7759FDEE-49B9-3785-FBF0-A3E535FEB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saturation sat="0"/>
                      </a14:imgEffect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4093" y="3997574"/>
              <a:ext cx="123094" cy="14622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10" name="TextBox 709">
            <a:extLst>
              <a:ext uri="{FF2B5EF4-FFF2-40B4-BE49-F238E27FC236}">
                <a16:creationId xmlns:a16="http://schemas.microsoft.com/office/drawing/2014/main" id="{839476F0-8E39-E464-F108-A452F38B746C}"/>
              </a:ext>
            </a:extLst>
          </p:cNvPr>
          <p:cNvSpPr txBox="1"/>
          <p:nvPr/>
        </p:nvSpPr>
        <p:spPr>
          <a:xfrm>
            <a:off x="5599720" y="5312505"/>
            <a:ext cx="672073" cy="12740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defPPr>
              <a:defRPr lang="ko-KR"/>
            </a:defPPr>
            <a:lvl1pPr algn="ctr">
              <a:defRPr sz="700" spc="-1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en-US" altLang="ko-KR" sz="828" dirty="0"/>
              <a:t>File Storage</a:t>
            </a:r>
            <a:endParaRPr lang="ko-KR" altLang="en-US" sz="828" dirty="0"/>
          </a:p>
        </p:txBody>
      </p:sp>
      <p:sp>
        <p:nvSpPr>
          <p:cNvPr id="711" name="직사각형 710">
            <a:extLst>
              <a:ext uri="{FF2B5EF4-FFF2-40B4-BE49-F238E27FC236}">
                <a16:creationId xmlns:a16="http://schemas.microsoft.com/office/drawing/2014/main" id="{F8659348-960F-A615-126B-FFDFC7C1EE6D}"/>
              </a:ext>
            </a:extLst>
          </p:cNvPr>
          <p:cNvSpPr>
            <a:spLocks/>
          </p:cNvSpPr>
          <p:nvPr/>
        </p:nvSpPr>
        <p:spPr>
          <a:xfrm>
            <a:off x="4743753" y="5208419"/>
            <a:ext cx="252022" cy="238254"/>
          </a:xfrm>
          <a:prstGeom prst="rect">
            <a:avLst/>
          </a:prstGeom>
          <a:solidFill>
            <a:srgbClr val="787C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617" spc="-35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712" name="그림 711">
            <a:extLst>
              <a:ext uri="{FF2B5EF4-FFF2-40B4-BE49-F238E27FC236}">
                <a16:creationId xmlns:a16="http://schemas.microsoft.com/office/drawing/2014/main" id="{AA4E34BF-6C4C-6F3D-65BE-39C2EBF1AD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487" y="5222482"/>
            <a:ext cx="201301" cy="210126"/>
          </a:xfrm>
          <a:prstGeom prst="rect">
            <a:avLst/>
          </a:prstGeom>
        </p:spPr>
      </p:pic>
      <p:sp>
        <p:nvSpPr>
          <p:cNvPr id="713" name="직사각형 712">
            <a:extLst>
              <a:ext uri="{FF2B5EF4-FFF2-40B4-BE49-F238E27FC236}">
                <a16:creationId xmlns:a16="http://schemas.microsoft.com/office/drawing/2014/main" id="{08E29A23-BEED-779D-345D-688B85EC984F}"/>
              </a:ext>
            </a:extLst>
          </p:cNvPr>
          <p:cNvSpPr/>
          <p:nvPr/>
        </p:nvSpPr>
        <p:spPr>
          <a:xfrm>
            <a:off x="5067609" y="5798430"/>
            <a:ext cx="1090733" cy="11156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ko-KR" altLang="en-US" sz="725" b="1" spc="-11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기관별 </a:t>
            </a:r>
            <a:r>
              <a:rPr lang="ko-KR" altLang="en-US" sz="725" b="1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rPr>
              <a:t>녹취 파일 스토리지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D503DE27-04AD-2E6D-1A5C-19469CDE8045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389476" y="1170040"/>
            <a:ext cx="233999" cy="200002"/>
          </a:xfrm>
          <a:prstGeom prst="rect">
            <a:avLst/>
          </a:prstGeom>
          <a:noFill/>
        </p:spPr>
      </p:pic>
      <p:sp>
        <p:nvSpPr>
          <p:cNvPr id="5" name="왼쪽/오른쪽 화살표 414">
            <a:extLst>
              <a:ext uri="{FF2B5EF4-FFF2-40B4-BE49-F238E27FC236}">
                <a16:creationId xmlns:a16="http://schemas.microsoft.com/office/drawing/2014/main" id="{E35658BA-CF5D-BD67-5293-83128F56E953}"/>
              </a:ext>
            </a:extLst>
          </p:cNvPr>
          <p:cNvSpPr/>
          <p:nvPr/>
        </p:nvSpPr>
        <p:spPr>
          <a:xfrm>
            <a:off x="9630325" y="1223583"/>
            <a:ext cx="162928" cy="84673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154E163E-F196-94AE-9FD5-A94864B37BF8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2831" y="1156417"/>
            <a:ext cx="253609" cy="228218"/>
          </a:xfrm>
          <a:prstGeom prst="rect">
            <a:avLst/>
          </a:prstGeom>
          <a:ln>
            <a:noFill/>
          </a:ln>
        </p:spPr>
      </p:pic>
      <p:sp>
        <p:nvSpPr>
          <p:cNvPr id="521" name="TextBox 520">
            <a:extLst>
              <a:ext uri="{FF2B5EF4-FFF2-40B4-BE49-F238E27FC236}">
                <a16:creationId xmlns:a16="http://schemas.microsoft.com/office/drawing/2014/main" id="{4203CB57-04B2-F023-F891-1160DEE4FEA7}"/>
              </a:ext>
            </a:extLst>
          </p:cNvPr>
          <p:cNvSpPr txBox="1"/>
          <p:nvPr/>
        </p:nvSpPr>
        <p:spPr>
          <a:xfrm>
            <a:off x="856427" y="92098"/>
            <a:ext cx="142026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시스템 구성도</a:t>
            </a:r>
          </a:p>
        </p:txBody>
      </p:sp>
      <p:sp>
        <p:nvSpPr>
          <p:cNvPr id="522" name="TextBox 521">
            <a:hlinkClick r:id="" action="ppaction://noaction"/>
            <a:extLst>
              <a:ext uri="{FF2B5EF4-FFF2-40B4-BE49-F238E27FC236}">
                <a16:creationId xmlns:a16="http://schemas.microsoft.com/office/drawing/2014/main" id="{21D7EE0E-3A34-62C0-DF92-A785C2263FED}"/>
              </a:ext>
            </a:extLst>
          </p:cNvPr>
          <p:cNvSpPr txBox="1"/>
          <p:nvPr/>
        </p:nvSpPr>
        <p:spPr>
          <a:xfrm>
            <a:off x="335360" y="-15771"/>
            <a:ext cx="613558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01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707" name="TextBox 706">
            <a:extLst>
              <a:ext uri="{FF2B5EF4-FFF2-40B4-BE49-F238E27FC236}">
                <a16:creationId xmlns:a16="http://schemas.microsoft.com/office/drawing/2014/main" id="{D236BB8C-367D-E495-9BF8-79633B03A01D}"/>
              </a:ext>
            </a:extLst>
          </p:cNvPr>
          <p:cNvSpPr txBox="1"/>
          <p:nvPr/>
        </p:nvSpPr>
        <p:spPr>
          <a:xfrm>
            <a:off x="335359" y="467380"/>
            <a:ext cx="4505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ko-KR" altLang="en-US" sz="1800" dirty="0">
                <a:solidFill>
                  <a:srgbClr val="7F7F7F"/>
                </a:solidFill>
              </a:rPr>
              <a:t>하드웨어 구성도</a:t>
            </a:r>
            <a:r>
              <a:rPr lang="en-US" altLang="ko-KR" sz="1800" dirty="0">
                <a:solidFill>
                  <a:srgbClr val="7F7F7F"/>
                </a:solidFill>
              </a:rPr>
              <a:t>(</a:t>
            </a:r>
            <a:r>
              <a:rPr lang="ko-KR" altLang="en-US" sz="1800" dirty="0">
                <a:solidFill>
                  <a:srgbClr val="7F7F7F"/>
                </a:solidFill>
              </a:rPr>
              <a:t>이중화</a:t>
            </a:r>
            <a:r>
              <a:rPr lang="en-US" altLang="ko-KR" sz="1800" dirty="0">
                <a:solidFill>
                  <a:srgbClr val="7F7F7F"/>
                </a:solidFill>
              </a:rPr>
              <a:t>) –</a:t>
            </a:r>
            <a:r>
              <a:rPr lang="ko-KR" altLang="en-US" sz="1800" dirty="0">
                <a:solidFill>
                  <a:srgbClr val="7F7F7F"/>
                </a:solidFill>
              </a:rPr>
              <a:t> </a:t>
            </a:r>
            <a:r>
              <a:rPr lang="en-US" altLang="ko-KR" sz="1800" dirty="0">
                <a:solidFill>
                  <a:srgbClr val="7F7F7F"/>
                </a:solidFill>
              </a:rPr>
              <a:t>VM</a:t>
            </a:r>
            <a:r>
              <a:rPr lang="ko-KR" altLang="en-US" sz="1800" dirty="0">
                <a:solidFill>
                  <a:srgbClr val="7F7F7F"/>
                </a:solidFill>
              </a:rPr>
              <a:t>최적화 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  <p:pic>
        <p:nvPicPr>
          <p:cNvPr id="475" name="그림 474">
            <a:extLst>
              <a:ext uri="{FF2B5EF4-FFF2-40B4-BE49-F238E27FC236}">
                <a16:creationId xmlns:a16="http://schemas.microsoft.com/office/drawing/2014/main" id="{62DDA8D7-1AC8-3BEF-EFBB-F066E7086C44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617" y="3945333"/>
            <a:ext cx="201295" cy="201295"/>
          </a:xfrm>
          <a:prstGeom prst="rect">
            <a:avLst/>
          </a:prstGeom>
        </p:spPr>
      </p:pic>
      <p:sp>
        <p:nvSpPr>
          <p:cNvPr id="53" name="직사각형 52">
            <a:extLst>
              <a:ext uri="{FF2B5EF4-FFF2-40B4-BE49-F238E27FC236}">
                <a16:creationId xmlns:a16="http://schemas.microsoft.com/office/drawing/2014/main" id="{9E674D7B-A46C-E7E2-4654-FB4F049AB466}"/>
              </a:ext>
            </a:extLst>
          </p:cNvPr>
          <p:cNvSpPr/>
          <p:nvPr/>
        </p:nvSpPr>
        <p:spPr>
          <a:xfrm>
            <a:off x="5265501" y="3841570"/>
            <a:ext cx="148454" cy="12239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62"/>
          </a:p>
        </p:txBody>
      </p:sp>
      <p:pic>
        <p:nvPicPr>
          <p:cNvPr id="472" name="그림 471">
            <a:extLst>
              <a:ext uri="{FF2B5EF4-FFF2-40B4-BE49-F238E27FC236}">
                <a16:creationId xmlns:a16="http://schemas.microsoft.com/office/drawing/2014/main" id="{FE073195-8B39-5E15-38E3-86A5583274DC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636" y="3838692"/>
            <a:ext cx="136562" cy="122890"/>
          </a:xfrm>
          <a:prstGeom prst="rect">
            <a:avLst/>
          </a:prstGeom>
          <a:ln>
            <a:noFill/>
          </a:ln>
        </p:spPr>
      </p:pic>
      <p:sp>
        <p:nvSpPr>
          <p:cNvPr id="474" name="왼쪽/오른쪽 화살표 414">
            <a:extLst>
              <a:ext uri="{FF2B5EF4-FFF2-40B4-BE49-F238E27FC236}">
                <a16:creationId xmlns:a16="http://schemas.microsoft.com/office/drawing/2014/main" id="{D190522E-BA6B-4977-2E6B-D48521FADFA4}"/>
              </a:ext>
            </a:extLst>
          </p:cNvPr>
          <p:cNvSpPr/>
          <p:nvPr/>
        </p:nvSpPr>
        <p:spPr>
          <a:xfrm>
            <a:off x="5109093" y="3876873"/>
            <a:ext cx="125422" cy="45085"/>
          </a:xfrm>
          <a:prstGeom prst="leftRightArrow">
            <a:avLst/>
          </a:prstGeom>
          <a:solidFill>
            <a:srgbClr val="0867BE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endParaRPr lang="ko-KR" altLang="en-US" sz="1862" spc="-41">
              <a:latin typeface="KoPub돋움체 Medium" panose="02020603020101020101" pitchFamily="18" charset="-127"/>
              <a:ea typeface="KoPub돋움체 Medium" panose="02020603020101020101" pitchFamily="18" charset="-127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D532225-8B30-EAD2-BCD2-4C2FD0B36F68}"/>
              </a:ext>
            </a:extLst>
          </p:cNvPr>
          <p:cNvGrpSpPr/>
          <p:nvPr/>
        </p:nvGrpSpPr>
        <p:grpSpPr>
          <a:xfrm>
            <a:off x="9257602" y="2743176"/>
            <a:ext cx="2100148" cy="1619621"/>
            <a:chOff x="9257602" y="2743176"/>
            <a:chExt cx="2100148" cy="1619621"/>
          </a:xfrm>
        </p:grpSpPr>
        <p:sp>
          <p:nvSpPr>
            <p:cNvPr id="35" name="직사각형 34">
              <a:extLst>
                <a:ext uri="{FF2B5EF4-FFF2-40B4-BE49-F238E27FC236}">
                  <a16:creationId xmlns:a16="http://schemas.microsoft.com/office/drawing/2014/main" id="{94499AC7-8BBA-D7C8-5781-68772F5DADEA}"/>
                </a:ext>
              </a:extLst>
            </p:cNvPr>
            <p:cNvSpPr/>
            <p:nvPr/>
          </p:nvSpPr>
          <p:spPr>
            <a:xfrm>
              <a:off x="9257602" y="3040064"/>
              <a:ext cx="1037694" cy="13177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AE909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36" name="직사각형 35">
              <a:extLst>
                <a:ext uri="{FF2B5EF4-FFF2-40B4-BE49-F238E27FC236}">
                  <a16:creationId xmlns:a16="http://schemas.microsoft.com/office/drawing/2014/main" id="{F7575FD9-7D5F-8B1D-8595-34F1CBD377DC}"/>
                </a:ext>
              </a:extLst>
            </p:cNvPr>
            <p:cNvSpPr/>
            <p:nvPr/>
          </p:nvSpPr>
          <p:spPr>
            <a:xfrm>
              <a:off x="9587573" y="2803689"/>
              <a:ext cx="503815" cy="11156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ko-KR" sz="725" spc="-1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K8s Engine</a:t>
              </a:r>
              <a:endPara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37" name="직사각형 36">
              <a:extLst>
                <a:ext uri="{FF2B5EF4-FFF2-40B4-BE49-F238E27FC236}">
                  <a16:creationId xmlns:a16="http://schemas.microsoft.com/office/drawing/2014/main" id="{A1EF9954-373A-A74F-4A89-003458E7916B}"/>
                </a:ext>
              </a:extLst>
            </p:cNvPr>
            <p:cNvSpPr/>
            <p:nvPr/>
          </p:nvSpPr>
          <p:spPr>
            <a:xfrm>
              <a:off x="9410925" y="4203394"/>
              <a:ext cx="405573" cy="15940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518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상담</a:t>
              </a:r>
              <a:r>
                <a:rPr lang="en-US" altLang="ko-KR" sz="518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AP</a:t>
              </a:r>
            </a:p>
            <a:p>
              <a:pPr algn="ctr"/>
              <a:r>
                <a:rPr lang="ko-KR" altLang="en-US" sz="518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컨테이너</a:t>
              </a: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6C3057AF-5729-7E95-B220-A29F803CCD2E}"/>
                </a:ext>
              </a:extLst>
            </p:cNvPr>
            <p:cNvSpPr/>
            <p:nvPr/>
          </p:nvSpPr>
          <p:spPr>
            <a:xfrm>
              <a:off x="9452396" y="4042601"/>
              <a:ext cx="311659" cy="147114"/>
            </a:xfrm>
            <a:prstGeom prst="rect">
              <a:avLst/>
            </a:prstGeom>
            <a:solidFill>
              <a:srgbClr val="EBF1DE"/>
            </a:solidFill>
            <a:ln w="9525">
              <a:solidFill>
                <a:srgbClr val="C3D69B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72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EE0B6AF-66C5-37F3-1B77-5C3740BCFD41}"/>
                </a:ext>
              </a:extLst>
            </p:cNvPr>
            <p:cNvSpPr txBox="1"/>
            <p:nvPr/>
          </p:nvSpPr>
          <p:spPr>
            <a:xfrm>
              <a:off x="9270894" y="3263328"/>
              <a:ext cx="257180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Node01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D2B72B2-84B8-F94E-5467-267FFC05D5F6}"/>
                </a:ext>
              </a:extLst>
            </p:cNvPr>
            <p:cNvSpPr txBox="1"/>
            <p:nvPr/>
          </p:nvSpPr>
          <p:spPr>
            <a:xfrm>
              <a:off x="9497610" y="3266385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/>
                <a:t>Node02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0E7EEED-CB9D-2B39-9E5D-4D4319B4FC92}"/>
                </a:ext>
              </a:extLst>
            </p:cNvPr>
            <p:cNvSpPr txBox="1"/>
            <p:nvPr/>
          </p:nvSpPr>
          <p:spPr>
            <a:xfrm>
              <a:off x="9749333" y="3266393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Node03</a:t>
              </a:r>
            </a:p>
          </p:txBody>
        </p:sp>
        <p:pic>
          <p:nvPicPr>
            <p:cNvPr id="47" name="그림 46">
              <a:extLst>
                <a:ext uri="{FF2B5EF4-FFF2-40B4-BE49-F238E27FC236}">
                  <a16:creationId xmlns:a16="http://schemas.microsoft.com/office/drawing/2014/main" id="{E0491F8C-0E3E-EB8D-17AA-45576475D5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0770" y="2743176"/>
              <a:ext cx="210785" cy="164745"/>
            </a:xfrm>
            <a:prstGeom prst="rect">
              <a:avLst/>
            </a:prstGeom>
          </p:spPr>
        </p:pic>
        <p:sp>
          <p:nvSpPr>
            <p:cNvPr id="54" name="직사각형 53">
              <a:extLst>
                <a:ext uri="{FF2B5EF4-FFF2-40B4-BE49-F238E27FC236}">
                  <a16:creationId xmlns:a16="http://schemas.microsoft.com/office/drawing/2014/main" id="{DECED75A-E8D0-3BA3-7A0A-B199FFC883F2}"/>
                </a:ext>
              </a:extLst>
            </p:cNvPr>
            <p:cNvSpPr/>
            <p:nvPr/>
          </p:nvSpPr>
          <p:spPr>
            <a:xfrm>
              <a:off x="9409181" y="2915359"/>
              <a:ext cx="736364" cy="11156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725" spc="-1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상담시스템 </a:t>
              </a:r>
              <a:r>
                <a:rPr lang="en-US" altLang="ko-KR" sz="725" spc="-1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Node </a:t>
              </a:r>
              <a:endPara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55" name="직사각형 54">
              <a:extLst>
                <a:ext uri="{FF2B5EF4-FFF2-40B4-BE49-F238E27FC236}">
                  <a16:creationId xmlns:a16="http://schemas.microsoft.com/office/drawing/2014/main" id="{F35469D4-D8B6-AA7A-F9B5-E8D8FC2CE882}"/>
                </a:ext>
              </a:extLst>
            </p:cNvPr>
            <p:cNvSpPr/>
            <p:nvPr/>
          </p:nvSpPr>
          <p:spPr>
            <a:xfrm>
              <a:off x="9362789" y="3952622"/>
              <a:ext cx="811146" cy="9553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621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노드당 컨테이너 구성 </a:t>
              </a:r>
            </a:p>
          </p:txBody>
        </p:sp>
        <p:sp>
          <p:nvSpPr>
            <p:cNvPr id="57" name="직사각형 56">
              <a:extLst>
                <a:ext uri="{FF2B5EF4-FFF2-40B4-BE49-F238E27FC236}">
                  <a16:creationId xmlns:a16="http://schemas.microsoft.com/office/drawing/2014/main" id="{B9D50F7A-D6DC-FACC-9BD3-9A2A204028D0}"/>
                </a:ext>
              </a:extLst>
            </p:cNvPr>
            <p:cNvSpPr/>
            <p:nvPr/>
          </p:nvSpPr>
          <p:spPr>
            <a:xfrm>
              <a:off x="9787010" y="4040119"/>
              <a:ext cx="311659" cy="147114"/>
            </a:xfrm>
            <a:prstGeom prst="rect">
              <a:avLst/>
            </a:prstGeom>
            <a:solidFill>
              <a:srgbClr val="EBF1DE"/>
            </a:solidFill>
            <a:ln w="9525">
              <a:solidFill>
                <a:srgbClr val="C3D69B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72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CF7705B9-31CD-0408-4D78-B813D175A4B2}"/>
                </a:ext>
              </a:extLst>
            </p:cNvPr>
            <p:cNvSpPr/>
            <p:nvPr/>
          </p:nvSpPr>
          <p:spPr>
            <a:xfrm>
              <a:off x="9741800" y="4194785"/>
              <a:ext cx="418204" cy="15940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ko-KR" sz="518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KMS </a:t>
              </a:r>
            </a:p>
            <a:p>
              <a:pPr algn="ctr"/>
              <a:r>
                <a:rPr lang="ko-KR" altLang="en-US" sz="518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컨테이너</a:t>
              </a: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A6CE3592-08B0-5868-3AAE-DFC6444FF0B3}"/>
                </a:ext>
              </a:extLst>
            </p:cNvPr>
            <p:cNvSpPr txBox="1"/>
            <p:nvPr/>
          </p:nvSpPr>
          <p:spPr>
            <a:xfrm>
              <a:off x="10021392" y="3257199"/>
              <a:ext cx="257180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Node04</a:t>
              </a: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EC2A21D7-A667-3D3C-9E80-A89D78498866}"/>
                </a:ext>
              </a:extLst>
            </p:cNvPr>
            <p:cNvSpPr txBox="1"/>
            <p:nvPr/>
          </p:nvSpPr>
          <p:spPr>
            <a:xfrm>
              <a:off x="9258215" y="3508524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Node05</a:t>
              </a: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DA44452D-5AB0-8036-5B66-2EF3F7D2D1D2}"/>
                </a:ext>
              </a:extLst>
            </p:cNvPr>
            <p:cNvSpPr txBox="1"/>
            <p:nvPr/>
          </p:nvSpPr>
          <p:spPr>
            <a:xfrm>
              <a:off x="9521029" y="3511971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Node06</a:t>
              </a:r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996A3D79-7B00-504E-85D1-5B1AD2BC8B22}"/>
                </a:ext>
              </a:extLst>
            </p:cNvPr>
            <p:cNvSpPr txBox="1"/>
            <p:nvPr/>
          </p:nvSpPr>
          <p:spPr>
            <a:xfrm>
              <a:off x="9766272" y="3511815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Node07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2865C369-FF16-2510-79C6-FC5D69CFC36B}"/>
                </a:ext>
              </a:extLst>
            </p:cNvPr>
            <p:cNvSpPr txBox="1"/>
            <p:nvPr/>
          </p:nvSpPr>
          <p:spPr>
            <a:xfrm>
              <a:off x="10015370" y="3506587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Node08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791E8055-E625-D8D8-3AC0-14725E29E8D7}"/>
                </a:ext>
              </a:extLst>
            </p:cNvPr>
            <p:cNvSpPr txBox="1"/>
            <p:nvPr/>
          </p:nvSpPr>
          <p:spPr>
            <a:xfrm>
              <a:off x="9262874" y="3741825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Node09</a:t>
              </a:r>
            </a:p>
          </p:txBody>
        </p:sp>
        <p:sp>
          <p:nvSpPr>
            <p:cNvPr id="261" name="직사각형 260">
              <a:extLst>
                <a:ext uri="{FF2B5EF4-FFF2-40B4-BE49-F238E27FC236}">
                  <a16:creationId xmlns:a16="http://schemas.microsoft.com/office/drawing/2014/main" id="{216F3C71-365C-C017-3D93-8050F1C94A66}"/>
                </a:ext>
              </a:extLst>
            </p:cNvPr>
            <p:cNvSpPr/>
            <p:nvPr/>
          </p:nvSpPr>
          <p:spPr>
            <a:xfrm>
              <a:off x="10320056" y="3040064"/>
              <a:ext cx="1037694" cy="13177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rgbClr val="AE909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t" anchorCtr="0"/>
            <a:lstStyle/>
            <a:p>
              <a:pPr marL="372561" algn="ctr"/>
              <a:endParaRPr lang="ko-KR" altLang="en-US" sz="1035" spc="-41" dirty="0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  <a:cs typeface="helvetica" panose="020B0604020202020204" pitchFamily="34" charset="0"/>
              </a:endParaRPr>
            </a:p>
          </p:txBody>
        </p:sp>
        <p:sp>
          <p:nvSpPr>
            <p:cNvPr id="262" name="직사각형 261">
              <a:extLst>
                <a:ext uri="{FF2B5EF4-FFF2-40B4-BE49-F238E27FC236}">
                  <a16:creationId xmlns:a16="http://schemas.microsoft.com/office/drawing/2014/main" id="{435EB685-E36B-9525-E9FE-BA5DDA2EB48A}"/>
                </a:ext>
              </a:extLst>
            </p:cNvPr>
            <p:cNvSpPr/>
            <p:nvPr/>
          </p:nvSpPr>
          <p:spPr>
            <a:xfrm>
              <a:off x="10473379" y="4203394"/>
              <a:ext cx="405573" cy="15940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518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상담</a:t>
              </a:r>
              <a:r>
                <a:rPr lang="en-US" altLang="ko-KR" sz="518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AP</a:t>
              </a:r>
            </a:p>
            <a:p>
              <a:pPr algn="ctr"/>
              <a:r>
                <a:rPr lang="ko-KR" altLang="en-US" sz="518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컨테이너</a:t>
              </a:r>
            </a:p>
          </p:txBody>
        </p:sp>
        <p:sp>
          <p:nvSpPr>
            <p:cNvPr id="263" name="직사각형 262">
              <a:extLst>
                <a:ext uri="{FF2B5EF4-FFF2-40B4-BE49-F238E27FC236}">
                  <a16:creationId xmlns:a16="http://schemas.microsoft.com/office/drawing/2014/main" id="{08AC731A-D074-12D6-E5BF-E9C4A32B15EC}"/>
                </a:ext>
              </a:extLst>
            </p:cNvPr>
            <p:cNvSpPr/>
            <p:nvPr/>
          </p:nvSpPr>
          <p:spPr>
            <a:xfrm>
              <a:off x="10514850" y="4042601"/>
              <a:ext cx="311659" cy="147114"/>
            </a:xfrm>
            <a:prstGeom prst="rect">
              <a:avLst/>
            </a:prstGeom>
            <a:solidFill>
              <a:srgbClr val="EBF1DE"/>
            </a:solidFill>
            <a:ln w="9525">
              <a:solidFill>
                <a:srgbClr val="C3D69B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72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BB6378DB-E7FB-9CCF-EFAB-49CDDAB0D9C1}"/>
                </a:ext>
              </a:extLst>
            </p:cNvPr>
            <p:cNvSpPr txBox="1"/>
            <p:nvPr/>
          </p:nvSpPr>
          <p:spPr>
            <a:xfrm>
              <a:off x="10333348" y="3263328"/>
              <a:ext cx="257180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Node01</a:t>
              </a: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36AA7F2F-1B18-0E62-1760-30B72D4EE530}"/>
                </a:ext>
              </a:extLst>
            </p:cNvPr>
            <p:cNvSpPr txBox="1"/>
            <p:nvPr/>
          </p:nvSpPr>
          <p:spPr>
            <a:xfrm>
              <a:off x="10560064" y="3266385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/>
                <a:t>Node02</a:t>
              </a:r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E437CAF8-FE35-D601-C029-FC2F2A30C157}"/>
                </a:ext>
              </a:extLst>
            </p:cNvPr>
            <p:cNvSpPr txBox="1"/>
            <p:nvPr/>
          </p:nvSpPr>
          <p:spPr>
            <a:xfrm>
              <a:off x="10811787" y="3266393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Node03</a:t>
              </a:r>
            </a:p>
          </p:txBody>
        </p:sp>
        <p:sp>
          <p:nvSpPr>
            <p:cNvPr id="267" name="직사각형 266">
              <a:extLst>
                <a:ext uri="{FF2B5EF4-FFF2-40B4-BE49-F238E27FC236}">
                  <a16:creationId xmlns:a16="http://schemas.microsoft.com/office/drawing/2014/main" id="{EDC99BFC-6712-792B-B2C5-70736375CD7A}"/>
                </a:ext>
              </a:extLst>
            </p:cNvPr>
            <p:cNvSpPr/>
            <p:nvPr/>
          </p:nvSpPr>
          <p:spPr>
            <a:xfrm>
              <a:off x="10453628" y="2910812"/>
              <a:ext cx="736364" cy="11156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725" spc="-1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상담시스템 </a:t>
              </a:r>
              <a:r>
                <a:rPr lang="en-US" altLang="ko-KR" sz="725" spc="-11" dirty="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Node</a:t>
              </a:r>
              <a:endParaRPr lang="ko-KR" altLang="en-US" sz="725" spc="-1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endParaRPr>
            </a:p>
          </p:txBody>
        </p:sp>
        <p:sp>
          <p:nvSpPr>
            <p:cNvPr id="268" name="직사각형 267">
              <a:extLst>
                <a:ext uri="{FF2B5EF4-FFF2-40B4-BE49-F238E27FC236}">
                  <a16:creationId xmlns:a16="http://schemas.microsoft.com/office/drawing/2014/main" id="{2677BA18-B82E-3201-7F68-D7D4B95AD7FD}"/>
                </a:ext>
              </a:extLst>
            </p:cNvPr>
            <p:cNvSpPr/>
            <p:nvPr/>
          </p:nvSpPr>
          <p:spPr>
            <a:xfrm>
              <a:off x="10425243" y="3952622"/>
              <a:ext cx="811146" cy="95539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ko-KR" altLang="en-US" sz="621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노드당 컨테이너 구성 </a:t>
              </a:r>
            </a:p>
          </p:txBody>
        </p:sp>
        <p:sp>
          <p:nvSpPr>
            <p:cNvPr id="270" name="직사각형 269">
              <a:extLst>
                <a:ext uri="{FF2B5EF4-FFF2-40B4-BE49-F238E27FC236}">
                  <a16:creationId xmlns:a16="http://schemas.microsoft.com/office/drawing/2014/main" id="{79ABD4B7-90D3-4950-C64F-5A12ADF221C1}"/>
                </a:ext>
              </a:extLst>
            </p:cNvPr>
            <p:cNvSpPr/>
            <p:nvPr/>
          </p:nvSpPr>
          <p:spPr>
            <a:xfrm>
              <a:off x="10849465" y="4040119"/>
              <a:ext cx="311659" cy="147114"/>
            </a:xfrm>
            <a:prstGeom prst="rect">
              <a:avLst/>
            </a:prstGeom>
            <a:solidFill>
              <a:srgbClr val="EBF1DE"/>
            </a:solidFill>
            <a:ln w="9525">
              <a:solidFill>
                <a:srgbClr val="C3D69B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725" spc="-41">
                <a:solidFill>
                  <a:schemeClr val="tx1"/>
                </a:solidFill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sp>
          <p:nvSpPr>
            <p:cNvPr id="272" name="직사각형 271">
              <a:extLst>
                <a:ext uri="{FF2B5EF4-FFF2-40B4-BE49-F238E27FC236}">
                  <a16:creationId xmlns:a16="http://schemas.microsoft.com/office/drawing/2014/main" id="{77AF47D0-888E-DA9D-A217-0ED32F7F1926}"/>
                </a:ext>
              </a:extLst>
            </p:cNvPr>
            <p:cNvSpPr/>
            <p:nvPr/>
          </p:nvSpPr>
          <p:spPr>
            <a:xfrm>
              <a:off x="10804254" y="4194785"/>
              <a:ext cx="418204" cy="159403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ko-KR" sz="518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KMS </a:t>
              </a:r>
            </a:p>
            <a:p>
              <a:pPr algn="ctr"/>
              <a:r>
                <a:rPr lang="ko-KR" altLang="en-US" sz="518" spc="-11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rPr>
                <a:t>컨테이너</a:t>
              </a:r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0EB79BD7-9F98-D4E5-E3AF-DD679173A24C}"/>
                </a:ext>
              </a:extLst>
            </p:cNvPr>
            <p:cNvSpPr txBox="1"/>
            <p:nvPr/>
          </p:nvSpPr>
          <p:spPr>
            <a:xfrm>
              <a:off x="11084997" y="3266979"/>
              <a:ext cx="257180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Node04</a:t>
              </a: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FB6089D5-3BE6-AA45-CF01-447321CEAAC1}"/>
                </a:ext>
              </a:extLst>
            </p:cNvPr>
            <p:cNvSpPr txBox="1"/>
            <p:nvPr/>
          </p:nvSpPr>
          <p:spPr>
            <a:xfrm>
              <a:off x="10320669" y="3508524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Node05</a:t>
              </a:r>
            </a:p>
          </p:txBody>
        </p:sp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7113692C-5A5F-5F42-AAC1-5E78E2B84C56}"/>
                </a:ext>
              </a:extLst>
            </p:cNvPr>
            <p:cNvSpPr txBox="1"/>
            <p:nvPr/>
          </p:nvSpPr>
          <p:spPr>
            <a:xfrm>
              <a:off x="10583484" y="3511971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Node06</a:t>
              </a:r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08B5EBB5-096A-4A83-1549-E0C3CF77E26F}"/>
                </a:ext>
              </a:extLst>
            </p:cNvPr>
            <p:cNvSpPr txBox="1"/>
            <p:nvPr/>
          </p:nvSpPr>
          <p:spPr>
            <a:xfrm>
              <a:off x="10837437" y="3514245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Node07</a:t>
              </a:r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678510DE-7597-A42C-EFDA-E35E197D3456}"/>
                </a:ext>
              </a:extLst>
            </p:cNvPr>
            <p:cNvSpPr txBox="1"/>
            <p:nvPr/>
          </p:nvSpPr>
          <p:spPr>
            <a:xfrm>
              <a:off x="11060123" y="3518756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Node08</a:t>
              </a: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1D794F35-3FE4-4720-2430-107023793FB1}"/>
                </a:ext>
              </a:extLst>
            </p:cNvPr>
            <p:cNvSpPr txBox="1"/>
            <p:nvPr/>
          </p:nvSpPr>
          <p:spPr>
            <a:xfrm>
              <a:off x="10341660" y="3739864"/>
              <a:ext cx="268612" cy="63735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>
              <a:defPPr>
                <a:defRPr lang="ko-KR"/>
              </a:defPPr>
              <a:lvl1pPr algn="ctr">
                <a:defRPr sz="700" spc="-10">
                  <a:ln>
                    <a:solidFill>
                      <a:srgbClr val="FFFFFF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KoPub돋움체 Bold" pitchFamily="18" charset="-127"/>
                  <a:ea typeface="KoPub돋움체 Bold" pitchFamily="18" charset="-127"/>
                </a:defRPr>
              </a:lvl1pPr>
            </a:lstStyle>
            <a:p>
              <a:r>
                <a:rPr lang="en-US" altLang="ko-KR" sz="414" spc="0" dirty="0"/>
                <a:t>Node09</a:t>
              </a:r>
            </a:p>
          </p:txBody>
        </p:sp>
        <p:sp>
          <p:nvSpPr>
            <p:cNvPr id="285" name="Freeform 6">
              <a:extLst>
                <a:ext uri="{FF2B5EF4-FFF2-40B4-BE49-F238E27FC236}">
                  <a16:creationId xmlns:a16="http://schemas.microsoft.com/office/drawing/2014/main" id="{B6007B33-F55A-ECFB-B816-4131AD66C3AD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10333444" y="3819712"/>
              <a:ext cx="983220" cy="91877"/>
            </a:xfrm>
            <a:custGeom>
              <a:avLst/>
              <a:gdLst/>
              <a:ahLst/>
              <a:cxnLst>
                <a:cxn ang="0">
                  <a:pos x="1093" y="223"/>
                </a:cxn>
                <a:cxn ang="0">
                  <a:pos x="964" y="147"/>
                </a:cxn>
                <a:cxn ang="0">
                  <a:pos x="853" y="147"/>
                </a:cxn>
                <a:cxn ang="0">
                  <a:pos x="639" y="45"/>
                </a:cxn>
                <a:cxn ang="0">
                  <a:pos x="678" y="45"/>
                </a:cxn>
                <a:cxn ang="0">
                  <a:pos x="546" y="0"/>
                </a:cxn>
                <a:cxn ang="0">
                  <a:pos x="414" y="45"/>
                </a:cxn>
                <a:cxn ang="0">
                  <a:pos x="454" y="45"/>
                </a:cxn>
                <a:cxn ang="0">
                  <a:pos x="240" y="147"/>
                </a:cxn>
                <a:cxn ang="0">
                  <a:pos x="129" y="147"/>
                </a:cxn>
                <a:cxn ang="0">
                  <a:pos x="0" y="223"/>
                </a:cxn>
                <a:cxn ang="0">
                  <a:pos x="1093" y="223"/>
                </a:cxn>
                <a:cxn ang="0">
                  <a:pos x="1093" y="223"/>
                </a:cxn>
              </a:cxnLst>
              <a:rect l="0" t="0" r="r" b="b"/>
              <a:pathLst>
                <a:path w="1093" h="223">
                  <a:moveTo>
                    <a:pt x="1093" y="223"/>
                  </a:moveTo>
                  <a:cubicBezTo>
                    <a:pt x="1093" y="141"/>
                    <a:pt x="964" y="147"/>
                    <a:pt x="964" y="147"/>
                  </a:cubicBezTo>
                  <a:cubicBezTo>
                    <a:pt x="964" y="147"/>
                    <a:pt x="964" y="147"/>
                    <a:pt x="853" y="147"/>
                  </a:cubicBezTo>
                  <a:cubicBezTo>
                    <a:pt x="620" y="147"/>
                    <a:pt x="639" y="45"/>
                    <a:pt x="639" y="45"/>
                  </a:cubicBezTo>
                  <a:cubicBezTo>
                    <a:pt x="678" y="45"/>
                    <a:pt x="678" y="45"/>
                    <a:pt x="678" y="45"/>
                  </a:cubicBezTo>
                  <a:cubicBezTo>
                    <a:pt x="546" y="0"/>
                    <a:pt x="546" y="0"/>
                    <a:pt x="546" y="0"/>
                  </a:cubicBezTo>
                  <a:cubicBezTo>
                    <a:pt x="414" y="45"/>
                    <a:pt x="414" y="45"/>
                    <a:pt x="414" y="45"/>
                  </a:cubicBezTo>
                  <a:cubicBezTo>
                    <a:pt x="454" y="45"/>
                    <a:pt x="454" y="45"/>
                    <a:pt x="454" y="45"/>
                  </a:cubicBezTo>
                  <a:cubicBezTo>
                    <a:pt x="454" y="45"/>
                    <a:pt x="473" y="147"/>
                    <a:pt x="240" y="147"/>
                  </a:cubicBezTo>
                  <a:cubicBezTo>
                    <a:pt x="129" y="147"/>
                    <a:pt x="129" y="147"/>
                    <a:pt x="129" y="147"/>
                  </a:cubicBezTo>
                  <a:cubicBezTo>
                    <a:pt x="129" y="147"/>
                    <a:pt x="0" y="141"/>
                    <a:pt x="0" y="223"/>
                  </a:cubicBezTo>
                  <a:cubicBezTo>
                    <a:pt x="1093" y="223"/>
                    <a:pt x="1093" y="223"/>
                    <a:pt x="1093" y="223"/>
                  </a:cubicBezTo>
                  <a:cubicBezTo>
                    <a:pt x="1093" y="223"/>
                    <a:pt x="1093" y="223"/>
                    <a:pt x="1093" y="223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39000"/>
              </a:schemeClr>
            </a:solidFill>
            <a:ln w="1270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10"/>
                </a:spcBef>
                <a:spcAft>
                  <a:spcPts val="310"/>
                </a:spcAft>
              </a:pPr>
              <a:endParaRPr lang="ko-KR" altLang="en-US" sz="1087" spc="-52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  <p:sp>
          <p:nvSpPr>
            <p:cNvPr id="286" name="왼쪽/오른쪽 화살표 414">
              <a:extLst>
                <a:ext uri="{FF2B5EF4-FFF2-40B4-BE49-F238E27FC236}">
                  <a16:creationId xmlns:a16="http://schemas.microsoft.com/office/drawing/2014/main" id="{BE57D093-16DA-F9A4-0DE9-C68D641C8226}"/>
                </a:ext>
              </a:extLst>
            </p:cNvPr>
            <p:cNvSpPr/>
            <p:nvPr/>
          </p:nvSpPr>
          <p:spPr>
            <a:xfrm>
              <a:off x="10219091" y="2933582"/>
              <a:ext cx="166269" cy="54553"/>
            </a:xfrm>
            <a:prstGeom prst="leftRightArrow">
              <a:avLst/>
            </a:prstGeom>
            <a:solidFill>
              <a:srgbClr val="0867BE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/>
            <a:lstStyle/>
            <a:p>
              <a:pPr algn="ctr"/>
              <a:endParaRPr lang="ko-KR" altLang="en-US" sz="1862" spc="-41">
                <a:latin typeface="KoPub돋움체 Medium" panose="02020603020101020101" pitchFamily="18" charset="-127"/>
                <a:ea typeface="KoPub돋움체 Medium" panose="02020603020101020101" pitchFamily="18" charset="-127"/>
              </a:endParaRPr>
            </a:p>
          </p:txBody>
        </p:sp>
        <p:pic>
          <p:nvPicPr>
            <p:cNvPr id="518" name="그림 517">
              <a:extLst>
                <a:ext uri="{FF2B5EF4-FFF2-40B4-BE49-F238E27FC236}">
                  <a16:creationId xmlns:a16="http://schemas.microsoft.com/office/drawing/2014/main" id="{3D175D6A-D587-AC9F-F45B-A24A43260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5355" y="4046760"/>
              <a:ext cx="133512" cy="133512"/>
            </a:xfrm>
            <a:prstGeom prst="rect">
              <a:avLst/>
            </a:prstGeom>
          </p:spPr>
        </p:pic>
        <p:pic>
          <p:nvPicPr>
            <p:cNvPr id="520" name="그림 519">
              <a:extLst>
                <a:ext uri="{FF2B5EF4-FFF2-40B4-BE49-F238E27FC236}">
                  <a16:creationId xmlns:a16="http://schemas.microsoft.com/office/drawing/2014/main" id="{55B42097-61D4-313B-0806-5D666115F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12580" y="3083791"/>
              <a:ext cx="169200" cy="169200"/>
            </a:xfrm>
            <a:prstGeom prst="rect">
              <a:avLst/>
            </a:prstGeom>
          </p:spPr>
        </p:pic>
        <p:pic>
          <p:nvPicPr>
            <p:cNvPr id="714" name="그림 713">
              <a:extLst>
                <a:ext uri="{FF2B5EF4-FFF2-40B4-BE49-F238E27FC236}">
                  <a16:creationId xmlns:a16="http://schemas.microsoft.com/office/drawing/2014/main" id="{E5A28E13-F184-904E-FA71-0D8D30911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51841" y="3083791"/>
              <a:ext cx="169200" cy="169200"/>
            </a:xfrm>
            <a:prstGeom prst="rect">
              <a:avLst/>
            </a:prstGeom>
          </p:spPr>
        </p:pic>
        <p:pic>
          <p:nvPicPr>
            <p:cNvPr id="715" name="그림 714">
              <a:extLst>
                <a:ext uri="{FF2B5EF4-FFF2-40B4-BE49-F238E27FC236}">
                  <a16:creationId xmlns:a16="http://schemas.microsoft.com/office/drawing/2014/main" id="{58C8518D-4437-3C1A-6225-505685445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14129" y="3087270"/>
              <a:ext cx="169200" cy="169200"/>
            </a:xfrm>
            <a:prstGeom prst="rect">
              <a:avLst/>
            </a:prstGeom>
          </p:spPr>
        </p:pic>
        <p:pic>
          <p:nvPicPr>
            <p:cNvPr id="717" name="그림 716">
              <a:extLst>
                <a:ext uri="{FF2B5EF4-FFF2-40B4-BE49-F238E27FC236}">
                  <a16:creationId xmlns:a16="http://schemas.microsoft.com/office/drawing/2014/main" id="{3E08F262-A4C1-ABEE-52AA-1DA7033390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rightnessContrast bright="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55772" y="3083672"/>
              <a:ext cx="169200" cy="169200"/>
            </a:xfrm>
            <a:prstGeom prst="rect">
              <a:avLst/>
            </a:prstGeom>
          </p:spPr>
        </p:pic>
        <p:grpSp>
          <p:nvGrpSpPr>
            <p:cNvPr id="719" name="그룹 718">
              <a:extLst>
                <a:ext uri="{FF2B5EF4-FFF2-40B4-BE49-F238E27FC236}">
                  <a16:creationId xmlns:a16="http://schemas.microsoft.com/office/drawing/2014/main" id="{1B9AE6A3-A87B-AD5C-E759-44311B266ECA}"/>
                </a:ext>
              </a:extLst>
            </p:cNvPr>
            <p:cNvGrpSpPr/>
            <p:nvPr/>
          </p:nvGrpSpPr>
          <p:grpSpPr>
            <a:xfrm>
              <a:off x="10066383" y="3347112"/>
              <a:ext cx="179102" cy="150319"/>
              <a:chOff x="10106797" y="2675865"/>
              <a:chExt cx="179102" cy="150319"/>
            </a:xfrm>
          </p:grpSpPr>
          <p:sp>
            <p:nvSpPr>
              <p:cNvPr id="327" name="직사각형 326">
                <a:extLst>
                  <a:ext uri="{FF2B5EF4-FFF2-40B4-BE49-F238E27FC236}">
                    <a16:creationId xmlns:a16="http://schemas.microsoft.com/office/drawing/2014/main" id="{B702CB2A-72E5-3C95-544B-1493A2C9F64C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18" name="그림 717">
                <a:extLst>
                  <a:ext uri="{FF2B5EF4-FFF2-40B4-BE49-F238E27FC236}">
                    <a16:creationId xmlns:a16="http://schemas.microsoft.com/office/drawing/2014/main" id="{C7191558-DA58-D551-808A-0D4923D7CD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20" name="그룹 719">
              <a:extLst>
                <a:ext uri="{FF2B5EF4-FFF2-40B4-BE49-F238E27FC236}">
                  <a16:creationId xmlns:a16="http://schemas.microsoft.com/office/drawing/2014/main" id="{FE5589B2-32D6-82DD-8BDC-DCED1BD09092}"/>
                </a:ext>
              </a:extLst>
            </p:cNvPr>
            <p:cNvGrpSpPr/>
            <p:nvPr/>
          </p:nvGrpSpPr>
          <p:grpSpPr>
            <a:xfrm>
              <a:off x="9807076" y="3347112"/>
              <a:ext cx="179102" cy="150319"/>
              <a:chOff x="10106797" y="2675865"/>
              <a:chExt cx="179102" cy="150319"/>
            </a:xfrm>
          </p:grpSpPr>
          <p:sp>
            <p:nvSpPr>
              <p:cNvPr id="721" name="직사각형 720">
                <a:extLst>
                  <a:ext uri="{FF2B5EF4-FFF2-40B4-BE49-F238E27FC236}">
                    <a16:creationId xmlns:a16="http://schemas.microsoft.com/office/drawing/2014/main" id="{51EDBE4B-89C9-49EE-EB68-3A38D1EF0454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22" name="그림 721">
                <a:extLst>
                  <a:ext uri="{FF2B5EF4-FFF2-40B4-BE49-F238E27FC236}">
                    <a16:creationId xmlns:a16="http://schemas.microsoft.com/office/drawing/2014/main" id="{C93BF711-63E2-B7E8-3948-E3724EC24D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23" name="그룹 722">
              <a:extLst>
                <a:ext uri="{FF2B5EF4-FFF2-40B4-BE49-F238E27FC236}">
                  <a16:creationId xmlns:a16="http://schemas.microsoft.com/office/drawing/2014/main" id="{C1170827-1EE6-65C0-7B80-14A03458D7C8}"/>
                </a:ext>
              </a:extLst>
            </p:cNvPr>
            <p:cNvGrpSpPr/>
            <p:nvPr/>
          </p:nvGrpSpPr>
          <p:grpSpPr>
            <a:xfrm>
              <a:off x="9558869" y="3347112"/>
              <a:ext cx="179102" cy="150319"/>
              <a:chOff x="10106797" y="2675865"/>
              <a:chExt cx="179102" cy="150319"/>
            </a:xfrm>
          </p:grpSpPr>
          <p:sp>
            <p:nvSpPr>
              <p:cNvPr id="724" name="직사각형 723">
                <a:extLst>
                  <a:ext uri="{FF2B5EF4-FFF2-40B4-BE49-F238E27FC236}">
                    <a16:creationId xmlns:a16="http://schemas.microsoft.com/office/drawing/2014/main" id="{18EABB59-9462-29AC-E4D2-A08DB796EBF1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25" name="그림 724">
                <a:extLst>
                  <a:ext uri="{FF2B5EF4-FFF2-40B4-BE49-F238E27FC236}">
                    <a16:creationId xmlns:a16="http://schemas.microsoft.com/office/drawing/2014/main" id="{5E9048B1-842E-B0D9-7542-37C4A9790E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26" name="그룹 725">
              <a:extLst>
                <a:ext uri="{FF2B5EF4-FFF2-40B4-BE49-F238E27FC236}">
                  <a16:creationId xmlns:a16="http://schemas.microsoft.com/office/drawing/2014/main" id="{1D916696-3CD1-C840-2353-67454CB75575}"/>
                </a:ext>
              </a:extLst>
            </p:cNvPr>
            <p:cNvGrpSpPr/>
            <p:nvPr/>
          </p:nvGrpSpPr>
          <p:grpSpPr>
            <a:xfrm>
              <a:off x="9318508" y="3347112"/>
              <a:ext cx="179102" cy="150319"/>
              <a:chOff x="10106797" y="2675865"/>
              <a:chExt cx="179102" cy="150319"/>
            </a:xfrm>
          </p:grpSpPr>
          <p:sp>
            <p:nvSpPr>
              <p:cNvPr id="727" name="직사각형 726">
                <a:extLst>
                  <a:ext uri="{FF2B5EF4-FFF2-40B4-BE49-F238E27FC236}">
                    <a16:creationId xmlns:a16="http://schemas.microsoft.com/office/drawing/2014/main" id="{A4B3B510-68F5-869D-947C-1D7D08E76B05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28" name="그림 727">
                <a:extLst>
                  <a:ext uri="{FF2B5EF4-FFF2-40B4-BE49-F238E27FC236}">
                    <a16:creationId xmlns:a16="http://schemas.microsoft.com/office/drawing/2014/main" id="{5AD1E3F3-BC05-93C9-791C-4605AE15A9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29" name="그룹 728">
              <a:extLst>
                <a:ext uri="{FF2B5EF4-FFF2-40B4-BE49-F238E27FC236}">
                  <a16:creationId xmlns:a16="http://schemas.microsoft.com/office/drawing/2014/main" id="{92B89072-0A63-C636-84F0-FBE5EC6A6DE6}"/>
                </a:ext>
              </a:extLst>
            </p:cNvPr>
            <p:cNvGrpSpPr/>
            <p:nvPr/>
          </p:nvGrpSpPr>
          <p:grpSpPr>
            <a:xfrm>
              <a:off x="9318508" y="3589659"/>
              <a:ext cx="179102" cy="150319"/>
              <a:chOff x="10106797" y="2675865"/>
              <a:chExt cx="179102" cy="150319"/>
            </a:xfrm>
          </p:grpSpPr>
          <p:sp>
            <p:nvSpPr>
              <p:cNvPr id="730" name="직사각형 729">
                <a:extLst>
                  <a:ext uri="{FF2B5EF4-FFF2-40B4-BE49-F238E27FC236}">
                    <a16:creationId xmlns:a16="http://schemas.microsoft.com/office/drawing/2014/main" id="{CE5F8C86-0619-E257-9CF6-E36FE6A2ED90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31" name="그림 730">
                <a:extLst>
                  <a:ext uri="{FF2B5EF4-FFF2-40B4-BE49-F238E27FC236}">
                    <a16:creationId xmlns:a16="http://schemas.microsoft.com/office/drawing/2014/main" id="{B594AE71-6044-A4BB-3876-6998CE206B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pic>
          <p:nvPicPr>
            <p:cNvPr id="732" name="그림 731">
              <a:extLst>
                <a:ext uri="{FF2B5EF4-FFF2-40B4-BE49-F238E27FC236}">
                  <a16:creationId xmlns:a16="http://schemas.microsoft.com/office/drawing/2014/main" id="{C7FA9EEA-ECD0-68F3-D148-0B7CCEBC9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92426" y="4054701"/>
              <a:ext cx="133512" cy="133512"/>
            </a:xfrm>
            <a:prstGeom prst="rect">
              <a:avLst/>
            </a:prstGeom>
          </p:spPr>
        </p:pic>
        <p:pic>
          <p:nvPicPr>
            <p:cNvPr id="733" name="그림 732">
              <a:extLst>
                <a:ext uri="{FF2B5EF4-FFF2-40B4-BE49-F238E27FC236}">
                  <a16:creationId xmlns:a16="http://schemas.microsoft.com/office/drawing/2014/main" id="{B1309CED-F9D9-4050-C775-4D577ED543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08844" y="4053142"/>
              <a:ext cx="133512" cy="133512"/>
            </a:xfrm>
            <a:prstGeom prst="rect">
              <a:avLst/>
            </a:prstGeom>
          </p:spPr>
        </p:pic>
        <p:pic>
          <p:nvPicPr>
            <p:cNvPr id="734" name="그림 733">
              <a:extLst>
                <a:ext uri="{FF2B5EF4-FFF2-40B4-BE49-F238E27FC236}">
                  <a16:creationId xmlns:a16="http://schemas.microsoft.com/office/drawing/2014/main" id="{81C8F4F3-7D8C-A15D-D0F8-58901D98B2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54547" y="4053142"/>
              <a:ext cx="133512" cy="133512"/>
            </a:xfrm>
            <a:prstGeom prst="rect">
              <a:avLst/>
            </a:prstGeom>
          </p:spPr>
        </p:pic>
        <p:grpSp>
          <p:nvGrpSpPr>
            <p:cNvPr id="735" name="그룹 734">
              <a:extLst>
                <a:ext uri="{FF2B5EF4-FFF2-40B4-BE49-F238E27FC236}">
                  <a16:creationId xmlns:a16="http://schemas.microsoft.com/office/drawing/2014/main" id="{50D1E47D-8F8C-285B-9C4F-2A656AEB0EB8}"/>
                </a:ext>
              </a:extLst>
            </p:cNvPr>
            <p:cNvGrpSpPr/>
            <p:nvPr/>
          </p:nvGrpSpPr>
          <p:grpSpPr>
            <a:xfrm>
              <a:off x="11109811" y="3342203"/>
              <a:ext cx="179102" cy="150319"/>
              <a:chOff x="10106797" y="2675865"/>
              <a:chExt cx="179102" cy="150319"/>
            </a:xfrm>
          </p:grpSpPr>
          <p:sp>
            <p:nvSpPr>
              <p:cNvPr id="736" name="직사각형 735">
                <a:extLst>
                  <a:ext uri="{FF2B5EF4-FFF2-40B4-BE49-F238E27FC236}">
                    <a16:creationId xmlns:a16="http://schemas.microsoft.com/office/drawing/2014/main" id="{77919602-60C2-9A3A-2FD1-DF5C45CFA396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37" name="그림 736">
                <a:extLst>
                  <a:ext uri="{FF2B5EF4-FFF2-40B4-BE49-F238E27FC236}">
                    <a16:creationId xmlns:a16="http://schemas.microsoft.com/office/drawing/2014/main" id="{B2A532E3-96C4-3A94-C7F8-2D298D32EE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38" name="그룹 737">
              <a:extLst>
                <a:ext uri="{FF2B5EF4-FFF2-40B4-BE49-F238E27FC236}">
                  <a16:creationId xmlns:a16="http://schemas.microsoft.com/office/drawing/2014/main" id="{717633AC-8189-5919-65A6-72CB302BE443}"/>
                </a:ext>
              </a:extLst>
            </p:cNvPr>
            <p:cNvGrpSpPr/>
            <p:nvPr/>
          </p:nvGrpSpPr>
          <p:grpSpPr>
            <a:xfrm>
              <a:off x="10850504" y="3342203"/>
              <a:ext cx="179102" cy="150319"/>
              <a:chOff x="10106797" y="2675865"/>
              <a:chExt cx="179102" cy="150319"/>
            </a:xfrm>
          </p:grpSpPr>
          <p:sp>
            <p:nvSpPr>
              <p:cNvPr id="739" name="직사각형 738">
                <a:extLst>
                  <a:ext uri="{FF2B5EF4-FFF2-40B4-BE49-F238E27FC236}">
                    <a16:creationId xmlns:a16="http://schemas.microsoft.com/office/drawing/2014/main" id="{772216D0-F8C4-96DA-EBAD-07AF45B08A4E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40" name="그림 739">
                <a:extLst>
                  <a:ext uri="{FF2B5EF4-FFF2-40B4-BE49-F238E27FC236}">
                    <a16:creationId xmlns:a16="http://schemas.microsoft.com/office/drawing/2014/main" id="{940F4BFB-2DDA-4A75-31DF-AE4DBD21B9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41" name="그룹 740">
              <a:extLst>
                <a:ext uri="{FF2B5EF4-FFF2-40B4-BE49-F238E27FC236}">
                  <a16:creationId xmlns:a16="http://schemas.microsoft.com/office/drawing/2014/main" id="{8D45FC69-E3C0-8B08-EF3E-36CD5402DAF5}"/>
                </a:ext>
              </a:extLst>
            </p:cNvPr>
            <p:cNvGrpSpPr/>
            <p:nvPr/>
          </p:nvGrpSpPr>
          <p:grpSpPr>
            <a:xfrm>
              <a:off x="10602297" y="3342203"/>
              <a:ext cx="179102" cy="150319"/>
              <a:chOff x="10106797" y="2675865"/>
              <a:chExt cx="179102" cy="150319"/>
            </a:xfrm>
          </p:grpSpPr>
          <p:sp>
            <p:nvSpPr>
              <p:cNvPr id="742" name="직사각형 741">
                <a:extLst>
                  <a:ext uri="{FF2B5EF4-FFF2-40B4-BE49-F238E27FC236}">
                    <a16:creationId xmlns:a16="http://schemas.microsoft.com/office/drawing/2014/main" id="{B83A6CC8-6381-079E-0175-E06D0DBB2109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43" name="그림 742">
                <a:extLst>
                  <a:ext uri="{FF2B5EF4-FFF2-40B4-BE49-F238E27FC236}">
                    <a16:creationId xmlns:a16="http://schemas.microsoft.com/office/drawing/2014/main" id="{F3CC7A49-0CAF-760E-9DBA-E22D15D0BA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44" name="그룹 743">
              <a:extLst>
                <a:ext uri="{FF2B5EF4-FFF2-40B4-BE49-F238E27FC236}">
                  <a16:creationId xmlns:a16="http://schemas.microsoft.com/office/drawing/2014/main" id="{D97D7B94-7DC8-237F-AB6C-447E9B520C4D}"/>
                </a:ext>
              </a:extLst>
            </p:cNvPr>
            <p:cNvGrpSpPr/>
            <p:nvPr/>
          </p:nvGrpSpPr>
          <p:grpSpPr>
            <a:xfrm>
              <a:off x="10361936" y="3342203"/>
              <a:ext cx="179102" cy="150319"/>
              <a:chOff x="10106797" y="2675865"/>
              <a:chExt cx="179102" cy="150319"/>
            </a:xfrm>
          </p:grpSpPr>
          <p:sp>
            <p:nvSpPr>
              <p:cNvPr id="745" name="직사각형 744">
                <a:extLst>
                  <a:ext uri="{FF2B5EF4-FFF2-40B4-BE49-F238E27FC236}">
                    <a16:creationId xmlns:a16="http://schemas.microsoft.com/office/drawing/2014/main" id="{4B936430-317C-DD86-3CFF-1D8AC17A9AC8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46" name="그림 745">
                <a:extLst>
                  <a:ext uri="{FF2B5EF4-FFF2-40B4-BE49-F238E27FC236}">
                    <a16:creationId xmlns:a16="http://schemas.microsoft.com/office/drawing/2014/main" id="{C95DE17F-4227-CAA2-EE7E-3D909014E4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47" name="그룹 746">
              <a:extLst>
                <a:ext uri="{FF2B5EF4-FFF2-40B4-BE49-F238E27FC236}">
                  <a16:creationId xmlns:a16="http://schemas.microsoft.com/office/drawing/2014/main" id="{5F3D2DA5-634F-4067-6DE2-B3FDC7482E90}"/>
                </a:ext>
              </a:extLst>
            </p:cNvPr>
            <p:cNvGrpSpPr/>
            <p:nvPr/>
          </p:nvGrpSpPr>
          <p:grpSpPr>
            <a:xfrm>
              <a:off x="11110474" y="3087388"/>
              <a:ext cx="179102" cy="150319"/>
              <a:chOff x="10106797" y="2675865"/>
              <a:chExt cx="179102" cy="150319"/>
            </a:xfrm>
          </p:grpSpPr>
          <p:sp>
            <p:nvSpPr>
              <p:cNvPr id="748" name="직사각형 747">
                <a:extLst>
                  <a:ext uri="{FF2B5EF4-FFF2-40B4-BE49-F238E27FC236}">
                    <a16:creationId xmlns:a16="http://schemas.microsoft.com/office/drawing/2014/main" id="{C5E9D572-D32E-37CB-5AAD-18801482BC8B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49" name="그림 748">
                <a:extLst>
                  <a:ext uri="{FF2B5EF4-FFF2-40B4-BE49-F238E27FC236}">
                    <a16:creationId xmlns:a16="http://schemas.microsoft.com/office/drawing/2014/main" id="{80E8600D-1A84-6114-1364-5724668E8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50" name="그룹 749">
              <a:extLst>
                <a:ext uri="{FF2B5EF4-FFF2-40B4-BE49-F238E27FC236}">
                  <a16:creationId xmlns:a16="http://schemas.microsoft.com/office/drawing/2014/main" id="{CD1154B4-DFFC-8B9A-FD74-1387995424DF}"/>
                </a:ext>
              </a:extLst>
            </p:cNvPr>
            <p:cNvGrpSpPr/>
            <p:nvPr/>
          </p:nvGrpSpPr>
          <p:grpSpPr>
            <a:xfrm>
              <a:off x="10851167" y="3087388"/>
              <a:ext cx="179102" cy="150319"/>
              <a:chOff x="10106797" y="2675865"/>
              <a:chExt cx="179102" cy="150319"/>
            </a:xfrm>
          </p:grpSpPr>
          <p:sp>
            <p:nvSpPr>
              <p:cNvPr id="751" name="직사각형 750">
                <a:extLst>
                  <a:ext uri="{FF2B5EF4-FFF2-40B4-BE49-F238E27FC236}">
                    <a16:creationId xmlns:a16="http://schemas.microsoft.com/office/drawing/2014/main" id="{FCB9801F-0C6A-70D9-3644-BDA14FBEFFFD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52" name="그림 751">
                <a:extLst>
                  <a:ext uri="{FF2B5EF4-FFF2-40B4-BE49-F238E27FC236}">
                    <a16:creationId xmlns:a16="http://schemas.microsoft.com/office/drawing/2014/main" id="{710501D1-BED9-BBCE-197E-606E5E4DFE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53" name="그룹 752">
              <a:extLst>
                <a:ext uri="{FF2B5EF4-FFF2-40B4-BE49-F238E27FC236}">
                  <a16:creationId xmlns:a16="http://schemas.microsoft.com/office/drawing/2014/main" id="{CC5328FE-D670-50A9-6618-AE86FA98EA4E}"/>
                </a:ext>
              </a:extLst>
            </p:cNvPr>
            <p:cNvGrpSpPr/>
            <p:nvPr/>
          </p:nvGrpSpPr>
          <p:grpSpPr>
            <a:xfrm>
              <a:off x="10602960" y="3087388"/>
              <a:ext cx="179102" cy="150319"/>
              <a:chOff x="10106797" y="2675865"/>
              <a:chExt cx="179102" cy="150319"/>
            </a:xfrm>
          </p:grpSpPr>
          <p:sp>
            <p:nvSpPr>
              <p:cNvPr id="754" name="직사각형 753">
                <a:extLst>
                  <a:ext uri="{FF2B5EF4-FFF2-40B4-BE49-F238E27FC236}">
                    <a16:creationId xmlns:a16="http://schemas.microsoft.com/office/drawing/2014/main" id="{EED38FFC-C533-FA75-8CA3-FD3872AD76CA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55" name="그림 754">
                <a:extLst>
                  <a:ext uri="{FF2B5EF4-FFF2-40B4-BE49-F238E27FC236}">
                    <a16:creationId xmlns:a16="http://schemas.microsoft.com/office/drawing/2014/main" id="{25823BA6-88EF-DAFC-FEE6-7CB736184B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56" name="그룹 755">
              <a:extLst>
                <a:ext uri="{FF2B5EF4-FFF2-40B4-BE49-F238E27FC236}">
                  <a16:creationId xmlns:a16="http://schemas.microsoft.com/office/drawing/2014/main" id="{D722190E-7CB0-6169-1983-2788371A25EA}"/>
                </a:ext>
              </a:extLst>
            </p:cNvPr>
            <p:cNvGrpSpPr/>
            <p:nvPr/>
          </p:nvGrpSpPr>
          <p:grpSpPr>
            <a:xfrm>
              <a:off x="10362599" y="3087388"/>
              <a:ext cx="179102" cy="150319"/>
              <a:chOff x="10106797" y="2675865"/>
              <a:chExt cx="179102" cy="150319"/>
            </a:xfrm>
          </p:grpSpPr>
          <p:sp>
            <p:nvSpPr>
              <p:cNvPr id="757" name="직사각형 756">
                <a:extLst>
                  <a:ext uri="{FF2B5EF4-FFF2-40B4-BE49-F238E27FC236}">
                    <a16:creationId xmlns:a16="http://schemas.microsoft.com/office/drawing/2014/main" id="{2E537625-149C-0A2F-788C-B531860D8217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58" name="그림 757">
                <a:extLst>
                  <a:ext uri="{FF2B5EF4-FFF2-40B4-BE49-F238E27FC236}">
                    <a16:creationId xmlns:a16="http://schemas.microsoft.com/office/drawing/2014/main" id="{2D2FE3FE-D4B2-87CD-895C-931EEE6825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grpSp>
          <p:nvGrpSpPr>
            <p:cNvPr id="760" name="그룹 759">
              <a:extLst>
                <a:ext uri="{FF2B5EF4-FFF2-40B4-BE49-F238E27FC236}">
                  <a16:creationId xmlns:a16="http://schemas.microsoft.com/office/drawing/2014/main" id="{651A92DC-0BD5-2734-5A52-FA0269A99F06}"/>
                </a:ext>
              </a:extLst>
            </p:cNvPr>
            <p:cNvGrpSpPr/>
            <p:nvPr/>
          </p:nvGrpSpPr>
          <p:grpSpPr>
            <a:xfrm>
              <a:off x="10375457" y="3579227"/>
              <a:ext cx="179102" cy="150319"/>
              <a:chOff x="10106797" y="2675865"/>
              <a:chExt cx="179102" cy="150319"/>
            </a:xfrm>
          </p:grpSpPr>
          <p:sp>
            <p:nvSpPr>
              <p:cNvPr id="761" name="직사각형 760">
                <a:extLst>
                  <a:ext uri="{FF2B5EF4-FFF2-40B4-BE49-F238E27FC236}">
                    <a16:creationId xmlns:a16="http://schemas.microsoft.com/office/drawing/2014/main" id="{2C884EA7-AE39-A11F-25FD-C43ED443C1A0}"/>
                  </a:ext>
                </a:extLst>
              </p:cNvPr>
              <p:cNvSpPr/>
              <p:nvPr/>
            </p:nvSpPr>
            <p:spPr>
              <a:xfrm>
                <a:off x="10106797" y="2675865"/>
                <a:ext cx="179102" cy="150319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62"/>
              </a:p>
            </p:txBody>
          </p:sp>
          <p:pic>
            <p:nvPicPr>
              <p:cNvPr id="762" name="그림 761">
                <a:extLst>
                  <a:ext uri="{FF2B5EF4-FFF2-40B4-BE49-F238E27FC236}">
                    <a16:creationId xmlns:a16="http://schemas.microsoft.com/office/drawing/2014/main" id="{74106C76-DE8A-21AC-C2EB-13B4907F71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2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3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25843" y="2682731"/>
                <a:ext cx="140396" cy="140396"/>
              </a:xfrm>
              <a:prstGeom prst="rect">
                <a:avLst/>
              </a:prstGeom>
            </p:spPr>
          </p:pic>
        </p:grpSp>
        <p:sp>
          <p:nvSpPr>
            <p:cNvPr id="766" name="Freeform 6">
              <a:extLst>
                <a:ext uri="{FF2B5EF4-FFF2-40B4-BE49-F238E27FC236}">
                  <a16:creationId xmlns:a16="http://schemas.microsoft.com/office/drawing/2014/main" id="{BB8289DB-1CD8-1E97-14B5-127F78C994CC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9298739" y="3832687"/>
              <a:ext cx="983220" cy="91877"/>
            </a:xfrm>
            <a:custGeom>
              <a:avLst/>
              <a:gdLst/>
              <a:ahLst/>
              <a:cxnLst>
                <a:cxn ang="0">
                  <a:pos x="1093" y="223"/>
                </a:cxn>
                <a:cxn ang="0">
                  <a:pos x="964" y="147"/>
                </a:cxn>
                <a:cxn ang="0">
                  <a:pos x="853" y="147"/>
                </a:cxn>
                <a:cxn ang="0">
                  <a:pos x="639" y="45"/>
                </a:cxn>
                <a:cxn ang="0">
                  <a:pos x="678" y="45"/>
                </a:cxn>
                <a:cxn ang="0">
                  <a:pos x="546" y="0"/>
                </a:cxn>
                <a:cxn ang="0">
                  <a:pos x="414" y="45"/>
                </a:cxn>
                <a:cxn ang="0">
                  <a:pos x="454" y="45"/>
                </a:cxn>
                <a:cxn ang="0">
                  <a:pos x="240" y="147"/>
                </a:cxn>
                <a:cxn ang="0">
                  <a:pos x="129" y="147"/>
                </a:cxn>
                <a:cxn ang="0">
                  <a:pos x="0" y="223"/>
                </a:cxn>
                <a:cxn ang="0">
                  <a:pos x="1093" y="223"/>
                </a:cxn>
                <a:cxn ang="0">
                  <a:pos x="1093" y="223"/>
                </a:cxn>
              </a:cxnLst>
              <a:rect l="0" t="0" r="r" b="b"/>
              <a:pathLst>
                <a:path w="1093" h="223">
                  <a:moveTo>
                    <a:pt x="1093" y="223"/>
                  </a:moveTo>
                  <a:cubicBezTo>
                    <a:pt x="1093" y="141"/>
                    <a:pt x="964" y="147"/>
                    <a:pt x="964" y="147"/>
                  </a:cubicBezTo>
                  <a:cubicBezTo>
                    <a:pt x="964" y="147"/>
                    <a:pt x="964" y="147"/>
                    <a:pt x="853" y="147"/>
                  </a:cubicBezTo>
                  <a:cubicBezTo>
                    <a:pt x="620" y="147"/>
                    <a:pt x="639" y="45"/>
                    <a:pt x="639" y="45"/>
                  </a:cubicBezTo>
                  <a:cubicBezTo>
                    <a:pt x="678" y="45"/>
                    <a:pt x="678" y="45"/>
                    <a:pt x="678" y="45"/>
                  </a:cubicBezTo>
                  <a:cubicBezTo>
                    <a:pt x="546" y="0"/>
                    <a:pt x="546" y="0"/>
                    <a:pt x="546" y="0"/>
                  </a:cubicBezTo>
                  <a:cubicBezTo>
                    <a:pt x="414" y="45"/>
                    <a:pt x="414" y="45"/>
                    <a:pt x="414" y="45"/>
                  </a:cubicBezTo>
                  <a:cubicBezTo>
                    <a:pt x="454" y="45"/>
                    <a:pt x="454" y="45"/>
                    <a:pt x="454" y="45"/>
                  </a:cubicBezTo>
                  <a:cubicBezTo>
                    <a:pt x="454" y="45"/>
                    <a:pt x="473" y="147"/>
                    <a:pt x="240" y="147"/>
                  </a:cubicBezTo>
                  <a:cubicBezTo>
                    <a:pt x="129" y="147"/>
                    <a:pt x="129" y="147"/>
                    <a:pt x="129" y="147"/>
                  </a:cubicBezTo>
                  <a:cubicBezTo>
                    <a:pt x="129" y="147"/>
                    <a:pt x="0" y="141"/>
                    <a:pt x="0" y="223"/>
                  </a:cubicBezTo>
                  <a:cubicBezTo>
                    <a:pt x="1093" y="223"/>
                    <a:pt x="1093" y="223"/>
                    <a:pt x="1093" y="223"/>
                  </a:cubicBezTo>
                  <a:cubicBezTo>
                    <a:pt x="1093" y="223"/>
                    <a:pt x="1093" y="223"/>
                    <a:pt x="1093" y="223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39000"/>
              </a:schemeClr>
            </a:solidFill>
            <a:ln w="12700">
              <a:noFill/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310"/>
                </a:spcBef>
                <a:spcAft>
                  <a:spcPts val="310"/>
                </a:spcAft>
              </a:pPr>
              <a:endParaRPr lang="ko-KR" altLang="en-US" sz="1087" spc="-52" dirty="0">
                <a:ln>
                  <a:solidFill>
                    <a:schemeClr val="tx1">
                      <a:lumMod val="50000"/>
                      <a:lumOff val="50000"/>
                      <a:alpha val="0"/>
                    </a:schemeClr>
                  </a:solidFill>
                </a:ln>
                <a:gradFill>
                  <a:gsLst>
                    <a:gs pos="0">
                      <a:schemeClr val="tx1"/>
                    </a:gs>
                    <a:gs pos="100000">
                      <a:schemeClr val="tx1"/>
                    </a:gs>
                  </a:gsLst>
                  <a:lin ang="5400000" scaled="0"/>
                </a:gradFill>
                <a:latin typeface="KoPub돋움체 Medium" pitchFamily="18" charset="-127"/>
                <a:ea typeface="KoPub돋움체 Mediu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85997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2514048" y="1042311"/>
            <a:ext cx="1584176" cy="867592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2670256" y="1484784"/>
            <a:ext cx="1296144" cy="235145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통합통계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5470503" y="2907966"/>
            <a:ext cx="1349406" cy="39685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L2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스위치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4441071" y="1042311"/>
            <a:ext cx="1584176" cy="867592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4597279" y="1484784"/>
            <a:ext cx="1296144" cy="235145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통합관리</a:t>
            </a:r>
          </a:p>
        </p:txBody>
      </p:sp>
      <p:grpSp>
        <p:nvGrpSpPr>
          <p:cNvPr id="32" name="그룹 31"/>
          <p:cNvGrpSpPr/>
          <p:nvPr/>
        </p:nvGrpSpPr>
        <p:grpSpPr>
          <a:xfrm>
            <a:off x="7296628" y="3381715"/>
            <a:ext cx="1779814" cy="1616529"/>
            <a:chOff x="8440289" y="3445186"/>
            <a:chExt cx="1779814" cy="1616529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4250723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PostgreSQL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4588044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pappdb01r</a:t>
              </a: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3929731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VIP</a:t>
              </a: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0" y="3608741"/>
              <a:ext cx="1584176" cy="326573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Standby</a:t>
              </a: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8440289" y="3445186"/>
              <a:ext cx="1779814" cy="161652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3574" y="2323738"/>
            <a:ext cx="837563" cy="358149"/>
          </a:xfrm>
          <a:prstGeom prst="rect">
            <a:avLst/>
          </a:prstGeom>
        </p:spPr>
      </p:pic>
      <p:sp>
        <p:nvSpPr>
          <p:cNvPr id="21" name="오른쪽 화살표 107">
            <a:extLst>
              <a:ext uri="{FF2B5EF4-FFF2-40B4-BE49-F238E27FC236}">
                <a16:creationId xmlns:a16="http://schemas.microsoft.com/office/drawing/2014/main" id="{466F8F87-8F34-42D0-8267-2F7E73EC27DB}"/>
              </a:ext>
            </a:extLst>
          </p:cNvPr>
          <p:cNvSpPr/>
          <p:nvPr/>
        </p:nvSpPr>
        <p:spPr>
          <a:xfrm>
            <a:off x="5762909" y="4013358"/>
            <a:ext cx="1123832" cy="240250"/>
          </a:xfrm>
          <a:prstGeom prst="right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9CE539-465F-41A8-84DD-58B2C9B52113}"/>
              </a:ext>
            </a:extLst>
          </p:cNvPr>
          <p:cNvSpPr txBox="1"/>
          <p:nvPr/>
        </p:nvSpPr>
        <p:spPr>
          <a:xfrm>
            <a:off x="5796766" y="3659348"/>
            <a:ext cx="127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Fail over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" name="순서도: 자기 디스크 10"/>
          <p:cNvSpPr/>
          <p:nvPr/>
        </p:nvSpPr>
        <p:spPr>
          <a:xfrm>
            <a:off x="5493904" y="5585079"/>
            <a:ext cx="1443319" cy="75239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DB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1" name="그룹 30"/>
          <p:cNvGrpSpPr/>
          <p:nvPr/>
        </p:nvGrpSpPr>
        <p:grpSpPr>
          <a:xfrm>
            <a:off x="3354861" y="3381715"/>
            <a:ext cx="1779814" cy="1616529"/>
            <a:chOff x="4498522" y="3298088"/>
            <a:chExt cx="1779814" cy="1616529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4498522" y="3298088"/>
              <a:ext cx="1779814" cy="161652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4103625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PostgreSQL</a:t>
              </a: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4440946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pappdb01r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3782633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VIP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1" y="3461643"/>
              <a:ext cx="1584176" cy="326573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Active</a:t>
              </a:r>
            </a:p>
          </p:txBody>
        </p:sp>
      </p:grpSp>
      <p:cxnSp>
        <p:nvCxnSpPr>
          <p:cNvPr id="16" name="직선 화살표 연결선 15"/>
          <p:cNvCxnSpPr>
            <a:stCxn id="11" idx="2"/>
            <a:endCxn id="17" idx="2"/>
          </p:cNvCxnSpPr>
          <p:nvPr/>
        </p:nvCxnSpPr>
        <p:spPr>
          <a:xfrm rot="10800000">
            <a:off x="4244768" y="4998245"/>
            <a:ext cx="1249136" cy="963031"/>
          </a:xfrm>
          <a:prstGeom prst="bentConnector2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>
            <a:stCxn id="11" idx="4"/>
            <a:endCxn id="19" idx="2"/>
          </p:cNvCxnSpPr>
          <p:nvPr/>
        </p:nvCxnSpPr>
        <p:spPr>
          <a:xfrm flipV="1">
            <a:off x="6937223" y="4998244"/>
            <a:ext cx="1249312" cy="963031"/>
          </a:xfrm>
          <a:prstGeom prst="bentConnector2">
            <a:avLst/>
          </a:prstGeom>
          <a:ln w="317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15"/>
          <p:cNvCxnSpPr>
            <a:stCxn id="4" idx="2"/>
            <a:endCxn id="3" idx="0"/>
          </p:cNvCxnSpPr>
          <p:nvPr/>
        </p:nvCxnSpPr>
        <p:spPr>
          <a:xfrm rot="16200000" flipH="1">
            <a:off x="4512329" y="703710"/>
            <a:ext cx="413835" cy="2826220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15"/>
          <p:cNvCxnSpPr>
            <a:stCxn id="8" idx="2"/>
            <a:endCxn id="3" idx="0"/>
          </p:cNvCxnSpPr>
          <p:nvPr/>
        </p:nvCxnSpPr>
        <p:spPr>
          <a:xfrm rot="16200000" flipH="1">
            <a:off x="5475840" y="1667221"/>
            <a:ext cx="413835" cy="899197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15"/>
          <p:cNvCxnSpPr>
            <a:stCxn id="3" idx="1"/>
            <a:endCxn id="17" idx="0"/>
          </p:cNvCxnSpPr>
          <p:nvPr/>
        </p:nvCxnSpPr>
        <p:spPr>
          <a:xfrm rot="10800000" flipV="1">
            <a:off x="4244768" y="2502813"/>
            <a:ext cx="1468806" cy="878902"/>
          </a:xfrm>
          <a:prstGeom prst="bentConnector2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27"/>
          <p:cNvCxnSpPr>
            <a:stCxn id="3" idx="3"/>
            <a:endCxn id="19" idx="0"/>
          </p:cNvCxnSpPr>
          <p:nvPr/>
        </p:nvCxnSpPr>
        <p:spPr>
          <a:xfrm>
            <a:off x="6551137" y="2502813"/>
            <a:ext cx="1635398" cy="878902"/>
          </a:xfrm>
          <a:prstGeom prst="bentConnector2">
            <a:avLst/>
          </a:prstGeom>
          <a:ln w="317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폭발: 14pt 19">
            <a:extLst>
              <a:ext uri="{FF2B5EF4-FFF2-40B4-BE49-F238E27FC236}">
                <a16:creationId xmlns:a16="http://schemas.microsoft.com/office/drawing/2014/main" id="{7D820D37-8183-465E-8C6D-805576432AFB}"/>
              </a:ext>
            </a:extLst>
          </p:cNvPr>
          <p:cNvSpPr/>
          <p:nvPr/>
        </p:nvSpPr>
        <p:spPr>
          <a:xfrm>
            <a:off x="5155526" y="3925687"/>
            <a:ext cx="692238" cy="468456"/>
          </a:xfrm>
          <a:prstGeom prst="irregularSeal2">
            <a:avLst/>
          </a:prstGeom>
          <a:gradFill>
            <a:gsLst>
              <a:gs pos="0">
                <a:schemeClr val="accent6">
                  <a:tint val="50000"/>
                  <a:satMod val="300000"/>
                  <a:alpha val="0"/>
                </a:schemeClr>
              </a:gs>
              <a:gs pos="100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748959" y="1042311"/>
            <a:ext cx="1584176" cy="867592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948616" y="1486549"/>
            <a:ext cx="1296144" cy="235145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상담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APP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6247599" y="1049240"/>
            <a:ext cx="1584176" cy="867592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6415711" y="1484784"/>
            <a:ext cx="1296144" cy="235145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KMS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8150817" y="1042311"/>
            <a:ext cx="1584176" cy="867592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8341086" y="1484784"/>
            <a:ext cx="1296144" cy="235145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검색엔진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9957345" y="1042311"/>
            <a:ext cx="1584176" cy="867592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10147614" y="1484784"/>
            <a:ext cx="1296144" cy="235145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SSO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서버</a:t>
            </a:r>
          </a:p>
        </p:txBody>
      </p:sp>
      <p:cxnSp>
        <p:nvCxnSpPr>
          <p:cNvPr id="50" name="직선 화살표 연결선 15"/>
          <p:cNvCxnSpPr>
            <a:stCxn id="40" idx="2"/>
            <a:endCxn id="3" idx="0"/>
          </p:cNvCxnSpPr>
          <p:nvPr/>
        </p:nvCxnSpPr>
        <p:spPr>
          <a:xfrm rot="5400000">
            <a:off x="6382569" y="1666620"/>
            <a:ext cx="406906" cy="907331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화살표 연결선 15"/>
          <p:cNvCxnSpPr>
            <a:stCxn id="48" idx="2"/>
            <a:endCxn id="3" idx="0"/>
          </p:cNvCxnSpPr>
          <p:nvPr/>
        </p:nvCxnSpPr>
        <p:spPr>
          <a:xfrm rot="5400000">
            <a:off x="8233978" y="-191718"/>
            <a:ext cx="413835" cy="4617077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직선 화살표 연결선 15"/>
          <p:cNvCxnSpPr>
            <a:stCxn id="45" idx="2"/>
            <a:endCxn id="3" idx="0"/>
          </p:cNvCxnSpPr>
          <p:nvPr/>
        </p:nvCxnSpPr>
        <p:spPr>
          <a:xfrm rot="5400000">
            <a:off x="7330714" y="711546"/>
            <a:ext cx="413835" cy="2810549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화살표 연결선 15"/>
          <p:cNvCxnSpPr>
            <a:stCxn id="38" idx="2"/>
            <a:endCxn id="3" idx="0"/>
          </p:cNvCxnSpPr>
          <p:nvPr/>
        </p:nvCxnSpPr>
        <p:spPr>
          <a:xfrm rot="16200000" flipH="1">
            <a:off x="3629784" y="-178835"/>
            <a:ext cx="413835" cy="4591309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직사각형 54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3087687" y="6473365"/>
            <a:ext cx="6319823" cy="340011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번 서버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FAIL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발생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 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번 서버로 마운트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 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번 서버 기동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1FE483-042A-9188-47BE-0C9970D58D58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30" name="TextBox 29">
            <a:hlinkClick r:id="" action="ppaction://noaction"/>
            <a:extLst>
              <a:ext uri="{FF2B5EF4-FFF2-40B4-BE49-F238E27FC236}">
                <a16:creationId xmlns:a16="http://schemas.microsoft.com/office/drawing/2014/main" id="{7AC85EDF-06A6-669D-3A5D-082C1908209D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CFF1F4-939F-CE5A-A494-394DA7DDE67A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이중화 구성</a:t>
            </a:r>
          </a:p>
        </p:txBody>
      </p:sp>
    </p:spTree>
    <p:extLst>
      <p:ext uri="{BB962C8B-B14F-4D97-AF65-F5344CB8AC3E}">
        <p14:creationId xmlns:p14="http://schemas.microsoft.com/office/powerpoint/2010/main" val="21506951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2514048" y="1141595"/>
            <a:ext cx="1584176" cy="78872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2670256" y="1501663"/>
            <a:ext cx="1296144" cy="258660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누리집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5504439" y="3034300"/>
            <a:ext cx="1349406" cy="39685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L4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스위치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4441071" y="1141595"/>
            <a:ext cx="1584176" cy="78872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4597279" y="1501663"/>
            <a:ext cx="1296144" cy="258660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수어상담</a:t>
            </a:r>
          </a:p>
        </p:txBody>
      </p:sp>
      <p:grpSp>
        <p:nvGrpSpPr>
          <p:cNvPr id="32" name="그룹 31"/>
          <p:cNvGrpSpPr/>
          <p:nvPr/>
        </p:nvGrpSpPr>
        <p:grpSpPr>
          <a:xfrm>
            <a:off x="7386564" y="3510715"/>
            <a:ext cx="1779814" cy="1616529"/>
            <a:chOff x="8440289" y="3445186"/>
            <a:chExt cx="1779814" cy="1616529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4250723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MySQL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4588044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누리집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DB#2</a:t>
              </a: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3929731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서버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IP 2</a:t>
              </a: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0" y="3608741"/>
              <a:ext cx="1584176" cy="326573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Active</a:t>
              </a: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8440289" y="3445186"/>
              <a:ext cx="1779814" cy="161652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3444797" y="3510715"/>
            <a:ext cx="1779814" cy="1616529"/>
            <a:chOff x="4498522" y="3298088"/>
            <a:chExt cx="1779814" cy="1616529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4498522" y="3298088"/>
              <a:ext cx="1779814" cy="161652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4103625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MySQL</a:t>
              </a: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4440946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누리집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DB#1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3782633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서버</a:t>
              </a: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IP 1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1" y="3461643"/>
              <a:ext cx="1584176" cy="326573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Active</a:t>
              </a:r>
            </a:p>
          </p:txBody>
        </p:sp>
      </p:grpSp>
      <p:cxnSp>
        <p:nvCxnSpPr>
          <p:cNvPr id="33" name="직선 화살표 연결선 15"/>
          <p:cNvCxnSpPr>
            <a:stCxn id="4" idx="2"/>
            <a:endCxn id="30" idx="0"/>
          </p:cNvCxnSpPr>
          <p:nvPr/>
        </p:nvCxnSpPr>
        <p:spPr>
          <a:xfrm rot="16200000" flipH="1">
            <a:off x="4402921" y="833530"/>
            <a:ext cx="679437" cy="2873006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15"/>
          <p:cNvCxnSpPr>
            <a:stCxn id="8" idx="2"/>
            <a:endCxn id="30" idx="0"/>
          </p:cNvCxnSpPr>
          <p:nvPr/>
        </p:nvCxnSpPr>
        <p:spPr>
          <a:xfrm rot="16200000" flipH="1">
            <a:off x="5366432" y="1797041"/>
            <a:ext cx="679437" cy="945983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15"/>
          <p:cNvCxnSpPr>
            <a:stCxn id="30" idx="1"/>
            <a:endCxn id="17" idx="0"/>
          </p:cNvCxnSpPr>
          <p:nvPr/>
        </p:nvCxnSpPr>
        <p:spPr>
          <a:xfrm rot="10800000" flipV="1">
            <a:off x="4334704" y="2764953"/>
            <a:ext cx="1427982" cy="745762"/>
          </a:xfrm>
          <a:prstGeom prst="bentConnector2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27"/>
          <p:cNvCxnSpPr>
            <a:stCxn id="30" idx="3"/>
            <a:endCxn id="19" idx="0"/>
          </p:cNvCxnSpPr>
          <p:nvPr/>
        </p:nvCxnSpPr>
        <p:spPr>
          <a:xfrm>
            <a:off x="6595598" y="2764953"/>
            <a:ext cx="1680873" cy="745762"/>
          </a:xfrm>
          <a:prstGeom prst="bentConnector2">
            <a:avLst/>
          </a:prstGeom>
          <a:ln w="317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그림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2686" y="2609752"/>
            <a:ext cx="832912" cy="310402"/>
          </a:xfrm>
          <a:prstGeom prst="rect">
            <a:avLst/>
          </a:prstGeom>
        </p:spPr>
      </p:pic>
      <p:sp>
        <p:nvSpPr>
          <p:cNvPr id="34" name="직사각형 33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6294646" y="1141595"/>
            <a:ext cx="1584176" cy="78872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6450854" y="1501663"/>
            <a:ext cx="1296144" cy="258660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SNS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8067299" y="1124716"/>
            <a:ext cx="1584176" cy="78872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8223507" y="1484784"/>
            <a:ext cx="1296144" cy="258660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SMS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40" name="직선 화살표 연결선 15"/>
          <p:cNvCxnSpPr>
            <a:stCxn id="34" idx="2"/>
            <a:endCxn id="30" idx="0"/>
          </p:cNvCxnSpPr>
          <p:nvPr/>
        </p:nvCxnSpPr>
        <p:spPr>
          <a:xfrm rot="5400000">
            <a:off x="6293220" y="1816237"/>
            <a:ext cx="679437" cy="907592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화살표 연결선 15"/>
          <p:cNvCxnSpPr>
            <a:stCxn id="38" idx="2"/>
            <a:endCxn id="30" idx="0"/>
          </p:cNvCxnSpPr>
          <p:nvPr/>
        </p:nvCxnSpPr>
        <p:spPr>
          <a:xfrm rot="5400000">
            <a:off x="7171107" y="921472"/>
            <a:ext cx="696316" cy="2680245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오른쪽 화살표 107">
            <a:extLst>
              <a:ext uri="{FF2B5EF4-FFF2-40B4-BE49-F238E27FC236}">
                <a16:creationId xmlns:a16="http://schemas.microsoft.com/office/drawing/2014/main" id="{466F8F87-8F34-42D0-8267-2F7E73EC27DB}"/>
              </a:ext>
            </a:extLst>
          </p:cNvPr>
          <p:cNvSpPr/>
          <p:nvPr/>
        </p:nvSpPr>
        <p:spPr>
          <a:xfrm>
            <a:off x="5504439" y="5442653"/>
            <a:ext cx="1625498" cy="221131"/>
          </a:xfrm>
          <a:prstGeom prst="right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59CE539-465F-41A8-84DD-58B2C9B52113}"/>
              </a:ext>
            </a:extLst>
          </p:cNvPr>
          <p:cNvSpPr txBox="1"/>
          <p:nvPr/>
        </p:nvSpPr>
        <p:spPr>
          <a:xfrm>
            <a:off x="5295458" y="6063663"/>
            <a:ext cx="2184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양방향 준 실시간 복제</a:t>
            </a:r>
          </a:p>
        </p:txBody>
      </p:sp>
      <p:sp>
        <p:nvSpPr>
          <p:cNvPr id="60" name="순서도: 자기 디스크 59"/>
          <p:cNvSpPr/>
          <p:nvPr/>
        </p:nvSpPr>
        <p:spPr>
          <a:xfrm>
            <a:off x="3607451" y="5971723"/>
            <a:ext cx="1443319" cy="75239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번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DB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61" name="직선 화살표 연결선 15"/>
          <p:cNvCxnSpPr>
            <a:stCxn id="60" idx="1"/>
            <a:endCxn id="17" idx="2"/>
          </p:cNvCxnSpPr>
          <p:nvPr/>
        </p:nvCxnSpPr>
        <p:spPr>
          <a:xfrm rot="5400000" flipH="1" flipV="1">
            <a:off x="3909668" y="5546688"/>
            <a:ext cx="844479" cy="5593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오른쪽 화살표 107">
            <a:extLst>
              <a:ext uri="{FF2B5EF4-FFF2-40B4-BE49-F238E27FC236}">
                <a16:creationId xmlns:a16="http://schemas.microsoft.com/office/drawing/2014/main" id="{466F8F87-8F34-42D0-8267-2F7E73EC27DB}"/>
              </a:ext>
            </a:extLst>
          </p:cNvPr>
          <p:cNvSpPr/>
          <p:nvPr/>
        </p:nvSpPr>
        <p:spPr>
          <a:xfrm rot="10800000">
            <a:off x="5486185" y="5721989"/>
            <a:ext cx="1625498" cy="221131"/>
          </a:xfrm>
          <a:prstGeom prst="right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3" name="순서도: 자기 디스크 62"/>
          <p:cNvSpPr/>
          <p:nvPr/>
        </p:nvSpPr>
        <p:spPr>
          <a:xfrm>
            <a:off x="7548632" y="5988976"/>
            <a:ext cx="1443319" cy="75239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번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DB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64" name="직선 화살표 연결선 15"/>
          <p:cNvCxnSpPr>
            <a:stCxn id="63" idx="1"/>
            <a:endCxn id="19" idx="2"/>
          </p:cNvCxnSpPr>
          <p:nvPr/>
        </p:nvCxnSpPr>
        <p:spPr>
          <a:xfrm rot="5400000" flipH="1" flipV="1">
            <a:off x="7842515" y="5555021"/>
            <a:ext cx="861732" cy="6179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5B6B4979-B042-428E-5AA6-1A681F6621C0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20" name="TextBox 19">
            <a:hlinkClick r:id="" action="ppaction://noaction"/>
            <a:extLst>
              <a:ext uri="{FF2B5EF4-FFF2-40B4-BE49-F238E27FC236}">
                <a16:creationId xmlns:a16="http://schemas.microsoft.com/office/drawing/2014/main" id="{893CF142-8A6C-D515-7CDD-D5647808715E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C9C45F-288B-35F3-9F5A-F83F5C5FE05E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이중화 구성</a:t>
            </a:r>
            <a:r>
              <a:rPr lang="en-US" altLang="ko-KR" dirty="0"/>
              <a:t>(</a:t>
            </a:r>
            <a:r>
              <a:rPr lang="ko-KR" altLang="en-US" dirty="0"/>
              <a:t>계속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7781590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4271867" y="1163963"/>
            <a:ext cx="1584176" cy="78872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4428075" y="1514156"/>
            <a:ext cx="1296144" cy="258660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VOP 1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5414508" y="2792548"/>
            <a:ext cx="1349406" cy="39685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L2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스위치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6198890" y="1163963"/>
            <a:ext cx="1584176" cy="78872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6355098" y="1514156"/>
            <a:ext cx="1296144" cy="258660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VOP 2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7240633" y="3266297"/>
            <a:ext cx="1779814" cy="1616529"/>
            <a:chOff x="8440289" y="3445186"/>
            <a:chExt cx="1779814" cy="1616529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4250723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PostgreSQL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4588044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VOPDB#2</a:t>
              </a: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3929731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VIP</a:t>
              </a: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0" y="3608741"/>
              <a:ext cx="1584176" cy="326573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Standby</a:t>
              </a: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8440289" y="3445186"/>
              <a:ext cx="1779814" cy="161652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7579" y="2208320"/>
            <a:ext cx="837563" cy="358149"/>
          </a:xfrm>
          <a:prstGeom prst="rect">
            <a:avLst/>
          </a:prstGeom>
        </p:spPr>
      </p:pic>
      <p:sp>
        <p:nvSpPr>
          <p:cNvPr id="21" name="오른쪽 화살표 107">
            <a:extLst>
              <a:ext uri="{FF2B5EF4-FFF2-40B4-BE49-F238E27FC236}">
                <a16:creationId xmlns:a16="http://schemas.microsoft.com/office/drawing/2014/main" id="{466F8F87-8F34-42D0-8267-2F7E73EC27DB}"/>
              </a:ext>
            </a:extLst>
          </p:cNvPr>
          <p:cNvSpPr/>
          <p:nvPr/>
        </p:nvSpPr>
        <p:spPr>
          <a:xfrm>
            <a:off x="5838972" y="4071708"/>
            <a:ext cx="1123832" cy="240250"/>
          </a:xfrm>
          <a:prstGeom prst="right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9CE539-465F-41A8-84DD-58B2C9B52113}"/>
              </a:ext>
            </a:extLst>
          </p:cNvPr>
          <p:cNvSpPr txBox="1"/>
          <p:nvPr/>
        </p:nvSpPr>
        <p:spPr>
          <a:xfrm>
            <a:off x="5743132" y="3646082"/>
            <a:ext cx="127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Fail over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</a:p>
        </p:txBody>
      </p:sp>
      <p:sp>
        <p:nvSpPr>
          <p:cNvPr id="11" name="순서도: 자기 디스크 10"/>
          <p:cNvSpPr/>
          <p:nvPr/>
        </p:nvSpPr>
        <p:spPr>
          <a:xfrm>
            <a:off x="5437909" y="5469661"/>
            <a:ext cx="1443319" cy="75239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DB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1" name="그룹 30"/>
          <p:cNvGrpSpPr/>
          <p:nvPr/>
        </p:nvGrpSpPr>
        <p:grpSpPr>
          <a:xfrm>
            <a:off x="3298866" y="3266297"/>
            <a:ext cx="1779814" cy="1616529"/>
            <a:chOff x="4498522" y="3298088"/>
            <a:chExt cx="1779814" cy="1616529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4498522" y="3298088"/>
              <a:ext cx="1779814" cy="161652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4103625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PostgreSQL</a:t>
              </a: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4440946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VOPDB#1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3782633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VIP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1" y="3461643"/>
              <a:ext cx="1584176" cy="326573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Active</a:t>
              </a:r>
            </a:p>
          </p:txBody>
        </p:sp>
      </p:grpSp>
      <p:cxnSp>
        <p:nvCxnSpPr>
          <p:cNvPr id="16" name="직선 화살표 연결선 15"/>
          <p:cNvCxnSpPr>
            <a:stCxn id="11" idx="2"/>
            <a:endCxn id="17" idx="2"/>
          </p:cNvCxnSpPr>
          <p:nvPr/>
        </p:nvCxnSpPr>
        <p:spPr>
          <a:xfrm rot="10800000">
            <a:off x="4188773" y="4882827"/>
            <a:ext cx="1249136" cy="963031"/>
          </a:xfrm>
          <a:prstGeom prst="bentConnector2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>
            <a:stCxn id="11" idx="4"/>
            <a:endCxn id="19" idx="2"/>
          </p:cNvCxnSpPr>
          <p:nvPr/>
        </p:nvCxnSpPr>
        <p:spPr>
          <a:xfrm flipV="1">
            <a:off x="6881228" y="4882826"/>
            <a:ext cx="1249312" cy="963031"/>
          </a:xfrm>
          <a:prstGeom prst="bentConnector2">
            <a:avLst/>
          </a:prstGeom>
          <a:ln w="317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15"/>
          <p:cNvCxnSpPr>
            <a:stCxn id="4" idx="2"/>
            <a:endCxn id="3" idx="0"/>
          </p:cNvCxnSpPr>
          <p:nvPr/>
        </p:nvCxnSpPr>
        <p:spPr>
          <a:xfrm rot="16200000" flipH="1">
            <a:off x="5442340" y="1574298"/>
            <a:ext cx="255637" cy="1012406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15"/>
          <p:cNvCxnSpPr>
            <a:stCxn id="8" idx="2"/>
            <a:endCxn id="3" idx="0"/>
          </p:cNvCxnSpPr>
          <p:nvPr/>
        </p:nvCxnSpPr>
        <p:spPr>
          <a:xfrm rot="5400000">
            <a:off x="6405852" y="1623193"/>
            <a:ext cx="255637" cy="914617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15"/>
          <p:cNvCxnSpPr>
            <a:stCxn id="3" idx="1"/>
            <a:endCxn id="17" idx="0"/>
          </p:cNvCxnSpPr>
          <p:nvPr/>
        </p:nvCxnSpPr>
        <p:spPr>
          <a:xfrm rot="10800000" flipV="1">
            <a:off x="4188773" y="2387395"/>
            <a:ext cx="1468806" cy="878902"/>
          </a:xfrm>
          <a:prstGeom prst="bentConnector2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27"/>
          <p:cNvCxnSpPr>
            <a:stCxn id="3" idx="3"/>
            <a:endCxn id="19" idx="0"/>
          </p:cNvCxnSpPr>
          <p:nvPr/>
        </p:nvCxnSpPr>
        <p:spPr>
          <a:xfrm>
            <a:off x="6495142" y="2387395"/>
            <a:ext cx="1635398" cy="878902"/>
          </a:xfrm>
          <a:prstGeom prst="bentConnector2">
            <a:avLst/>
          </a:prstGeom>
          <a:ln w="317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폭발: 14pt 19">
            <a:extLst>
              <a:ext uri="{FF2B5EF4-FFF2-40B4-BE49-F238E27FC236}">
                <a16:creationId xmlns:a16="http://schemas.microsoft.com/office/drawing/2014/main" id="{7D820D37-8183-465E-8C6D-805576432AFB}"/>
              </a:ext>
            </a:extLst>
          </p:cNvPr>
          <p:cNvSpPr/>
          <p:nvPr/>
        </p:nvSpPr>
        <p:spPr>
          <a:xfrm>
            <a:off x="5231589" y="3984037"/>
            <a:ext cx="692238" cy="468456"/>
          </a:xfrm>
          <a:prstGeom prst="irregularSeal2">
            <a:avLst/>
          </a:prstGeom>
          <a:gradFill>
            <a:gsLst>
              <a:gs pos="0">
                <a:schemeClr val="accent6">
                  <a:tint val="50000"/>
                  <a:satMod val="300000"/>
                  <a:alpha val="0"/>
                </a:schemeClr>
              </a:gs>
              <a:gs pos="100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2999656" y="6329349"/>
            <a:ext cx="6319823" cy="340011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번 서버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FAIL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발생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 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번 서버로 마운트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 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번 서버 기동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69F75B-B77A-DAC3-D349-B1E680EF4A1B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20" name="TextBox 19">
            <a:hlinkClick r:id="" action="ppaction://noaction"/>
            <a:extLst>
              <a:ext uri="{FF2B5EF4-FFF2-40B4-BE49-F238E27FC236}">
                <a16:creationId xmlns:a16="http://schemas.microsoft.com/office/drawing/2014/main" id="{89F3548F-745D-7A28-1D79-CA56E57D5259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36DF9B9-6C12-4911-C04C-8778A5FD8D53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이중화 구성</a:t>
            </a:r>
            <a:r>
              <a:rPr lang="en-US" altLang="ko-KR" dirty="0"/>
              <a:t>(</a:t>
            </a:r>
            <a:r>
              <a:rPr lang="ko-KR" altLang="en-US" dirty="0"/>
              <a:t>계속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99410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4288748" y="989228"/>
            <a:ext cx="1584176" cy="78872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4444956" y="1392123"/>
            <a:ext cx="1296144" cy="258660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Advisior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5431389" y="2792548"/>
            <a:ext cx="1349406" cy="39685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L2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스위치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6215771" y="989228"/>
            <a:ext cx="1584176" cy="78872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WAS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6371979" y="1392123"/>
            <a:ext cx="1296144" cy="258660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TA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2" name="그룹 31"/>
          <p:cNvGrpSpPr/>
          <p:nvPr/>
        </p:nvGrpSpPr>
        <p:grpSpPr>
          <a:xfrm>
            <a:off x="7257514" y="3266297"/>
            <a:ext cx="1779814" cy="1616529"/>
            <a:chOff x="8440289" y="3445186"/>
            <a:chExt cx="1779814" cy="1616529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4250723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MariaDB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4588044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AIDB#2</a:t>
              </a: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3929731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VIP</a:t>
              </a: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0" y="3608741"/>
              <a:ext cx="1584176" cy="326573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Standby</a:t>
              </a: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8440289" y="3445186"/>
              <a:ext cx="1779814" cy="161652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460" y="2208320"/>
            <a:ext cx="837563" cy="358149"/>
          </a:xfrm>
          <a:prstGeom prst="rect">
            <a:avLst/>
          </a:prstGeom>
        </p:spPr>
      </p:pic>
      <p:sp>
        <p:nvSpPr>
          <p:cNvPr id="21" name="오른쪽 화살표 107">
            <a:extLst>
              <a:ext uri="{FF2B5EF4-FFF2-40B4-BE49-F238E27FC236}">
                <a16:creationId xmlns:a16="http://schemas.microsoft.com/office/drawing/2014/main" id="{466F8F87-8F34-42D0-8267-2F7E73EC27DB}"/>
              </a:ext>
            </a:extLst>
          </p:cNvPr>
          <p:cNvSpPr/>
          <p:nvPr/>
        </p:nvSpPr>
        <p:spPr>
          <a:xfrm>
            <a:off x="5855853" y="4071708"/>
            <a:ext cx="1123832" cy="240250"/>
          </a:xfrm>
          <a:prstGeom prst="right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9CE539-465F-41A8-84DD-58B2C9B52113}"/>
              </a:ext>
            </a:extLst>
          </p:cNvPr>
          <p:cNvSpPr txBox="1"/>
          <p:nvPr/>
        </p:nvSpPr>
        <p:spPr>
          <a:xfrm>
            <a:off x="5760013" y="3646082"/>
            <a:ext cx="1275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Fail over</a:t>
            </a:r>
            <a:r>
              <a: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rPr>
              <a:t> </a:t>
            </a:r>
          </a:p>
        </p:txBody>
      </p:sp>
      <p:sp>
        <p:nvSpPr>
          <p:cNvPr id="11" name="순서도: 자기 디스크 10"/>
          <p:cNvSpPr/>
          <p:nvPr/>
        </p:nvSpPr>
        <p:spPr>
          <a:xfrm>
            <a:off x="5454790" y="5469661"/>
            <a:ext cx="1443319" cy="75239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DB</a:t>
            </a:r>
            <a:endParaRPr kumimoji="0" lang="ko-KR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1" name="그룹 30"/>
          <p:cNvGrpSpPr/>
          <p:nvPr/>
        </p:nvGrpSpPr>
        <p:grpSpPr>
          <a:xfrm>
            <a:off x="3315747" y="3266297"/>
            <a:ext cx="1779814" cy="1616529"/>
            <a:chOff x="4498522" y="3298088"/>
            <a:chExt cx="1779814" cy="1616529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4498522" y="3298088"/>
              <a:ext cx="1779814" cy="161652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4103625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MariaDB</a:t>
              </a: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4440946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AIDB#1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3782633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VIP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1" y="3461643"/>
              <a:ext cx="1584176" cy="326573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Active</a:t>
              </a:r>
            </a:p>
          </p:txBody>
        </p:sp>
      </p:grpSp>
      <p:cxnSp>
        <p:nvCxnSpPr>
          <p:cNvPr id="16" name="직선 화살표 연결선 15"/>
          <p:cNvCxnSpPr>
            <a:stCxn id="11" idx="2"/>
            <a:endCxn id="17" idx="2"/>
          </p:cNvCxnSpPr>
          <p:nvPr/>
        </p:nvCxnSpPr>
        <p:spPr>
          <a:xfrm rot="10800000">
            <a:off x="4205654" y="4882827"/>
            <a:ext cx="1249136" cy="963031"/>
          </a:xfrm>
          <a:prstGeom prst="bentConnector2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/>
          <p:cNvCxnSpPr>
            <a:stCxn id="11" idx="4"/>
            <a:endCxn id="19" idx="2"/>
          </p:cNvCxnSpPr>
          <p:nvPr/>
        </p:nvCxnSpPr>
        <p:spPr>
          <a:xfrm flipV="1">
            <a:off x="6898109" y="4882826"/>
            <a:ext cx="1249312" cy="963031"/>
          </a:xfrm>
          <a:prstGeom prst="bentConnector2">
            <a:avLst/>
          </a:prstGeom>
          <a:ln w="317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15"/>
          <p:cNvCxnSpPr>
            <a:stCxn id="4" idx="2"/>
            <a:endCxn id="3" idx="0"/>
          </p:cNvCxnSpPr>
          <p:nvPr/>
        </p:nvCxnSpPr>
        <p:spPr>
          <a:xfrm rot="16200000" flipH="1">
            <a:off x="5371853" y="1486931"/>
            <a:ext cx="430372" cy="1012406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15"/>
          <p:cNvCxnSpPr>
            <a:stCxn id="8" idx="2"/>
            <a:endCxn id="3" idx="0"/>
          </p:cNvCxnSpPr>
          <p:nvPr/>
        </p:nvCxnSpPr>
        <p:spPr>
          <a:xfrm rot="5400000">
            <a:off x="6335365" y="1535826"/>
            <a:ext cx="430372" cy="914617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15"/>
          <p:cNvCxnSpPr>
            <a:stCxn id="3" idx="1"/>
            <a:endCxn id="17" idx="0"/>
          </p:cNvCxnSpPr>
          <p:nvPr/>
        </p:nvCxnSpPr>
        <p:spPr>
          <a:xfrm rot="10800000" flipV="1">
            <a:off x="4205654" y="2387395"/>
            <a:ext cx="1468806" cy="878902"/>
          </a:xfrm>
          <a:prstGeom prst="bentConnector2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27"/>
          <p:cNvCxnSpPr>
            <a:stCxn id="3" idx="3"/>
            <a:endCxn id="19" idx="0"/>
          </p:cNvCxnSpPr>
          <p:nvPr/>
        </p:nvCxnSpPr>
        <p:spPr>
          <a:xfrm>
            <a:off x="6512023" y="2387395"/>
            <a:ext cx="1635398" cy="878902"/>
          </a:xfrm>
          <a:prstGeom prst="bentConnector2">
            <a:avLst/>
          </a:prstGeom>
          <a:ln w="317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폭발: 14pt 19">
            <a:extLst>
              <a:ext uri="{FF2B5EF4-FFF2-40B4-BE49-F238E27FC236}">
                <a16:creationId xmlns:a16="http://schemas.microsoft.com/office/drawing/2014/main" id="{7D820D37-8183-465E-8C6D-805576432AFB}"/>
              </a:ext>
            </a:extLst>
          </p:cNvPr>
          <p:cNvSpPr/>
          <p:nvPr/>
        </p:nvSpPr>
        <p:spPr>
          <a:xfrm>
            <a:off x="5248470" y="3984037"/>
            <a:ext cx="692238" cy="468456"/>
          </a:xfrm>
          <a:prstGeom prst="irregularSeal2">
            <a:avLst/>
          </a:prstGeom>
          <a:gradFill>
            <a:gsLst>
              <a:gs pos="0">
                <a:schemeClr val="accent6">
                  <a:tint val="50000"/>
                  <a:satMod val="300000"/>
                  <a:alpha val="0"/>
                </a:schemeClr>
              </a:gs>
              <a:gs pos="100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3016537" y="6329349"/>
            <a:ext cx="6319823" cy="340011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1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번 서버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FAIL 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발생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 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번 서버로 마운트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 2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  <a:sym typeface="Wingdings" panose="05000000000000000000" pitchFamily="2" charset="2"/>
              </a:rPr>
              <a:t>번 서버 기동</a:t>
            </a:r>
            <a:endParaRPr kumimoji="0" lang="en-US" altLang="ko-K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964E47-08FD-17A7-6076-4266E3B07078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6" name="TextBox 5">
            <a:hlinkClick r:id="" action="ppaction://noaction"/>
            <a:extLst>
              <a:ext uri="{FF2B5EF4-FFF2-40B4-BE49-F238E27FC236}">
                <a16:creationId xmlns:a16="http://schemas.microsoft.com/office/drawing/2014/main" id="{65B2D1CF-A2F1-F195-4923-24975638C9BB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9BACAB-3A9B-98AD-A517-380C86E58AE0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이중화 구성</a:t>
            </a:r>
            <a:r>
              <a:rPr lang="en-US" altLang="ko-KR" dirty="0"/>
              <a:t>(</a:t>
            </a:r>
            <a:r>
              <a:rPr lang="ko-KR" altLang="en-US" dirty="0"/>
              <a:t>계속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64525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3579668" y="1488152"/>
            <a:ext cx="1584176" cy="78872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8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WAS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sz="1800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sz="1800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3735876" y="1765698"/>
            <a:ext cx="1296144" cy="312979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8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IPCC</a:t>
            </a:r>
            <a:endParaRPr kumimoji="0" lang="ko-KR" altLang="en-US" sz="1800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4666309" y="3123455"/>
            <a:ext cx="1349406" cy="39685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L4 </a:t>
            </a:r>
            <a:r>
              <a:rPr lang="ko-KR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스위치</a:t>
            </a:r>
            <a:endParaRPr lang="en-US" altLang="ko-K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EB4BD81-9C2B-4FBB-A956-F48B525076FC}"/>
              </a:ext>
            </a:extLst>
          </p:cNvPr>
          <p:cNvSpPr/>
          <p:nvPr/>
        </p:nvSpPr>
        <p:spPr>
          <a:xfrm>
            <a:off x="5506691" y="1488152"/>
            <a:ext cx="1584176" cy="788720"/>
          </a:xfrm>
          <a:prstGeom prst="rect">
            <a:avLst/>
          </a:prstGeom>
          <a:solidFill>
            <a:schemeClr val="bg1">
              <a:lumMod val="85000"/>
              <a:alpha val="2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8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WAS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sz="1800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kumimoji="0" lang="en-US" altLang="ko-KR" sz="1800" b="1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C1B81E7-4FBF-49A4-BE6F-70A6EA3B5892}"/>
              </a:ext>
            </a:extLst>
          </p:cNvPr>
          <p:cNvSpPr/>
          <p:nvPr/>
        </p:nvSpPr>
        <p:spPr>
          <a:xfrm>
            <a:off x="5662899" y="1765698"/>
            <a:ext cx="1296144" cy="312979"/>
          </a:xfrm>
          <a:prstGeom prst="rect">
            <a:avLst/>
          </a:prstGeom>
          <a:gradFill>
            <a:gsLst>
              <a:gs pos="35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ko-KR" altLang="en-US" sz="1800" b="1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전광판</a:t>
            </a:r>
          </a:p>
        </p:txBody>
      </p:sp>
      <p:grpSp>
        <p:nvGrpSpPr>
          <p:cNvPr id="32" name="그룹 31"/>
          <p:cNvGrpSpPr/>
          <p:nvPr/>
        </p:nvGrpSpPr>
        <p:grpSpPr>
          <a:xfrm>
            <a:off x="6548434" y="3599870"/>
            <a:ext cx="1779814" cy="1616529"/>
            <a:chOff x="8440289" y="3445186"/>
            <a:chExt cx="1779814" cy="1616529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4250723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MySQL</a:t>
              </a: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4588044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picmdb02r</a:t>
              </a: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1" y="3929731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서버</a:t>
              </a:r>
              <a:r>
                <a:rPr lang="en-US" altLang="ko-KR" b="1" dirty="0">
                  <a:solidFill>
                    <a:schemeClr val="tx1"/>
                  </a:solidFill>
                </a:rPr>
                <a:t>IP 2</a:t>
              </a: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8570610" y="3608741"/>
              <a:ext cx="1584176" cy="326573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Active</a:t>
              </a:r>
            </a:p>
          </p:txBody>
        </p:sp>
        <p:sp>
          <p:nvSpPr>
            <p:cNvPr id="19" name="모서리가 둥근 직사각형 18"/>
            <p:cNvSpPr/>
            <p:nvPr/>
          </p:nvSpPr>
          <p:spPr>
            <a:xfrm>
              <a:off x="8440289" y="3445186"/>
              <a:ext cx="1779814" cy="161652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오른쪽 화살표 107">
            <a:extLst>
              <a:ext uri="{FF2B5EF4-FFF2-40B4-BE49-F238E27FC236}">
                <a16:creationId xmlns:a16="http://schemas.microsoft.com/office/drawing/2014/main" id="{466F8F87-8F34-42D0-8267-2F7E73EC27DB}"/>
              </a:ext>
            </a:extLst>
          </p:cNvPr>
          <p:cNvSpPr/>
          <p:nvPr/>
        </p:nvSpPr>
        <p:spPr>
          <a:xfrm>
            <a:off x="4637395" y="5085609"/>
            <a:ext cx="1625498" cy="221131"/>
          </a:xfrm>
          <a:prstGeom prst="right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9CE539-465F-41A8-84DD-58B2C9B52113}"/>
              </a:ext>
            </a:extLst>
          </p:cNvPr>
          <p:cNvSpPr txBox="1"/>
          <p:nvPr/>
        </p:nvSpPr>
        <p:spPr>
          <a:xfrm>
            <a:off x="4428414" y="5706619"/>
            <a:ext cx="2184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 latinLnBrk="1">
              <a:spcBef>
                <a:spcPts val="0"/>
              </a:spcBef>
              <a:spcAft>
                <a:spcPts val="0"/>
              </a:spcAft>
            </a:pPr>
            <a:r>
              <a:rPr lang="ko-KR" altLang="en-US" sz="1600" b="1" dirty="0">
                <a:solidFill>
                  <a:prstClr val="black"/>
                </a:solidFill>
                <a:latin typeface="Calibri" panose="020F0502020204030204"/>
              </a:rPr>
              <a:t>양방향 준 실시간 복제</a:t>
            </a:r>
          </a:p>
        </p:txBody>
      </p:sp>
      <p:sp>
        <p:nvSpPr>
          <p:cNvPr id="11" name="순서도: 자기 디스크 10"/>
          <p:cNvSpPr/>
          <p:nvPr/>
        </p:nvSpPr>
        <p:spPr>
          <a:xfrm>
            <a:off x="2774913" y="5700944"/>
            <a:ext cx="1443319" cy="75239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r>
              <a:rPr lang="ko-KR" altLang="en-US" dirty="0"/>
              <a:t>번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DB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1" name="그룹 30"/>
          <p:cNvGrpSpPr/>
          <p:nvPr/>
        </p:nvGrpSpPr>
        <p:grpSpPr>
          <a:xfrm>
            <a:off x="2606667" y="3599870"/>
            <a:ext cx="1779814" cy="1616529"/>
            <a:chOff x="4498522" y="3298088"/>
            <a:chExt cx="1779814" cy="1616529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4498522" y="3298088"/>
              <a:ext cx="1779814" cy="1616529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4103625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MySQL</a:t>
              </a:r>
            </a:p>
          </p:txBody>
        </p:sp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4440946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picmdb01r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2" y="3782633"/>
              <a:ext cx="1584176" cy="326573"/>
            </a:xfrm>
            <a:prstGeom prst="rect">
              <a:avLst/>
            </a:prstGeom>
            <a:solidFill>
              <a:schemeClr val="bg1">
                <a:lumMod val="85000"/>
                <a:alpha val="20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>
                  <a:solidFill>
                    <a:schemeClr val="tx1"/>
                  </a:solidFill>
                </a:rPr>
                <a:t>서버</a:t>
              </a:r>
              <a:r>
                <a:rPr lang="en-US" altLang="ko-KR" b="1" dirty="0">
                  <a:solidFill>
                    <a:schemeClr val="tx1"/>
                  </a:solidFill>
                </a:rPr>
                <a:t>IP 1</a:t>
              </a: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BEB4BD81-9C2B-4FBB-A956-F48B525076FC}"/>
                </a:ext>
              </a:extLst>
            </p:cNvPr>
            <p:cNvSpPr/>
            <p:nvPr/>
          </p:nvSpPr>
          <p:spPr>
            <a:xfrm>
              <a:off x="4596341" y="3461643"/>
              <a:ext cx="1584176" cy="326573"/>
            </a:xfrm>
            <a:prstGeom prst="rect">
              <a:avLst/>
            </a:prstGeom>
            <a:solidFill>
              <a:srgbClr val="92D050">
                <a:alpha val="20000"/>
              </a:srgb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b="1" dirty="0">
                  <a:solidFill>
                    <a:schemeClr val="tx1"/>
                  </a:solidFill>
                </a:rPr>
                <a:t>Active</a:t>
              </a:r>
            </a:p>
          </p:txBody>
        </p:sp>
      </p:grpSp>
      <p:cxnSp>
        <p:nvCxnSpPr>
          <p:cNvPr id="16" name="직선 화살표 연결선 15"/>
          <p:cNvCxnSpPr>
            <a:stCxn id="11" idx="1"/>
            <a:endCxn id="17" idx="2"/>
          </p:cNvCxnSpPr>
          <p:nvPr/>
        </p:nvCxnSpPr>
        <p:spPr>
          <a:xfrm rot="5400000" flipH="1" flipV="1">
            <a:off x="3254301" y="5458672"/>
            <a:ext cx="484545" cy="1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화살표 연결선 15"/>
          <p:cNvCxnSpPr>
            <a:stCxn id="4" idx="2"/>
            <a:endCxn id="30" idx="0"/>
          </p:cNvCxnSpPr>
          <p:nvPr/>
        </p:nvCxnSpPr>
        <p:spPr>
          <a:xfrm rot="16200000" flipH="1">
            <a:off x="4645367" y="2003261"/>
            <a:ext cx="422035" cy="969256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화살표 연결선 15"/>
          <p:cNvCxnSpPr>
            <a:stCxn id="8" idx="2"/>
            <a:endCxn id="30" idx="0"/>
          </p:cNvCxnSpPr>
          <p:nvPr/>
        </p:nvCxnSpPr>
        <p:spPr>
          <a:xfrm rot="5400000">
            <a:off x="5608879" y="2009006"/>
            <a:ext cx="422035" cy="957767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화살표 연결선 15"/>
          <p:cNvCxnSpPr>
            <a:stCxn id="30" idx="1"/>
            <a:endCxn id="17" idx="0"/>
          </p:cNvCxnSpPr>
          <p:nvPr/>
        </p:nvCxnSpPr>
        <p:spPr>
          <a:xfrm rot="10800000" flipV="1">
            <a:off x="3496574" y="2854108"/>
            <a:ext cx="1427982" cy="745762"/>
          </a:xfrm>
          <a:prstGeom prst="bentConnector2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화살표 연결선 27"/>
          <p:cNvCxnSpPr>
            <a:stCxn id="30" idx="3"/>
            <a:endCxn id="19" idx="0"/>
          </p:cNvCxnSpPr>
          <p:nvPr/>
        </p:nvCxnSpPr>
        <p:spPr>
          <a:xfrm>
            <a:off x="5757468" y="2854108"/>
            <a:ext cx="1680873" cy="745762"/>
          </a:xfrm>
          <a:prstGeom prst="bentConnector2">
            <a:avLst/>
          </a:prstGeom>
          <a:ln w="31750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그림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556" y="2698907"/>
            <a:ext cx="832912" cy="310402"/>
          </a:xfrm>
          <a:prstGeom prst="rect">
            <a:avLst/>
          </a:prstGeom>
        </p:spPr>
      </p:pic>
      <p:sp>
        <p:nvSpPr>
          <p:cNvPr id="35" name="오른쪽 화살표 107">
            <a:extLst>
              <a:ext uri="{FF2B5EF4-FFF2-40B4-BE49-F238E27FC236}">
                <a16:creationId xmlns:a16="http://schemas.microsoft.com/office/drawing/2014/main" id="{466F8F87-8F34-42D0-8267-2F7E73EC27DB}"/>
              </a:ext>
            </a:extLst>
          </p:cNvPr>
          <p:cNvSpPr/>
          <p:nvPr/>
        </p:nvSpPr>
        <p:spPr>
          <a:xfrm rot="10800000">
            <a:off x="4619141" y="5364945"/>
            <a:ext cx="1625498" cy="221131"/>
          </a:xfrm>
          <a:prstGeom prst="rightArrow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4" name="순서도: 자기 디스크 33"/>
          <p:cNvSpPr/>
          <p:nvPr/>
        </p:nvSpPr>
        <p:spPr>
          <a:xfrm>
            <a:off x="6716094" y="5700944"/>
            <a:ext cx="1443319" cy="752392"/>
          </a:xfrm>
          <a:prstGeom prst="flowChartMagneticDis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2</a:t>
            </a:r>
            <a:r>
              <a:rPr lang="ko-KR" altLang="en-US" dirty="0"/>
              <a:t>번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DB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7" name="직선 화살표 연결선 15"/>
          <p:cNvCxnSpPr>
            <a:stCxn id="34" idx="1"/>
            <a:endCxn id="19" idx="2"/>
          </p:cNvCxnSpPr>
          <p:nvPr/>
        </p:nvCxnSpPr>
        <p:spPr>
          <a:xfrm rot="5400000" flipH="1" flipV="1">
            <a:off x="7195775" y="5458379"/>
            <a:ext cx="484545" cy="587"/>
          </a:xfrm>
          <a:prstGeom prst="bentConnector3">
            <a:avLst>
              <a:gd name="adj1" fmla="val 50000"/>
            </a:avLst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DA4EA7C6-8A11-50EB-6548-6EF675BD4A7C}"/>
              </a:ext>
            </a:extLst>
          </p:cNvPr>
          <p:cNvSpPr txBox="1"/>
          <p:nvPr/>
        </p:nvSpPr>
        <p:spPr>
          <a:xfrm>
            <a:off x="856427" y="92098"/>
            <a:ext cx="1195840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이중화 구성</a:t>
            </a:r>
          </a:p>
        </p:txBody>
      </p:sp>
      <p:sp>
        <p:nvSpPr>
          <p:cNvPr id="3" name="TextBox 2">
            <a:hlinkClick r:id="" action="ppaction://noaction"/>
            <a:extLst>
              <a:ext uri="{FF2B5EF4-FFF2-40B4-BE49-F238E27FC236}">
                <a16:creationId xmlns:a16="http://schemas.microsoft.com/office/drawing/2014/main" id="{900BCF32-A548-2526-54A1-A5946DB829F1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05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9AB522-D21A-E833-226D-660876CC38AE}"/>
              </a:ext>
            </a:extLst>
          </p:cNvPr>
          <p:cNvSpPr txBox="1"/>
          <p:nvPr/>
        </p:nvSpPr>
        <p:spPr>
          <a:xfrm>
            <a:off x="335359" y="467380"/>
            <a:ext cx="3496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marR="0" lvl="0" indent="0" defTabSz="91440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7F7F7F"/>
                </a:solidFill>
              </a:defRPr>
            </a:lvl1pPr>
          </a:lstStyle>
          <a:p>
            <a:r>
              <a:rPr lang="en-US" altLang="ko-KR" dirty="0"/>
              <a:t>○ DB </a:t>
            </a:r>
            <a:r>
              <a:rPr lang="ko-KR" altLang="en-US" dirty="0"/>
              <a:t>이중화 구성</a:t>
            </a:r>
            <a:r>
              <a:rPr lang="en-US" altLang="ko-KR" dirty="0"/>
              <a:t>(</a:t>
            </a:r>
            <a:r>
              <a:rPr lang="ko-KR" altLang="en-US" dirty="0"/>
              <a:t>계속</a:t>
            </a:r>
            <a:r>
              <a:rPr lang="en-US" altLang="ko-KR" dirty="0"/>
              <a:t>)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274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292317A-9BD5-E80E-E341-1E43C43095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088" y="765175"/>
            <a:ext cx="11807825" cy="58324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A5D1233-A1B5-F0E0-8124-3FAF37090CAF}"/>
              </a:ext>
            </a:extLst>
          </p:cNvPr>
          <p:cNvSpPr txBox="1"/>
          <p:nvPr/>
        </p:nvSpPr>
        <p:spPr>
          <a:xfrm>
            <a:off x="856427" y="92098"/>
            <a:ext cx="142026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시스템 구성도</a:t>
            </a:r>
          </a:p>
        </p:txBody>
      </p:sp>
      <p:sp>
        <p:nvSpPr>
          <p:cNvPr id="4" name="TextBox 3">
            <a:hlinkClick r:id="" action="ppaction://noaction"/>
            <a:extLst>
              <a:ext uri="{FF2B5EF4-FFF2-40B4-BE49-F238E27FC236}">
                <a16:creationId xmlns:a16="http://schemas.microsoft.com/office/drawing/2014/main" id="{81D189DF-72C9-22F5-6471-3526B05DC7D9}"/>
              </a:ext>
            </a:extLst>
          </p:cNvPr>
          <p:cNvSpPr txBox="1"/>
          <p:nvPr/>
        </p:nvSpPr>
        <p:spPr>
          <a:xfrm>
            <a:off x="335360" y="-15771"/>
            <a:ext cx="613558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01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CE5272-66C4-EAAF-5E05-C51A15CD4E08}"/>
              </a:ext>
            </a:extLst>
          </p:cNvPr>
          <p:cNvSpPr txBox="1"/>
          <p:nvPr/>
        </p:nvSpPr>
        <p:spPr>
          <a:xfrm>
            <a:off x="335360" y="467380"/>
            <a:ext cx="3545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en-US" altLang="ko-KR" sz="1800" dirty="0">
                <a:solidFill>
                  <a:srgbClr val="7F7F7F"/>
                </a:solidFill>
              </a:rPr>
              <a:t>VM </a:t>
            </a:r>
            <a:r>
              <a:rPr lang="ko-KR" altLang="en-US" sz="1800" dirty="0">
                <a:solidFill>
                  <a:srgbClr val="7F7F7F"/>
                </a:solidFill>
              </a:rPr>
              <a:t>구성도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7352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E023570-1942-B6A6-5072-909A3CB72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4" y="768447"/>
            <a:ext cx="11808569" cy="58292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B4484C0-6787-7199-2DFD-2CE1EB231C65}"/>
              </a:ext>
            </a:extLst>
          </p:cNvPr>
          <p:cNvSpPr txBox="1"/>
          <p:nvPr/>
        </p:nvSpPr>
        <p:spPr>
          <a:xfrm>
            <a:off x="856427" y="92098"/>
            <a:ext cx="1420261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시스템 구성도</a:t>
            </a:r>
          </a:p>
        </p:txBody>
      </p:sp>
      <p:sp>
        <p:nvSpPr>
          <p:cNvPr id="5" name="TextBox 4">
            <a:hlinkClick r:id="" action="ppaction://noaction"/>
            <a:extLst>
              <a:ext uri="{FF2B5EF4-FFF2-40B4-BE49-F238E27FC236}">
                <a16:creationId xmlns:a16="http://schemas.microsoft.com/office/drawing/2014/main" id="{BE702D7B-C652-A111-622C-3A5E1530B602}"/>
              </a:ext>
            </a:extLst>
          </p:cNvPr>
          <p:cNvSpPr txBox="1"/>
          <p:nvPr/>
        </p:nvSpPr>
        <p:spPr>
          <a:xfrm>
            <a:off x="335360" y="-15771"/>
            <a:ext cx="613558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01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BDA879-5988-410F-1EDE-B79A88C3892F}"/>
              </a:ext>
            </a:extLst>
          </p:cNvPr>
          <p:cNvSpPr txBox="1"/>
          <p:nvPr/>
        </p:nvSpPr>
        <p:spPr>
          <a:xfrm>
            <a:off x="335360" y="467380"/>
            <a:ext cx="3545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ko-KR" altLang="en-US" sz="1800" dirty="0">
                <a:solidFill>
                  <a:srgbClr val="7F7F7F"/>
                </a:solidFill>
              </a:rPr>
              <a:t>소프트웨어 구성도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534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BC5AE34C-E411-E61C-BA35-E7A7828B90DC}"/>
              </a:ext>
            </a:extLst>
          </p:cNvPr>
          <p:cNvGrpSpPr/>
          <p:nvPr/>
        </p:nvGrpSpPr>
        <p:grpSpPr>
          <a:xfrm>
            <a:off x="192089" y="836712"/>
            <a:ext cx="11807824" cy="5760938"/>
            <a:chOff x="387579" y="836712"/>
            <a:chExt cx="11499171" cy="5727445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9A1DE517-6F81-94A0-DCC6-DB250D359377}"/>
                </a:ext>
              </a:extLst>
            </p:cNvPr>
            <p:cNvSpPr/>
            <p:nvPr/>
          </p:nvSpPr>
          <p:spPr>
            <a:xfrm>
              <a:off x="2069437" y="3923092"/>
              <a:ext cx="1259710" cy="1869574"/>
            </a:xfrm>
            <a:prstGeom prst="rect">
              <a:avLst/>
            </a:prstGeom>
            <a:solidFill>
              <a:srgbClr val="66CCFF">
                <a:alpha val="18000"/>
              </a:srgb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latinLnBrk="0"/>
              <a:r>
                <a:rPr lang="ko-KR" altLang="en-US" sz="8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과천 </a:t>
              </a:r>
              <a:r>
                <a:rPr lang="en-US" altLang="ko-KR" sz="8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(</a:t>
              </a:r>
              <a:r>
                <a:rPr lang="ko-KR" altLang="en-US" sz="8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기상청</a:t>
              </a:r>
              <a:r>
                <a:rPr lang="en-US" altLang="ko-KR" sz="8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  <a:endParaRPr lang="ko-KR" altLang="en-US" sz="8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27126A2F-F387-B9CB-B1E6-49E8EADDFAF8}"/>
                </a:ext>
              </a:extLst>
            </p:cNvPr>
            <p:cNvSpPr/>
            <p:nvPr/>
          </p:nvSpPr>
          <p:spPr>
            <a:xfrm>
              <a:off x="3433168" y="3074938"/>
              <a:ext cx="7198549" cy="29243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ko-KR" altLang="en-US" sz="9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과천</a:t>
              </a:r>
              <a:r>
                <a:rPr lang="en-US" altLang="ko-KR" sz="9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9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권익위</a:t>
              </a:r>
              <a:r>
                <a:rPr lang="en-US" altLang="ko-KR" sz="9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9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47" name="직사각형 46">
              <a:extLst>
                <a:ext uri="{FF2B5EF4-FFF2-40B4-BE49-F238E27FC236}">
                  <a16:creationId xmlns:a16="http://schemas.microsoft.com/office/drawing/2014/main" id="{C72AB6C5-6566-7BB5-BC46-5208DBC2090B}"/>
                </a:ext>
              </a:extLst>
            </p:cNvPr>
            <p:cNvSpPr/>
            <p:nvPr/>
          </p:nvSpPr>
          <p:spPr bwMode="auto">
            <a:xfrm>
              <a:off x="4734011" y="1025968"/>
              <a:ext cx="593320" cy="541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893" name="연결선: 꺾임 892">
              <a:extLst>
                <a:ext uri="{FF2B5EF4-FFF2-40B4-BE49-F238E27FC236}">
                  <a16:creationId xmlns:a16="http://schemas.microsoft.com/office/drawing/2014/main" id="{1B784409-9B48-A4D5-22C4-7B25772E89D9}"/>
                </a:ext>
              </a:extLst>
            </p:cNvPr>
            <p:cNvCxnSpPr>
              <a:cxnSpLocks/>
              <a:stCxn id="692" idx="3"/>
              <a:endCxn id="511" idx="2"/>
            </p:cNvCxnSpPr>
            <p:nvPr/>
          </p:nvCxnSpPr>
          <p:spPr>
            <a:xfrm>
              <a:off x="3267516" y="4805254"/>
              <a:ext cx="6191697" cy="341451"/>
            </a:xfrm>
            <a:prstGeom prst="bentConnector4">
              <a:avLst>
                <a:gd name="adj1" fmla="val 1941"/>
                <a:gd name="adj2" fmla="val 412432"/>
              </a:avLst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7" name="연결선: 꺾임 906">
              <a:extLst>
                <a:ext uri="{FF2B5EF4-FFF2-40B4-BE49-F238E27FC236}">
                  <a16:creationId xmlns:a16="http://schemas.microsoft.com/office/drawing/2014/main" id="{5A55622B-061A-3C5F-D79C-2622810470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66161" y="5146705"/>
              <a:ext cx="4950630" cy="1247283"/>
            </a:xfrm>
            <a:prstGeom prst="bentConnector2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0" name="직사각형 1029">
              <a:extLst>
                <a:ext uri="{FF2B5EF4-FFF2-40B4-BE49-F238E27FC236}">
                  <a16:creationId xmlns:a16="http://schemas.microsoft.com/office/drawing/2014/main" id="{4887015B-97AC-59F1-5990-D2F1335A3AB7}"/>
                </a:ext>
              </a:extLst>
            </p:cNvPr>
            <p:cNvSpPr/>
            <p:nvPr/>
          </p:nvSpPr>
          <p:spPr bwMode="auto">
            <a:xfrm>
              <a:off x="7133242" y="836712"/>
              <a:ext cx="2383142" cy="1511716"/>
            </a:xfrm>
            <a:prstGeom prst="rect">
              <a:avLst/>
            </a:prstGeom>
            <a:solidFill>
              <a:srgbClr val="66CCFF">
                <a:alpha val="18000"/>
              </a:srgb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1108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887" name="그룹 886">
              <a:extLst>
                <a:ext uri="{FF2B5EF4-FFF2-40B4-BE49-F238E27FC236}">
                  <a16:creationId xmlns:a16="http://schemas.microsoft.com/office/drawing/2014/main" id="{17B303BC-BB6B-749D-A30B-E634388031F2}"/>
                </a:ext>
              </a:extLst>
            </p:cNvPr>
            <p:cNvGrpSpPr/>
            <p:nvPr/>
          </p:nvGrpSpPr>
          <p:grpSpPr>
            <a:xfrm>
              <a:off x="6108100" y="2526758"/>
              <a:ext cx="976502" cy="358853"/>
              <a:chOff x="6427856" y="2130265"/>
              <a:chExt cx="976502" cy="477633"/>
            </a:xfrm>
          </p:grpSpPr>
          <p:pic>
            <p:nvPicPr>
              <p:cNvPr id="5" name="Picture 510">
                <a:extLst>
                  <a:ext uri="{FF2B5EF4-FFF2-40B4-BE49-F238E27FC236}">
                    <a16:creationId xmlns:a16="http://schemas.microsoft.com/office/drawing/2014/main" id="{114FF93A-096E-60A6-6DCB-F316A93129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27856" y="2130265"/>
                <a:ext cx="976502" cy="477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57CA6B8-D53D-57FE-9E97-A3D61A9B09D0}"/>
                  </a:ext>
                </a:extLst>
              </p:cNvPr>
              <p:cNvSpPr txBox="1"/>
              <p:nvPr/>
            </p:nvSpPr>
            <p:spPr>
              <a:xfrm>
                <a:off x="6621266" y="2249786"/>
                <a:ext cx="606331" cy="285285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ko-KR" altLang="en-US" sz="700" b="1" dirty="0" err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국통망</a:t>
                </a:r>
                <a:endPara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/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외부</a:t>
                </a:r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-1G)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92CD413C-D21C-8973-ED93-5C94F7270E9B}"/>
                </a:ext>
              </a:extLst>
            </p:cNvPr>
            <p:cNvCxnSpPr>
              <a:cxnSpLocks/>
              <a:stCxn id="5" idx="2"/>
              <a:endCxn id="28" idx="0"/>
            </p:cNvCxnSpPr>
            <p:nvPr/>
          </p:nvCxnSpPr>
          <p:spPr>
            <a:xfrm flipH="1">
              <a:off x="6591938" y="2885611"/>
              <a:ext cx="4413" cy="16579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56A7527A-8171-AF49-A604-883290A8A6B5}"/>
                </a:ext>
              </a:extLst>
            </p:cNvPr>
            <p:cNvCxnSpPr>
              <a:cxnSpLocks/>
              <a:stCxn id="38" idx="3"/>
              <a:endCxn id="484" idx="1"/>
            </p:cNvCxnSpPr>
            <p:nvPr/>
          </p:nvCxnSpPr>
          <p:spPr>
            <a:xfrm flipV="1">
              <a:off x="6819800" y="4314164"/>
              <a:ext cx="569600" cy="68436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직사각형 27">
              <a:extLst>
                <a:ext uri="{FF2B5EF4-FFF2-40B4-BE49-F238E27FC236}">
                  <a16:creationId xmlns:a16="http://schemas.microsoft.com/office/drawing/2014/main" id="{16760278-F7ED-1E35-79CF-A4495969F7F8}"/>
                </a:ext>
              </a:extLst>
            </p:cNvPr>
            <p:cNvSpPr/>
            <p:nvPr/>
          </p:nvSpPr>
          <p:spPr>
            <a:xfrm>
              <a:off x="6364075" y="3051405"/>
              <a:ext cx="455725" cy="202405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</a:p>
          </p:txBody>
        </p:sp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93943C19-D150-8482-0782-791F69EA2347}"/>
                </a:ext>
              </a:extLst>
            </p:cNvPr>
            <p:cNvSpPr/>
            <p:nvPr/>
          </p:nvSpPr>
          <p:spPr>
            <a:xfrm>
              <a:off x="6364075" y="4850360"/>
              <a:ext cx="455725" cy="296345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0"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L3</a:t>
              </a:r>
            </a:p>
            <a:p>
              <a:pPr algn="ctr"/>
              <a:r>
                <a:rPr kumimoji="0" lang="ko-KR" altLang="en-US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백본</a:t>
              </a:r>
            </a:p>
          </p:txBody>
        </p:sp>
        <p:cxnSp>
          <p:nvCxnSpPr>
            <p:cNvPr id="42" name="직선 연결선 41">
              <a:extLst>
                <a:ext uri="{FF2B5EF4-FFF2-40B4-BE49-F238E27FC236}">
                  <a16:creationId xmlns:a16="http://schemas.microsoft.com/office/drawing/2014/main" id="{6EE4A09B-416F-DA25-7D13-315A96F39B51}"/>
                </a:ext>
              </a:extLst>
            </p:cNvPr>
            <p:cNvCxnSpPr>
              <a:cxnSpLocks/>
              <a:stCxn id="38" idx="3"/>
              <a:endCxn id="503" idx="1"/>
            </p:cNvCxnSpPr>
            <p:nvPr/>
          </p:nvCxnSpPr>
          <p:spPr>
            <a:xfrm>
              <a:off x="6819800" y="4998533"/>
              <a:ext cx="947252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4" name="직사각형 483">
              <a:extLst>
                <a:ext uri="{FF2B5EF4-FFF2-40B4-BE49-F238E27FC236}">
                  <a16:creationId xmlns:a16="http://schemas.microsoft.com/office/drawing/2014/main" id="{FC134246-DCA4-4323-B6D6-E5E34A719CDC}"/>
                </a:ext>
              </a:extLst>
            </p:cNvPr>
            <p:cNvSpPr/>
            <p:nvPr/>
          </p:nvSpPr>
          <p:spPr>
            <a:xfrm>
              <a:off x="7389400" y="4198002"/>
              <a:ext cx="455725" cy="232324"/>
            </a:xfrm>
            <a:prstGeom prst="rect">
              <a:avLst/>
            </a:prstGeom>
            <a:solidFill>
              <a:srgbClr val="F2CDCC">
                <a:alpha val="50000"/>
              </a:srgbClr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L4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</a:p>
          </p:txBody>
        </p:sp>
        <p:cxnSp>
          <p:nvCxnSpPr>
            <p:cNvPr id="488" name="직선 연결선 487">
              <a:extLst>
                <a:ext uri="{FF2B5EF4-FFF2-40B4-BE49-F238E27FC236}">
                  <a16:creationId xmlns:a16="http://schemas.microsoft.com/office/drawing/2014/main" id="{DBFD1AEC-5941-746A-A0A3-CDA5F0F596D1}"/>
                </a:ext>
              </a:extLst>
            </p:cNvPr>
            <p:cNvCxnSpPr>
              <a:cxnSpLocks/>
              <a:stCxn id="484" idx="3"/>
              <a:endCxn id="492" idx="1"/>
            </p:cNvCxnSpPr>
            <p:nvPr/>
          </p:nvCxnSpPr>
          <p:spPr>
            <a:xfrm>
              <a:off x="7845125" y="4314165"/>
              <a:ext cx="299580" cy="63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23D55BF2-9DEB-3AD4-1038-4CC4B49EBD6F}"/>
                </a:ext>
              </a:extLst>
            </p:cNvPr>
            <p:cNvGrpSpPr/>
            <p:nvPr/>
          </p:nvGrpSpPr>
          <p:grpSpPr>
            <a:xfrm>
              <a:off x="8182248" y="4181812"/>
              <a:ext cx="350116" cy="279320"/>
              <a:chOff x="2332703" y="6046155"/>
              <a:chExt cx="663838" cy="478474"/>
            </a:xfrm>
          </p:grpSpPr>
          <p:grpSp>
            <p:nvGrpSpPr>
              <p:cNvPr id="44" name="그룹 43">
                <a:extLst>
                  <a:ext uri="{FF2B5EF4-FFF2-40B4-BE49-F238E27FC236}">
                    <a16:creationId xmlns:a16="http://schemas.microsoft.com/office/drawing/2014/main" id="{D569EF07-41ED-CB47-AB3B-5B56DAA832FD}"/>
                  </a:ext>
                </a:extLst>
              </p:cNvPr>
              <p:cNvGrpSpPr/>
              <p:nvPr/>
            </p:nvGrpSpPr>
            <p:grpSpPr>
              <a:xfrm>
                <a:off x="2332703" y="6046253"/>
                <a:ext cx="320696" cy="478376"/>
                <a:chOff x="10079668" y="9158320"/>
                <a:chExt cx="258808" cy="428545"/>
              </a:xfrm>
            </p:grpSpPr>
            <p:sp>
              <p:nvSpPr>
                <p:cNvPr id="55" name="모서리가 둥근 직사각형 260">
                  <a:extLst>
                    <a:ext uri="{FF2B5EF4-FFF2-40B4-BE49-F238E27FC236}">
                      <a16:creationId xmlns:a16="http://schemas.microsoft.com/office/drawing/2014/main" id="{94C9FC57-4B27-FA50-D038-9BECB1EFDF76}"/>
                    </a:ext>
                  </a:extLst>
                </p:cNvPr>
                <p:cNvSpPr/>
                <p:nvPr/>
              </p:nvSpPr>
              <p:spPr>
                <a:xfrm>
                  <a:off x="10079668" y="9158320"/>
                  <a:ext cx="258808" cy="428545"/>
                </a:xfrm>
                <a:prstGeom prst="roundRect">
                  <a:avLst>
                    <a:gd name="adj" fmla="val 7005"/>
                  </a:avLst>
                </a:prstGeom>
                <a:solidFill>
                  <a:schemeClr val="bg1"/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sp>
              <p:nvSpPr>
                <p:cNvPr id="56" name="직사각형 55">
                  <a:extLst>
                    <a:ext uri="{FF2B5EF4-FFF2-40B4-BE49-F238E27FC236}">
                      <a16:creationId xmlns:a16="http://schemas.microsoft.com/office/drawing/2014/main" id="{8DF360C5-4174-827E-7E26-549BEB8DF7BF}"/>
                    </a:ext>
                  </a:extLst>
                </p:cNvPr>
                <p:cNvSpPr/>
                <p:nvPr/>
              </p:nvSpPr>
              <p:spPr>
                <a:xfrm>
                  <a:off x="10253767" y="9200501"/>
                  <a:ext cx="48958" cy="34418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cxnSp>
              <p:nvCxnSpPr>
                <p:cNvPr id="57" name="직선 연결선 56">
                  <a:extLst>
                    <a:ext uri="{FF2B5EF4-FFF2-40B4-BE49-F238E27FC236}">
                      <a16:creationId xmlns:a16="http://schemas.microsoft.com/office/drawing/2014/main" id="{ED54EA73-AAA1-BA45-EEAC-A4BA0527651C}"/>
                    </a:ext>
                  </a:extLst>
                </p:cNvPr>
                <p:cNvCxnSpPr/>
                <p:nvPr/>
              </p:nvCxnSpPr>
              <p:spPr>
                <a:xfrm>
                  <a:off x="10120828" y="9228888"/>
                  <a:ext cx="76583" cy="0"/>
                </a:xfrm>
                <a:prstGeom prst="line">
                  <a:avLst/>
                </a:prstGeom>
                <a:ln w="19050">
                  <a:solidFill>
                    <a:srgbClr val="A6A6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그룹 48">
                <a:extLst>
                  <a:ext uri="{FF2B5EF4-FFF2-40B4-BE49-F238E27FC236}">
                    <a16:creationId xmlns:a16="http://schemas.microsoft.com/office/drawing/2014/main" id="{B3AC4A23-A40D-85AE-95B5-E27E9459F9A7}"/>
                  </a:ext>
                </a:extLst>
              </p:cNvPr>
              <p:cNvGrpSpPr/>
              <p:nvPr/>
            </p:nvGrpSpPr>
            <p:grpSpPr>
              <a:xfrm>
                <a:off x="2675845" y="6046155"/>
                <a:ext cx="320696" cy="478376"/>
                <a:chOff x="10079668" y="9158320"/>
                <a:chExt cx="258808" cy="428545"/>
              </a:xfrm>
            </p:grpSpPr>
            <p:sp>
              <p:nvSpPr>
                <p:cNvPr id="51" name="모서리가 둥근 직사각형 260">
                  <a:extLst>
                    <a:ext uri="{FF2B5EF4-FFF2-40B4-BE49-F238E27FC236}">
                      <a16:creationId xmlns:a16="http://schemas.microsoft.com/office/drawing/2014/main" id="{6ED2A1C7-B624-2619-BE5A-11EABE5462B8}"/>
                    </a:ext>
                  </a:extLst>
                </p:cNvPr>
                <p:cNvSpPr/>
                <p:nvPr/>
              </p:nvSpPr>
              <p:spPr>
                <a:xfrm>
                  <a:off x="10079668" y="9158320"/>
                  <a:ext cx="258808" cy="428545"/>
                </a:xfrm>
                <a:prstGeom prst="roundRect">
                  <a:avLst>
                    <a:gd name="adj" fmla="val 7005"/>
                  </a:avLst>
                </a:prstGeom>
                <a:solidFill>
                  <a:schemeClr val="bg1"/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sp>
              <p:nvSpPr>
                <p:cNvPr id="53" name="직사각형 52">
                  <a:extLst>
                    <a:ext uri="{FF2B5EF4-FFF2-40B4-BE49-F238E27FC236}">
                      <a16:creationId xmlns:a16="http://schemas.microsoft.com/office/drawing/2014/main" id="{D2614B70-B2EE-CB2F-7C70-68F610C35416}"/>
                    </a:ext>
                  </a:extLst>
                </p:cNvPr>
                <p:cNvSpPr/>
                <p:nvPr/>
              </p:nvSpPr>
              <p:spPr>
                <a:xfrm>
                  <a:off x="10253767" y="9200501"/>
                  <a:ext cx="48958" cy="34418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cxnSp>
              <p:nvCxnSpPr>
                <p:cNvPr id="54" name="직선 연결선 53">
                  <a:extLst>
                    <a:ext uri="{FF2B5EF4-FFF2-40B4-BE49-F238E27FC236}">
                      <a16:creationId xmlns:a16="http://schemas.microsoft.com/office/drawing/2014/main" id="{6ADF3F7D-6116-A781-B0FD-5533D0F8617A}"/>
                    </a:ext>
                  </a:extLst>
                </p:cNvPr>
                <p:cNvCxnSpPr/>
                <p:nvPr/>
              </p:nvCxnSpPr>
              <p:spPr>
                <a:xfrm>
                  <a:off x="10120828" y="9228888"/>
                  <a:ext cx="76583" cy="0"/>
                </a:xfrm>
                <a:prstGeom prst="line">
                  <a:avLst/>
                </a:prstGeom>
                <a:ln w="19050">
                  <a:solidFill>
                    <a:srgbClr val="A6A6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3" name="그룹 492">
              <a:extLst>
                <a:ext uri="{FF2B5EF4-FFF2-40B4-BE49-F238E27FC236}">
                  <a16:creationId xmlns:a16="http://schemas.microsoft.com/office/drawing/2014/main" id="{341DC396-D8A4-593D-E381-9CA24FCA3767}"/>
                </a:ext>
              </a:extLst>
            </p:cNvPr>
            <p:cNvGrpSpPr/>
            <p:nvPr/>
          </p:nvGrpSpPr>
          <p:grpSpPr>
            <a:xfrm>
              <a:off x="8143457" y="3994690"/>
              <a:ext cx="439595" cy="504580"/>
              <a:chOff x="5884923" y="1835860"/>
              <a:chExt cx="2299727" cy="1294814"/>
            </a:xfrm>
          </p:grpSpPr>
          <p:sp>
            <p:nvSpPr>
              <p:cNvPr id="491" name="사각형: 둥근 모서리 490">
                <a:extLst>
                  <a:ext uri="{FF2B5EF4-FFF2-40B4-BE49-F238E27FC236}">
                    <a16:creationId xmlns:a16="http://schemas.microsoft.com/office/drawing/2014/main" id="{830265E4-979E-E172-88FC-7E9E065ADD62}"/>
                  </a:ext>
                </a:extLst>
              </p:cNvPr>
              <p:cNvSpPr/>
              <p:nvPr/>
            </p:nvSpPr>
            <p:spPr>
              <a:xfrm>
                <a:off x="5884923" y="1835860"/>
                <a:ext cx="2299727" cy="372582"/>
              </a:xfrm>
              <a:prstGeom prst="roundRect">
                <a:avLst>
                  <a:gd name="adj" fmla="val 11950"/>
                </a:avLst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ESB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492" name="직사각형 491">
                <a:extLst>
                  <a:ext uri="{FF2B5EF4-FFF2-40B4-BE49-F238E27FC236}">
                    <a16:creationId xmlns:a16="http://schemas.microsoft.com/office/drawing/2014/main" id="{EB4E7569-4C79-CD81-6C72-7ACBE5A425B9}"/>
                  </a:ext>
                </a:extLst>
              </p:cNvPr>
              <p:cNvSpPr/>
              <p:nvPr/>
            </p:nvSpPr>
            <p:spPr bwMode="auto">
              <a:xfrm>
                <a:off x="5891448" y="2183945"/>
                <a:ext cx="2281154" cy="946729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50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cxnSp>
          <p:nvCxnSpPr>
            <p:cNvPr id="500" name="직선 연결선 499">
              <a:extLst>
                <a:ext uri="{FF2B5EF4-FFF2-40B4-BE49-F238E27FC236}">
                  <a16:creationId xmlns:a16="http://schemas.microsoft.com/office/drawing/2014/main" id="{B1F25B9A-B6AF-00F7-BE7E-9447A99349DB}"/>
                </a:ext>
              </a:extLst>
            </p:cNvPr>
            <p:cNvCxnSpPr>
              <a:cxnSpLocks/>
              <a:stCxn id="38" idx="0"/>
              <a:endCxn id="28" idx="2"/>
            </p:cNvCxnSpPr>
            <p:nvPr/>
          </p:nvCxnSpPr>
          <p:spPr>
            <a:xfrm flipV="1">
              <a:off x="6591938" y="3253810"/>
              <a:ext cx="0" cy="159655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4BA3A361-6A9C-2CEE-FB9C-DCA5704E1B4E}"/>
                </a:ext>
              </a:extLst>
            </p:cNvPr>
            <p:cNvSpPr/>
            <p:nvPr/>
          </p:nvSpPr>
          <p:spPr>
            <a:xfrm>
              <a:off x="6364075" y="3619849"/>
              <a:ext cx="455725" cy="202405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DDOS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F27CFF50-7C0A-41DC-8681-CFB7870D2B2A}"/>
                </a:ext>
              </a:extLst>
            </p:cNvPr>
            <p:cNvSpPr/>
            <p:nvPr/>
          </p:nvSpPr>
          <p:spPr>
            <a:xfrm>
              <a:off x="6364075" y="3901611"/>
              <a:ext cx="455725" cy="202405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IPS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34" name="직사각형 33">
              <a:extLst>
                <a:ext uri="{FF2B5EF4-FFF2-40B4-BE49-F238E27FC236}">
                  <a16:creationId xmlns:a16="http://schemas.microsoft.com/office/drawing/2014/main" id="{ECA80207-D33D-10A9-D51C-1CAA644CE583}"/>
                </a:ext>
              </a:extLst>
            </p:cNvPr>
            <p:cNvSpPr/>
            <p:nvPr/>
          </p:nvSpPr>
          <p:spPr>
            <a:xfrm>
              <a:off x="6364075" y="4185221"/>
              <a:ext cx="455725" cy="202405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UTM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03" name="직사각형 502">
              <a:extLst>
                <a:ext uri="{FF2B5EF4-FFF2-40B4-BE49-F238E27FC236}">
                  <a16:creationId xmlns:a16="http://schemas.microsoft.com/office/drawing/2014/main" id="{4A123F46-7C08-4DBE-79CC-316C3CD5ADA4}"/>
                </a:ext>
              </a:extLst>
            </p:cNvPr>
            <p:cNvSpPr/>
            <p:nvPr/>
          </p:nvSpPr>
          <p:spPr>
            <a:xfrm>
              <a:off x="7767052" y="4887210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UTM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sp>
          <p:nvSpPr>
            <p:cNvPr id="511" name="직사각형 510">
              <a:extLst>
                <a:ext uri="{FF2B5EF4-FFF2-40B4-BE49-F238E27FC236}">
                  <a16:creationId xmlns:a16="http://schemas.microsoft.com/office/drawing/2014/main" id="{8F720A6C-7306-F789-797A-17CE1DA0DF1B}"/>
                </a:ext>
              </a:extLst>
            </p:cNvPr>
            <p:cNvSpPr/>
            <p:nvPr/>
          </p:nvSpPr>
          <p:spPr>
            <a:xfrm>
              <a:off x="9231350" y="4850360"/>
              <a:ext cx="455725" cy="296345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rgbClr val="4EA72E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L3</a:t>
              </a:r>
            </a:p>
          </p:txBody>
        </p:sp>
        <p:cxnSp>
          <p:nvCxnSpPr>
            <p:cNvPr id="512" name="직선 연결선 511">
              <a:extLst>
                <a:ext uri="{FF2B5EF4-FFF2-40B4-BE49-F238E27FC236}">
                  <a16:creationId xmlns:a16="http://schemas.microsoft.com/office/drawing/2014/main" id="{2DC5668E-F993-F3C3-8029-F44856B615CF}"/>
                </a:ext>
              </a:extLst>
            </p:cNvPr>
            <p:cNvCxnSpPr>
              <a:cxnSpLocks/>
              <a:stCxn id="511" idx="1"/>
              <a:endCxn id="503" idx="3"/>
            </p:cNvCxnSpPr>
            <p:nvPr/>
          </p:nvCxnSpPr>
          <p:spPr>
            <a:xfrm flipH="1">
              <a:off x="8222777" y="4998533"/>
              <a:ext cx="1008573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8" name="그룹 887">
              <a:extLst>
                <a:ext uri="{FF2B5EF4-FFF2-40B4-BE49-F238E27FC236}">
                  <a16:creationId xmlns:a16="http://schemas.microsoft.com/office/drawing/2014/main" id="{FAE0F5D1-FC58-7DD1-C79B-9D89F5CD2EF4}"/>
                </a:ext>
              </a:extLst>
            </p:cNvPr>
            <p:cNvGrpSpPr/>
            <p:nvPr/>
          </p:nvGrpSpPr>
          <p:grpSpPr>
            <a:xfrm>
              <a:off x="8981290" y="2636912"/>
              <a:ext cx="976502" cy="358853"/>
              <a:chOff x="8700952" y="2130265"/>
              <a:chExt cx="976502" cy="477633"/>
            </a:xfrm>
          </p:grpSpPr>
          <p:pic>
            <p:nvPicPr>
              <p:cNvPr id="527" name="Picture 510">
                <a:extLst>
                  <a:ext uri="{FF2B5EF4-FFF2-40B4-BE49-F238E27FC236}">
                    <a16:creationId xmlns:a16="http://schemas.microsoft.com/office/drawing/2014/main" id="{C8B4893F-B5B0-5E0B-24E8-F51AA138D60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00952" y="2130265"/>
                <a:ext cx="976502" cy="477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528" name="TextBox 527">
                <a:extLst>
                  <a:ext uri="{FF2B5EF4-FFF2-40B4-BE49-F238E27FC236}">
                    <a16:creationId xmlns:a16="http://schemas.microsoft.com/office/drawing/2014/main" id="{C2F19E30-6846-7C21-0A3F-6EAE4D595BA5}"/>
                  </a:ext>
                </a:extLst>
              </p:cNvPr>
              <p:cNvSpPr txBox="1"/>
              <p:nvPr/>
            </p:nvSpPr>
            <p:spPr>
              <a:xfrm>
                <a:off x="8894363" y="2249786"/>
                <a:ext cx="606331" cy="285285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민간</a:t>
                </a:r>
                <a:endPara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/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클라우드</a:t>
                </a:r>
              </a:p>
            </p:txBody>
          </p:sp>
        </p:grpSp>
        <p:cxnSp>
          <p:nvCxnSpPr>
            <p:cNvPr id="529" name="직선 연결선 528">
              <a:extLst>
                <a:ext uri="{FF2B5EF4-FFF2-40B4-BE49-F238E27FC236}">
                  <a16:creationId xmlns:a16="http://schemas.microsoft.com/office/drawing/2014/main" id="{A1C3346A-18E3-281F-15FE-560A194A9E34}"/>
                </a:ext>
              </a:extLst>
            </p:cNvPr>
            <p:cNvCxnSpPr>
              <a:cxnSpLocks/>
              <a:stCxn id="511" idx="0"/>
              <a:endCxn id="522" idx="2"/>
            </p:cNvCxnSpPr>
            <p:nvPr/>
          </p:nvCxnSpPr>
          <p:spPr>
            <a:xfrm flipV="1">
              <a:off x="9459213" y="3657078"/>
              <a:ext cx="3841" cy="119328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2" name="직사각형 521">
              <a:extLst>
                <a:ext uri="{FF2B5EF4-FFF2-40B4-BE49-F238E27FC236}">
                  <a16:creationId xmlns:a16="http://schemas.microsoft.com/office/drawing/2014/main" id="{6A1A4260-8034-78E2-669B-5110E07B9F82}"/>
                </a:ext>
              </a:extLst>
            </p:cNvPr>
            <p:cNvSpPr/>
            <p:nvPr/>
          </p:nvSpPr>
          <p:spPr>
            <a:xfrm>
              <a:off x="9235191" y="3434432"/>
              <a:ext cx="455725" cy="222646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rgbClr val="4EA72E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L3</a:t>
              </a:r>
            </a:p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스위치</a:t>
              </a:r>
            </a:p>
          </p:txBody>
        </p:sp>
        <p:sp>
          <p:nvSpPr>
            <p:cNvPr id="523" name="직사각형 522">
              <a:extLst>
                <a:ext uri="{FF2B5EF4-FFF2-40B4-BE49-F238E27FC236}">
                  <a16:creationId xmlns:a16="http://schemas.microsoft.com/office/drawing/2014/main" id="{775E986B-D947-D7B2-2560-87C552C0686E}"/>
                </a:ext>
              </a:extLst>
            </p:cNvPr>
            <p:cNvSpPr/>
            <p:nvPr/>
          </p:nvSpPr>
          <p:spPr>
            <a:xfrm>
              <a:off x="9235191" y="3770683"/>
              <a:ext cx="455725" cy="222646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rgbClr val="4EA72E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FW</a:t>
              </a:r>
              <a:endParaRPr kumimoji="0"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sp>
          <p:nvSpPr>
            <p:cNvPr id="524" name="직사각형 523">
              <a:extLst>
                <a:ext uri="{FF2B5EF4-FFF2-40B4-BE49-F238E27FC236}">
                  <a16:creationId xmlns:a16="http://schemas.microsoft.com/office/drawing/2014/main" id="{48AD3E39-7291-48B9-2F2F-173A6D13EC06}"/>
                </a:ext>
              </a:extLst>
            </p:cNvPr>
            <p:cNvSpPr/>
            <p:nvPr/>
          </p:nvSpPr>
          <p:spPr>
            <a:xfrm>
              <a:off x="9235191" y="4105093"/>
              <a:ext cx="455725" cy="222646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rgbClr val="4EA72E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IPS</a:t>
              </a:r>
              <a:endParaRPr kumimoji="0"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cxnSp>
          <p:nvCxnSpPr>
            <p:cNvPr id="532" name="직선 연결선 531">
              <a:extLst>
                <a:ext uri="{FF2B5EF4-FFF2-40B4-BE49-F238E27FC236}">
                  <a16:creationId xmlns:a16="http://schemas.microsoft.com/office/drawing/2014/main" id="{6E0B45E0-6D28-F40E-91FB-AEC0C4E6FCC7}"/>
                </a:ext>
              </a:extLst>
            </p:cNvPr>
            <p:cNvCxnSpPr>
              <a:cxnSpLocks/>
              <a:stCxn id="527" idx="2"/>
              <a:endCxn id="522" idx="0"/>
            </p:cNvCxnSpPr>
            <p:nvPr/>
          </p:nvCxnSpPr>
          <p:spPr>
            <a:xfrm flipH="1">
              <a:off x="9463054" y="2995765"/>
              <a:ext cx="6487" cy="43866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6" name="그룹 885">
              <a:extLst>
                <a:ext uri="{FF2B5EF4-FFF2-40B4-BE49-F238E27FC236}">
                  <a16:creationId xmlns:a16="http://schemas.microsoft.com/office/drawing/2014/main" id="{E365EE8A-1897-1A6E-0EB9-E68A81EBCB10}"/>
                </a:ext>
              </a:extLst>
            </p:cNvPr>
            <p:cNvGrpSpPr/>
            <p:nvPr/>
          </p:nvGrpSpPr>
          <p:grpSpPr>
            <a:xfrm>
              <a:off x="4090397" y="2750055"/>
              <a:ext cx="976502" cy="358853"/>
              <a:chOff x="4090397" y="2130265"/>
              <a:chExt cx="976502" cy="477633"/>
            </a:xfrm>
          </p:grpSpPr>
          <p:pic>
            <p:nvPicPr>
              <p:cNvPr id="544" name="Picture 510">
                <a:extLst>
                  <a:ext uri="{FF2B5EF4-FFF2-40B4-BE49-F238E27FC236}">
                    <a16:creationId xmlns:a16="http://schemas.microsoft.com/office/drawing/2014/main" id="{6279F5A3-A993-A8D5-DE27-BD526131BCC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90397" y="2130265"/>
                <a:ext cx="976502" cy="4776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545" name="TextBox 544">
                <a:extLst>
                  <a:ext uri="{FF2B5EF4-FFF2-40B4-BE49-F238E27FC236}">
                    <a16:creationId xmlns:a16="http://schemas.microsoft.com/office/drawing/2014/main" id="{81DC23DF-163F-9118-1D06-47415260AF16}"/>
                  </a:ext>
                </a:extLst>
              </p:cNvPr>
              <p:cNvSpPr txBox="1"/>
              <p:nvPr/>
            </p:nvSpPr>
            <p:spPr>
              <a:xfrm>
                <a:off x="4301373" y="2187603"/>
                <a:ext cx="613527" cy="409651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인터넷</a:t>
                </a:r>
                <a:endPara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/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(200M * 2)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cxnSp>
          <p:nvCxnSpPr>
            <p:cNvPr id="546" name="직선 연결선 545">
              <a:extLst>
                <a:ext uri="{FF2B5EF4-FFF2-40B4-BE49-F238E27FC236}">
                  <a16:creationId xmlns:a16="http://schemas.microsoft.com/office/drawing/2014/main" id="{96AD6F45-76DC-6A5D-94E7-32B3F46EE832}"/>
                </a:ext>
              </a:extLst>
            </p:cNvPr>
            <p:cNvCxnSpPr>
              <a:cxnSpLocks/>
              <a:stCxn id="544" idx="2"/>
              <a:endCxn id="547" idx="0"/>
            </p:cNvCxnSpPr>
            <p:nvPr/>
          </p:nvCxnSpPr>
          <p:spPr>
            <a:xfrm flipH="1">
              <a:off x="4574236" y="3108908"/>
              <a:ext cx="4412" cy="14984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7" name="직사각형 546">
              <a:extLst>
                <a:ext uri="{FF2B5EF4-FFF2-40B4-BE49-F238E27FC236}">
                  <a16:creationId xmlns:a16="http://schemas.microsoft.com/office/drawing/2014/main" id="{5913B58F-F672-9AD7-9D93-CBC45839615F}"/>
                </a:ext>
              </a:extLst>
            </p:cNvPr>
            <p:cNvSpPr/>
            <p:nvPr/>
          </p:nvSpPr>
          <p:spPr>
            <a:xfrm>
              <a:off x="4346373" y="3258754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</a:p>
          </p:txBody>
        </p:sp>
        <p:sp>
          <p:nvSpPr>
            <p:cNvPr id="548" name="직사각형 547">
              <a:extLst>
                <a:ext uri="{FF2B5EF4-FFF2-40B4-BE49-F238E27FC236}">
                  <a16:creationId xmlns:a16="http://schemas.microsoft.com/office/drawing/2014/main" id="{BD186285-EE64-085D-34F3-F629B9B74638}"/>
                </a:ext>
              </a:extLst>
            </p:cNvPr>
            <p:cNvSpPr/>
            <p:nvPr/>
          </p:nvSpPr>
          <p:spPr>
            <a:xfrm>
              <a:off x="4346373" y="4850360"/>
              <a:ext cx="455725" cy="296345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0"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L3</a:t>
              </a:r>
            </a:p>
            <a:p>
              <a:pPr algn="ctr"/>
              <a:r>
                <a:rPr kumimoji="0" lang="ko-KR" altLang="en-US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백본</a:t>
              </a:r>
            </a:p>
          </p:txBody>
        </p:sp>
        <p:cxnSp>
          <p:nvCxnSpPr>
            <p:cNvPr id="549" name="직선 연결선 548">
              <a:extLst>
                <a:ext uri="{FF2B5EF4-FFF2-40B4-BE49-F238E27FC236}">
                  <a16:creationId xmlns:a16="http://schemas.microsoft.com/office/drawing/2014/main" id="{0C7D8E18-53AF-45FA-93E6-F96FE7068EDF}"/>
                </a:ext>
              </a:extLst>
            </p:cNvPr>
            <p:cNvCxnSpPr>
              <a:cxnSpLocks/>
              <a:stCxn id="548" idx="0"/>
              <a:endCxn id="547" idx="2"/>
            </p:cNvCxnSpPr>
            <p:nvPr/>
          </p:nvCxnSpPr>
          <p:spPr>
            <a:xfrm flipV="1">
              <a:off x="4574236" y="3481400"/>
              <a:ext cx="0" cy="136896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0" name="직사각형 549">
              <a:extLst>
                <a:ext uri="{FF2B5EF4-FFF2-40B4-BE49-F238E27FC236}">
                  <a16:creationId xmlns:a16="http://schemas.microsoft.com/office/drawing/2014/main" id="{D1DF7593-7555-BAC4-FCF9-0BBA7154DBAA}"/>
                </a:ext>
              </a:extLst>
            </p:cNvPr>
            <p:cNvSpPr/>
            <p:nvPr/>
          </p:nvSpPr>
          <p:spPr>
            <a:xfrm>
              <a:off x="4346373" y="3959166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0"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FW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endParaRPr>
            </a:p>
          </p:txBody>
        </p:sp>
        <p:sp>
          <p:nvSpPr>
            <p:cNvPr id="554" name="직사각형 553">
              <a:extLst>
                <a:ext uri="{FF2B5EF4-FFF2-40B4-BE49-F238E27FC236}">
                  <a16:creationId xmlns:a16="http://schemas.microsoft.com/office/drawing/2014/main" id="{89C5DD8E-6A4D-90AE-0A89-04C7ADA3B611}"/>
                </a:ext>
              </a:extLst>
            </p:cNvPr>
            <p:cNvSpPr/>
            <p:nvPr/>
          </p:nvSpPr>
          <p:spPr>
            <a:xfrm>
              <a:off x="5796391" y="3613155"/>
              <a:ext cx="311267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기관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55" name="직사각형 554">
              <a:extLst>
                <a:ext uri="{FF2B5EF4-FFF2-40B4-BE49-F238E27FC236}">
                  <a16:creationId xmlns:a16="http://schemas.microsoft.com/office/drawing/2014/main" id="{48892A17-6784-1D23-0DC8-680F4BC95C3B}"/>
                </a:ext>
              </a:extLst>
            </p:cNvPr>
            <p:cNvSpPr/>
            <p:nvPr/>
          </p:nvSpPr>
          <p:spPr>
            <a:xfrm>
              <a:off x="5419383" y="3613155"/>
              <a:ext cx="311267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통전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56" name="직사각형 555">
              <a:extLst>
                <a:ext uri="{FF2B5EF4-FFF2-40B4-BE49-F238E27FC236}">
                  <a16:creationId xmlns:a16="http://schemas.microsoft.com/office/drawing/2014/main" id="{D0522736-7BA9-ADDC-6061-8A97B5125A9C}"/>
                </a:ext>
              </a:extLst>
            </p:cNvPr>
            <p:cNvSpPr/>
            <p:nvPr/>
          </p:nvSpPr>
          <p:spPr>
            <a:xfrm>
              <a:off x="5040755" y="3613155"/>
              <a:ext cx="311267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1398</a:t>
              </a: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557" name="직선 연결선 556">
              <a:extLst>
                <a:ext uri="{FF2B5EF4-FFF2-40B4-BE49-F238E27FC236}">
                  <a16:creationId xmlns:a16="http://schemas.microsoft.com/office/drawing/2014/main" id="{1844B3AF-16EB-4FA3-8E6A-9E0DA9A61AA4}"/>
                </a:ext>
              </a:extLst>
            </p:cNvPr>
            <p:cNvCxnSpPr>
              <a:cxnSpLocks/>
              <a:stCxn id="28" idx="2"/>
              <a:endCxn id="556" idx="0"/>
            </p:cNvCxnSpPr>
            <p:nvPr/>
          </p:nvCxnSpPr>
          <p:spPr>
            <a:xfrm flipH="1">
              <a:off x="5196389" y="3253810"/>
              <a:ext cx="1395549" cy="35934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0" name="직선 연결선 559">
              <a:extLst>
                <a:ext uri="{FF2B5EF4-FFF2-40B4-BE49-F238E27FC236}">
                  <a16:creationId xmlns:a16="http://schemas.microsoft.com/office/drawing/2014/main" id="{C029AC76-B442-AD32-972F-ABC64856D082}"/>
                </a:ext>
              </a:extLst>
            </p:cNvPr>
            <p:cNvCxnSpPr>
              <a:cxnSpLocks/>
              <a:stCxn id="28" idx="2"/>
              <a:endCxn id="555" idx="0"/>
            </p:cNvCxnSpPr>
            <p:nvPr/>
          </p:nvCxnSpPr>
          <p:spPr>
            <a:xfrm flipH="1">
              <a:off x="5575017" y="3253810"/>
              <a:ext cx="1016921" cy="35934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3" name="직선 연결선 562">
              <a:extLst>
                <a:ext uri="{FF2B5EF4-FFF2-40B4-BE49-F238E27FC236}">
                  <a16:creationId xmlns:a16="http://schemas.microsoft.com/office/drawing/2014/main" id="{048BC47A-690B-ED3F-D367-451A10B1F298}"/>
                </a:ext>
              </a:extLst>
            </p:cNvPr>
            <p:cNvCxnSpPr>
              <a:cxnSpLocks/>
              <a:stCxn id="28" idx="2"/>
              <a:endCxn id="554" idx="0"/>
            </p:cNvCxnSpPr>
            <p:nvPr/>
          </p:nvCxnSpPr>
          <p:spPr>
            <a:xfrm flipH="1">
              <a:off x="5952025" y="3253810"/>
              <a:ext cx="639913" cy="35934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4" name="직선 연결선 573">
              <a:extLst>
                <a:ext uri="{FF2B5EF4-FFF2-40B4-BE49-F238E27FC236}">
                  <a16:creationId xmlns:a16="http://schemas.microsoft.com/office/drawing/2014/main" id="{ED212D47-0E80-25FC-732B-B21BA44178F7}"/>
                </a:ext>
              </a:extLst>
            </p:cNvPr>
            <p:cNvCxnSpPr>
              <a:cxnSpLocks/>
              <a:stCxn id="38" idx="0"/>
              <a:endCxn id="554" idx="2"/>
            </p:cNvCxnSpPr>
            <p:nvPr/>
          </p:nvCxnSpPr>
          <p:spPr>
            <a:xfrm flipH="1" flipV="1">
              <a:off x="5952025" y="3835801"/>
              <a:ext cx="639913" cy="101455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7" name="직선 연결선 576">
              <a:extLst>
                <a:ext uri="{FF2B5EF4-FFF2-40B4-BE49-F238E27FC236}">
                  <a16:creationId xmlns:a16="http://schemas.microsoft.com/office/drawing/2014/main" id="{D7C5F6BF-9B85-FB24-1506-D044810DC8FA}"/>
                </a:ext>
              </a:extLst>
            </p:cNvPr>
            <p:cNvCxnSpPr>
              <a:cxnSpLocks/>
              <a:stCxn id="38" idx="0"/>
              <a:endCxn id="555" idx="2"/>
            </p:cNvCxnSpPr>
            <p:nvPr/>
          </p:nvCxnSpPr>
          <p:spPr>
            <a:xfrm flipH="1" flipV="1">
              <a:off x="5575017" y="3835801"/>
              <a:ext cx="1016921" cy="101455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0" name="직선 연결선 579">
              <a:extLst>
                <a:ext uri="{FF2B5EF4-FFF2-40B4-BE49-F238E27FC236}">
                  <a16:creationId xmlns:a16="http://schemas.microsoft.com/office/drawing/2014/main" id="{150F464B-0AA6-0882-4761-694E9C6A0A1B}"/>
                </a:ext>
              </a:extLst>
            </p:cNvPr>
            <p:cNvCxnSpPr>
              <a:cxnSpLocks/>
              <a:stCxn id="38" idx="0"/>
              <a:endCxn id="556" idx="2"/>
            </p:cNvCxnSpPr>
            <p:nvPr/>
          </p:nvCxnSpPr>
          <p:spPr>
            <a:xfrm flipH="1" flipV="1">
              <a:off x="5196389" y="3835801"/>
              <a:ext cx="1395549" cy="101455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7" name="직사각형 586">
              <a:extLst>
                <a:ext uri="{FF2B5EF4-FFF2-40B4-BE49-F238E27FC236}">
                  <a16:creationId xmlns:a16="http://schemas.microsoft.com/office/drawing/2014/main" id="{2E0BB4A7-BB81-1327-980F-D8082065A7B8}"/>
                </a:ext>
              </a:extLst>
            </p:cNvPr>
            <p:cNvSpPr/>
            <p:nvPr/>
          </p:nvSpPr>
          <p:spPr>
            <a:xfrm>
              <a:off x="3966718" y="3975960"/>
              <a:ext cx="311267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재택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588" name="직사각형 587">
              <a:extLst>
                <a:ext uri="{FF2B5EF4-FFF2-40B4-BE49-F238E27FC236}">
                  <a16:creationId xmlns:a16="http://schemas.microsoft.com/office/drawing/2014/main" id="{BC6C13FD-DAB2-0473-F337-7DCF4338BBDE}"/>
                </a:ext>
              </a:extLst>
            </p:cNvPr>
            <p:cNvSpPr/>
            <p:nvPr/>
          </p:nvSpPr>
          <p:spPr>
            <a:xfrm>
              <a:off x="3588090" y="3975960"/>
              <a:ext cx="311267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 err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 pitchFamily="18" charset="-127"/>
                </a:rPr>
                <a:t>식약처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endParaRPr>
            </a:p>
          </p:txBody>
        </p:sp>
        <p:cxnSp>
          <p:nvCxnSpPr>
            <p:cNvPr id="589" name="직선 연결선 588">
              <a:extLst>
                <a:ext uri="{FF2B5EF4-FFF2-40B4-BE49-F238E27FC236}">
                  <a16:creationId xmlns:a16="http://schemas.microsoft.com/office/drawing/2014/main" id="{CE7ABDBC-BED1-CA47-8301-623101547455}"/>
                </a:ext>
              </a:extLst>
            </p:cNvPr>
            <p:cNvCxnSpPr>
              <a:cxnSpLocks/>
              <a:stCxn id="587" idx="0"/>
              <a:endCxn id="547" idx="2"/>
            </p:cNvCxnSpPr>
            <p:nvPr/>
          </p:nvCxnSpPr>
          <p:spPr>
            <a:xfrm flipV="1">
              <a:off x="4122352" y="3481400"/>
              <a:ext cx="451884" cy="49456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2" name="직선 연결선 591">
              <a:extLst>
                <a:ext uri="{FF2B5EF4-FFF2-40B4-BE49-F238E27FC236}">
                  <a16:creationId xmlns:a16="http://schemas.microsoft.com/office/drawing/2014/main" id="{9A124912-D33A-0B85-5D17-75E9552DCAC9}"/>
                </a:ext>
              </a:extLst>
            </p:cNvPr>
            <p:cNvCxnSpPr>
              <a:cxnSpLocks/>
              <a:stCxn id="588" idx="0"/>
              <a:endCxn id="547" idx="2"/>
            </p:cNvCxnSpPr>
            <p:nvPr/>
          </p:nvCxnSpPr>
          <p:spPr>
            <a:xfrm flipV="1">
              <a:off x="3743724" y="3481400"/>
              <a:ext cx="830512" cy="49456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5" name="직선 연결선 594">
              <a:extLst>
                <a:ext uri="{FF2B5EF4-FFF2-40B4-BE49-F238E27FC236}">
                  <a16:creationId xmlns:a16="http://schemas.microsoft.com/office/drawing/2014/main" id="{E552EF93-B203-A807-AFE8-752247D30173}"/>
                </a:ext>
              </a:extLst>
            </p:cNvPr>
            <p:cNvCxnSpPr>
              <a:cxnSpLocks/>
              <a:stCxn id="587" idx="2"/>
              <a:endCxn id="548" idx="0"/>
            </p:cNvCxnSpPr>
            <p:nvPr/>
          </p:nvCxnSpPr>
          <p:spPr>
            <a:xfrm>
              <a:off x="4122352" y="4198606"/>
              <a:ext cx="451884" cy="65175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8" name="직선 연결선 597">
              <a:extLst>
                <a:ext uri="{FF2B5EF4-FFF2-40B4-BE49-F238E27FC236}">
                  <a16:creationId xmlns:a16="http://schemas.microsoft.com/office/drawing/2014/main" id="{6BF1C207-F068-2B2A-7FC1-F173F42ED4BE}"/>
                </a:ext>
              </a:extLst>
            </p:cNvPr>
            <p:cNvCxnSpPr>
              <a:cxnSpLocks/>
              <a:stCxn id="588" idx="2"/>
              <a:endCxn id="548" idx="0"/>
            </p:cNvCxnSpPr>
            <p:nvPr/>
          </p:nvCxnSpPr>
          <p:spPr>
            <a:xfrm>
              <a:off x="3743724" y="4198606"/>
              <a:ext cx="830512" cy="65175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5" name="직사각형 604">
              <a:extLst>
                <a:ext uri="{FF2B5EF4-FFF2-40B4-BE49-F238E27FC236}">
                  <a16:creationId xmlns:a16="http://schemas.microsoft.com/office/drawing/2014/main" id="{6081D088-3AEF-D2BD-60DC-AD88CB6CA66D}"/>
                </a:ext>
              </a:extLst>
            </p:cNvPr>
            <p:cNvSpPr/>
            <p:nvPr/>
          </p:nvSpPr>
          <p:spPr>
            <a:xfrm>
              <a:off x="5323035" y="4887210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UTM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606" name="직선 연결선 605">
              <a:extLst>
                <a:ext uri="{FF2B5EF4-FFF2-40B4-BE49-F238E27FC236}">
                  <a16:creationId xmlns:a16="http://schemas.microsoft.com/office/drawing/2014/main" id="{B90832BC-D691-BF05-FCB8-12208644200A}"/>
                </a:ext>
              </a:extLst>
            </p:cNvPr>
            <p:cNvCxnSpPr>
              <a:cxnSpLocks/>
              <a:stCxn id="548" idx="3"/>
              <a:endCxn id="605" idx="1"/>
            </p:cNvCxnSpPr>
            <p:nvPr/>
          </p:nvCxnSpPr>
          <p:spPr>
            <a:xfrm>
              <a:off x="4802098" y="4998533"/>
              <a:ext cx="520937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9" name="직선 연결선 608">
              <a:extLst>
                <a:ext uri="{FF2B5EF4-FFF2-40B4-BE49-F238E27FC236}">
                  <a16:creationId xmlns:a16="http://schemas.microsoft.com/office/drawing/2014/main" id="{E5FA0B28-4453-AB88-C581-3ADFE55DF5FE}"/>
                </a:ext>
              </a:extLst>
            </p:cNvPr>
            <p:cNvCxnSpPr>
              <a:cxnSpLocks/>
              <a:stCxn id="605" idx="3"/>
              <a:endCxn id="38" idx="1"/>
            </p:cNvCxnSpPr>
            <p:nvPr/>
          </p:nvCxnSpPr>
          <p:spPr>
            <a:xfrm>
              <a:off x="5778760" y="4998533"/>
              <a:ext cx="585315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1" name="직사각형 640">
              <a:extLst>
                <a:ext uri="{FF2B5EF4-FFF2-40B4-BE49-F238E27FC236}">
                  <a16:creationId xmlns:a16="http://schemas.microsoft.com/office/drawing/2014/main" id="{398F9533-C545-CF68-C6D0-7D416B8F00D3}"/>
                </a:ext>
              </a:extLst>
            </p:cNvPr>
            <p:cNvSpPr/>
            <p:nvPr/>
          </p:nvSpPr>
          <p:spPr>
            <a:xfrm>
              <a:off x="4988618" y="4180829"/>
              <a:ext cx="311267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1366</a:t>
              </a: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642" name="직선 연결선 641">
              <a:extLst>
                <a:ext uri="{FF2B5EF4-FFF2-40B4-BE49-F238E27FC236}">
                  <a16:creationId xmlns:a16="http://schemas.microsoft.com/office/drawing/2014/main" id="{FB1332CC-255F-D80A-D268-583ABB999362}"/>
                </a:ext>
              </a:extLst>
            </p:cNvPr>
            <p:cNvCxnSpPr>
              <a:cxnSpLocks/>
              <a:stCxn id="641" idx="0"/>
              <a:endCxn id="547" idx="2"/>
            </p:cNvCxnSpPr>
            <p:nvPr/>
          </p:nvCxnSpPr>
          <p:spPr>
            <a:xfrm flipH="1" flipV="1">
              <a:off x="4574236" y="3481400"/>
              <a:ext cx="570016" cy="69942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6" name="직선 연결선 645">
              <a:extLst>
                <a:ext uri="{FF2B5EF4-FFF2-40B4-BE49-F238E27FC236}">
                  <a16:creationId xmlns:a16="http://schemas.microsoft.com/office/drawing/2014/main" id="{67D4650D-A767-2E36-44A6-170E5712400C}"/>
                </a:ext>
              </a:extLst>
            </p:cNvPr>
            <p:cNvCxnSpPr>
              <a:cxnSpLocks/>
              <a:stCxn id="641" idx="2"/>
              <a:endCxn id="38" idx="0"/>
            </p:cNvCxnSpPr>
            <p:nvPr/>
          </p:nvCxnSpPr>
          <p:spPr>
            <a:xfrm>
              <a:off x="5144252" y="4403475"/>
              <a:ext cx="1447686" cy="44688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3" name="직사각형 652">
              <a:extLst>
                <a:ext uri="{FF2B5EF4-FFF2-40B4-BE49-F238E27FC236}">
                  <a16:creationId xmlns:a16="http://schemas.microsoft.com/office/drawing/2014/main" id="{1F2F48DF-6CCD-21C7-34C6-0AA76E0AB497}"/>
                </a:ext>
              </a:extLst>
            </p:cNvPr>
            <p:cNvSpPr/>
            <p:nvPr/>
          </p:nvSpPr>
          <p:spPr>
            <a:xfrm>
              <a:off x="4346373" y="5442460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L2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</a:p>
          </p:txBody>
        </p:sp>
        <p:cxnSp>
          <p:nvCxnSpPr>
            <p:cNvPr id="654" name="직선 연결선 653">
              <a:extLst>
                <a:ext uri="{FF2B5EF4-FFF2-40B4-BE49-F238E27FC236}">
                  <a16:creationId xmlns:a16="http://schemas.microsoft.com/office/drawing/2014/main" id="{D1E9F427-BC1E-41C1-AC06-F4659E107035}"/>
                </a:ext>
              </a:extLst>
            </p:cNvPr>
            <p:cNvCxnSpPr>
              <a:cxnSpLocks/>
              <a:stCxn id="548" idx="2"/>
              <a:endCxn id="653" idx="0"/>
            </p:cNvCxnSpPr>
            <p:nvPr/>
          </p:nvCxnSpPr>
          <p:spPr>
            <a:xfrm>
              <a:off x="4574236" y="5146705"/>
              <a:ext cx="0" cy="29575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7" name="직선 연결선 656">
              <a:extLst>
                <a:ext uri="{FF2B5EF4-FFF2-40B4-BE49-F238E27FC236}">
                  <a16:creationId xmlns:a16="http://schemas.microsoft.com/office/drawing/2014/main" id="{4779BFA1-B365-E4C2-2D62-9DF5EEB8E5C3}"/>
                </a:ext>
              </a:extLst>
            </p:cNvPr>
            <p:cNvCxnSpPr>
              <a:cxnSpLocks/>
              <a:endCxn id="653" idx="1"/>
            </p:cNvCxnSpPr>
            <p:nvPr/>
          </p:nvCxnSpPr>
          <p:spPr>
            <a:xfrm>
              <a:off x="4050900" y="5553783"/>
              <a:ext cx="295473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1" name="TextBox 660">
              <a:extLst>
                <a:ext uri="{FF2B5EF4-FFF2-40B4-BE49-F238E27FC236}">
                  <a16:creationId xmlns:a16="http://schemas.microsoft.com/office/drawing/2014/main" id="{14FFDBD2-B3D7-4AB0-0815-82CE6E2A0026}"/>
                </a:ext>
              </a:extLst>
            </p:cNvPr>
            <p:cNvSpPr txBox="1"/>
            <p:nvPr/>
          </p:nvSpPr>
          <p:spPr>
            <a:xfrm>
              <a:off x="3503996" y="5693826"/>
              <a:ext cx="918144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 err="1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국민콜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 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110</a:t>
              </a: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(10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개 기관 상담사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grpSp>
          <p:nvGrpSpPr>
            <p:cNvPr id="662" name="그룹 661">
              <a:extLst>
                <a:ext uri="{FF2B5EF4-FFF2-40B4-BE49-F238E27FC236}">
                  <a16:creationId xmlns:a16="http://schemas.microsoft.com/office/drawing/2014/main" id="{53AAF583-729C-EF59-6577-5E4851D610A7}"/>
                </a:ext>
              </a:extLst>
            </p:cNvPr>
            <p:cNvGrpSpPr/>
            <p:nvPr/>
          </p:nvGrpSpPr>
          <p:grpSpPr>
            <a:xfrm>
              <a:off x="5806553" y="5351194"/>
              <a:ext cx="350116" cy="279320"/>
              <a:chOff x="2332703" y="6046155"/>
              <a:chExt cx="663838" cy="478474"/>
            </a:xfrm>
          </p:grpSpPr>
          <p:grpSp>
            <p:nvGrpSpPr>
              <p:cNvPr id="663" name="그룹 662">
                <a:extLst>
                  <a:ext uri="{FF2B5EF4-FFF2-40B4-BE49-F238E27FC236}">
                    <a16:creationId xmlns:a16="http://schemas.microsoft.com/office/drawing/2014/main" id="{1F8411F3-A40F-1928-66E7-F472D0402DCC}"/>
                  </a:ext>
                </a:extLst>
              </p:cNvPr>
              <p:cNvGrpSpPr/>
              <p:nvPr/>
            </p:nvGrpSpPr>
            <p:grpSpPr>
              <a:xfrm>
                <a:off x="2332703" y="6046253"/>
                <a:ext cx="320696" cy="478376"/>
                <a:chOff x="10079668" y="9158320"/>
                <a:chExt cx="258808" cy="428545"/>
              </a:xfrm>
            </p:grpSpPr>
            <p:sp>
              <p:nvSpPr>
                <p:cNvPr id="668" name="모서리가 둥근 직사각형 260">
                  <a:extLst>
                    <a:ext uri="{FF2B5EF4-FFF2-40B4-BE49-F238E27FC236}">
                      <a16:creationId xmlns:a16="http://schemas.microsoft.com/office/drawing/2014/main" id="{F82345E5-EF71-9C30-D1F5-2D1E2E2B35A0}"/>
                    </a:ext>
                  </a:extLst>
                </p:cNvPr>
                <p:cNvSpPr/>
                <p:nvPr/>
              </p:nvSpPr>
              <p:spPr>
                <a:xfrm>
                  <a:off x="10079668" y="9158320"/>
                  <a:ext cx="258808" cy="428545"/>
                </a:xfrm>
                <a:prstGeom prst="roundRect">
                  <a:avLst>
                    <a:gd name="adj" fmla="val 7005"/>
                  </a:avLst>
                </a:prstGeom>
                <a:solidFill>
                  <a:schemeClr val="bg1"/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sp>
              <p:nvSpPr>
                <p:cNvPr id="669" name="직사각형 668">
                  <a:extLst>
                    <a:ext uri="{FF2B5EF4-FFF2-40B4-BE49-F238E27FC236}">
                      <a16:creationId xmlns:a16="http://schemas.microsoft.com/office/drawing/2014/main" id="{EE86B190-9DC1-39F1-891E-244A3FA03E40}"/>
                    </a:ext>
                  </a:extLst>
                </p:cNvPr>
                <p:cNvSpPr/>
                <p:nvPr/>
              </p:nvSpPr>
              <p:spPr>
                <a:xfrm>
                  <a:off x="10253767" y="9200501"/>
                  <a:ext cx="48958" cy="34418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cxnSp>
              <p:nvCxnSpPr>
                <p:cNvPr id="670" name="직선 연결선 669">
                  <a:extLst>
                    <a:ext uri="{FF2B5EF4-FFF2-40B4-BE49-F238E27FC236}">
                      <a16:creationId xmlns:a16="http://schemas.microsoft.com/office/drawing/2014/main" id="{669EC457-61F4-34F2-E7F2-D3B50E1A4FEE}"/>
                    </a:ext>
                  </a:extLst>
                </p:cNvPr>
                <p:cNvCxnSpPr/>
                <p:nvPr/>
              </p:nvCxnSpPr>
              <p:spPr>
                <a:xfrm>
                  <a:off x="10120828" y="9228888"/>
                  <a:ext cx="76583" cy="0"/>
                </a:xfrm>
                <a:prstGeom prst="line">
                  <a:avLst/>
                </a:prstGeom>
                <a:ln w="19050">
                  <a:solidFill>
                    <a:srgbClr val="A6A6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64" name="그룹 663">
                <a:extLst>
                  <a:ext uri="{FF2B5EF4-FFF2-40B4-BE49-F238E27FC236}">
                    <a16:creationId xmlns:a16="http://schemas.microsoft.com/office/drawing/2014/main" id="{F3A229DF-4AA3-D4BA-1005-9DF71DBFD1FA}"/>
                  </a:ext>
                </a:extLst>
              </p:cNvPr>
              <p:cNvGrpSpPr/>
              <p:nvPr/>
            </p:nvGrpSpPr>
            <p:grpSpPr>
              <a:xfrm>
                <a:off x="2675845" y="6046155"/>
                <a:ext cx="320696" cy="478376"/>
                <a:chOff x="10079668" y="9158320"/>
                <a:chExt cx="258808" cy="428545"/>
              </a:xfrm>
            </p:grpSpPr>
            <p:sp>
              <p:nvSpPr>
                <p:cNvPr id="665" name="모서리가 둥근 직사각형 260">
                  <a:extLst>
                    <a:ext uri="{FF2B5EF4-FFF2-40B4-BE49-F238E27FC236}">
                      <a16:creationId xmlns:a16="http://schemas.microsoft.com/office/drawing/2014/main" id="{B8FDC5D3-75C7-90CD-56F3-CBEF3B86B6C6}"/>
                    </a:ext>
                  </a:extLst>
                </p:cNvPr>
                <p:cNvSpPr/>
                <p:nvPr/>
              </p:nvSpPr>
              <p:spPr>
                <a:xfrm>
                  <a:off x="10079668" y="9158320"/>
                  <a:ext cx="258808" cy="428545"/>
                </a:xfrm>
                <a:prstGeom prst="roundRect">
                  <a:avLst>
                    <a:gd name="adj" fmla="val 7005"/>
                  </a:avLst>
                </a:prstGeom>
                <a:solidFill>
                  <a:schemeClr val="bg1"/>
                </a:solidFill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sp>
              <p:nvSpPr>
                <p:cNvPr id="666" name="직사각형 665">
                  <a:extLst>
                    <a:ext uri="{FF2B5EF4-FFF2-40B4-BE49-F238E27FC236}">
                      <a16:creationId xmlns:a16="http://schemas.microsoft.com/office/drawing/2014/main" id="{CAAD7FA2-9F6E-7D78-7CF4-DF6DABA2D5B2}"/>
                    </a:ext>
                  </a:extLst>
                </p:cNvPr>
                <p:cNvSpPr/>
                <p:nvPr/>
              </p:nvSpPr>
              <p:spPr>
                <a:xfrm>
                  <a:off x="10253767" y="9200501"/>
                  <a:ext cx="48958" cy="344184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none" lIns="38160" tIns="38160" rIns="38160" bIns="38160" rtlCol="0" anchor="ctr"/>
                <a:lstStyle/>
                <a:p>
                  <a:pPr algn="ctr"/>
                  <a:endParaRPr lang="ko-KR" altLang="en-US" sz="70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  <a:cs typeface="KoPubWorld돋움체 Light" panose="00000300000000000000" pitchFamily="2" charset="-127"/>
                  </a:endParaRPr>
                </a:p>
              </p:txBody>
            </p:sp>
            <p:cxnSp>
              <p:nvCxnSpPr>
                <p:cNvPr id="667" name="직선 연결선 666">
                  <a:extLst>
                    <a:ext uri="{FF2B5EF4-FFF2-40B4-BE49-F238E27FC236}">
                      <a16:creationId xmlns:a16="http://schemas.microsoft.com/office/drawing/2014/main" id="{BD7F9FA8-65B3-2380-DE9F-496EE173168F}"/>
                    </a:ext>
                  </a:extLst>
                </p:cNvPr>
                <p:cNvCxnSpPr/>
                <p:nvPr/>
              </p:nvCxnSpPr>
              <p:spPr>
                <a:xfrm>
                  <a:off x="10120828" y="9228888"/>
                  <a:ext cx="76583" cy="0"/>
                </a:xfrm>
                <a:prstGeom prst="line">
                  <a:avLst/>
                </a:prstGeom>
                <a:ln w="19050">
                  <a:solidFill>
                    <a:srgbClr val="A6A6A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71" name="그룹 670">
              <a:extLst>
                <a:ext uri="{FF2B5EF4-FFF2-40B4-BE49-F238E27FC236}">
                  <a16:creationId xmlns:a16="http://schemas.microsoft.com/office/drawing/2014/main" id="{24D557FB-1366-97D7-CA28-CEA57BAB9721}"/>
                </a:ext>
              </a:extLst>
            </p:cNvPr>
            <p:cNvGrpSpPr/>
            <p:nvPr/>
          </p:nvGrpSpPr>
          <p:grpSpPr>
            <a:xfrm>
              <a:off x="5744427" y="5182593"/>
              <a:ext cx="439595" cy="504580"/>
              <a:chOff x="5884923" y="1835860"/>
              <a:chExt cx="2299727" cy="1294814"/>
            </a:xfrm>
          </p:grpSpPr>
          <p:sp>
            <p:nvSpPr>
              <p:cNvPr id="672" name="사각형: 둥근 모서리 671">
                <a:extLst>
                  <a:ext uri="{FF2B5EF4-FFF2-40B4-BE49-F238E27FC236}">
                    <a16:creationId xmlns:a16="http://schemas.microsoft.com/office/drawing/2014/main" id="{0A34BA06-4C50-2BE7-C72D-EDA98A7733BE}"/>
                  </a:ext>
                </a:extLst>
              </p:cNvPr>
              <p:cNvSpPr/>
              <p:nvPr/>
            </p:nvSpPr>
            <p:spPr>
              <a:xfrm>
                <a:off x="5884923" y="1835860"/>
                <a:ext cx="2299727" cy="372582"/>
              </a:xfrm>
              <a:prstGeom prst="roundRect">
                <a:avLst>
                  <a:gd name="adj" fmla="val 11950"/>
                </a:avLst>
              </a:prstGeom>
              <a:solidFill>
                <a:schemeClr val="bg1">
                  <a:lumMod val="50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VDI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673" name="직사각형 672">
                <a:extLst>
                  <a:ext uri="{FF2B5EF4-FFF2-40B4-BE49-F238E27FC236}">
                    <a16:creationId xmlns:a16="http://schemas.microsoft.com/office/drawing/2014/main" id="{406B7594-32A3-1A53-673C-E0C2F69104F8}"/>
                  </a:ext>
                </a:extLst>
              </p:cNvPr>
              <p:cNvSpPr/>
              <p:nvPr/>
            </p:nvSpPr>
            <p:spPr bwMode="auto">
              <a:xfrm>
                <a:off x="5891448" y="2183945"/>
                <a:ext cx="2281154" cy="946729"/>
              </a:xfrm>
              <a:prstGeom prst="rect">
                <a:avLst/>
              </a:prstGeom>
              <a:noFill/>
              <a:ln w="12700" cap="flat" cmpd="sng" algn="ctr">
                <a:solidFill>
                  <a:schemeClr val="bg1">
                    <a:lumMod val="50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674" name="직사각형 673">
              <a:extLst>
                <a:ext uri="{FF2B5EF4-FFF2-40B4-BE49-F238E27FC236}">
                  <a16:creationId xmlns:a16="http://schemas.microsoft.com/office/drawing/2014/main" id="{65F85269-C6AD-B07E-326C-CE4EAAEF7A42}"/>
                </a:ext>
              </a:extLst>
            </p:cNvPr>
            <p:cNvSpPr/>
            <p:nvPr/>
          </p:nvSpPr>
          <p:spPr>
            <a:xfrm>
              <a:off x="6363056" y="5386793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FW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675" name="직선 연결선 674">
              <a:extLst>
                <a:ext uri="{FF2B5EF4-FFF2-40B4-BE49-F238E27FC236}">
                  <a16:creationId xmlns:a16="http://schemas.microsoft.com/office/drawing/2014/main" id="{544F3C29-FFD8-A5FF-30DA-6DB6FDEDEDB3}"/>
                </a:ext>
              </a:extLst>
            </p:cNvPr>
            <p:cNvCxnSpPr>
              <a:cxnSpLocks/>
              <a:stCxn id="674" idx="0"/>
              <a:endCxn id="38" idx="2"/>
            </p:cNvCxnSpPr>
            <p:nvPr/>
          </p:nvCxnSpPr>
          <p:spPr>
            <a:xfrm flipV="1">
              <a:off x="6590919" y="5146705"/>
              <a:ext cx="1019" cy="24008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9" name="직선 연결선 678">
              <a:extLst>
                <a:ext uri="{FF2B5EF4-FFF2-40B4-BE49-F238E27FC236}">
                  <a16:creationId xmlns:a16="http://schemas.microsoft.com/office/drawing/2014/main" id="{5FFE725C-79AC-24FF-AA1D-E428E1FB61A0}"/>
                </a:ext>
              </a:extLst>
            </p:cNvPr>
            <p:cNvCxnSpPr>
              <a:cxnSpLocks/>
              <a:stCxn id="674" idx="1"/>
              <a:endCxn id="673" idx="3"/>
            </p:cNvCxnSpPr>
            <p:nvPr/>
          </p:nvCxnSpPr>
          <p:spPr>
            <a:xfrm flipH="1">
              <a:off x="6181719" y="5498116"/>
              <a:ext cx="181337" cy="459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2" name="직사각형 691">
              <a:extLst>
                <a:ext uri="{FF2B5EF4-FFF2-40B4-BE49-F238E27FC236}">
                  <a16:creationId xmlns:a16="http://schemas.microsoft.com/office/drawing/2014/main" id="{40F7DA41-D7C3-151E-0BE0-FD89BC9C3837}"/>
                </a:ext>
              </a:extLst>
            </p:cNvPr>
            <p:cNvSpPr/>
            <p:nvPr/>
          </p:nvSpPr>
          <p:spPr>
            <a:xfrm>
              <a:off x="2811791" y="4657081"/>
              <a:ext cx="455725" cy="296345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 pitchFamily="18" charset="-127"/>
                </a:rPr>
                <a:t>L3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ea typeface="Rix고딕 B" panose="02020603020101020101" pitchFamily="18" charset="-127"/>
                </a:rPr>
                <a:t>스위치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ea typeface="Rix고딕 B" panose="02020603020101020101" pitchFamily="18" charset="-127"/>
              </a:endParaRPr>
            </a:p>
          </p:txBody>
        </p:sp>
        <p:cxnSp>
          <p:nvCxnSpPr>
            <p:cNvPr id="693" name="직선 연결선 692">
              <a:extLst>
                <a:ext uri="{FF2B5EF4-FFF2-40B4-BE49-F238E27FC236}">
                  <a16:creationId xmlns:a16="http://schemas.microsoft.com/office/drawing/2014/main" id="{9D7B2621-7B68-F71E-F126-523570910E76}"/>
                </a:ext>
              </a:extLst>
            </p:cNvPr>
            <p:cNvCxnSpPr>
              <a:cxnSpLocks/>
              <a:stCxn id="685" idx="2"/>
              <a:endCxn id="692" idx="0"/>
            </p:cNvCxnSpPr>
            <p:nvPr/>
          </p:nvCxnSpPr>
          <p:spPr>
            <a:xfrm>
              <a:off x="3039654" y="4303995"/>
              <a:ext cx="0" cy="35308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9" name="TextBox 698">
              <a:extLst>
                <a:ext uri="{FF2B5EF4-FFF2-40B4-BE49-F238E27FC236}">
                  <a16:creationId xmlns:a16="http://schemas.microsoft.com/office/drawing/2014/main" id="{92C859E6-AE64-707D-B8AA-AFC3D2A343A1}"/>
                </a:ext>
              </a:extLst>
            </p:cNvPr>
            <p:cNvSpPr txBox="1"/>
            <p:nvPr/>
          </p:nvSpPr>
          <p:spPr>
            <a:xfrm>
              <a:off x="2039919" y="5518402"/>
              <a:ext cx="887729" cy="307777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현재 기상청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(7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층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702" name="직사각형 701">
              <a:extLst>
                <a:ext uri="{FF2B5EF4-FFF2-40B4-BE49-F238E27FC236}">
                  <a16:creationId xmlns:a16="http://schemas.microsoft.com/office/drawing/2014/main" id="{94924FA0-665A-D023-859D-01838A47BF92}"/>
                </a:ext>
              </a:extLst>
            </p:cNvPr>
            <p:cNvSpPr/>
            <p:nvPr/>
          </p:nvSpPr>
          <p:spPr>
            <a:xfrm>
              <a:off x="2811791" y="5249590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L2</a:t>
              </a:r>
            </a:p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스위치</a:t>
              </a:r>
            </a:p>
          </p:txBody>
        </p:sp>
        <p:cxnSp>
          <p:nvCxnSpPr>
            <p:cNvPr id="703" name="직선 연결선 702">
              <a:extLst>
                <a:ext uri="{FF2B5EF4-FFF2-40B4-BE49-F238E27FC236}">
                  <a16:creationId xmlns:a16="http://schemas.microsoft.com/office/drawing/2014/main" id="{90EC78D4-E5E2-3AD9-A622-C6033B237F97}"/>
                </a:ext>
              </a:extLst>
            </p:cNvPr>
            <p:cNvCxnSpPr>
              <a:cxnSpLocks/>
              <a:stCxn id="702" idx="0"/>
              <a:endCxn id="692" idx="2"/>
            </p:cNvCxnSpPr>
            <p:nvPr/>
          </p:nvCxnSpPr>
          <p:spPr>
            <a:xfrm flipV="1">
              <a:off x="3039654" y="4953426"/>
              <a:ext cx="0" cy="29616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6" name="직선 연결선 705">
              <a:extLst>
                <a:ext uri="{FF2B5EF4-FFF2-40B4-BE49-F238E27FC236}">
                  <a16:creationId xmlns:a16="http://schemas.microsoft.com/office/drawing/2014/main" id="{B13BFC6B-44CB-D9B5-DD99-0D1A142ABE9F}"/>
                </a:ext>
              </a:extLst>
            </p:cNvPr>
            <p:cNvCxnSpPr>
              <a:cxnSpLocks/>
              <a:stCxn id="702" idx="1"/>
            </p:cNvCxnSpPr>
            <p:nvPr/>
          </p:nvCxnSpPr>
          <p:spPr>
            <a:xfrm flipH="1">
              <a:off x="2435718" y="5360913"/>
              <a:ext cx="376073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8" name="직사각형 717">
              <a:extLst>
                <a:ext uri="{FF2B5EF4-FFF2-40B4-BE49-F238E27FC236}">
                  <a16:creationId xmlns:a16="http://schemas.microsoft.com/office/drawing/2014/main" id="{ADC75D65-F761-F6F2-E7F8-9CA43286074D}"/>
                </a:ext>
              </a:extLst>
            </p:cNvPr>
            <p:cNvSpPr/>
            <p:nvPr/>
          </p:nvSpPr>
          <p:spPr>
            <a:xfrm>
              <a:off x="2288545" y="4693930"/>
              <a:ext cx="311267" cy="22264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기상청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721" name="직선 연결선 720">
              <a:extLst>
                <a:ext uri="{FF2B5EF4-FFF2-40B4-BE49-F238E27FC236}">
                  <a16:creationId xmlns:a16="http://schemas.microsoft.com/office/drawing/2014/main" id="{9CA15427-126D-B139-1A9E-B6B2C7559ED3}"/>
                </a:ext>
              </a:extLst>
            </p:cNvPr>
            <p:cNvCxnSpPr>
              <a:cxnSpLocks/>
              <a:stCxn id="718" idx="3"/>
              <a:endCxn id="692" idx="1"/>
            </p:cNvCxnSpPr>
            <p:nvPr/>
          </p:nvCxnSpPr>
          <p:spPr>
            <a:xfrm>
              <a:off x="2599812" y="4805253"/>
              <a:ext cx="211979" cy="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27" name="그룹 726">
              <a:extLst>
                <a:ext uri="{FF2B5EF4-FFF2-40B4-BE49-F238E27FC236}">
                  <a16:creationId xmlns:a16="http://schemas.microsoft.com/office/drawing/2014/main" id="{D0EAB9FB-EF5F-4D23-251B-F563E5808694}"/>
                </a:ext>
              </a:extLst>
            </p:cNvPr>
            <p:cNvGrpSpPr/>
            <p:nvPr/>
          </p:nvGrpSpPr>
          <p:grpSpPr>
            <a:xfrm>
              <a:off x="1491371" y="4672341"/>
              <a:ext cx="551210" cy="269612"/>
              <a:chOff x="1434601" y="3366089"/>
              <a:chExt cx="551210" cy="269612"/>
            </a:xfrm>
          </p:grpSpPr>
          <p:pic>
            <p:nvPicPr>
              <p:cNvPr id="724" name="Picture 510">
                <a:extLst>
                  <a:ext uri="{FF2B5EF4-FFF2-40B4-BE49-F238E27FC236}">
                    <a16:creationId xmlns:a16="http://schemas.microsoft.com/office/drawing/2014/main" id="{C6CEDE86-549B-360F-1C13-9FB00855DE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4601" y="3366089"/>
                <a:ext cx="551210" cy="2696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725" name="TextBox 724">
                <a:extLst>
                  <a:ext uri="{FF2B5EF4-FFF2-40B4-BE49-F238E27FC236}">
                    <a16:creationId xmlns:a16="http://schemas.microsoft.com/office/drawing/2014/main" id="{39BFC9D8-E993-806F-CFED-A97710975239}"/>
                  </a:ext>
                </a:extLst>
              </p:cNvPr>
              <p:cNvSpPr txBox="1"/>
              <p:nvPr/>
            </p:nvSpPr>
            <p:spPr>
              <a:xfrm>
                <a:off x="1457098" y="3424214"/>
                <a:ext cx="501100" cy="200055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KT VPN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cxnSp>
          <p:nvCxnSpPr>
            <p:cNvPr id="729" name="직선 연결선 728">
              <a:extLst>
                <a:ext uri="{FF2B5EF4-FFF2-40B4-BE49-F238E27FC236}">
                  <a16:creationId xmlns:a16="http://schemas.microsoft.com/office/drawing/2014/main" id="{AD77ED84-DD1C-5E9F-E59D-B4566C875F21}"/>
                </a:ext>
              </a:extLst>
            </p:cNvPr>
            <p:cNvCxnSpPr>
              <a:cxnSpLocks/>
              <a:stCxn id="718" idx="1"/>
              <a:endCxn id="724" idx="3"/>
            </p:cNvCxnSpPr>
            <p:nvPr/>
          </p:nvCxnSpPr>
          <p:spPr>
            <a:xfrm flipH="1">
              <a:off x="2042581" y="4805253"/>
              <a:ext cx="245964" cy="189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3" name="그룹 742">
              <a:extLst>
                <a:ext uri="{FF2B5EF4-FFF2-40B4-BE49-F238E27FC236}">
                  <a16:creationId xmlns:a16="http://schemas.microsoft.com/office/drawing/2014/main" id="{74C8BC95-7C3C-024E-03E4-2F9C4D8A05AB}"/>
                </a:ext>
              </a:extLst>
            </p:cNvPr>
            <p:cNvGrpSpPr/>
            <p:nvPr/>
          </p:nvGrpSpPr>
          <p:grpSpPr>
            <a:xfrm>
              <a:off x="387579" y="3145680"/>
              <a:ext cx="605014" cy="675049"/>
              <a:chOff x="5869569" y="1926032"/>
              <a:chExt cx="2326114" cy="1299873"/>
            </a:xfrm>
          </p:grpSpPr>
          <p:sp>
            <p:nvSpPr>
              <p:cNvPr id="745" name="직사각형 744">
                <a:extLst>
                  <a:ext uri="{FF2B5EF4-FFF2-40B4-BE49-F238E27FC236}">
                    <a16:creationId xmlns:a16="http://schemas.microsoft.com/office/drawing/2014/main" id="{A7E72472-064A-1726-6B7A-8D189FB29B02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744" name="사각형: 둥근 모서리 743">
                <a:extLst>
                  <a:ext uri="{FF2B5EF4-FFF2-40B4-BE49-F238E27FC236}">
                    <a16:creationId xmlns:a16="http://schemas.microsoft.com/office/drawing/2014/main" id="{A4BB0E28-8A7A-71A5-4A57-65DE62E0B52C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기상청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재택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748" name="직사각형 747">
              <a:extLst>
                <a:ext uri="{FF2B5EF4-FFF2-40B4-BE49-F238E27FC236}">
                  <a16:creationId xmlns:a16="http://schemas.microsoft.com/office/drawing/2014/main" id="{591BA857-5F80-D43A-D520-3222C470D820}"/>
                </a:ext>
              </a:extLst>
            </p:cNvPr>
            <p:cNvSpPr/>
            <p:nvPr/>
          </p:nvSpPr>
          <p:spPr>
            <a:xfrm>
              <a:off x="835341" y="3445342"/>
              <a:ext cx="311267" cy="22264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749" name="직선 연결선 748">
              <a:extLst>
                <a:ext uri="{FF2B5EF4-FFF2-40B4-BE49-F238E27FC236}">
                  <a16:creationId xmlns:a16="http://schemas.microsoft.com/office/drawing/2014/main" id="{9E346436-30AE-43BB-A28D-C08922CFC313}"/>
                </a:ext>
              </a:extLst>
            </p:cNvPr>
            <p:cNvCxnSpPr>
              <a:cxnSpLocks/>
              <a:stCxn id="724" idx="0"/>
              <a:endCxn id="748" idx="3"/>
            </p:cNvCxnSpPr>
            <p:nvPr/>
          </p:nvCxnSpPr>
          <p:spPr>
            <a:xfrm flipH="1" flipV="1">
              <a:off x="1146608" y="3556665"/>
              <a:ext cx="620368" cy="111567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54" name="그룹 753">
              <a:extLst>
                <a:ext uri="{FF2B5EF4-FFF2-40B4-BE49-F238E27FC236}">
                  <a16:creationId xmlns:a16="http://schemas.microsoft.com/office/drawing/2014/main" id="{EC70B00F-6695-2643-7512-4B05E588D869}"/>
                </a:ext>
              </a:extLst>
            </p:cNvPr>
            <p:cNvGrpSpPr/>
            <p:nvPr/>
          </p:nvGrpSpPr>
          <p:grpSpPr>
            <a:xfrm>
              <a:off x="387579" y="3980290"/>
              <a:ext cx="605014" cy="675049"/>
              <a:chOff x="5869569" y="1926032"/>
              <a:chExt cx="2326114" cy="1299873"/>
            </a:xfrm>
          </p:grpSpPr>
          <p:sp>
            <p:nvSpPr>
              <p:cNvPr id="755" name="직사각형 754">
                <a:extLst>
                  <a:ext uri="{FF2B5EF4-FFF2-40B4-BE49-F238E27FC236}">
                    <a16:creationId xmlns:a16="http://schemas.microsoft.com/office/drawing/2014/main" id="{5D4C0D13-C1E8-75C3-45DF-31CF26C09B4D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756" name="사각형: 둥근 모서리 755">
                <a:extLst>
                  <a:ext uri="{FF2B5EF4-FFF2-40B4-BE49-F238E27FC236}">
                    <a16:creationId xmlns:a16="http://schemas.microsoft.com/office/drawing/2014/main" id="{F4677519-4EC4-943D-9B1C-C55755F40D8B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기상청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대전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759" name="직사각형 758">
              <a:extLst>
                <a:ext uri="{FF2B5EF4-FFF2-40B4-BE49-F238E27FC236}">
                  <a16:creationId xmlns:a16="http://schemas.microsoft.com/office/drawing/2014/main" id="{C7CC27D6-D67F-2EAA-F70E-FAACBA04672A}"/>
                </a:ext>
              </a:extLst>
            </p:cNvPr>
            <p:cNvSpPr/>
            <p:nvPr/>
          </p:nvSpPr>
          <p:spPr>
            <a:xfrm>
              <a:off x="835341" y="4279952"/>
              <a:ext cx="311267" cy="222646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760" name="직선 연결선 759">
              <a:extLst>
                <a:ext uri="{FF2B5EF4-FFF2-40B4-BE49-F238E27FC236}">
                  <a16:creationId xmlns:a16="http://schemas.microsoft.com/office/drawing/2014/main" id="{FF123E7A-4AB7-0247-9AEA-0640BEE424A7}"/>
                </a:ext>
              </a:extLst>
            </p:cNvPr>
            <p:cNvCxnSpPr>
              <a:cxnSpLocks/>
              <a:stCxn id="724" idx="0"/>
              <a:endCxn id="759" idx="3"/>
            </p:cNvCxnSpPr>
            <p:nvPr/>
          </p:nvCxnSpPr>
          <p:spPr>
            <a:xfrm flipH="1" flipV="1">
              <a:off x="1146608" y="4391275"/>
              <a:ext cx="620368" cy="28106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5" name="그룹 764">
              <a:extLst>
                <a:ext uri="{FF2B5EF4-FFF2-40B4-BE49-F238E27FC236}">
                  <a16:creationId xmlns:a16="http://schemas.microsoft.com/office/drawing/2014/main" id="{8854D9CE-1EE1-7D21-68CD-EDD27E30478D}"/>
                </a:ext>
              </a:extLst>
            </p:cNvPr>
            <p:cNvGrpSpPr/>
            <p:nvPr/>
          </p:nvGrpSpPr>
          <p:grpSpPr>
            <a:xfrm>
              <a:off x="387579" y="4990309"/>
              <a:ext cx="605014" cy="693518"/>
              <a:chOff x="5869569" y="1890468"/>
              <a:chExt cx="2326114" cy="1335437"/>
            </a:xfrm>
          </p:grpSpPr>
          <p:sp>
            <p:nvSpPr>
              <p:cNvPr id="766" name="직사각형 765">
                <a:extLst>
                  <a:ext uri="{FF2B5EF4-FFF2-40B4-BE49-F238E27FC236}">
                    <a16:creationId xmlns:a16="http://schemas.microsoft.com/office/drawing/2014/main" id="{B46C9673-2D3D-C37A-42FE-7423AB7C41E5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767" name="사각형: 둥근 모서리 766">
                <a:extLst>
                  <a:ext uri="{FF2B5EF4-FFF2-40B4-BE49-F238E27FC236}">
                    <a16:creationId xmlns:a16="http://schemas.microsoft.com/office/drawing/2014/main" id="{C3F76915-7C23-C7C0-0546-3C121CA9340D}"/>
                  </a:ext>
                </a:extLst>
              </p:cNvPr>
              <p:cNvSpPr/>
              <p:nvPr/>
            </p:nvSpPr>
            <p:spPr>
              <a:xfrm>
                <a:off x="5869569" y="1890468"/>
                <a:ext cx="2326114" cy="40984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국토교통부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세종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770" name="직사각형 769">
              <a:extLst>
                <a:ext uri="{FF2B5EF4-FFF2-40B4-BE49-F238E27FC236}">
                  <a16:creationId xmlns:a16="http://schemas.microsoft.com/office/drawing/2014/main" id="{5BAA1AD8-5640-6864-AC8A-27CD0EDA1517}"/>
                </a:ext>
              </a:extLst>
            </p:cNvPr>
            <p:cNvSpPr/>
            <p:nvPr/>
          </p:nvSpPr>
          <p:spPr>
            <a:xfrm>
              <a:off x="674410" y="5434789"/>
              <a:ext cx="258642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기관 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PBX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grpSp>
          <p:nvGrpSpPr>
            <p:cNvPr id="771" name="그룹 770">
              <a:extLst>
                <a:ext uri="{FF2B5EF4-FFF2-40B4-BE49-F238E27FC236}">
                  <a16:creationId xmlns:a16="http://schemas.microsoft.com/office/drawing/2014/main" id="{E0731ADA-6C72-3C8A-7F90-EA81710899E1}"/>
                </a:ext>
              </a:extLst>
            </p:cNvPr>
            <p:cNvGrpSpPr/>
            <p:nvPr/>
          </p:nvGrpSpPr>
          <p:grpSpPr>
            <a:xfrm>
              <a:off x="387579" y="5870639"/>
              <a:ext cx="605014" cy="693518"/>
              <a:chOff x="5869569" y="1890468"/>
              <a:chExt cx="2326114" cy="1335437"/>
            </a:xfrm>
          </p:grpSpPr>
          <p:sp>
            <p:nvSpPr>
              <p:cNvPr id="772" name="직사각형 771">
                <a:extLst>
                  <a:ext uri="{FF2B5EF4-FFF2-40B4-BE49-F238E27FC236}">
                    <a16:creationId xmlns:a16="http://schemas.microsoft.com/office/drawing/2014/main" id="{6D2FEE8D-518A-3EF9-BF8A-11F27DA751E2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773" name="사각형: 둥근 모서리 772">
                <a:extLst>
                  <a:ext uri="{FF2B5EF4-FFF2-40B4-BE49-F238E27FC236}">
                    <a16:creationId xmlns:a16="http://schemas.microsoft.com/office/drawing/2014/main" id="{EEEE2A8F-310F-3F08-9312-6C90143DC95D}"/>
                  </a:ext>
                </a:extLst>
              </p:cNvPr>
              <p:cNvSpPr/>
              <p:nvPr/>
            </p:nvSpPr>
            <p:spPr>
              <a:xfrm>
                <a:off x="5869569" y="1890468"/>
                <a:ext cx="2326114" cy="40984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국토교통부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과천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4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동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776" name="직사각형 775">
              <a:extLst>
                <a:ext uri="{FF2B5EF4-FFF2-40B4-BE49-F238E27FC236}">
                  <a16:creationId xmlns:a16="http://schemas.microsoft.com/office/drawing/2014/main" id="{7329D818-49C1-D906-3AE3-921A31F4497A}"/>
                </a:ext>
              </a:extLst>
            </p:cNvPr>
            <p:cNvSpPr/>
            <p:nvPr/>
          </p:nvSpPr>
          <p:spPr>
            <a:xfrm>
              <a:off x="835341" y="6275535"/>
              <a:ext cx="350279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지하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1</a:t>
              </a:r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층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FDF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777" name="타원 776">
              <a:extLst>
                <a:ext uri="{FF2B5EF4-FFF2-40B4-BE49-F238E27FC236}">
                  <a16:creationId xmlns:a16="http://schemas.microsoft.com/office/drawing/2014/main" id="{66A298B2-511C-B4D6-701C-6C0322968223}"/>
                </a:ext>
              </a:extLst>
            </p:cNvPr>
            <p:cNvSpPr/>
            <p:nvPr/>
          </p:nvSpPr>
          <p:spPr>
            <a:xfrm>
              <a:off x="414600" y="5454209"/>
              <a:ext cx="183805" cy="18380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MG</a:t>
              </a:r>
              <a:endParaRPr lang="ko-KR" altLang="en-US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778" name="직선 연결선 777">
              <a:extLst>
                <a:ext uri="{FF2B5EF4-FFF2-40B4-BE49-F238E27FC236}">
                  <a16:creationId xmlns:a16="http://schemas.microsoft.com/office/drawing/2014/main" id="{E8E84A38-C93C-5829-CF45-44056BB1E6EE}"/>
                </a:ext>
              </a:extLst>
            </p:cNvPr>
            <p:cNvCxnSpPr>
              <a:cxnSpLocks/>
              <a:stCxn id="770" idx="1"/>
              <a:endCxn id="777" idx="6"/>
            </p:cNvCxnSpPr>
            <p:nvPr/>
          </p:nvCxnSpPr>
          <p:spPr>
            <a:xfrm flipH="1">
              <a:off x="598405" y="5546112"/>
              <a:ext cx="76005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2" name="그룹 781">
              <a:extLst>
                <a:ext uri="{FF2B5EF4-FFF2-40B4-BE49-F238E27FC236}">
                  <a16:creationId xmlns:a16="http://schemas.microsoft.com/office/drawing/2014/main" id="{EB2869A4-9D27-1158-EB4B-F8B25A246945}"/>
                </a:ext>
              </a:extLst>
            </p:cNvPr>
            <p:cNvGrpSpPr/>
            <p:nvPr/>
          </p:nvGrpSpPr>
          <p:grpSpPr>
            <a:xfrm>
              <a:off x="1837807" y="6057749"/>
              <a:ext cx="605014" cy="493282"/>
              <a:chOff x="5869569" y="1926032"/>
              <a:chExt cx="2326114" cy="949863"/>
            </a:xfrm>
          </p:grpSpPr>
          <p:sp>
            <p:nvSpPr>
              <p:cNvPr id="783" name="직사각형 782">
                <a:extLst>
                  <a:ext uri="{FF2B5EF4-FFF2-40B4-BE49-F238E27FC236}">
                    <a16:creationId xmlns:a16="http://schemas.microsoft.com/office/drawing/2014/main" id="{2263CD2F-8046-7D40-527E-CD5A96D4AE65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69195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784" name="사각형: 둥근 모서리 783">
                <a:extLst>
                  <a:ext uri="{FF2B5EF4-FFF2-40B4-BE49-F238E27FC236}">
                    <a16:creationId xmlns:a16="http://schemas.microsoft.com/office/drawing/2014/main" id="{EE33B66A-9F56-1ADA-7CD2-4FAD63CB7873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과천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안내동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787" name="직사각형 786">
              <a:extLst>
                <a:ext uri="{FF2B5EF4-FFF2-40B4-BE49-F238E27FC236}">
                  <a16:creationId xmlns:a16="http://schemas.microsoft.com/office/drawing/2014/main" id="{C653F999-53C7-736F-66F6-FDEB064DA0ED}"/>
                </a:ext>
              </a:extLst>
            </p:cNvPr>
            <p:cNvSpPr/>
            <p:nvPr/>
          </p:nvSpPr>
          <p:spPr>
            <a:xfrm>
              <a:off x="1984524" y="6278850"/>
              <a:ext cx="350279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지하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1</a:t>
              </a:r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층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FDF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788" name="직선 연결선 787">
              <a:extLst>
                <a:ext uri="{FF2B5EF4-FFF2-40B4-BE49-F238E27FC236}">
                  <a16:creationId xmlns:a16="http://schemas.microsoft.com/office/drawing/2014/main" id="{96644877-0637-56CF-0CCB-201ED7380B9C}"/>
                </a:ext>
              </a:extLst>
            </p:cNvPr>
            <p:cNvCxnSpPr>
              <a:cxnSpLocks/>
              <a:stCxn id="773" idx="0"/>
              <a:endCxn id="766" idx="2"/>
            </p:cNvCxnSpPr>
            <p:nvPr/>
          </p:nvCxnSpPr>
          <p:spPr>
            <a:xfrm flipH="1" flipV="1">
              <a:off x="689930" y="5683827"/>
              <a:ext cx="156" cy="18681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1" name="직선 연결선 790">
              <a:extLst>
                <a:ext uri="{FF2B5EF4-FFF2-40B4-BE49-F238E27FC236}">
                  <a16:creationId xmlns:a16="http://schemas.microsoft.com/office/drawing/2014/main" id="{24842051-EAC7-B584-FC56-46C54FBDFAE8}"/>
                </a:ext>
              </a:extLst>
            </p:cNvPr>
            <p:cNvCxnSpPr>
              <a:cxnSpLocks/>
              <a:stCxn id="776" idx="3"/>
              <a:endCxn id="787" idx="1"/>
            </p:cNvCxnSpPr>
            <p:nvPr/>
          </p:nvCxnSpPr>
          <p:spPr>
            <a:xfrm>
              <a:off x="1185620" y="6386858"/>
              <a:ext cx="798904" cy="331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4" name="직사각형 803">
              <a:extLst>
                <a:ext uri="{FF2B5EF4-FFF2-40B4-BE49-F238E27FC236}">
                  <a16:creationId xmlns:a16="http://schemas.microsoft.com/office/drawing/2014/main" id="{A0179EA5-62B9-2E43-2A99-FBC59D7B6D07}"/>
                </a:ext>
              </a:extLst>
            </p:cNvPr>
            <p:cNvSpPr/>
            <p:nvPr/>
          </p:nvSpPr>
          <p:spPr>
            <a:xfrm>
              <a:off x="9832722" y="4886623"/>
              <a:ext cx="342393" cy="222646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rgbClr val="4EA72E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kumimoji="0"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sp>
          <p:nvSpPr>
            <p:cNvPr id="805" name="직사각형 804">
              <a:extLst>
                <a:ext uri="{FF2B5EF4-FFF2-40B4-BE49-F238E27FC236}">
                  <a16:creationId xmlns:a16="http://schemas.microsoft.com/office/drawing/2014/main" id="{FF8448D2-37B3-63E8-EAE6-939CF8D71952}"/>
                </a:ext>
              </a:extLst>
            </p:cNvPr>
            <p:cNvSpPr/>
            <p:nvPr/>
          </p:nvSpPr>
          <p:spPr>
            <a:xfrm>
              <a:off x="10272390" y="4885305"/>
              <a:ext cx="342393" cy="222646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rgbClr val="4EA72E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L3</a:t>
              </a:r>
              <a:endParaRPr kumimoji="0"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cxnSp>
          <p:nvCxnSpPr>
            <p:cNvPr id="806" name="직선 연결선 805">
              <a:extLst>
                <a:ext uri="{FF2B5EF4-FFF2-40B4-BE49-F238E27FC236}">
                  <a16:creationId xmlns:a16="http://schemas.microsoft.com/office/drawing/2014/main" id="{950A8AF0-13DD-A391-E62D-1F8850522F7E}"/>
                </a:ext>
              </a:extLst>
            </p:cNvPr>
            <p:cNvCxnSpPr>
              <a:cxnSpLocks/>
              <a:stCxn id="511" idx="3"/>
              <a:endCxn id="804" idx="1"/>
            </p:cNvCxnSpPr>
            <p:nvPr/>
          </p:nvCxnSpPr>
          <p:spPr>
            <a:xfrm flipV="1">
              <a:off x="9687075" y="4997946"/>
              <a:ext cx="145647" cy="58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9" name="직선 연결선 808">
              <a:extLst>
                <a:ext uri="{FF2B5EF4-FFF2-40B4-BE49-F238E27FC236}">
                  <a16:creationId xmlns:a16="http://schemas.microsoft.com/office/drawing/2014/main" id="{6533FE23-C599-5852-D5C3-AE2FD694F57B}"/>
                </a:ext>
              </a:extLst>
            </p:cNvPr>
            <p:cNvCxnSpPr>
              <a:cxnSpLocks/>
              <a:stCxn id="805" idx="1"/>
              <a:endCxn id="804" idx="3"/>
            </p:cNvCxnSpPr>
            <p:nvPr/>
          </p:nvCxnSpPr>
          <p:spPr>
            <a:xfrm flipH="1">
              <a:off x="10175115" y="4996628"/>
              <a:ext cx="97275" cy="131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2" name="그룹 811">
              <a:extLst>
                <a:ext uri="{FF2B5EF4-FFF2-40B4-BE49-F238E27FC236}">
                  <a16:creationId xmlns:a16="http://schemas.microsoft.com/office/drawing/2014/main" id="{B522A445-BF18-924B-048E-E9F8368B6BCF}"/>
                </a:ext>
              </a:extLst>
            </p:cNvPr>
            <p:cNvGrpSpPr/>
            <p:nvPr/>
          </p:nvGrpSpPr>
          <p:grpSpPr>
            <a:xfrm>
              <a:off x="10175115" y="4197321"/>
              <a:ext cx="551210" cy="269612"/>
              <a:chOff x="1434601" y="3366089"/>
              <a:chExt cx="551210" cy="269612"/>
            </a:xfrm>
          </p:grpSpPr>
          <p:pic>
            <p:nvPicPr>
              <p:cNvPr id="813" name="Picture 510">
                <a:extLst>
                  <a:ext uri="{FF2B5EF4-FFF2-40B4-BE49-F238E27FC236}">
                    <a16:creationId xmlns:a16="http://schemas.microsoft.com/office/drawing/2014/main" id="{BCB28DF9-8BDD-A2CA-D3D2-8BB7BD762F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4601" y="3366089"/>
                <a:ext cx="551210" cy="2696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814" name="TextBox 813">
                <a:extLst>
                  <a:ext uri="{FF2B5EF4-FFF2-40B4-BE49-F238E27FC236}">
                    <a16:creationId xmlns:a16="http://schemas.microsoft.com/office/drawing/2014/main" id="{F62225C6-43B8-E576-3D4B-564F0406CBE8}"/>
                  </a:ext>
                </a:extLst>
              </p:cNvPr>
              <p:cNvSpPr txBox="1"/>
              <p:nvPr/>
            </p:nvSpPr>
            <p:spPr>
              <a:xfrm>
                <a:off x="1457098" y="3424214"/>
                <a:ext cx="501100" cy="200055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ko-KR" altLang="en-US" sz="700" b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융합망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cxnSp>
          <p:nvCxnSpPr>
            <p:cNvPr id="815" name="직선 연결선 814">
              <a:extLst>
                <a:ext uri="{FF2B5EF4-FFF2-40B4-BE49-F238E27FC236}">
                  <a16:creationId xmlns:a16="http://schemas.microsoft.com/office/drawing/2014/main" id="{1074E366-39A7-00E6-F082-EA169950FACE}"/>
                </a:ext>
              </a:extLst>
            </p:cNvPr>
            <p:cNvCxnSpPr>
              <a:cxnSpLocks/>
              <a:stCxn id="805" idx="0"/>
              <a:endCxn id="814" idx="2"/>
            </p:cNvCxnSpPr>
            <p:nvPr/>
          </p:nvCxnSpPr>
          <p:spPr>
            <a:xfrm flipV="1">
              <a:off x="10443587" y="4455501"/>
              <a:ext cx="4575" cy="429804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8" name="그룹 817">
              <a:extLst>
                <a:ext uri="{FF2B5EF4-FFF2-40B4-BE49-F238E27FC236}">
                  <a16:creationId xmlns:a16="http://schemas.microsoft.com/office/drawing/2014/main" id="{A669680F-E494-D07E-CADF-357E463437DD}"/>
                </a:ext>
              </a:extLst>
            </p:cNvPr>
            <p:cNvGrpSpPr/>
            <p:nvPr/>
          </p:nvGrpSpPr>
          <p:grpSpPr>
            <a:xfrm>
              <a:off x="11279646" y="2793851"/>
              <a:ext cx="605014" cy="830290"/>
              <a:chOff x="5869569" y="1890468"/>
              <a:chExt cx="2326114" cy="1598805"/>
            </a:xfrm>
          </p:grpSpPr>
          <p:sp>
            <p:nvSpPr>
              <p:cNvPr id="819" name="직사각형 818">
                <a:extLst>
                  <a:ext uri="{FF2B5EF4-FFF2-40B4-BE49-F238E27FC236}">
                    <a16:creationId xmlns:a16="http://schemas.microsoft.com/office/drawing/2014/main" id="{85A5B257-0313-82B9-180C-F469295F17F4}"/>
                  </a:ext>
                </a:extLst>
              </p:cNvPr>
              <p:cNvSpPr/>
              <p:nvPr/>
            </p:nvSpPr>
            <p:spPr bwMode="auto">
              <a:xfrm>
                <a:off x="5891449" y="2183943"/>
                <a:ext cx="2281154" cy="130533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820" name="사각형: 둥근 모서리 819">
                <a:extLst>
                  <a:ext uri="{FF2B5EF4-FFF2-40B4-BE49-F238E27FC236}">
                    <a16:creationId xmlns:a16="http://schemas.microsoft.com/office/drawing/2014/main" id="{24418F8D-2CE9-3E0E-2314-42AFF4D2F858}"/>
                  </a:ext>
                </a:extLst>
              </p:cNvPr>
              <p:cNvSpPr/>
              <p:nvPr/>
            </p:nvSpPr>
            <p:spPr>
              <a:xfrm>
                <a:off x="5869569" y="1890468"/>
                <a:ext cx="2326114" cy="40984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농촌진흥청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전주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823" name="직사각형 822">
              <a:extLst>
                <a:ext uri="{FF2B5EF4-FFF2-40B4-BE49-F238E27FC236}">
                  <a16:creationId xmlns:a16="http://schemas.microsoft.com/office/drawing/2014/main" id="{C82419F1-537F-95ED-3159-AD7CB67B600B}"/>
                </a:ext>
              </a:extLst>
            </p:cNvPr>
            <p:cNvSpPr/>
            <p:nvPr/>
          </p:nvSpPr>
          <p:spPr>
            <a:xfrm>
              <a:off x="11584546" y="3386776"/>
              <a:ext cx="258642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기관 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PBX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824" name="타원 823">
              <a:extLst>
                <a:ext uri="{FF2B5EF4-FFF2-40B4-BE49-F238E27FC236}">
                  <a16:creationId xmlns:a16="http://schemas.microsoft.com/office/drawing/2014/main" id="{104FFF4A-1544-3C22-B62C-9FC8EC6129ED}"/>
                </a:ext>
              </a:extLst>
            </p:cNvPr>
            <p:cNvSpPr/>
            <p:nvPr/>
          </p:nvSpPr>
          <p:spPr>
            <a:xfrm>
              <a:off x="11324736" y="3406196"/>
              <a:ext cx="183805" cy="18380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MG</a:t>
              </a:r>
              <a:endParaRPr lang="ko-KR" altLang="en-US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825" name="직선 연결선 824">
              <a:extLst>
                <a:ext uri="{FF2B5EF4-FFF2-40B4-BE49-F238E27FC236}">
                  <a16:creationId xmlns:a16="http://schemas.microsoft.com/office/drawing/2014/main" id="{2B6CE59D-40F4-2B84-452C-98CAA8DACD7B}"/>
                </a:ext>
              </a:extLst>
            </p:cNvPr>
            <p:cNvCxnSpPr>
              <a:cxnSpLocks/>
              <a:stCxn id="823" idx="1"/>
              <a:endCxn id="824" idx="6"/>
            </p:cNvCxnSpPr>
            <p:nvPr/>
          </p:nvCxnSpPr>
          <p:spPr>
            <a:xfrm flipH="1">
              <a:off x="11508541" y="3498099"/>
              <a:ext cx="76005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0" name="직사각형 799">
              <a:extLst>
                <a:ext uri="{FF2B5EF4-FFF2-40B4-BE49-F238E27FC236}">
                  <a16:creationId xmlns:a16="http://schemas.microsoft.com/office/drawing/2014/main" id="{B3D862F8-7406-B41F-6E8B-B4AE0ABB31CE}"/>
                </a:ext>
              </a:extLst>
            </p:cNvPr>
            <p:cNvSpPr/>
            <p:nvPr/>
          </p:nvSpPr>
          <p:spPr>
            <a:xfrm>
              <a:off x="10955932" y="3072719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en-US" altLang="ko-KR" sz="8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8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sp>
          <p:nvSpPr>
            <p:cNvPr id="826" name="직사각형 825">
              <a:extLst>
                <a:ext uri="{FF2B5EF4-FFF2-40B4-BE49-F238E27FC236}">
                  <a16:creationId xmlns:a16="http://schemas.microsoft.com/office/drawing/2014/main" id="{E76D7768-0DC9-0BE0-FCF6-E583639B61BA}"/>
                </a:ext>
              </a:extLst>
            </p:cNvPr>
            <p:cNvSpPr/>
            <p:nvPr/>
          </p:nvSpPr>
          <p:spPr>
            <a:xfrm>
              <a:off x="11335054" y="3072719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en-US" altLang="ko-KR" sz="8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L3</a:t>
              </a:r>
              <a:endParaRPr lang="ko-KR" altLang="en-US" sz="8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cxnSp>
          <p:nvCxnSpPr>
            <p:cNvPr id="827" name="직선 연결선 826">
              <a:extLst>
                <a:ext uri="{FF2B5EF4-FFF2-40B4-BE49-F238E27FC236}">
                  <a16:creationId xmlns:a16="http://schemas.microsoft.com/office/drawing/2014/main" id="{507B7BA1-C0EC-75B8-4205-5951CB3DADE5}"/>
                </a:ext>
              </a:extLst>
            </p:cNvPr>
            <p:cNvCxnSpPr>
              <a:cxnSpLocks/>
              <a:stCxn id="826" idx="1"/>
              <a:endCxn id="800" idx="3"/>
            </p:cNvCxnSpPr>
            <p:nvPr/>
          </p:nvCxnSpPr>
          <p:spPr>
            <a:xfrm flipH="1">
              <a:off x="11202875" y="3155899"/>
              <a:ext cx="132179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0" name="직선 연결선 829">
              <a:extLst>
                <a:ext uri="{FF2B5EF4-FFF2-40B4-BE49-F238E27FC236}">
                  <a16:creationId xmlns:a16="http://schemas.microsoft.com/office/drawing/2014/main" id="{DE4CD3F3-1414-188A-28C8-A03098CBB8FE}"/>
                </a:ext>
              </a:extLst>
            </p:cNvPr>
            <p:cNvCxnSpPr>
              <a:cxnSpLocks/>
              <a:stCxn id="813" idx="3"/>
              <a:endCxn id="800" idx="1"/>
            </p:cNvCxnSpPr>
            <p:nvPr/>
          </p:nvCxnSpPr>
          <p:spPr>
            <a:xfrm flipV="1">
              <a:off x="10726325" y="3155899"/>
              <a:ext cx="229607" cy="117622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6" name="그룹 835">
              <a:extLst>
                <a:ext uri="{FF2B5EF4-FFF2-40B4-BE49-F238E27FC236}">
                  <a16:creationId xmlns:a16="http://schemas.microsoft.com/office/drawing/2014/main" id="{7A590BB6-D4FC-CE4C-B109-EC86670E3F28}"/>
                </a:ext>
              </a:extLst>
            </p:cNvPr>
            <p:cNvGrpSpPr/>
            <p:nvPr/>
          </p:nvGrpSpPr>
          <p:grpSpPr>
            <a:xfrm>
              <a:off x="11279646" y="3701324"/>
              <a:ext cx="605014" cy="830290"/>
              <a:chOff x="5869569" y="1890468"/>
              <a:chExt cx="2326114" cy="1598805"/>
            </a:xfrm>
          </p:grpSpPr>
          <p:sp>
            <p:nvSpPr>
              <p:cNvPr id="837" name="직사각형 836">
                <a:extLst>
                  <a:ext uri="{FF2B5EF4-FFF2-40B4-BE49-F238E27FC236}">
                    <a16:creationId xmlns:a16="http://schemas.microsoft.com/office/drawing/2014/main" id="{4B2675ED-7B45-909C-4F5B-9B309285F33F}"/>
                  </a:ext>
                </a:extLst>
              </p:cNvPr>
              <p:cNvSpPr/>
              <p:nvPr/>
            </p:nvSpPr>
            <p:spPr bwMode="auto">
              <a:xfrm>
                <a:off x="5891449" y="2183943"/>
                <a:ext cx="2281154" cy="130533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838" name="사각형: 둥근 모서리 837">
                <a:extLst>
                  <a:ext uri="{FF2B5EF4-FFF2-40B4-BE49-F238E27FC236}">
                    <a16:creationId xmlns:a16="http://schemas.microsoft.com/office/drawing/2014/main" id="{4DC574D4-EF9B-CF54-2CCF-957B4A8FB32D}"/>
                  </a:ext>
                </a:extLst>
              </p:cNvPr>
              <p:cNvSpPr/>
              <p:nvPr/>
            </p:nvSpPr>
            <p:spPr>
              <a:xfrm>
                <a:off x="5869569" y="1890468"/>
                <a:ext cx="2326114" cy="40984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농림검역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김천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841" name="직사각형 840">
              <a:extLst>
                <a:ext uri="{FF2B5EF4-FFF2-40B4-BE49-F238E27FC236}">
                  <a16:creationId xmlns:a16="http://schemas.microsoft.com/office/drawing/2014/main" id="{A2D97763-36F4-FFD6-1387-1BC6260E1BF9}"/>
                </a:ext>
              </a:extLst>
            </p:cNvPr>
            <p:cNvSpPr/>
            <p:nvPr/>
          </p:nvSpPr>
          <p:spPr>
            <a:xfrm>
              <a:off x="11584546" y="4294249"/>
              <a:ext cx="258642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기관 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PBX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842" name="타원 841">
              <a:extLst>
                <a:ext uri="{FF2B5EF4-FFF2-40B4-BE49-F238E27FC236}">
                  <a16:creationId xmlns:a16="http://schemas.microsoft.com/office/drawing/2014/main" id="{76B1DB29-7BCA-9CEC-6D22-C1F74E58CE58}"/>
                </a:ext>
              </a:extLst>
            </p:cNvPr>
            <p:cNvSpPr/>
            <p:nvPr/>
          </p:nvSpPr>
          <p:spPr>
            <a:xfrm>
              <a:off x="11324736" y="4313669"/>
              <a:ext cx="183805" cy="18380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MG</a:t>
              </a:r>
              <a:endParaRPr lang="ko-KR" altLang="en-US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843" name="직선 연결선 842">
              <a:extLst>
                <a:ext uri="{FF2B5EF4-FFF2-40B4-BE49-F238E27FC236}">
                  <a16:creationId xmlns:a16="http://schemas.microsoft.com/office/drawing/2014/main" id="{2EB5A22B-2881-69E4-7643-0F925243EE93}"/>
                </a:ext>
              </a:extLst>
            </p:cNvPr>
            <p:cNvCxnSpPr>
              <a:cxnSpLocks/>
              <a:stCxn id="841" idx="1"/>
              <a:endCxn id="842" idx="6"/>
            </p:cNvCxnSpPr>
            <p:nvPr/>
          </p:nvCxnSpPr>
          <p:spPr>
            <a:xfrm flipH="1">
              <a:off x="11508541" y="4405572"/>
              <a:ext cx="76005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4" name="직사각형 843">
              <a:extLst>
                <a:ext uri="{FF2B5EF4-FFF2-40B4-BE49-F238E27FC236}">
                  <a16:creationId xmlns:a16="http://schemas.microsoft.com/office/drawing/2014/main" id="{6F31E6FF-3551-D1D3-884E-AB299469958E}"/>
                </a:ext>
              </a:extLst>
            </p:cNvPr>
            <p:cNvSpPr/>
            <p:nvPr/>
          </p:nvSpPr>
          <p:spPr>
            <a:xfrm>
              <a:off x="10955932" y="3980192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845" name="직사각형 844">
              <a:extLst>
                <a:ext uri="{FF2B5EF4-FFF2-40B4-BE49-F238E27FC236}">
                  <a16:creationId xmlns:a16="http://schemas.microsoft.com/office/drawing/2014/main" id="{E637A5EF-684D-293D-B67D-982D762F51CE}"/>
                </a:ext>
              </a:extLst>
            </p:cNvPr>
            <p:cNvSpPr/>
            <p:nvPr/>
          </p:nvSpPr>
          <p:spPr>
            <a:xfrm>
              <a:off x="11335054" y="3980192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846" name="직선 연결선 845">
              <a:extLst>
                <a:ext uri="{FF2B5EF4-FFF2-40B4-BE49-F238E27FC236}">
                  <a16:creationId xmlns:a16="http://schemas.microsoft.com/office/drawing/2014/main" id="{4B7A96BE-73F9-05F4-232A-28A2A7B92AE6}"/>
                </a:ext>
              </a:extLst>
            </p:cNvPr>
            <p:cNvCxnSpPr>
              <a:cxnSpLocks/>
              <a:stCxn id="845" idx="1"/>
              <a:endCxn id="844" idx="3"/>
            </p:cNvCxnSpPr>
            <p:nvPr/>
          </p:nvCxnSpPr>
          <p:spPr>
            <a:xfrm flipH="1">
              <a:off x="11202875" y="4063372"/>
              <a:ext cx="132179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47" name="그룹 846">
              <a:extLst>
                <a:ext uri="{FF2B5EF4-FFF2-40B4-BE49-F238E27FC236}">
                  <a16:creationId xmlns:a16="http://schemas.microsoft.com/office/drawing/2014/main" id="{EBF23981-2BF7-997A-E02B-4847F874467F}"/>
                </a:ext>
              </a:extLst>
            </p:cNvPr>
            <p:cNvGrpSpPr/>
            <p:nvPr/>
          </p:nvGrpSpPr>
          <p:grpSpPr>
            <a:xfrm>
              <a:off x="11279646" y="4585782"/>
              <a:ext cx="605014" cy="830290"/>
              <a:chOff x="5869569" y="1890468"/>
              <a:chExt cx="2326114" cy="1598805"/>
            </a:xfrm>
          </p:grpSpPr>
          <p:sp>
            <p:nvSpPr>
              <p:cNvPr id="848" name="직사각형 847">
                <a:extLst>
                  <a:ext uri="{FF2B5EF4-FFF2-40B4-BE49-F238E27FC236}">
                    <a16:creationId xmlns:a16="http://schemas.microsoft.com/office/drawing/2014/main" id="{F7022E67-3694-9B90-719E-8C8E1BF9FB26}"/>
                  </a:ext>
                </a:extLst>
              </p:cNvPr>
              <p:cNvSpPr/>
              <p:nvPr/>
            </p:nvSpPr>
            <p:spPr bwMode="auto">
              <a:xfrm>
                <a:off x="5891449" y="2183943"/>
                <a:ext cx="2281154" cy="130533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849" name="사각형: 둥근 모서리 848">
                <a:extLst>
                  <a:ext uri="{FF2B5EF4-FFF2-40B4-BE49-F238E27FC236}">
                    <a16:creationId xmlns:a16="http://schemas.microsoft.com/office/drawing/2014/main" id="{5DF59813-6CBC-C451-F022-3A3583472673}"/>
                  </a:ext>
                </a:extLst>
              </p:cNvPr>
              <p:cNvSpPr/>
              <p:nvPr/>
            </p:nvSpPr>
            <p:spPr>
              <a:xfrm>
                <a:off x="5869569" y="1890468"/>
                <a:ext cx="2326114" cy="40984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환경부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세종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852" name="직사각형 851">
              <a:extLst>
                <a:ext uri="{FF2B5EF4-FFF2-40B4-BE49-F238E27FC236}">
                  <a16:creationId xmlns:a16="http://schemas.microsoft.com/office/drawing/2014/main" id="{90219606-BEAC-E6DF-BD0D-058F8349ED16}"/>
                </a:ext>
              </a:extLst>
            </p:cNvPr>
            <p:cNvSpPr/>
            <p:nvPr/>
          </p:nvSpPr>
          <p:spPr>
            <a:xfrm>
              <a:off x="11584546" y="5178707"/>
              <a:ext cx="258642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기관 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PBX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853" name="타원 852">
              <a:extLst>
                <a:ext uri="{FF2B5EF4-FFF2-40B4-BE49-F238E27FC236}">
                  <a16:creationId xmlns:a16="http://schemas.microsoft.com/office/drawing/2014/main" id="{AB5E1C91-152E-B32C-7FEE-8AC11282AA48}"/>
                </a:ext>
              </a:extLst>
            </p:cNvPr>
            <p:cNvSpPr/>
            <p:nvPr/>
          </p:nvSpPr>
          <p:spPr>
            <a:xfrm>
              <a:off x="11324736" y="5198127"/>
              <a:ext cx="183805" cy="183805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600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MG</a:t>
              </a:r>
              <a:endParaRPr lang="ko-KR" altLang="en-US" sz="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854" name="직선 연결선 853">
              <a:extLst>
                <a:ext uri="{FF2B5EF4-FFF2-40B4-BE49-F238E27FC236}">
                  <a16:creationId xmlns:a16="http://schemas.microsoft.com/office/drawing/2014/main" id="{29F025A8-92B7-4D2A-0CB9-A3DAA7649CCE}"/>
                </a:ext>
              </a:extLst>
            </p:cNvPr>
            <p:cNvCxnSpPr>
              <a:cxnSpLocks/>
              <a:stCxn id="852" idx="1"/>
              <a:endCxn id="853" idx="6"/>
            </p:cNvCxnSpPr>
            <p:nvPr/>
          </p:nvCxnSpPr>
          <p:spPr>
            <a:xfrm flipH="1">
              <a:off x="11508541" y="5290030"/>
              <a:ext cx="76005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5" name="직사각형 854">
              <a:extLst>
                <a:ext uri="{FF2B5EF4-FFF2-40B4-BE49-F238E27FC236}">
                  <a16:creationId xmlns:a16="http://schemas.microsoft.com/office/drawing/2014/main" id="{2EF0A3A8-C55F-CC8A-20A1-769FFDB4FE55}"/>
                </a:ext>
              </a:extLst>
            </p:cNvPr>
            <p:cNvSpPr/>
            <p:nvPr/>
          </p:nvSpPr>
          <p:spPr>
            <a:xfrm>
              <a:off x="10955932" y="4864650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856" name="직사각형 855">
              <a:extLst>
                <a:ext uri="{FF2B5EF4-FFF2-40B4-BE49-F238E27FC236}">
                  <a16:creationId xmlns:a16="http://schemas.microsoft.com/office/drawing/2014/main" id="{C2F08146-E0CF-BBCF-9893-71F1E38A4941}"/>
                </a:ext>
              </a:extLst>
            </p:cNvPr>
            <p:cNvSpPr/>
            <p:nvPr/>
          </p:nvSpPr>
          <p:spPr>
            <a:xfrm>
              <a:off x="11335054" y="4864650"/>
              <a:ext cx="246943" cy="166359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L3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857" name="직선 연결선 856">
              <a:extLst>
                <a:ext uri="{FF2B5EF4-FFF2-40B4-BE49-F238E27FC236}">
                  <a16:creationId xmlns:a16="http://schemas.microsoft.com/office/drawing/2014/main" id="{3BBB5DD6-7791-2876-72D3-B68480DF7EF7}"/>
                </a:ext>
              </a:extLst>
            </p:cNvPr>
            <p:cNvCxnSpPr>
              <a:cxnSpLocks/>
              <a:stCxn id="856" idx="1"/>
              <a:endCxn id="855" idx="3"/>
            </p:cNvCxnSpPr>
            <p:nvPr/>
          </p:nvCxnSpPr>
          <p:spPr>
            <a:xfrm flipH="1">
              <a:off x="11202875" y="4947830"/>
              <a:ext cx="132179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8" name="직선 연결선 857">
              <a:extLst>
                <a:ext uri="{FF2B5EF4-FFF2-40B4-BE49-F238E27FC236}">
                  <a16:creationId xmlns:a16="http://schemas.microsoft.com/office/drawing/2014/main" id="{A4585A30-21CE-B2B2-BB82-333FF862BB17}"/>
                </a:ext>
              </a:extLst>
            </p:cNvPr>
            <p:cNvCxnSpPr>
              <a:cxnSpLocks/>
              <a:stCxn id="813" idx="3"/>
              <a:endCxn id="855" idx="1"/>
            </p:cNvCxnSpPr>
            <p:nvPr/>
          </p:nvCxnSpPr>
          <p:spPr>
            <a:xfrm>
              <a:off x="10726325" y="4332127"/>
              <a:ext cx="229607" cy="615703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1" name="직선 연결선 860">
              <a:extLst>
                <a:ext uri="{FF2B5EF4-FFF2-40B4-BE49-F238E27FC236}">
                  <a16:creationId xmlns:a16="http://schemas.microsoft.com/office/drawing/2014/main" id="{8913A736-0D8C-239A-12C1-60020498CBA2}"/>
                </a:ext>
              </a:extLst>
            </p:cNvPr>
            <p:cNvCxnSpPr>
              <a:cxnSpLocks/>
              <a:stCxn id="813" idx="3"/>
              <a:endCxn id="844" idx="1"/>
            </p:cNvCxnSpPr>
            <p:nvPr/>
          </p:nvCxnSpPr>
          <p:spPr>
            <a:xfrm flipV="1">
              <a:off x="10726325" y="4063372"/>
              <a:ext cx="229607" cy="26875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7" name="직사각형 866">
              <a:extLst>
                <a:ext uri="{FF2B5EF4-FFF2-40B4-BE49-F238E27FC236}">
                  <a16:creationId xmlns:a16="http://schemas.microsoft.com/office/drawing/2014/main" id="{23AF1DD4-9027-42E9-BD49-9BA61AF246C4}"/>
                </a:ext>
              </a:extLst>
            </p:cNvPr>
            <p:cNvSpPr/>
            <p:nvPr/>
          </p:nvSpPr>
          <p:spPr>
            <a:xfrm>
              <a:off x="6929182" y="5585141"/>
              <a:ext cx="455725" cy="232324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0"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L4</a:t>
              </a:r>
            </a:p>
            <a:p>
              <a:pPr algn="ctr"/>
              <a:r>
                <a:rPr kumimoji="0" lang="ko-KR" altLang="en-US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스위치</a:t>
              </a:r>
            </a:p>
          </p:txBody>
        </p:sp>
        <p:cxnSp>
          <p:nvCxnSpPr>
            <p:cNvPr id="868" name="직선 연결선 867">
              <a:extLst>
                <a:ext uri="{FF2B5EF4-FFF2-40B4-BE49-F238E27FC236}">
                  <a16:creationId xmlns:a16="http://schemas.microsoft.com/office/drawing/2014/main" id="{DACD8392-593F-105B-DC13-654EF697B59C}"/>
                </a:ext>
              </a:extLst>
            </p:cNvPr>
            <p:cNvCxnSpPr>
              <a:cxnSpLocks/>
              <a:stCxn id="38" idx="2"/>
              <a:endCxn id="867" idx="0"/>
            </p:cNvCxnSpPr>
            <p:nvPr/>
          </p:nvCxnSpPr>
          <p:spPr>
            <a:xfrm>
              <a:off x="6591938" y="5146705"/>
              <a:ext cx="565107" cy="43843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1" name="직사각형 870">
              <a:extLst>
                <a:ext uri="{FF2B5EF4-FFF2-40B4-BE49-F238E27FC236}">
                  <a16:creationId xmlns:a16="http://schemas.microsoft.com/office/drawing/2014/main" id="{92133D5E-74CA-7BA4-26D5-12F8C4762369}"/>
                </a:ext>
              </a:extLst>
            </p:cNvPr>
            <p:cNvSpPr/>
            <p:nvPr/>
          </p:nvSpPr>
          <p:spPr>
            <a:xfrm>
              <a:off x="7561025" y="5589980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 err="1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망연계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872" name="직선 연결선 871">
              <a:extLst>
                <a:ext uri="{FF2B5EF4-FFF2-40B4-BE49-F238E27FC236}">
                  <a16:creationId xmlns:a16="http://schemas.microsoft.com/office/drawing/2014/main" id="{5C3A7DB2-809A-F03D-D4CD-994B1FFC1B6A}"/>
                </a:ext>
              </a:extLst>
            </p:cNvPr>
            <p:cNvCxnSpPr>
              <a:cxnSpLocks/>
              <a:stCxn id="871" idx="1"/>
              <a:endCxn id="867" idx="3"/>
            </p:cNvCxnSpPr>
            <p:nvPr/>
          </p:nvCxnSpPr>
          <p:spPr>
            <a:xfrm flipH="1">
              <a:off x="7384907" y="5701303"/>
              <a:ext cx="176118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6" name="직사각형 875">
              <a:extLst>
                <a:ext uri="{FF2B5EF4-FFF2-40B4-BE49-F238E27FC236}">
                  <a16:creationId xmlns:a16="http://schemas.microsoft.com/office/drawing/2014/main" id="{86B12F62-7787-A5B8-6A76-A4E9042C40F1}"/>
                </a:ext>
              </a:extLst>
            </p:cNvPr>
            <p:cNvSpPr/>
            <p:nvPr/>
          </p:nvSpPr>
          <p:spPr>
            <a:xfrm>
              <a:off x="8188269" y="5585141"/>
              <a:ext cx="455725" cy="232324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0"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L4</a:t>
              </a:r>
            </a:p>
            <a:p>
              <a:pPr algn="ctr"/>
              <a:r>
                <a:rPr kumimoji="0" lang="ko-KR" altLang="en-US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스위치</a:t>
              </a:r>
            </a:p>
          </p:txBody>
        </p:sp>
        <p:cxnSp>
          <p:nvCxnSpPr>
            <p:cNvPr id="877" name="직선 연결선 876">
              <a:extLst>
                <a:ext uri="{FF2B5EF4-FFF2-40B4-BE49-F238E27FC236}">
                  <a16:creationId xmlns:a16="http://schemas.microsoft.com/office/drawing/2014/main" id="{C47E88CF-30DA-02C7-E093-829D8C04D4B6}"/>
                </a:ext>
              </a:extLst>
            </p:cNvPr>
            <p:cNvCxnSpPr>
              <a:cxnSpLocks/>
              <a:stCxn id="871" idx="3"/>
              <a:endCxn id="876" idx="1"/>
            </p:cNvCxnSpPr>
            <p:nvPr/>
          </p:nvCxnSpPr>
          <p:spPr>
            <a:xfrm>
              <a:off x="8016750" y="5701303"/>
              <a:ext cx="171519" cy="0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0" name="그룹 879">
              <a:extLst>
                <a:ext uri="{FF2B5EF4-FFF2-40B4-BE49-F238E27FC236}">
                  <a16:creationId xmlns:a16="http://schemas.microsoft.com/office/drawing/2014/main" id="{5A425062-270D-0897-904C-2F2B9141C191}"/>
                </a:ext>
              </a:extLst>
            </p:cNvPr>
            <p:cNvGrpSpPr/>
            <p:nvPr/>
          </p:nvGrpSpPr>
          <p:grpSpPr>
            <a:xfrm>
              <a:off x="8137078" y="5889570"/>
              <a:ext cx="551210" cy="312041"/>
              <a:chOff x="1434601" y="3366089"/>
              <a:chExt cx="551210" cy="312041"/>
            </a:xfrm>
          </p:grpSpPr>
          <p:pic>
            <p:nvPicPr>
              <p:cNvPr id="881" name="Picture 510">
                <a:extLst>
                  <a:ext uri="{FF2B5EF4-FFF2-40B4-BE49-F238E27FC236}">
                    <a16:creationId xmlns:a16="http://schemas.microsoft.com/office/drawing/2014/main" id="{21D1D8EA-431B-21CE-023B-0B7DF9ECB1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grayscl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4601" y="3366089"/>
                <a:ext cx="551210" cy="2696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7F7F7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17961" dir="2700000" algn="ctr" rotWithShape="0">
                        <a:srgbClr val="708688"/>
                      </a:outerShdw>
                    </a:effectLst>
                  </a14:hiddenEffects>
                </a:ext>
              </a:extLst>
            </p:spPr>
          </p:pic>
          <p:sp>
            <p:nvSpPr>
              <p:cNvPr id="882" name="TextBox 881">
                <a:extLst>
                  <a:ext uri="{FF2B5EF4-FFF2-40B4-BE49-F238E27FC236}">
                    <a16:creationId xmlns:a16="http://schemas.microsoft.com/office/drawing/2014/main" id="{6C792E6A-6631-DF21-DD49-2026A2A90B44}"/>
                  </a:ext>
                </a:extLst>
              </p:cNvPr>
              <p:cNvSpPr txBox="1"/>
              <p:nvPr/>
            </p:nvSpPr>
            <p:spPr>
              <a:xfrm>
                <a:off x="1457098" y="3370353"/>
                <a:ext cx="501100" cy="307777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ko-KR" altLang="en-US" sz="700" b="1" dirty="0" err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국토망</a:t>
                </a:r>
                <a:endPara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/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내부</a:t>
                </a:r>
                <a:r>
                  <a:rPr lang="en-US" altLang="ko-KR" sz="7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cxnSp>
          <p:nvCxnSpPr>
            <p:cNvPr id="883" name="직선 연결선 882">
              <a:extLst>
                <a:ext uri="{FF2B5EF4-FFF2-40B4-BE49-F238E27FC236}">
                  <a16:creationId xmlns:a16="http://schemas.microsoft.com/office/drawing/2014/main" id="{3B840A1B-EFC5-F5A1-673F-09A6E1DD9900}"/>
                </a:ext>
              </a:extLst>
            </p:cNvPr>
            <p:cNvCxnSpPr>
              <a:cxnSpLocks/>
              <a:stCxn id="876" idx="2"/>
              <a:endCxn id="881" idx="0"/>
            </p:cNvCxnSpPr>
            <p:nvPr/>
          </p:nvCxnSpPr>
          <p:spPr>
            <a:xfrm flipH="1">
              <a:off x="8412683" y="5817465"/>
              <a:ext cx="3449" cy="7210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5" name="직사각형 684">
              <a:extLst>
                <a:ext uri="{FF2B5EF4-FFF2-40B4-BE49-F238E27FC236}">
                  <a16:creationId xmlns:a16="http://schemas.microsoft.com/office/drawing/2014/main" id="{40E6713A-6747-9827-43C8-C045348FC81B}"/>
                </a:ext>
              </a:extLst>
            </p:cNvPr>
            <p:cNvSpPr/>
            <p:nvPr/>
          </p:nvSpPr>
          <p:spPr>
            <a:xfrm>
              <a:off x="2811791" y="4081349"/>
              <a:ext cx="455725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FW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913" name="직선 연결선 912">
              <a:extLst>
                <a:ext uri="{FF2B5EF4-FFF2-40B4-BE49-F238E27FC236}">
                  <a16:creationId xmlns:a16="http://schemas.microsoft.com/office/drawing/2014/main" id="{4EEDB851-9999-2C71-4428-B015096B3789}"/>
                </a:ext>
              </a:extLst>
            </p:cNvPr>
            <p:cNvCxnSpPr>
              <a:cxnSpLocks/>
              <a:stCxn id="905" idx="1"/>
              <a:endCxn id="787" idx="3"/>
            </p:cNvCxnSpPr>
            <p:nvPr/>
          </p:nvCxnSpPr>
          <p:spPr>
            <a:xfrm flipH="1" flipV="1">
              <a:off x="2334803" y="6390173"/>
              <a:ext cx="2039318" cy="3815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5" name="직사각형 904">
              <a:extLst>
                <a:ext uri="{FF2B5EF4-FFF2-40B4-BE49-F238E27FC236}">
                  <a16:creationId xmlns:a16="http://schemas.microsoft.com/office/drawing/2014/main" id="{BC314968-C189-A3D7-9179-2C133FAFA18E}"/>
                </a:ext>
              </a:extLst>
            </p:cNvPr>
            <p:cNvSpPr/>
            <p:nvPr/>
          </p:nvSpPr>
          <p:spPr>
            <a:xfrm>
              <a:off x="4374121" y="6282665"/>
              <a:ext cx="350279" cy="22264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지하</a:t>
              </a:r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1</a:t>
              </a:r>
              <a:r>
                <a:rPr lang="ko-KR" altLang="en-US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층</a:t>
              </a:r>
              <a:endParaRPr lang="en-US" altLang="ko-KR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FDF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grpSp>
          <p:nvGrpSpPr>
            <p:cNvPr id="916" name="그룹 915">
              <a:extLst>
                <a:ext uri="{FF2B5EF4-FFF2-40B4-BE49-F238E27FC236}">
                  <a16:creationId xmlns:a16="http://schemas.microsoft.com/office/drawing/2014/main" id="{104727C9-9764-BA1D-0EBE-2F631EC28182}"/>
                </a:ext>
              </a:extLst>
            </p:cNvPr>
            <p:cNvGrpSpPr/>
            <p:nvPr/>
          </p:nvGrpSpPr>
          <p:grpSpPr>
            <a:xfrm>
              <a:off x="2278375" y="892029"/>
              <a:ext cx="605014" cy="675049"/>
              <a:chOff x="5869569" y="1926032"/>
              <a:chExt cx="2326114" cy="1299873"/>
            </a:xfrm>
          </p:grpSpPr>
          <p:sp>
            <p:nvSpPr>
              <p:cNvPr id="917" name="직사각형 916">
                <a:extLst>
                  <a:ext uri="{FF2B5EF4-FFF2-40B4-BE49-F238E27FC236}">
                    <a16:creationId xmlns:a16="http://schemas.microsoft.com/office/drawing/2014/main" id="{AF071690-8A80-EACD-1F56-03FA2190C52F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918" name="사각형: 둥근 모서리 917">
                <a:extLst>
                  <a:ext uri="{FF2B5EF4-FFF2-40B4-BE49-F238E27FC236}">
                    <a16:creationId xmlns:a16="http://schemas.microsoft.com/office/drawing/2014/main" id="{7D404C7E-31B2-0A38-DB48-DEE27F385188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식약처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재택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929" name="직사각형 928">
              <a:extLst>
                <a:ext uri="{FF2B5EF4-FFF2-40B4-BE49-F238E27FC236}">
                  <a16:creationId xmlns:a16="http://schemas.microsoft.com/office/drawing/2014/main" id="{4D184D5E-8970-28AA-484D-543100802C30}"/>
                </a:ext>
              </a:extLst>
            </p:cNvPr>
            <p:cNvSpPr/>
            <p:nvPr/>
          </p:nvSpPr>
          <p:spPr>
            <a:xfrm>
              <a:off x="2700474" y="1455488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cxnSp>
          <p:nvCxnSpPr>
            <p:cNvPr id="930" name="직선 연결선 929">
              <a:extLst>
                <a:ext uri="{FF2B5EF4-FFF2-40B4-BE49-F238E27FC236}">
                  <a16:creationId xmlns:a16="http://schemas.microsoft.com/office/drawing/2014/main" id="{5016EC67-CE4F-4296-BA5D-04C989692B31}"/>
                </a:ext>
              </a:extLst>
            </p:cNvPr>
            <p:cNvCxnSpPr>
              <a:cxnSpLocks/>
              <a:stCxn id="544" idx="0"/>
              <a:endCxn id="929" idx="2"/>
            </p:cNvCxnSpPr>
            <p:nvPr/>
          </p:nvCxnSpPr>
          <p:spPr>
            <a:xfrm flipH="1" flipV="1">
              <a:off x="2829795" y="1678134"/>
              <a:ext cx="1748853" cy="107192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34" name="그룹 933">
              <a:extLst>
                <a:ext uri="{FF2B5EF4-FFF2-40B4-BE49-F238E27FC236}">
                  <a16:creationId xmlns:a16="http://schemas.microsoft.com/office/drawing/2014/main" id="{E13F477C-3D89-B7A4-8FE9-FEFC9314ACBB}"/>
                </a:ext>
              </a:extLst>
            </p:cNvPr>
            <p:cNvGrpSpPr/>
            <p:nvPr/>
          </p:nvGrpSpPr>
          <p:grpSpPr>
            <a:xfrm>
              <a:off x="3096048" y="892029"/>
              <a:ext cx="605014" cy="675049"/>
              <a:chOff x="5869569" y="1926032"/>
              <a:chExt cx="2326114" cy="1299873"/>
            </a:xfrm>
          </p:grpSpPr>
          <p:sp>
            <p:nvSpPr>
              <p:cNvPr id="935" name="직사각형 934">
                <a:extLst>
                  <a:ext uri="{FF2B5EF4-FFF2-40B4-BE49-F238E27FC236}">
                    <a16:creationId xmlns:a16="http://schemas.microsoft.com/office/drawing/2014/main" id="{68F85358-20DD-083E-4C2F-D6710B8952B7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936" name="사각형: 둥근 모서리 935">
                <a:extLst>
                  <a:ext uri="{FF2B5EF4-FFF2-40B4-BE49-F238E27FC236}">
                    <a16:creationId xmlns:a16="http://schemas.microsoft.com/office/drawing/2014/main" id="{3719DB69-D6E4-CCCE-4524-C35E7271CBFA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110 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재택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939" name="직사각형 938">
              <a:extLst>
                <a:ext uri="{FF2B5EF4-FFF2-40B4-BE49-F238E27FC236}">
                  <a16:creationId xmlns:a16="http://schemas.microsoft.com/office/drawing/2014/main" id="{09E58E99-E28A-F946-94F1-2FC814F6AF4B}"/>
                </a:ext>
              </a:extLst>
            </p:cNvPr>
            <p:cNvSpPr/>
            <p:nvPr/>
          </p:nvSpPr>
          <p:spPr>
            <a:xfrm>
              <a:off x="3518147" y="1455488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sp>
          <p:nvSpPr>
            <p:cNvPr id="941" name="직사각형 940">
              <a:extLst>
                <a:ext uri="{FF2B5EF4-FFF2-40B4-BE49-F238E27FC236}">
                  <a16:creationId xmlns:a16="http://schemas.microsoft.com/office/drawing/2014/main" id="{3DDB517F-1A26-3421-D8A2-1A113F9F79A1}"/>
                </a:ext>
              </a:extLst>
            </p:cNvPr>
            <p:cNvSpPr/>
            <p:nvPr/>
          </p:nvSpPr>
          <p:spPr bwMode="auto">
            <a:xfrm>
              <a:off x="3926291" y="1025968"/>
              <a:ext cx="593320" cy="541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bg1">
                  <a:lumMod val="75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942" name="사각형: 둥근 모서리 941">
              <a:extLst>
                <a:ext uri="{FF2B5EF4-FFF2-40B4-BE49-F238E27FC236}">
                  <a16:creationId xmlns:a16="http://schemas.microsoft.com/office/drawing/2014/main" id="{E0ABA294-1972-AEE5-73CB-DEB1C118D6FF}"/>
                </a:ext>
              </a:extLst>
            </p:cNvPr>
            <p:cNvSpPr/>
            <p:nvPr/>
          </p:nvSpPr>
          <p:spPr>
            <a:xfrm>
              <a:off x="3920600" y="892029"/>
              <a:ext cx="605014" cy="175900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여가부</a:t>
              </a:r>
              <a:endParaRPr lang="ko-KR" altLang="en-US" sz="700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945" name="직사각형 944">
              <a:extLst>
                <a:ext uri="{FF2B5EF4-FFF2-40B4-BE49-F238E27FC236}">
                  <a16:creationId xmlns:a16="http://schemas.microsoft.com/office/drawing/2014/main" id="{6570631C-F5AF-6073-51BF-1DCF88E8687D}"/>
                </a:ext>
              </a:extLst>
            </p:cNvPr>
            <p:cNvSpPr/>
            <p:nvPr/>
          </p:nvSpPr>
          <p:spPr>
            <a:xfrm>
              <a:off x="4342699" y="1455488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cxnSp>
          <p:nvCxnSpPr>
            <p:cNvPr id="946" name="직선 연결선 945">
              <a:extLst>
                <a:ext uri="{FF2B5EF4-FFF2-40B4-BE49-F238E27FC236}">
                  <a16:creationId xmlns:a16="http://schemas.microsoft.com/office/drawing/2014/main" id="{48F42798-D1AD-09B4-42F0-2DED36970068}"/>
                </a:ext>
              </a:extLst>
            </p:cNvPr>
            <p:cNvCxnSpPr>
              <a:cxnSpLocks/>
              <a:stCxn id="544" idx="0"/>
              <a:endCxn id="939" idx="2"/>
            </p:cNvCxnSpPr>
            <p:nvPr/>
          </p:nvCxnSpPr>
          <p:spPr>
            <a:xfrm flipH="1" flipV="1">
              <a:off x="3647468" y="1678134"/>
              <a:ext cx="931180" cy="107192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9" name="직선 연결선 948">
              <a:extLst>
                <a:ext uri="{FF2B5EF4-FFF2-40B4-BE49-F238E27FC236}">
                  <a16:creationId xmlns:a16="http://schemas.microsoft.com/office/drawing/2014/main" id="{310BC89D-A88F-3564-45EC-107464C44DAD}"/>
                </a:ext>
              </a:extLst>
            </p:cNvPr>
            <p:cNvCxnSpPr>
              <a:cxnSpLocks/>
              <a:stCxn id="544" idx="0"/>
              <a:endCxn id="945" idx="2"/>
            </p:cNvCxnSpPr>
            <p:nvPr/>
          </p:nvCxnSpPr>
          <p:spPr>
            <a:xfrm flipH="1" flipV="1">
              <a:off x="4472020" y="1678134"/>
              <a:ext cx="106628" cy="107192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60" name="그룹 959">
              <a:extLst>
                <a:ext uri="{FF2B5EF4-FFF2-40B4-BE49-F238E27FC236}">
                  <a16:creationId xmlns:a16="http://schemas.microsoft.com/office/drawing/2014/main" id="{E72010DD-7E07-02AA-C690-8A0D8A76CAE1}"/>
                </a:ext>
              </a:extLst>
            </p:cNvPr>
            <p:cNvGrpSpPr/>
            <p:nvPr/>
          </p:nvGrpSpPr>
          <p:grpSpPr>
            <a:xfrm>
              <a:off x="2278375" y="1754465"/>
              <a:ext cx="605014" cy="683844"/>
              <a:chOff x="5869569" y="1909096"/>
              <a:chExt cx="2326114" cy="1316809"/>
            </a:xfrm>
          </p:grpSpPr>
          <p:sp>
            <p:nvSpPr>
              <p:cNvPr id="961" name="직사각형 960">
                <a:extLst>
                  <a:ext uri="{FF2B5EF4-FFF2-40B4-BE49-F238E27FC236}">
                    <a16:creationId xmlns:a16="http://schemas.microsoft.com/office/drawing/2014/main" id="{FAF98FF7-1E23-88FD-6629-994F9CF18C58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962" name="사각형: 둥근 모서리 961">
                <a:extLst>
                  <a:ext uri="{FF2B5EF4-FFF2-40B4-BE49-F238E27FC236}">
                    <a16:creationId xmlns:a16="http://schemas.microsoft.com/office/drawing/2014/main" id="{07164C17-BE08-1543-D928-2ACB9BECE296}"/>
                  </a:ext>
                </a:extLst>
              </p:cNvPr>
              <p:cNvSpPr/>
              <p:nvPr/>
            </p:nvSpPr>
            <p:spPr>
              <a:xfrm>
                <a:off x="5869569" y="1909096"/>
                <a:ext cx="2326114" cy="372584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국가유산청</a:t>
                </a: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  <a:p>
                <a:pPr algn="ctr" latinLnBrk="0"/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대전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965" name="직사각형 964">
              <a:extLst>
                <a:ext uri="{FF2B5EF4-FFF2-40B4-BE49-F238E27FC236}">
                  <a16:creationId xmlns:a16="http://schemas.microsoft.com/office/drawing/2014/main" id="{DCCA1BA5-E188-F6B8-DE8A-1817B202CA35}"/>
                </a:ext>
              </a:extLst>
            </p:cNvPr>
            <p:cNvSpPr/>
            <p:nvPr/>
          </p:nvSpPr>
          <p:spPr>
            <a:xfrm>
              <a:off x="2700474" y="2161810"/>
              <a:ext cx="258642" cy="222646"/>
            </a:xfrm>
            <a:prstGeom prst="rect">
              <a:avLst/>
            </a:prstGeom>
            <a:solidFill>
              <a:srgbClr val="00B0F0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cxnSp>
          <p:nvCxnSpPr>
            <p:cNvPr id="971" name="직선 연결선 970">
              <a:extLst>
                <a:ext uri="{FF2B5EF4-FFF2-40B4-BE49-F238E27FC236}">
                  <a16:creationId xmlns:a16="http://schemas.microsoft.com/office/drawing/2014/main" id="{91ABCFD6-AC03-B437-67C6-13F6B537888D}"/>
                </a:ext>
              </a:extLst>
            </p:cNvPr>
            <p:cNvCxnSpPr>
              <a:cxnSpLocks/>
              <a:stCxn id="544" idx="0"/>
              <a:endCxn id="965" idx="3"/>
            </p:cNvCxnSpPr>
            <p:nvPr/>
          </p:nvCxnSpPr>
          <p:spPr>
            <a:xfrm flipH="1" flipV="1">
              <a:off x="2959116" y="2273133"/>
              <a:ext cx="1619532" cy="47692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84" name="그룹 983">
              <a:extLst>
                <a:ext uri="{FF2B5EF4-FFF2-40B4-BE49-F238E27FC236}">
                  <a16:creationId xmlns:a16="http://schemas.microsoft.com/office/drawing/2014/main" id="{9DB5076A-7FFB-E56D-35D1-72C178465883}"/>
                </a:ext>
              </a:extLst>
            </p:cNvPr>
            <p:cNvGrpSpPr/>
            <p:nvPr/>
          </p:nvGrpSpPr>
          <p:grpSpPr>
            <a:xfrm>
              <a:off x="7181470" y="897230"/>
              <a:ext cx="605014" cy="559599"/>
              <a:chOff x="5869569" y="1926032"/>
              <a:chExt cx="2326114" cy="1299873"/>
            </a:xfrm>
          </p:grpSpPr>
          <p:sp>
            <p:nvSpPr>
              <p:cNvPr id="985" name="직사각형 984">
                <a:extLst>
                  <a:ext uri="{FF2B5EF4-FFF2-40B4-BE49-F238E27FC236}">
                    <a16:creationId xmlns:a16="http://schemas.microsoft.com/office/drawing/2014/main" id="{C14665C6-C34F-98AB-E032-3DAFA9A89933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986" name="사각형: 둥근 모서리 985">
                <a:extLst>
                  <a:ext uri="{FF2B5EF4-FFF2-40B4-BE49-F238E27FC236}">
                    <a16:creationId xmlns:a16="http://schemas.microsoft.com/office/drawing/2014/main" id="{4C940EDB-BDB7-7365-02B2-7554904C5D01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보훈부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(2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차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989" name="직사각형 988">
              <a:extLst>
                <a:ext uri="{FF2B5EF4-FFF2-40B4-BE49-F238E27FC236}">
                  <a16:creationId xmlns:a16="http://schemas.microsoft.com/office/drawing/2014/main" id="{83167281-CBDA-2AA1-9702-FC1B86081A83}"/>
                </a:ext>
              </a:extLst>
            </p:cNvPr>
            <p:cNvSpPr/>
            <p:nvPr/>
          </p:nvSpPr>
          <p:spPr>
            <a:xfrm>
              <a:off x="7562734" y="1315180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grpSp>
          <p:nvGrpSpPr>
            <p:cNvPr id="990" name="그룹 989">
              <a:extLst>
                <a:ext uri="{FF2B5EF4-FFF2-40B4-BE49-F238E27FC236}">
                  <a16:creationId xmlns:a16="http://schemas.microsoft.com/office/drawing/2014/main" id="{4ECDA569-4FC4-FE7B-1C81-87CEC6F07468}"/>
                </a:ext>
              </a:extLst>
            </p:cNvPr>
            <p:cNvGrpSpPr/>
            <p:nvPr/>
          </p:nvGrpSpPr>
          <p:grpSpPr>
            <a:xfrm>
              <a:off x="7999143" y="897230"/>
              <a:ext cx="605014" cy="557345"/>
              <a:chOff x="5869569" y="1926032"/>
              <a:chExt cx="2326114" cy="1299873"/>
            </a:xfrm>
          </p:grpSpPr>
          <p:sp>
            <p:nvSpPr>
              <p:cNvPr id="991" name="직사각형 990">
                <a:extLst>
                  <a:ext uri="{FF2B5EF4-FFF2-40B4-BE49-F238E27FC236}">
                    <a16:creationId xmlns:a16="http://schemas.microsoft.com/office/drawing/2014/main" id="{0CC98DB1-6B4C-E715-B8BC-DB8C2615ED81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992" name="사각형: 둥근 모서리 991">
                <a:extLst>
                  <a:ext uri="{FF2B5EF4-FFF2-40B4-BE49-F238E27FC236}">
                    <a16:creationId xmlns:a16="http://schemas.microsoft.com/office/drawing/2014/main" id="{9D7E15C1-5D2A-B65A-D446-C2BC805C6AC3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식약처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(2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차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995" name="직사각형 994">
              <a:extLst>
                <a:ext uri="{FF2B5EF4-FFF2-40B4-BE49-F238E27FC236}">
                  <a16:creationId xmlns:a16="http://schemas.microsoft.com/office/drawing/2014/main" id="{E70ACD27-348A-6A89-4A98-78EC847B26B4}"/>
                </a:ext>
              </a:extLst>
            </p:cNvPr>
            <p:cNvSpPr/>
            <p:nvPr/>
          </p:nvSpPr>
          <p:spPr>
            <a:xfrm>
              <a:off x="8380407" y="1315180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grpSp>
          <p:nvGrpSpPr>
            <p:cNvPr id="996" name="그룹 995">
              <a:extLst>
                <a:ext uri="{FF2B5EF4-FFF2-40B4-BE49-F238E27FC236}">
                  <a16:creationId xmlns:a16="http://schemas.microsoft.com/office/drawing/2014/main" id="{8AE7DD3C-E754-4AB7-5A73-43766CEFC3BF}"/>
                </a:ext>
              </a:extLst>
            </p:cNvPr>
            <p:cNvGrpSpPr/>
            <p:nvPr/>
          </p:nvGrpSpPr>
          <p:grpSpPr>
            <a:xfrm>
              <a:off x="8823695" y="897230"/>
              <a:ext cx="605014" cy="557345"/>
              <a:chOff x="5869569" y="1926032"/>
              <a:chExt cx="2326114" cy="1299873"/>
            </a:xfrm>
          </p:grpSpPr>
          <p:sp>
            <p:nvSpPr>
              <p:cNvPr id="997" name="직사각형 996">
                <a:extLst>
                  <a:ext uri="{FF2B5EF4-FFF2-40B4-BE49-F238E27FC236}">
                    <a16:creationId xmlns:a16="http://schemas.microsoft.com/office/drawing/2014/main" id="{40571314-0308-0CB2-C12D-9BD2AA3335E9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998" name="사각형: 둥근 모서리 997">
                <a:extLst>
                  <a:ext uri="{FF2B5EF4-FFF2-40B4-BE49-F238E27FC236}">
                    <a16:creationId xmlns:a16="http://schemas.microsoft.com/office/drawing/2014/main" id="{DD7E9493-DAFF-A248-2DCB-0819ECC46EE7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기상청</a:t>
                </a:r>
              </a:p>
            </p:txBody>
          </p:sp>
        </p:grpSp>
        <p:sp>
          <p:nvSpPr>
            <p:cNvPr id="1001" name="직사각형 1000">
              <a:extLst>
                <a:ext uri="{FF2B5EF4-FFF2-40B4-BE49-F238E27FC236}">
                  <a16:creationId xmlns:a16="http://schemas.microsoft.com/office/drawing/2014/main" id="{AA5BFD54-FC7B-91FD-65FF-3A12F64B2461}"/>
                </a:ext>
              </a:extLst>
            </p:cNvPr>
            <p:cNvSpPr/>
            <p:nvPr/>
          </p:nvSpPr>
          <p:spPr>
            <a:xfrm>
              <a:off x="9204959" y="1315180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grpSp>
          <p:nvGrpSpPr>
            <p:cNvPr id="1018" name="그룹 1017">
              <a:extLst>
                <a:ext uri="{FF2B5EF4-FFF2-40B4-BE49-F238E27FC236}">
                  <a16:creationId xmlns:a16="http://schemas.microsoft.com/office/drawing/2014/main" id="{308A3555-EE19-8F18-3132-6BC92D01F460}"/>
                </a:ext>
              </a:extLst>
            </p:cNvPr>
            <p:cNvGrpSpPr/>
            <p:nvPr/>
          </p:nvGrpSpPr>
          <p:grpSpPr>
            <a:xfrm>
              <a:off x="8005277" y="1628857"/>
              <a:ext cx="605014" cy="559599"/>
              <a:chOff x="5869569" y="1926032"/>
              <a:chExt cx="2326114" cy="1299873"/>
            </a:xfrm>
          </p:grpSpPr>
          <p:sp>
            <p:nvSpPr>
              <p:cNvPr id="1019" name="직사각형 1018">
                <a:extLst>
                  <a:ext uri="{FF2B5EF4-FFF2-40B4-BE49-F238E27FC236}">
                    <a16:creationId xmlns:a16="http://schemas.microsoft.com/office/drawing/2014/main" id="{C7459105-941D-9C4E-0BA8-0D3C8DBE1A50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20" name="사각형: 둥근 모서리 1019">
                <a:extLst>
                  <a:ext uri="{FF2B5EF4-FFF2-40B4-BE49-F238E27FC236}">
                    <a16:creationId xmlns:a16="http://schemas.microsoft.com/office/drawing/2014/main" id="{C63231FB-1893-7C79-10B7-D314FA1776FF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 dirty="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공정위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 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(2</a:t>
                </a:r>
                <a:r>
                  <a:rPr lang="ko-KR" altLang="en-US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차</a:t>
                </a:r>
                <a:r>
                  <a:rPr lang="en-US" altLang="ko-KR" sz="700" b="1" kern="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)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1023" name="직사각형 1022">
              <a:extLst>
                <a:ext uri="{FF2B5EF4-FFF2-40B4-BE49-F238E27FC236}">
                  <a16:creationId xmlns:a16="http://schemas.microsoft.com/office/drawing/2014/main" id="{5B5FF6B4-9506-548E-6D8D-BEF0447AE542}"/>
                </a:ext>
              </a:extLst>
            </p:cNvPr>
            <p:cNvSpPr/>
            <p:nvPr/>
          </p:nvSpPr>
          <p:spPr>
            <a:xfrm>
              <a:off x="8386541" y="2046807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grpSp>
          <p:nvGrpSpPr>
            <p:cNvPr id="1024" name="그룹 1023">
              <a:extLst>
                <a:ext uri="{FF2B5EF4-FFF2-40B4-BE49-F238E27FC236}">
                  <a16:creationId xmlns:a16="http://schemas.microsoft.com/office/drawing/2014/main" id="{458A3B53-7425-9336-1626-F0482B06E1BB}"/>
                </a:ext>
              </a:extLst>
            </p:cNvPr>
            <p:cNvGrpSpPr/>
            <p:nvPr/>
          </p:nvGrpSpPr>
          <p:grpSpPr>
            <a:xfrm>
              <a:off x="8823695" y="1636553"/>
              <a:ext cx="605014" cy="557345"/>
              <a:chOff x="5869569" y="1926032"/>
              <a:chExt cx="2326114" cy="1299873"/>
            </a:xfrm>
          </p:grpSpPr>
          <p:sp>
            <p:nvSpPr>
              <p:cNvPr id="1025" name="직사각형 1024">
                <a:extLst>
                  <a:ext uri="{FF2B5EF4-FFF2-40B4-BE49-F238E27FC236}">
                    <a16:creationId xmlns:a16="http://schemas.microsoft.com/office/drawing/2014/main" id="{123A071C-11DF-62F6-39C9-8E5F22B78BAB}"/>
                  </a:ext>
                </a:extLst>
              </p:cNvPr>
              <p:cNvSpPr/>
              <p:nvPr/>
            </p:nvSpPr>
            <p:spPr bwMode="auto">
              <a:xfrm>
                <a:off x="5891449" y="2183945"/>
                <a:ext cx="2281154" cy="1041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2700" cap="flat" cmpd="sng" algn="ctr">
                <a:solidFill>
                  <a:schemeClr val="bg1">
                    <a:lumMod val="75000"/>
                    <a:alpha val="50000"/>
                  </a:schemeClr>
                </a:solidFill>
                <a:prstDash val="solid"/>
              </a:ln>
              <a:effectLst/>
            </p:spPr>
            <p:txBody>
              <a:bodyPr wrap="none" lIns="98608" tIns="88615" rIns="98608" bIns="49303" rtlCol="0" anchor="t"/>
              <a:lstStyle/>
              <a:p>
                <a:pPr algn="ctr" latinLnBrk="0">
                  <a:defRPr/>
                </a:pPr>
                <a:endPara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  <p:sp>
            <p:nvSpPr>
              <p:cNvPr id="1026" name="사각형: 둥근 모서리 1025">
                <a:extLst>
                  <a:ext uri="{FF2B5EF4-FFF2-40B4-BE49-F238E27FC236}">
                    <a16:creationId xmlns:a16="http://schemas.microsoft.com/office/drawing/2014/main" id="{5590C43E-E09B-82CC-9626-692A9C21F61E}"/>
                  </a:ext>
                </a:extLst>
              </p:cNvPr>
              <p:cNvSpPr/>
              <p:nvPr/>
            </p:nvSpPr>
            <p:spPr>
              <a:xfrm>
                <a:off x="5869569" y="1926032"/>
                <a:ext cx="2326114" cy="338712"/>
              </a:xfrm>
              <a:prstGeom prst="roundRect">
                <a:avLst>
                  <a:gd name="adj" fmla="val 23759"/>
                </a:avLst>
              </a:prstGeom>
              <a:solidFill>
                <a:schemeClr val="bg1">
                  <a:lumMod val="65000"/>
                </a:schemeClr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r>
                  <a:rPr lang="ko-KR" altLang="en-US" sz="700" b="1" kern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Rix고딕 B" panose="02020603020101020101" pitchFamily="18" charset="-127"/>
                    <a:ea typeface="Rix고딕 B" panose="02020603020101020101" pitchFamily="18" charset="-127"/>
                  </a:rPr>
                  <a:t>미래부</a:t>
                </a:r>
                <a:endPara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endParaRPr>
              </a:p>
            </p:txBody>
          </p:sp>
        </p:grpSp>
        <p:sp>
          <p:nvSpPr>
            <p:cNvPr id="1029" name="직사각형 1028">
              <a:extLst>
                <a:ext uri="{FF2B5EF4-FFF2-40B4-BE49-F238E27FC236}">
                  <a16:creationId xmlns:a16="http://schemas.microsoft.com/office/drawing/2014/main" id="{F10FFBAC-8C62-7088-2937-2113D0938433}"/>
                </a:ext>
              </a:extLst>
            </p:cNvPr>
            <p:cNvSpPr/>
            <p:nvPr/>
          </p:nvSpPr>
          <p:spPr>
            <a:xfrm>
              <a:off x="9204959" y="2054503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cxnSp>
          <p:nvCxnSpPr>
            <p:cNvPr id="1031" name="직선 연결선 1030">
              <a:extLst>
                <a:ext uri="{FF2B5EF4-FFF2-40B4-BE49-F238E27FC236}">
                  <a16:creationId xmlns:a16="http://schemas.microsoft.com/office/drawing/2014/main" id="{603BC567-3776-DCC4-9AB6-FB80D34BA9D2}"/>
                </a:ext>
              </a:extLst>
            </p:cNvPr>
            <p:cNvCxnSpPr>
              <a:cxnSpLocks/>
              <a:stCxn id="5" idx="0"/>
              <a:endCxn id="1030" idx="1"/>
            </p:cNvCxnSpPr>
            <p:nvPr/>
          </p:nvCxnSpPr>
          <p:spPr>
            <a:xfrm flipV="1">
              <a:off x="6596351" y="1592570"/>
              <a:ext cx="536891" cy="93418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03" name="직사각형 1102">
              <a:extLst>
                <a:ext uri="{FF2B5EF4-FFF2-40B4-BE49-F238E27FC236}">
                  <a16:creationId xmlns:a16="http://schemas.microsoft.com/office/drawing/2014/main" id="{D6D08239-AF70-5073-747D-318EEF2D974F}"/>
                </a:ext>
              </a:extLst>
            </p:cNvPr>
            <p:cNvSpPr/>
            <p:nvPr/>
          </p:nvSpPr>
          <p:spPr bwMode="auto">
            <a:xfrm>
              <a:off x="5793598" y="1774956"/>
              <a:ext cx="582818" cy="539094"/>
            </a:xfrm>
            <a:prstGeom prst="rect">
              <a:avLst/>
            </a:prstGeom>
            <a:solidFill>
              <a:srgbClr val="66CCFF">
                <a:alpha val="18000"/>
              </a:srgb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1108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04" name="사각형: 둥근 모서리 1103">
              <a:extLst>
                <a:ext uri="{FF2B5EF4-FFF2-40B4-BE49-F238E27FC236}">
                  <a16:creationId xmlns:a16="http://schemas.microsoft.com/office/drawing/2014/main" id="{C3365BA8-FCFC-DA58-06CB-2060CBDC6F95}"/>
                </a:ext>
              </a:extLst>
            </p:cNvPr>
            <p:cNvSpPr/>
            <p:nvPr/>
          </p:nvSpPr>
          <p:spPr>
            <a:xfrm>
              <a:off x="5785401" y="1697625"/>
              <a:ext cx="605014" cy="145816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통합전산센터</a:t>
              </a:r>
            </a:p>
          </p:txBody>
        </p:sp>
        <p:cxnSp>
          <p:nvCxnSpPr>
            <p:cNvPr id="1105" name="직선 연결선 1104">
              <a:extLst>
                <a:ext uri="{FF2B5EF4-FFF2-40B4-BE49-F238E27FC236}">
                  <a16:creationId xmlns:a16="http://schemas.microsoft.com/office/drawing/2014/main" id="{14B0B3C2-E280-4578-9521-F4D8593BDB00}"/>
                </a:ext>
              </a:extLst>
            </p:cNvPr>
            <p:cNvCxnSpPr>
              <a:cxnSpLocks/>
              <a:stCxn id="5" idx="0"/>
              <a:endCxn id="7" idx="2"/>
            </p:cNvCxnSpPr>
            <p:nvPr/>
          </p:nvCxnSpPr>
          <p:spPr>
            <a:xfrm flipH="1" flipV="1">
              <a:off x="6214806" y="2408286"/>
              <a:ext cx="381545" cy="118472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F6D1CB07-166D-EF56-7556-35A434136ED5}"/>
                </a:ext>
              </a:extLst>
            </p:cNvPr>
            <p:cNvSpPr/>
            <p:nvPr/>
          </p:nvSpPr>
          <p:spPr>
            <a:xfrm>
              <a:off x="6085485" y="2185640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VPN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19ACCC70-88B9-61BD-6891-4391CA46F417}"/>
                </a:ext>
              </a:extLst>
            </p:cNvPr>
            <p:cNvSpPr/>
            <p:nvPr/>
          </p:nvSpPr>
          <p:spPr>
            <a:xfrm>
              <a:off x="4723394" y="893433"/>
              <a:ext cx="605014" cy="145816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한국전력공사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03C6A00-CC49-B06E-BA5A-E5B8831B47C2}"/>
                </a:ext>
              </a:extLst>
            </p:cNvPr>
            <p:cNvSpPr txBox="1"/>
            <p:nvPr/>
          </p:nvSpPr>
          <p:spPr>
            <a:xfrm>
              <a:off x="4735469" y="1048714"/>
              <a:ext cx="461596" cy="200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콜센터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2CCF49-DE0E-96AE-66E0-CF95176D4766}"/>
                </a:ext>
              </a:extLst>
            </p:cNvPr>
            <p:cNvSpPr txBox="1"/>
            <p:nvPr/>
          </p:nvSpPr>
          <p:spPr>
            <a:xfrm>
              <a:off x="5695364" y="1830004"/>
              <a:ext cx="461596" cy="523220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민원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분석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연계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서버</a:t>
              </a: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7D2F0326-0A79-0313-238A-C11418259D2B}"/>
                </a:ext>
              </a:extLst>
            </p:cNvPr>
            <p:cNvSpPr/>
            <p:nvPr/>
          </p:nvSpPr>
          <p:spPr bwMode="auto">
            <a:xfrm>
              <a:off x="5962226" y="965087"/>
              <a:ext cx="1063163" cy="539094"/>
            </a:xfrm>
            <a:prstGeom prst="rect">
              <a:avLst/>
            </a:prstGeom>
            <a:solidFill>
              <a:srgbClr val="66CCFF">
                <a:alpha val="18000"/>
              </a:srgbClr>
            </a:solidFill>
            <a:ln w="12700" cap="flat" cmpd="sng" algn="ctr">
              <a:solidFill>
                <a:schemeClr val="bg1">
                  <a:lumMod val="50000"/>
                  <a:alpha val="50000"/>
                </a:schemeClr>
              </a:solidFill>
              <a:prstDash val="solid"/>
            </a:ln>
            <a:effectLst/>
          </p:spPr>
          <p:txBody>
            <a:bodyPr wrap="none" lIns="98608" tIns="88615" rIns="98608" bIns="49303" rtlCol="0" anchor="t"/>
            <a:lstStyle/>
            <a:p>
              <a:pPr algn="ctr" latinLnBrk="0">
                <a:defRPr/>
              </a:pPr>
              <a:endParaRPr lang="en-US" altLang="ko-KR" sz="1108" b="1" kern="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EEDCED07-0588-26B2-FCDF-0C3B0EEBC9B0}"/>
                </a:ext>
              </a:extLst>
            </p:cNvPr>
            <p:cNvSpPr/>
            <p:nvPr/>
          </p:nvSpPr>
          <p:spPr>
            <a:xfrm>
              <a:off x="5954029" y="887756"/>
              <a:ext cx="1063163" cy="145816"/>
            </a:xfrm>
            <a:prstGeom prst="roundRect">
              <a:avLst>
                <a:gd name="adj" fmla="val 23759"/>
              </a:avLst>
            </a:prstGeom>
            <a:solidFill>
              <a:schemeClr val="bg1">
                <a:lumMod val="6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0" rIns="0" rtlCol="0" anchor="ctr"/>
            <a:lstStyle/>
            <a:p>
              <a:pPr algn="ctr" latinLnBrk="0"/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부패</a:t>
              </a:r>
              <a:r>
                <a:rPr lang="en-US" altLang="ko-KR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+</a:t>
              </a:r>
              <a:r>
                <a:rPr lang="ko-KR" altLang="en-US" sz="700" b="1" kern="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공익신고</a:t>
              </a:r>
            </a:p>
          </p:txBody>
        </p:sp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D9852909-6CC8-DC58-215D-E1EBA8E176AD}"/>
                </a:ext>
              </a:extLst>
            </p:cNvPr>
            <p:cNvSpPr/>
            <p:nvPr/>
          </p:nvSpPr>
          <p:spPr>
            <a:xfrm>
              <a:off x="5994323" y="1085245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US" altLang="ko-KR" sz="700" b="1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schemeClr val="tx1"/>
                  </a:solidFill>
                  <a:latin typeface="Rix고딕 B" panose="02020603020101020101" pitchFamily="18" charset="-127"/>
                  <a:ea typeface="Rix고딕 B" panose="02020603020101020101" pitchFamily="18" charset="-127"/>
                </a:rPr>
                <a:t>SSL</a:t>
              </a:r>
              <a:endParaRPr lang="ko-KR" altLang="en-US" sz="700" b="1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schemeClr val="tx1"/>
                </a:solidFill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649B1F8-2A5A-A54E-466A-10B309017E65}"/>
                </a:ext>
              </a:extLst>
            </p:cNvPr>
            <p:cNvSpPr txBox="1"/>
            <p:nvPr/>
          </p:nvSpPr>
          <p:spPr>
            <a:xfrm>
              <a:off x="5877515" y="1319186"/>
              <a:ext cx="461596" cy="200055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부패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FEC3581-F987-6357-3043-11844EC7F57B}"/>
                </a:ext>
              </a:extLst>
            </p:cNvPr>
            <p:cNvSpPr txBox="1"/>
            <p:nvPr/>
          </p:nvSpPr>
          <p:spPr>
            <a:xfrm>
              <a:off x="6509779" y="1053956"/>
              <a:ext cx="584644" cy="415498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서울종합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민원센터</a:t>
              </a:r>
              <a:endParaRPr lang="en-US" altLang="ko-KR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  <a:p>
              <a:pPr algn="ctr"/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(</a:t>
              </a:r>
              <a:r>
                <a:rPr lang="ko-KR" altLang="en-US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미사용</a:t>
              </a:r>
              <a:r>
                <a:rPr lang="en-US" altLang="ko-KR" sz="7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Rix고딕 B" panose="02020603020101020101" pitchFamily="18" charset="-127"/>
                  <a:ea typeface="Rix고딕 B" panose="02020603020101020101" pitchFamily="18" charset="-127"/>
                </a:rPr>
                <a:t>)</a:t>
              </a:r>
              <a:endParaRPr lang="ko-KR" altLang="en-US" sz="7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Rix고딕 B" panose="02020603020101020101" pitchFamily="18" charset="-127"/>
                <a:ea typeface="Rix고딕 B" panose="02020603020101020101" pitchFamily="18" charset="-127"/>
              </a:endParaRPr>
            </a:p>
          </p:txBody>
        </p:sp>
        <p:sp>
          <p:nvSpPr>
            <p:cNvPr id="41" name="직사각형 40">
              <a:extLst>
                <a:ext uri="{FF2B5EF4-FFF2-40B4-BE49-F238E27FC236}">
                  <a16:creationId xmlns:a16="http://schemas.microsoft.com/office/drawing/2014/main" id="{29F3235A-671C-E4D1-28E5-984A2FD6C2B1}"/>
                </a:ext>
              </a:extLst>
            </p:cNvPr>
            <p:cNvSpPr/>
            <p:nvPr/>
          </p:nvSpPr>
          <p:spPr>
            <a:xfrm>
              <a:off x="4773229" y="1455488"/>
              <a:ext cx="258642" cy="222646"/>
            </a:xfrm>
            <a:prstGeom prst="rect">
              <a:avLst/>
            </a:prstGeom>
            <a:solidFill>
              <a:srgbClr val="F2CDCC"/>
            </a:solidFill>
            <a:ln w="9525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>
              <a:glow rad="63500">
                <a:srgbClr val="FF0000">
                  <a:alpha val="50000"/>
                </a:srgbClr>
              </a:glow>
            </a:effectLst>
          </p:spPr>
          <p:txBody>
            <a:bodyPr lIns="0" rIns="0" rtlCol="0" anchor="ctr"/>
            <a:lstStyle/>
            <a:p>
              <a:pPr algn="ctr" latinLnBrk="0"/>
              <a:r>
                <a:rPr lang="en-US" altLang="ko-KR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rPr>
                <a:t>VPN</a:t>
              </a:r>
              <a:endParaRPr lang="ko-KR" altLang="en-US" sz="700" b="1" kern="0" dirty="0">
                <a:ln>
                  <a:solidFill>
                    <a:srgbClr val="002060">
                      <a:alpha val="0"/>
                    </a:srgbClr>
                  </a:solidFill>
                </a:ln>
                <a:solidFill>
                  <a:prstClr val="black"/>
                </a:solidFill>
                <a:ea typeface="KoPub돋움체 Medium" panose="02020603020101020101" pitchFamily="18" charset="-127"/>
              </a:endParaRPr>
            </a:p>
          </p:txBody>
        </p:sp>
        <p:cxnSp>
          <p:nvCxnSpPr>
            <p:cNvPr id="43" name="직선 연결선 42">
              <a:extLst>
                <a:ext uri="{FF2B5EF4-FFF2-40B4-BE49-F238E27FC236}">
                  <a16:creationId xmlns:a16="http://schemas.microsoft.com/office/drawing/2014/main" id="{49E9DF7A-BC4A-D9CC-20C6-679B45D2054D}"/>
                </a:ext>
              </a:extLst>
            </p:cNvPr>
            <p:cNvCxnSpPr>
              <a:cxnSpLocks/>
              <a:stCxn id="544" idx="0"/>
              <a:endCxn id="41" idx="2"/>
            </p:cNvCxnSpPr>
            <p:nvPr/>
          </p:nvCxnSpPr>
          <p:spPr>
            <a:xfrm flipV="1">
              <a:off x="4578648" y="1678134"/>
              <a:ext cx="323902" cy="1071921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4ABA628D-2563-19EE-9368-3B4D978BC754}"/>
                </a:ext>
              </a:extLst>
            </p:cNvPr>
            <p:cNvCxnSpPr>
              <a:cxnSpLocks/>
              <a:stCxn id="5" idx="0"/>
              <a:endCxn id="25" idx="2"/>
            </p:cNvCxnSpPr>
            <p:nvPr/>
          </p:nvCxnSpPr>
          <p:spPr>
            <a:xfrm flipH="1" flipV="1">
              <a:off x="6493808" y="1504181"/>
              <a:ext cx="102543" cy="102257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0383F91F-8E16-FC7D-F04F-32A6C6A304CC}"/>
                </a:ext>
              </a:extLst>
            </p:cNvPr>
            <p:cNvCxnSpPr>
              <a:cxnSpLocks/>
              <a:stCxn id="685" idx="0"/>
              <a:endCxn id="547" idx="2"/>
            </p:cNvCxnSpPr>
            <p:nvPr/>
          </p:nvCxnSpPr>
          <p:spPr>
            <a:xfrm flipV="1">
              <a:off x="3039654" y="3481400"/>
              <a:ext cx="1534582" cy="599949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168FEF4C-1A6E-476F-1554-0283EF92F340}"/>
                </a:ext>
              </a:extLst>
            </p:cNvPr>
            <p:cNvGrpSpPr/>
            <p:nvPr/>
          </p:nvGrpSpPr>
          <p:grpSpPr>
            <a:xfrm>
              <a:off x="10272464" y="928007"/>
              <a:ext cx="1418142" cy="1132841"/>
              <a:chOff x="10272464" y="928007"/>
              <a:chExt cx="1418142" cy="1132841"/>
            </a:xfrm>
          </p:grpSpPr>
          <p:sp>
            <p:nvSpPr>
              <p:cNvPr id="1254" name="직사각형 1253">
                <a:extLst>
                  <a:ext uri="{FF2B5EF4-FFF2-40B4-BE49-F238E27FC236}">
                    <a16:creationId xmlns:a16="http://schemas.microsoft.com/office/drawing/2014/main" id="{42DDC09C-88B0-E363-4373-E56D6E6273F9}"/>
                  </a:ext>
                </a:extLst>
              </p:cNvPr>
              <p:cNvSpPr/>
              <p:nvPr/>
            </p:nvSpPr>
            <p:spPr>
              <a:xfrm>
                <a:off x="10272464" y="1034565"/>
                <a:ext cx="1418142" cy="1026283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255" name="TextBox 1254">
                <a:extLst>
                  <a:ext uri="{FF2B5EF4-FFF2-40B4-BE49-F238E27FC236}">
                    <a16:creationId xmlns:a16="http://schemas.microsoft.com/office/drawing/2014/main" id="{D6709AB3-EB0E-8D0B-3D42-DADB30DDFB21}"/>
                  </a:ext>
                </a:extLst>
              </p:cNvPr>
              <p:cNvSpPr txBox="1"/>
              <p:nvPr/>
            </p:nvSpPr>
            <p:spPr>
              <a:xfrm>
                <a:off x="10817630" y="928007"/>
                <a:ext cx="409086" cy="24622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0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범례</a:t>
                </a:r>
              </a:p>
            </p:txBody>
          </p:sp>
          <p:sp>
            <p:nvSpPr>
              <p:cNvPr id="1256" name="직사각형 1255">
                <a:extLst>
                  <a:ext uri="{FF2B5EF4-FFF2-40B4-BE49-F238E27FC236}">
                    <a16:creationId xmlns:a16="http://schemas.microsoft.com/office/drawing/2014/main" id="{A213CCAD-7FD0-25CC-6D43-A8907704DFB1}"/>
                  </a:ext>
                </a:extLst>
              </p:cNvPr>
              <p:cNvSpPr/>
              <p:nvPr/>
            </p:nvSpPr>
            <p:spPr>
              <a:xfrm>
                <a:off x="10368248" y="1631931"/>
                <a:ext cx="378475" cy="156562"/>
              </a:xfrm>
              <a:prstGeom prst="rect">
                <a:avLst/>
              </a:prstGeom>
              <a:solidFill>
                <a:srgbClr val="92D050"/>
              </a:solidFill>
              <a:ln w="9525" cap="flat" cmpd="sng" algn="ctr">
                <a:solidFill>
                  <a:srgbClr val="4EA72E"/>
                </a:solidFill>
                <a:prstDash val="solid"/>
                <a:miter lim="800000"/>
              </a:ln>
              <a:effectLst/>
            </p:spPr>
            <p:txBody>
              <a:bodyPr lIns="0" r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700" b="1" i="0" u="none" strike="noStrike" kern="0" cap="none" spc="0" normalizeH="0" baseline="0" noProof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KoPub돋움체 Medium" panose="02020603020101020101" pitchFamily="18" charset="-127"/>
                  <a:ea typeface="KoPub돋움체 Medium" panose="02020603020101020101" pitchFamily="18" charset="-127"/>
                  <a:cs typeface="+mn-cs"/>
                </a:endParaRPr>
              </a:p>
            </p:txBody>
          </p:sp>
          <p:sp>
            <p:nvSpPr>
              <p:cNvPr id="1257" name="직사각형 1256">
                <a:extLst>
                  <a:ext uri="{FF2B5EF4-FFF2-40B4-BE49-F238E27FC236}">
                    <a16:creationId xmlns:a16="http://schemas.microsoft.com/office/drawing/2014/main" id="{59D8B4D7-81C4-D6BF-D450-F2AAE0406B2A}"/>
                  </a:ext>
                </a:extLst>
              </p:cNvPr>
              <p:cNvSpPr/>
              <p:nvPr/>
            </p:nvSpPr>
            <p:spPr>
              <a:xfrm>
                <a:off x="10370902" y="1437709"/>
                <a:ext cx="372421" cy="145955"/>
              </a:xfrm>
              <a:prstGeom prst="rect">
                <a:avLst/>
              </a:prstGeom>
              <a:solidFill>
                <a:srgbClr val="F2CDCC"/>
              </a:solidFill>
              <a:ln w="9525" cap="flat" cmpd="sng" algn="ctr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>
                <a:glow rad="63500">
                  <a:srgbClr val="FF0000">
                    <a:alpha val="50000"/>
                  </a:srgbClr>
                </a:glow>
              </a:effectLst>
            </p:spPr>
            <p:txBody>
              <a:bodyPr lIns="0" rIns="0" rtlCol="0" anchor="ctr"/>
              <a:lstStyle/>
              <a:p>
                <a:pPr algn="ctr" latinLnBrk="0"/>
                <a:endParaRPr lang="ko-KR" altLang="en-US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258" name="TextBox 1257">
                <a:extLst>
                  <a:ext uri="{FF2B5EF4-FFF2-40B4-BE49-F238E27FC236}">
                    <a16:creationId xmlns:a16="http://schemas.microsoft.com/office/drawing/2014/main" id="{0D2E7522-997D-D7A2-2DA8-44CC587E1EB4}"/>
                  </a:ext>
                </a:extLst>
              </p:cNvPr>
              <p:cNvSpPr txBox="1"/>
              <p:nvPr/>
            </p:nvSpPr>
            <p:spPr>
              <a:xfrm>
                <a:off x="10793363" y="1399435"/>
                <a:ext cx="801823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kern="0" dirty="0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재활용 장비</a:t>
                </a:r>
              </a:p>
            </p:txBody>
          </p:sp>
          <p:sp>
            <p:nvSpPr>
              <p:cNvPr id="1259" name="TextBox 1258">
                <a:extLst>
                  <a:ext uri="{FF2B5EF4-FFF2-40B4-BE49-F238E27FC236}">
                    <a16:creationId xmlns:a16="http://schemas.microsoft.com/office/drawing/2014/main" id="{FE15D5F6-5AA9-F5AE-7FAD-F03532B2B568}"/>
                  </a:ext>
                </a:extLst>
              </p:cNvPr>
              <p:cNvSpPr txBox="1"/>
              <p:nvPr/>
            </p:nvSpPr>
            <p:spPr>
              <a:xfrm>
                <a:off x="10793363" y="1594878"/>
                <a:ext cx="865943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900" kern="0" dirty="0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1</a:t>
                </a:r>
                <a:r>
                  <a:rPr lang="ko-KR" altLang="en-US" sz="900" kern="0" dirty="0" err="1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차구축</a:t>
                </a:r>
                <a:r>
                  <a:rPr lang="ko-KR" altLang="en-US" sz="900" kern="0" dirty="0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 장비</a:t>
                </a:r>
              </a:p>
            </p:txBody>
          </p:sp>
          <p:sp>
            <p:nvSpPr>
              <p:cNvPr id="1260" name="직사각형 1259">
                <a:extLst>
                  <a:ext uri="{FF2B5EF4-FFF2-40B4-BE49-F238E27FC236}">
                    <a16:creationId xmlns:a16="http://schemas.microsoft.com/office/drawing/2014/main" id="{207272A1-92AD-FA61-843E-7571E1EA56BB}"/>
                  </a:ext>
                </a:extLst>
              </p:cNvPr>
              <p:cNvSpPr/>
              <p:nvPr/>
            </p:nvSpPr>
            <p:spPr>
              <a:xfrm>
                <a:off x="10368248" y="1237393"/>
                <a:ext cx="372420" cy="152049"/>
              </a:xfrm>
              <a:prstGeom prst="rect">
                <a:avLst/>
              </a:prstGeom>
              <a:solidFill>
                <a:srgbClr val="F2CDCC"/>
              </a:solidFill>
              <a:ln w="9525" cap="flat" cmpd="sng" algn="ctr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  <a:miter lim="800000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endParaRPr lang="ko-KR" altLang="en-US" sz="7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261" name="TextBox 1260">
                <a:extLst>
                  <a:ext uri="{FF2B5EF4-FFF2-40B4-BE49-F238E27FC236}">
                    <a16:creationId xmlns:a16="http://schemas.microsoft.com/office/drawing/2014/main" id="{EEE413A2-5BC2-23CB-D664-0BA7BC043C54}"/>
                  </a:ext>
                </a:extLst>
              </p:cNvPr>
              <p:cNvSpPr txBox="1"/>
              <p:nvPr/>
            </p:nvSpPr>
            <p:spPr>
              <a:xfrm>
                <a:off x="10793363" y="1203992"/>
                <a:ext cx="68640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kern="0" dirty="0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기존 장비</a:t>
                </a:r>
              </a:p>
            </p:txBody>
          </p:sp>
          <p:sp>
            <p:nvSpPr>
              <p:cNvPr id="1262" name="직사각형 1261">
                <a:extLst>
                  <a:ext uri="{FF2B5EF4-FFF2-40B4-BE49-F238E27FC236}">
                    <a16:creationId xmlns:a16="http://schemas.microsoft.com/office/drawing/2014/main" id="{F4F7E759-3A50-9840-7492-884619C41628}"/>
                  </a:ext>
                </a:extLst>
              </p:cNvPr>
              <p:cNvSpPr/>
              <p:nvPr/>
            </p:nvSpPr>
            <p:spPr>
              <a:xfrm>
                <a:off x="10368248" y="1836759"/>
                <a:ext cx="378475" cy="156562"/>
              </a:xfrm>
              <a:prstGeom prst="rect">
                <a:avLst/>
              </a:prstGeom>
              <a:solidFill>
                <a:srgbClr val="00B0F0"/>
              </a:solidFill>
              <a:ln w="9525" cap="flat" cmpd="sng" algn="ctr">
                <a:solidFill>
                  <a:schemeClr val="bg1">
                    <a:lumMod val="65000"/>
                  </a:schemeClr>
                </a:solidFill>
                <a:prstDash val="solid"/>
                <a:miter lim="800000"/>
              </a:ln>
              <a:effectLst/>
            </p:spPr>
            <p:txBody>
              <a:bodyPr lIns="0" rIns="0" rtlCol="0" anchor="ctr"/>
              <a:lstStyle/>
              <a:p>
                <a:pPr algn="ctr" latinLnBrk="0"/>
                <a:endParaRPr lang="ko-KR" altLang="en-US" sz="800" b="1" kern="0" dirty="0">
                  <a:ln>
                    <a:solidFill>
                      <a:srgbClr val="002060">
                        <a:alpha val="0"/>
                      </a:srgbClr>
                    </a:solidFill>
                  </a:ln>
                  <a:solidFill>
                    <a:prstClr val="black"/>
                  </a:solidFill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sp>
            <p:nvSpPr>
              <p:cNvPr id="1263" name="TextBox 1262">
                <a:extLst>
                  <a:ext uri="{FF2B5EF4-FFF2-40B4-BE49-F238E27FC236}">
                    <a16:creationId xmlns:a16="http://schemas.microsoft.com/office/drawing/2014/main" id="{6923703C-2DC5-CDF4-6170-AC3097B24EE2}"/>
                  </a:ext>
                </a:extLst>
              </p:cNvPr>
              <p:cNvSpPr txBox="1"/>
              <p:nvPr/>
            </p:nvSpPr>
            <p:spPr>
              <a:xfrm>
                <a:off x="10793363" y="1790320"/>
                <a:ext cx="686406" cy="2308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900" kern="0" dirty="0">
                    <a:ln>
                      <a:solidFill>
                        <a:srgbClr val="002060">
                          <a:alpha val="0"/>
                        </a:srgbClr>
                      </a:solidFill>
                    </a:ln>
                    <a:solidFill>
                      <a:prstClr val="black"/>
                    </a:solidFill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신규 장비</a:t>
                </a: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11EDB9E8-F7DE-1B14-1DE1-EE193D973E80}"/>
                </a:ext>
              </a:extLst>
            </p:cNvPr>
            <p:cNvGrpSpPr/>
            <p:nvPr/>
          </p:nvGrpSpPr>
          <p:grpSpPr>
            <a:xfrm>
              <a:off x="2394552" y="1126870"/>
              <a:ext cx="330465" cy="310180"/>
              <a:chOff x="2196486" y="1143804"/>
              <a:chExt cx="330465" cy="310180"/>
            </a:xfrm>
          </p:grpSpPr>
          <p:sp>
            <p:nvSpPr>
              <p:cNvPr id="12" name="Text Box 60">
                <a:extLst>
                  <a:ext uri="{FF2B5EF4-FFF2-40B4-BE49-F238E27FC236}">
                    <a16:creationId xmlns:a16="http://schemas.microsoft.com/office/drawing/2014/main" id="{4A8FD1EF-AE73-C5AA-02AC-58FD6A44A3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13" name="그룹 12">
                <a:extLst>
                  <a:ext uri="{FF2B5EF4-FFF2-40B4-BE49-F238E27FC236}">
                    <a16:creationId xmlns:a16="http://schemas.microsoft.com/office/drawing/2014/main" id="{8B910410-D4B4-116A-C371-DF8DD3AC68B3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17" name="Picture 3">
                  <a:extLst>
                    <a:ext uri="{FF2B5EF4-FFF2-40B4-BE49-F238E27FC236}">
                      <a16:creationId xmlns:a16="http://schemas.microsoft.com/office/drawing/2014/main" id="{C52C6970-1446-BFAA-2610-B642D3F8F9C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8" name="Google Shape;717;p130">
                  <a:extLst>
                    <a:ext uri="{FF2B5EF4-FFF2-40B4-BE49-F238E27FC236}">
                      <a16:creationId xmlns:a16="http://schemas.microsoft.com/office/drawing/2014/main" id="{6CA7D140-7EC4-8B92-CB58-7A34834B6574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22" name="Google Shape;718;p130">
                    <a:extLst>
                      <a:ext uri="{FF2B5EF4-FFF2-40B4-BE49-F238E27FC236}">
                        <a16:creationId xmlns:a16="http://schemas.microsoft.com/office/drawing/2014/main" id="{69BEA05C-E6A2-8293-E3F2-4C4BDF929725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24" name="Google Shape;719;p130">
                    <a:extLst>
                      <a:ext uri="{FF2B5EF4-FFF2-40B4-BE49-F238E27FC236}">
                        <a16:creationId xmlns:a16="http://schemas.microsoft.com/office/drawing/2014/main" id="{BADB7218-5C11-817D-AAF1-881C70FE62CD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35" name="Google Shape;720;p130">
                    <a:extLst>
                      <a:ext uri="{FF2B5EF4-FFF2-40B4-BE49-F238E27FC236}">
                        <a16:creationId xmlns:a16="http://schemas.microsoft.com/office/drawing/2014/main" id="{6B3C19EC-2BF9-BAAE-248B-4F4EBDA01188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3990F298-55BA-ABF0-88E0-D2CDDE62D351}"/>
                </a:ext>
              </a:extLst>
            </p:cNvPr>
            <p:cNvGrpSpPr/>
            <p:nvPr/>
          </p:nvGrpSpPr>
          <p:grpSpPr>
            <a:xfrm>
              <a:off x="3155916" y="1124744"/>
              <a:ext cx="330465" cy="310180"/>
              <a:chOff x="2196486" y="1143804"/>
              <a:chExt cx="330465" cy="310180"/>
            </a:xfrm>
          </p:grpSpPr>
          <p:sp>
            <p:nvSpPr>
              <p:cNvPr id="37" name="Text Box 60">
                <a:extLst>
                  <a:ext uri="{FF2B5EF4-FFF2-40B4-BE49-F238E27FC236}">
                    <a16:creationId xmlns:a16="http://schemas.microsoft.com/office/drawing/2014/main" id="{84BC2BF1-C90C-4324-61CC-3D74D29386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0" name="그룹 39">
                <a:extLst>
                  <a:ext uri="{FF2B5EF4-FFF2-40B4-BE49-F238E27FC236}">
                    <a16:creationId xmlns:a16="http://schemas.microsoft.com/office/drawing/2014/main" id="{BA9BE31F-8673-1769-A828-96DFA22C63A9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5" name="Picture 3">
                  <a:extLst>
                    <a:ext uri="{FF2B5EF4-FFF2-40B4-BE49-F238E27FC236}">
                      <a16:creationId xmlns:a16="http://schemas.microsoft.com/office/drawing/2014/main" id="{B3CA5A4E-06A9-642B-422B-71A82F44EE6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6" name="Google Shape;717;p130">
                  <a:extLst>
                    <a:ext uri="{FF2B5EF4-FFF2-40B4-BE49-F238E27FC236}">
                      <a16:creationId xmlns:a16="http://schemas.microsoft.com/office/drawing/2014/main" id="{D2BEA402-337F-646B-C0EB-7F876876308C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0" name="Google Shape;718;p130">
                    <a:extLst>
                      <a:ext uri="{FF2B5EF4-FFF2-40B4-BE49-F238E27FC236}">
                        <a16:creationId xmlns:a16="http://schemas.microsoft.com/office/drawing/2014/main" id="{38F4C73F-C00D-D603-E4AE-4D7B912A0FEB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" name="Google Shape;719;p130">
                    <a:extLst>
                      <a:ext uri="{FF2B5EF4-FFF2-40B4-BE49-F238E27FC236}">
                        <a16:creationId xmlns:a16="http://schemas.microsoft.com/office/drawing/2014/main" id="{E8DD844B-963C-0972-AB7D-9160C5131683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" name="Google Shape;720;p130">
                    <a:extLst>
                      <a:ext uri="{FF2B5EF4-FFF2-40B4-BE49-F238E27FC236}">
                        <a16:creationId xmlns:a16="http://schemas.microsoft.com/office/drawing/2014/main" id="{2E13A1A2-69D8-909E-CCB6-C190959DF0C6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08A3D60D-CC9E-A8CF-8D42-EA38BD6DCE8A}"/>
                </a:ext>
              </a:extLst>
            </p:cNvPr>
            <p:cNvGrpSpPr/>
            <p:nvPr/>
          </p:nvGrpSpPr>
          <p:grpSpPr>
            <a:xfrm>
              <a:off x="4025335" y="1117030"/>
              <a:ext cx="330465" cy="310180"/>
              <a:chOff x="2196486" y="1143804"/>
              <a:chExt cx="330465" cy="310180"/>
            </a:xfrm>
          </p:grpSpPr>
          <p:sp>
            <p:nvSpPr>
              <p:cNvPr id="60" name="Text Box 60">
                <a:extLst>
                  <a:ext uri="{FF2B5EF4-FFF2-40B4-BE49-F238E27FC236}">
                    <a16:creationId xmlns:a16="http://schemas.microsoft.com/office/drawing/2014/main" id="{8DA81FFE-A6E4-57E0-5637-A70FD991816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sz="800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61" name="그룹 60">
                <a:extLst>
                  <a:ext uri="{FF2B5EF4-FFF2-40B4-BE49-F238E27FC236}">
                    <a16:creationId xmlns:a16="http://schemas.microsoft.com/office/drawing/2014/main" id="{FC0F5D9C-8656-4F16-E1C9-E1995BD48367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62" name="Picture 3">
                  <a:extLst>
                    <a:ext uri="{FF2B5EF4-FFF2-40B4-BE49-F238E27FC236}">
                      <a16:creationId xmlns:a16="http://schemas.microsoft.com/office/drawing/2014/main" id="{5C2B1BAD-C930-4CD7-713E-B81358792D2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63" name="Google Shape;717;p130">
                  <a:extLst>
                    <a:ext uri="{FF2B5EF4-FFF2-40B4-BE49-F238E27FC236}">
                      <a16:creationId xmlns:a16="http://schemas.microsoft.com/office/drawing/2014/main" id="{611A9008-CB9D-CB29-36AF-DF05CF4DEBA3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48" name="Google Shape;718;p130">
                    <a:extLst>
                      <a:ext uri="{FF2B5EF4-FFF2-40B4-BE49-F238E27FC236}">
                        <a16:creationId xmlns:a16="http://schemas.microsoft.com/office/drawing/2014/main" id="{1895FA78-8B0B-56BE-BCC4-15F7DF9C2961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49" name="Google Shape;719;p130">
                    <a:extLst>
                      <a:ext uri="{FF2B5EF4-FFF2-40B4-BE49-F238E27FC236}">
                        <a16:creationId xmlns:a16="http://schemas.microsoft.com/office/drawing/2014/main" id="{CC83ABC2-3867-9F0F-4055-4CFF05A8E8E9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0" name="Google Shape;720;p130">
                    <a:extLst>
                      <a:ext uri="{FF2B5EF4-FFF2-40B4-BE49-F238E27FC236}">
                        <a16:creationId xmlns:a16="http://schemas.microsoft.com/office/drawing/2014/main" id="{26D43BBA-BC1D-F069-9321-1A8EB540B993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51" name="그룹 450">
              <a:extLst>
                <a:ext uri="{FF2B5EF4-FFF2-40B4-BE49-F238E27FC236}">
                  <a16:creationId xmlns:a16="http://schemas.microsoft.com/office/drawing/2014/main" id="{867664C3-CB70-512C-EFE6-CB14116D8BF5}"/>
                </a:ext>
              </a:extLst>
            </p:cNvPr>
            <p:cNvGrpSpPr/>
            <p:nvPr/>
          </p:nvGrpSpPr>
          <p:grpSpPr>
            <a:xfrm>
              <a:off x="2364171" y="2014241"/>
              <a:ext cx="330465" cy="310180"/>
              <a:chOff x="2196486" y="1143804"/>
              <a:chExt cx="330465" cy="310180"/>
            </a:xfrm>
          </p:grpSpPr>
          <p:sp>
            <p:nvSpPr>
              <p:cNvPr id="452" name="Text Box 60">
                <a:extLst>
                  <a:ext uri="{FF2B5EF4-FFF2-40B4-BE49-F238E27FC236}">
                    <a16:creationId xmlns:a16="http://schemas.microsoft.com/office/drawing/2014/main" id="{9C573E6B-E0CA-7E66-75DD-7486594F8E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53" name="그룹 452">
                <a:extLst>
                  <a:ext uri="{FF2B5EF4-FFF2-40B4-BE49-F238E27FC236}">
                    <a16:creationId xmlns:a16="http://schemas.microsoft.com/office/drawing/2014/main" id="{59D266DB-AAA4-3684-15C1-0B9D50CED2C5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54" name="Picture 3">
                  <a:extLst>
                    <a:ext uri="{FF2B5EF4-FFF2-40B4-BE49-F238E27FC236}">
                      <a16:creationId xmlns:a16="http://schemas.microsoft.com/office/drawing/2014/main" id="{62D0F7AB-CAAB-A011-545F-BE0C83D0E08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55" name="Google Shape;717;p130">
                  <a:extLst>
                    <a:ext uri="{FF2B5EF4-FFF2-40B4-BE49-F238E27FC236}">
                      <a16:creationId xmlns:a16="http://schemas.microsoft.com/office/drawing/2014/main" id="{EB39D1AA-C373-EB06-9155-A35D340A1C6E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56" name="Google Shape;718;p130">
                    <a:extLst>
                      <a:ext uri="{FF2B5EF4-FFF2-40B4-BE49-F238E27FC236}">
                        <a16:creationId xmlns:a16="http://schemas.microsoft.com/office/drawing/2014/main" id="{3578879C-8DDC-9595-13D5-D320FEDA3649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7" name="Google Shape;719;p130">
                    <a:extLst>
                      <a:ext uri="{FF2B5EF4-FFF2-40B4-BE49-F238E27FC236}">
                        <a16:creationId xmlns:a16="http://schemas.microsoft.com/office/drawing/2014/main" id="{270006EF-72CE-160E-08D5-0CF5EE1725F2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58" name="Google Shape;720;p130">
                    <a:extLst>
                      <a:ext uri="{FF2B5EF4-FFF2-40B4-BE49-F238E27FC236}">
                        <a16:creationId xmlns:a16="http://schemas.microsoft.com/office/drawing/2014/main" id="{843C9FC6-B85C-02CE-A3CB-64AE0E075F8D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59" name="그룹 458">
              <a:extLst>
                <a:ext uri="{FF2B5EF4-FFF2-40B4-BE49-F238E27FC236}">
                  <a16:creationId xmlns:a16="http://schemas.microsoft.com/office/drawing/2014/main" id="{33E530EC-4A57-FDA3-3D39-FAA0CAB6EF5F}"/>
                </a:ext>
              </a:extLst>
            </p:cNvPr>
            <p:cNvGrpSpPr/>
            <p:nvPr/>
          </p:nvGrpSpPr>
          <p:grpSpPr>
            <a:xfrm>
              <a:off x="4937929" y="1186331"/>
              <a:ext cx="330465" cy="310180"/>
              <a:chOff x="2196486" y="1143804"/>
              <a:chExt cx="330465" cy="310180"/>
            </a:xfrm>
          </p:grpSpPr>
          <p:sp>
            <p:nvSpPr>
              <p:cNvPr id="460" name="Text Box 60">
                <a:extLst>
                  <a:ext uri="{FF2B5EF4-FFF2-40B4-BE49-F238E27FC236}">
                    <a16:creationId xmlns:a16="http://schemas.microsoft.com/office/drawing/2014/main" id="{0A231088-3382-1EC4-CD2E-02086EB80D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61" name="그룹 460">
                <a:extLst>
                  <a:ext uri="{FF2B5EF4-FFF2-40B4-BE49-F238E27FC236}">
                    <a16:creationId xmlns:a16="http://schemas.microsoft.com/office/drawing/2014/main" id="{0C176F9C-F0CD-7FC3-FD6E-599B0A002377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62" name="Picture 3">
                  <a:extLst>
                    <a:ext uri="{FF2B5EF4-FFF2-40B4-BE49-F238E27FC236}">
                      <a16:creationId xmlns:a16="http://schemas.microsoft.com/office/drawing/2014/main" id="{CC81A145-1CCA-D193-B3E0-2A99959C7CF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63" name="Google Shape;717;p130">
                  <a:extLst>
                    <a:ext uri="{FF2B5EF4-FFF2-40B4-BE49-F238E27FC236}">
                      <a16:creationId xmlns:a16="http://schemas.microsoft.com/office/drawing/2014/main" id="{FB5A7BC1-FB9F-158E-FBA1-FD1050838059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64" name="Google Shape;718;p130">
                    <a:extLst>
                      <a:ext uri="{FF2B5EF4-FFF2-40B4-BE49-F238E27FC236}">
                        <a16:creationId xmlns:a16="http://schemas.microsoft.com/office/drawing/2014/main" id="{A416CC31-A3EC-BB6C-73CC-D0AD6FD8D6A3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5" name="Google Shape;719;p130">
                    <a:extLst>
                      <a:ext uri="{FF2B5EF4-FFF2-40B4-BE49-F238E27FC236}">
                        <a16:creationId xmlns:a16="http://schemas.microsoft.com/office/drawing/2014/main" id="{A405E7A9-F9F3-1B9F-1735-B24BBC22C056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66" name="Google Shape;720;p130">
                    <a:extLst>
                      <a:ext uri="{FF2B5EF4-FFF2-40B4-BE49-F238E27FC236}">
                        <a16:creationId xmlns:a16="http://schemas.microsoft.com/office/drawing/2014/main" id="{B91BF1AA-426A-F717-7EB3-470AD7DA54B6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67" name="그룹 466">
              <a:extLst>
                <a:ext uri="{FF2B5EF4-FFF2-40B4-BE49-F238E27FC236}">
                  <a16:creationId xmlns:a16="http://schemas.microsoft.com/office/drawing/2014/main" id="{661BE0C1-A8CD-2C1F-521D-CE5D6FAFBFB3}"/>
                </a:ext>
              </a:extLst>
            </p:cNvPr>
            <p:cNvGrpSpPr/>
            <p:nvPr/>
          </p:nvGrpSpPr>
          <p:grpSpPr>
            <a:xfrm>
              <a:off x="7246357" y="1102596"/>
              <a:ext cx="330465" cy="310180"/>
              <a:chOff x="2196486" y="1143804"/>
              <a:chExt cx="330465" cy="310180"/>
            </a:xfrm>
          </p:grpSpPr>
          <p:sp>
            <p:nvSpPr>
              <p:cNvPr id="468" name="Text Box 60">
                <a:extLst>
                  <a:ext uri="{FF2B5EF4-FFF2-40B4-BE49-F238E27FC236}">
                    <a16:creationId xmlns:a16="http://schemas.microsoft.com/office/drawing/2014/main" id="{7CDD50B8-E552-95CC-3830-4ADAE2B168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69" name="그룹 468">
                <a:extLst>
                  <a:ext uri="{FF2B5EF4-FFF2-40B4-BE49-F238E27FC236}">
                    <a16:creationId xmlns:a16="http://schemas.microsoft.com/office/drawing/2014/main" id="{CDEF830F-9F14-FA48-67CD-9EFEDACE8F67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70" name="Picture 3">
                  <a:extLst>
                    <a:ext uri="{FF2B5EF4-FFF2-40B4-BE49-F238E27FC236}">
                      <a16:creationId xmlns:a16="http://schemas.microsoft.com/office/drawing/2014/main" id="{98E76932-0871-7737-BE96-0BD7F019F7A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71" name="Google Shape;717;p130">
                  <a:extLst>
                    <a:ext uri="{FF2B5EF4-FFF2-40B4-BE49-F238E27FC236}">
                      <a16:creationId xmlns:a16="http://schemas.microsoft.com/office/drawing/2014/main" id="{C6983798-7F46-514B-A05C-CE5C468B5B02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72" name="Google Shape;718;p130">
                    <a:extLst>
                      <a:ext uri="{FF2B5EF4-FFF2-40B4-BE49-F238E27FC236}">
                        <a16:creationId xmlns:a16="http://schemas.microsoft.com/office/drawing/2014/main" id="{0F4274C7-0914-0846-7954-1CEB90A04996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3" name="Google Shape;719;p130">
                    <a:extLst>
                      <a:ext uri="{FF2B5EF4-FFF2-40B4-BE49-F238E27FC236}">
                        <a16:creationId xmlns:a16="http://schemas.microsoft.com/office/drawing/2014/main" id="{4D54F9A2-05BF-B9BE-0365-4C097D3E6E75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74" name="Google Shape;720;p130">
                    <a:extLst>
                      <a:ext uri="{FF2B5EF4-FFF2-40B4-BE49-F238E27FC236}">
                        <a16:creationId xmlns:a16="http://schemas.microsoft.com/office/drawing/2014/main" id="{A730FE46-E24E-4998-9C42-68133A45256F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75" name="그룹 474">
              <a:extLst>
                <a:ext uri="{FF2B5EF4-FFF2-40B4-BE49-F238E27FC236}">
                  <a16:creationId xmlns:a16="http://schemas.microsoft.com/office/drawing/2014/main" id="{CECF799A-E296-135B-592F-F61F4733E612}"/>
                </a:ext>
              </a:extLst>
            </p:cNvPr>
            <p:cNvGrpSpPr/>
            <p:nvPr/>
          </p:nvGrpSpPr>
          <p:grpSpPr>
            <a:xfrm>
              <a:off x="8078258" y="1102872"/>
              <a:ext cx="330465" cy="310180"/>
              <a:chOff x="2196486" y="1143804"/>
              <a:chExt cx="330465" cy="310180"/>
            </a:xfrm>
          </p:grpSpPr>
          <p:sp>
            <p:nvSpPr>
              <p:cNvPr id="476" name="Text Box 60">
                <a:extLst>
                  <a:ext uri="{FF2B5EF4-FFF2-40B4-BE49-F238E27FC236}">
                    <a16:creationId xmlns:a16="http://schemas.microsoft.com/office/drawing/2014/main" id="{F2D056BB-4E40-1ED8-9FC3-C13213F5C02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77" name="그룹 476">
                <a:extLst>
                  <a:ext uri="{FF2B5EF4-FFF2-40B4-BE49-F238E27FC236}">
                    <a16:creationId xmlns:a16="http://schemas.microsoft.com/office/drawing/2014/main" id="{27173A6C-AEAB-0602-2448-D8EBB04794AA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78" name="Picture 3">
                  <a:extLst>
                    <a:ext uri="{FF2B5EF4-FFF2-40B4-BE49-F238E27FC236}">
                      <a16:creationId xmlns:a16="http://schemas.microsoft.com/office/drawing/2014/main" id="{72860D73-FA6C-66DF-88EB-05E1D2EB41C9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79" name="Google Shape;717;p130">
                  <a:extLst>
                    <a:ext uri="{FF2B5EF4-FFF2-40B4-BE49-F238E27FC236}">
                      <a16:creationId xmlns:a16="http://schemas.microsoft.com/office/drawing/2014/main" id="{86112824-D49B-0378-232B-0D53A5BC5244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80" name="Google Shape;718;p130">
                    <a:extLst>
                      <a:ext uri="{FF2B5EF4-FFF2-40B4-BE49-F238E27FC236}">
                        <a16:creationId xmlns:a16="http://schemas.microsoft.com/office/drawing/2014/main" id="{A3162807-D6F8-CB9C-9965-492BFE29E336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1" name="Google Shape;719;p130">
                    <a:extLst>
                      <a:ext uri="{FF2B5EF4-FFF2-40B4-BE49-F238E27FC236}">
                        <a16:creationId xmlns:a16="http://schemas.microsoft.com/office/drawing/2014/main" id="{15D65F39-A07A-3F7D-2131-2C86A85B3B9D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82" name="Google Shape;720;p130">
                    <a:extLst>
                      <a:ext uri="{FF2B5EF4-FFF2-40B4-BE49-F238E27FC236}">
                        <a16:creationId xmlns:a16="http://schemas.microsoft.com/office/drawing/2014/main" id="{03287622-9A30-BD1A-DD1E-08501F8BBD0F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83" name="그룹 482">
              <a:extLst>
                <a:ext uri="{FF2B5EF4-FFF2-40B4-BE49-F238E27FC236}">
                  <a16:creationId xmlns:a16="http://schemas.microsoft.com/office/drawing/2014/main" id="{B7B600FB-36E9-190D-F88A-E16A77D31BC7}"/>
                </a:ext>
              </a:extLst>
            </p:cNvPr>
            <p:cNvGrpSpPr/>
            <p:nvPr/>
          </p:nvGrpSpPr>
          <p:grpSpPr>
            <a:xfrm>
              <a:off x="8069791" y="1839610"/>
              <a:ext cx="330465" cy="310180"/>
              <a:chOff x="2196486" y="1143804"/>
              <a:chExt cx="330465" cy="310180"/>
            </a:xfrm>
          </p:grpSpPr>
          <p:sp>
            <p:nvSpPr>
              <p:cNvPr id="485" name="Text Box 60">
                <a:extLst>
                  <a:ext uri="{FF2B5EF4-FFF2-40B4-BE49-F238E27FC236}">
                    <a16:creationId xmlns:a16="http://schemas.microsoft.com/office/drawing/2014/main" id="{93DBBF50-E798-8E56-C146-89E1A84A2A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86" name="그룹 485">
                <a:extLst>
                  <a:ext uri="{FF2B5EF4-FFF2-40B4-BE49-F238E27FC236}">
                    <a16:creationId xmlns:a16="http://schemas.microsoft.com/office/drawing/2014/main" id="{2180F5C7-CF22-A3A3-082C-0BA0F98F5B0C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87" name="Picture 3">
                  <a:extLst>
                    <a:ext uri="{FF2B5EF4-FFF2-40B4-BE49-F238E27FC236}">
                      <a16:creationId xmlns:a16="http://schemas.microsoft.com/office/drawing/2014/main" id="{0F17CC11-1589-3FCD-0C64-6D06A05E702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489" name="Google Shape;717;p130">
                  <a:extLst>
                    <a:ext uri="{FF2B5EF4-FFF2-40B4-BE49-F238E27FC236}">
                      <a16:creationId xmlns:a16="http://schemas.microsoft.com/office/drawing/2014/main" id="{4FC74B31-9E80-4A1B-D121-95AA832B5E41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490" name="Google Shape;718;p130">
                    <a:extLst>
                      <a:ext uri="{FF2B5EF4-FFF2-40B4-BE49-F238E27FC236}">
                        <a16:creationId xmlns:a16="http://schemas.microsoft.com/office/drawing/2014/main" id="{0BD57DE5-384B-DCDE-F1F6-7952577EC2B9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4" name="Google Shape;719;p130">
                    <a:extLst>
                      <a:ext uri="{FF2B5EF4-FFF2-40B4-BE49-F238E27FC236}">
                        <a16:creationId xmlns:a16="http://schemas.microsoft.com/office/drawing/2014/main" id="{3668BE01-A801-8F75-3753-DE20182062EF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495" name="Google Shape;720;p130">
                    <a:extLst>
                      <a:ext uri="{FF2B5EF4-FFF2-40B4-BE49-F238E27FC236}">
                        <a16:creationId xmlns:a16="http://schemas.microsoft.com/office/drawing/2014/main" id="{2CE7E9FD-7FB6-5741-F93A-EB2682C6D17B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496" name="그룹 495">
              <a:extLst>
                <a:ext uri="{FF2B5EF4-FFF2-40B4-BE49-F238E27FC236}">
                  <a16:creationId xmlns:a16="http://schemas.microsoft.com/office/drawing/2014/main" id="{4F6946A3-AD64-BDD7-B1A5-3A4B3573A56E}"/>
                </a:ext>
              </a:extLst>
            </p:cNvPr>
            <p:cNvGrpSpPr/>
            <p:nvPr/>
          </p:nvGrpSpPr>
          <p:grpSpPr>
            <a:xfrm>
              <a:off x="8904312" y="1116277"/>
              <a:ext cx="330465" cy="310180"/>
              <a:chOff x="2196486" y="1143804"/>
              <a:chExt cx="330465" cy="310180"/>
            </a:xfrm>
          </p:grpSpPr>
          <p:sp>
            <p:nvSpPr>
              <p:cNvPr id="497" name="Text Box 60">
                <a:extLst>
                  <a:ext uri="{FF2B5EF4-FFF2-40B4-BE49-F238E27FC236}">
                    <a16:creationId xmlns:a16="http://schemas.microsoft.com/office/drawing/2014/main" id="{AE2DCB44-BB9E-5FC3-B8BA-2F9C92AB23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498" name="그룹 497">
                <a:extLst>
                  <a:ext uri="{FF2B5EF4-FFF2-40B4-BE49-F238E27FC236}">
                    <a16:creationId xmlns:a16="http://schemas.microsoft.com/office/drawing/2014/main" id="{CA00AD80-7F55-2539-DEA3-0C86128C4028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499" name="Picture 3">
                  <a:extLst>
                    <a:ext uri="{FF2B5EF4-FFF2-40B4-BE49-F238E27FC236}">
                      <a16:creationId xmlns:a16="http://schemas.microsoft.com/office/drawing/2014/main" id="{87AC8749-137D-FB5F-F17D-BA25898B094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01" name="Google Shape;717;p130">
                  <a:extLst>
                    <a:ext uri="{FF2B5EF4-FFF2-40B4-BE49-F238E27FC236}">
                      <a16:creationId xmlns:a16="http://schemas.microsoft.com/office/drawing/2014/main" id="{CCE966AB-788D-957A-4D39-49314CB714F1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02" name="Google Shape;718;p130">
                    <a:extLst>
                      <a:ext uri="{FF2B5EF4-FFF2-40B4-BE49-F238E27FC236}">
                        <a16:creationId xmlns:a16="http://schemas.microsoft.com/office/drawing/2014/main" id="{34AC660B-E180-6F2E-683D-5E4A1A36734F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4" name="Google Shape;719;p130">
                    <a:extLst>
                      <a:ext uri="{FF2B5EF4-FFF2-40B4-BE49-F238E27FC236}">
                        <a16:creationId xmlns:a16="http://schemas.microsoft.com/office/drawing/2014/main" id="{11B5F3E8-FDC1-AB26-49C2-9FBB51E9DCAD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05" name="Google Shape;720;p130">
                    <a:extLst>
                      <a:ext uri="{FF2B5EF4-FFF2-40B4-BE49-F238E27FC236}">
                        <a16:creationId xmlns:a16="http://schemas.microsoft.com/office/drawing/2014/main" id="{75C306E9-661F-E8D0-6347-AD97E81BFEB2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06" name="그룹 505">
              <a:extLst>
                <a:ext uri="{FF2B5EF4-FFF2-40B4-BE49-F238E27FC236}">
                  <a16:creationId xmlns:a16="http://schemas.microsoft.com/office/drawing/2014/main" id="{97278CB3-D59A-B840-2C80-AFA9677D1435}"/>
                </a:ext>
              </a:extLst>
            </p:cNvPr>
            <p:cNvGrpSpPr/>
            <p:nvPr/>
          </p:nvGrpSpPr>
          <p:grpSpPr>
            <a:xfrm>
              <a:off x="8904312" y="1840995"/>
              <a:ext cx="330465" cy="310180"/>
              <a:chOff x="2196486" y="1143804"/>
              <a:chExt cx="330465" cy="310180"/>
            </a:xfrm>
          </p:grpSpPr>
          <p:sp>
            <p:nvSpPr>
              <p:cNvPr id="507" name="Text Box 60">
                <a:extLst>
                  <a:ext uri="{FF2B5EF4-FFF2-40B4-BE49-F238E27FC236}">
                    <a16:creationId xmlns:a16="http://schemas.microsoft.com/office/drawing/2014/main" id="{D0633E6D-C389-12A2-4BD9-801EFB229F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08" name="그룹 507">
                <a:extLst>
                  <a:ext uri="{FF2B5EF4-FFF2-40B4-BE49-F238E27FC236}">
                    <a16:creationId xmlns:a16="http://schemas.microsoft.com/office/drawing/2014/main" id="{353165F4-884A-A02D-AD2C-06F853A87739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09" name="Picture 3">
                  <a:extLst>
                    <a:ext uri="{FF2B5EF4-FFF2-40B4-BE49-F238E27FC236}">
                      <a16:creationId xmlns:a16="http://schemas.microsoft.com/office/drawing/2014/main" id="{B803472A-F90A-2746-B40E-2283AD5A3A2C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10" name="Google Shape;717;p130">
                  <a:extLst>
                    <a:ext uri="{FF2B5EF4-FFF2-40B4-BE49-F238E27FC236}">
                      <a16:creationId xmlns:a16="http://schemas.microsoft.com/office/drawing/2014/main" id="{41C57E64-9C64-36C5-ACF1-164C8AE288EC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13" name="Google Shape;718;p130">
                    <a:extLst>
                      <a:ext uri="{FF2B5EF4-FFF2-40B4-BE49-F238E27FC236}">
                        <a16:creationId xmlns:a16="http://schemas.microsoft.com/office/drawing/2014/main" id="{9C0C8B73-C4E8-2586-4C6E-78BFE859BD1A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4" name="Google Shape;719;p130">
                    <a:extLst>
                      <a:ext uri="{FF2B5EF4-FFF2-40B4-BE49-F238E27FC236}">
                        <a16:creationId xmlns:a16="http://schemas.microsoft.com/office/drawing/2014/main" id="{8DD629D3-C7D5-9FB6-1D1C-059302D55773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15" name="Google Shape;720;p130">
                    <a:extLst>
                      <a:ext uri="{FF2B5EF4-FFF2-40B4-BE49-F238E27FC236}">
                        <a16:creationId xmlns:a16="http://schemas.microsoft.com/office/drawing/2014/main" id="{4160A01F-9295-549E-0B60-860B37A5F6DF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16" name="그룹 515">
              <a:extLst>
                <a:ext uri="{FF2B5EF4-FFF2-40B4-BE49-F238E27FC236}">
                  <a16:creationId xmlns:a16="http://schemas.microsoft.com/office/drawing/2014/main" id="{FDD14292-3234-FDA0-B5AC-C8A79B9D8A98}"/>
                </a:ext>
              </a:extLst>
            </p:cNvPr>
            <p:cNvGrpSpPr/>
            <p:nvPr/>
          </p:nvGrpSpPr>
          <p:grpSpPr>
            <a:xfrm>
              <a:off x="453975" y="3434911"/>
              <a:ext cx="330465" cy="310180"/>
              <a:chOff x="2196486" y="1143804"/>
              <a:chExt cx="330465" cy="310180"/>
            </a:xfrm>
          </p:grpSpPr>
          <p:sp>
            <p:nvSpPr>
              <p:cNvPr id="517" name="Text Box 60">
                <a:extLst>
                  <a:ext uri="{FF2B5EF4-FFF2-40B4-BE49-F238E27FC236}">
                    <a16:creationId xmlns:a16="http://schemas.microsoft.com/office/drawing/2014/main" id="{DAEE726E-E375-CFEA-738E-4DCD94CD51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18" name="그룹 517">
                <a:extLst>
                  <a:ext uri="{FF2B5EF4-FFF2-40B4-BE49-F238E27FC236}">
                    <a16:creationId xmlns:a16="http://schemas.microsoft.com/office/drawing/2014/main" id="{76AE983C-CD14-FFCC-7865-2CD5932859F8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19" name="Picture 3">
                  <a:extLst>
                    <a:ext uri="{FF2B5EF4-FFF2-40B4-BE49-F238E27FC236}">
                      <a16:creationId xmlns:a16="http://schemas.microsoft.com/office/drawing/2014/main" id="{11BDC5AA-B1EB-0804-C550-E69C7605BAF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20" name="Google Shape;717;p130">
                  <a:extLst>
                    <a:ext uri="{FF2B5EF4-FFF2-40B4-BE49-F238E27FC236}">
                      <a16:creationId xmlns:a16="http://schemas.microsoft.com/office/drawing/2014/main" id="{F771DAF3-DCA4-E797-3EE0-A2F31A965016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21" name="Google Shape;718;p130">
                    <a:extLst>
                      <a:ext uri="{FF2B5EF4-FFF2-40B4-BE49-F238E27FC236}">
                        <a16:creationId xmlns:a16="http://schemas.microsoft.com/office/drawing/2014/main" id="{B6AAEF87-405B-B689-BDD9-54EF3426F7DF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5" name="Google Shape;719;p130">
                    <a:extLst>
                      <a:ext uri="{FF2B5EF4-FFF2-40B4-BE49-F238E27FC236}">
                        <a16:creationId xmlns:a16="http://schemas.microsoft.com/office/drawing/2014/main" id="{D1EB7C53-ACBA-4934-2A85-7AD26FC09250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26" name="Google Shape;720;p130">
                    <a:extLst>
                      <a:ext uri="{FF2B5EF4-FFF2-40B4-BE49-F238E27FC236}">
                        <a16:creationId xmlns:a16="http://schemas.microsoft.com/office/drawing/2014/main" id="{97499A43-CDEA-77C4-8565-780EE2C12FD5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30" name="그룹 529">
              <a:extLst>
                <a:ext uri="{FF2B5EF4-FFF2-40B4-BE49-F238E27FC236}">
                  <a16:creationId xmlns:a16="http://schemas.microsoft.com/office/drawing/2014/main" id="{950923B3-56B2-8511-6742-AB1737F30794}"/>
                </a:ext>
              </a:extLst>
            </p:cNvPr>
            <p:cNvGrpSpPr/>
            <p:nvPr/>
          </p:nvGrpSpPr>
          <p:grpSpPr>
            <a:xfrm>
              <a:off x="453975" y="4275236"/>
              <a:ext cx="330465" cy="310180"/>
              <a:chOff x="2196486" y="1143804"/>
              <a:chExt cx="330465" cy="310180"/>
            </a:xfrm>
          </p:grpSpPr>
          <p:sp>
            <p:nvSpPr>
              <p:cNvPr id="531" name="Text Box 60">
                <a:extLst>
                  <a:ext uri="{FF2B5EF4-FFF2-40B4-BE49-F238E27FC236}">
                    <a16:creationId xmlns:a16="http://schemas.microsoft.com/office/drawing/2014/main" id="{2CE3733F-5F1C-DDA7-C865-34FDFB0663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33" name="그룹 532">
                <a:extLst>
                  <a:ext uri="{FF2B5EF4-FFF2-40B4-BE49-F238E27FC236}">
                    <a16:creationId xmlns:a16="http://schemas.microsoft.com/office/drawing/2014/main" id="{C934C439-830B-3159-64F1-81634EBCA171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34" name="Picture 3">
                  <a:extLst>
                    <a:ext uri="{FF2B5EF4-FFF2-40B4-BE49-F238E27FC236}">
                      <a16:creationId xmlns:a16="http://schemas.microsoft.com/office/drawing/2014/main" id="{B00F4A44-F17E-DD95-4A8A-10AE112BCB5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35" name="Google Shape;717;p130">
                  <a:extLst>
                    <a:ext uri="{FF2B5EF4-FFF2-40B4-BE49-F238E27FC236}">
                      <a16:creationId xmlns:a16="http://schemas.microsoft.com/office/drawing/2014/main" id="{013F6553-5B6F-288B-4F9C-033C9C7EBC91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36" name="Google Shape;718;p130">
                    <a:extLst>
                      <a:ext uri="{FF2B5EF4-FFF2-40B4-BE49-F238E27FC236}">
                        <a16:creationId xmlns:a16="http://schemas.microsoft.com/office/drawing/2014/main" id="{5BEEBD83-A916-29BC-4B74-3EEB7F363C92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7" name="Google Shape;719;p130">
                    <a:extLst>
                      <a:ext uri="{FF2B5EF4-FFF2-40B4-BE49-F238E27FC236}">
                        <a16:creationId xmlns:a16="http://schemas.microsoft.com/office/drawing/2014/main" id="{A3B55219-6F40-6499-FA15-5A1A8BF38F09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38" name="Google Shape;720;p130">
                    <a:extLst>
                      <a:ext uri="{FF2B5EF4-FFF2-40B4-BE49-F238E27FC236}">
                        <a16:creationId xmlns:a16="http://schemas.microsoft.com/office/drawing/2014/main" id="{BF07FB12-4255-08BC-ABEE-B55A26F0EBE8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39" name="그룹 538">
              <a:extLst>
                <a:ext uri="{FF2B5EF4-FFF2-40B4-BE49-F238E27FC236}">
                  <a16:creationId xmlns:a16="http://schemas.microsoft.com/office/drawing/2014/main" id="{41031BFD-E5CC-9EA9-9B4B-7B7D650B9EEA}"/>
                </a:ext>
              </a:extLst>
            </p:cNvPr>
            <p:cNvGrpSpPr/>
            <p:nvPr/>
          </p:nvGrpSpPr>
          <p:grpSpPr>
            <a:xfrm>
              <a:off x="402762" y="5240384"/>
              <a:ext cx="330465" cy="310180"/>
              <a:chOff x="2196486" y="1143804"/>
              <a:chExt cx="330465" cy="310180"/>
            </a:xfrm>
          </p:grpSpPr>
          <p:sp>
            <p:nvSpPr>
              <p:cNvPr id="540" name="Text Box 60">
                <a:extLst>
                  <a:ext uri="{FF2B5EF4-FFF2-40B4-BE49-F238E27FC236}">
                    <a16:creationId xmlns:a16="http://schemas.microsoft.com/office/drawing/2014/main" id="{B7ADBFBD-71E4-32B3-C0F9-CCD33B04047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41" name="그룹 540">
                <a:extLst>
                  <a:ext uri="{FF2B5EF4-FFF2-40B4-BE49-F238E27FC236}">
                    <a16:creationId xmlns:a16="http://schemas.microsoft.com/office/drawing/2014/main" id="{2808CB87-C5FC-9F48-6AC9-75AD61C83079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42" name="Picture 3">
                  <a:extLst>
                    <a:ext uri="{FF2B5EF4-FFF2-40B4-BE49-F238E27FC236}">
                      <a16:creationId xmlns:a16="http://schemas.microsoft.com/office/drawing/2014/main" id="{6B354206-0989-E4F8-095A-63F86B21D03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43" name="Google Shape;717;p130">
                  <a:extLst>
                    <a:ext uri="{FF2B5EF4-FFF2-40B4-BE49-F238E27FC236}">
                      <a16:creationId xmlns:a16="http://schemas.microsoft.com/office/drawing/2014/main" id="{5074D4E7-7051-4FC4-5A09-FB3A360ECDF5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51" name="Google Shape;718;p130">
                    <a:extLst>
                      <a:ext uri="{FF2B5EF4-FFF2-40B4-BE49-F238E27FC236}">
                        <a16:creationId xmlns:a16="http://schemas.microsoft.com/office/drawing/2014/main" id="{29DDD75C-44E4-BD76-F48E-CF41B6627CBF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2" name="Google Shape;719;p130">
                    <a:extLst>
                      <a:ext uri="{FF2B5EF4-FFF2-40B4-BE49-F238E27FC236}">
                        <a16:creationId xmlns:a16="http://schemas.microsoft.com/office/drawing/2014/main" id="{53BDA2FF-42EB-6709-3B70-D4F702D23AC9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53" name="Google Shape;720;p130">
                    <a:extLst>
                      <a:ext uri="{FF2B5EF4-FFF2-40B4-BE49-F238E27FC236}">
                        <a16:creationId xmlns:a16="http://schemas.microsoft.com/office/drawing/2014/main" id="{5364F0F6-2E42-C341-9402-EB110083B7E5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58" name="그룹 557">
              <a:extLst>
                <a:ext uri="{FF2B5EF4-FFF2-40B4-BE49-F238E27FC236}">
                  <a16:creationId xmlns:a16="http://schemas.microsoft.com/office/drawing/2014/main" id="{7D0394EF-3D36-F0FF-CA81-3E08EADE0FB1}"/>
                </a:ext>
              </a:extLst>
            </p:cNvPr>
            <p:cNvGrpSpPr/>
            <p:nvPr/>
          </p:nvGrpSpPr>
          <p:grpSpPr>
            <a:xfrm>
              <a:off x="459604" y="6172003"/>
              <a:ext cx="330465" cy="310180"/>
              <a:chOff x="2196486" y="1143804"/>
              <a:chExt cx="330465" cy="310180"/>
            </a:xfrm>
          </p:grpSpPr>
          <p:sp>
            <p:nvSpPr>
              <p:cNvPr id="559" name="Text Box 60">
                <a:extLst>
                  <a:ext uri="{FF2B5EF4-FFF2-40B4-BE49-F238E27FC236}">
                    <a16:creationId xmlns:a16="http://schemas.microsoft.com/office/drawing/2014/main" id="{A53AC1C6-59C6-7697-FD7C-D993085845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61" name="그룹 560">
                <a:extLst>
                  <a:ext uri="{FF2B5EF4-FFF2-40B4-BE49-F238E27FC236}">
                    <a16:creationId xmlns:a16="http://schemas.microsoft.com/office/drawing/2014/main" id="{43987471-EEC8-0EAE-8375-7728000ED45A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62" name="Picture 3">
                  <a:extLst>
                    <a:ext uri="{FF2B5EF4-FFF2-40B4-BE49-F238E27FC236}">
                      <a16:creationId xmlns:a16="http://schemas.microsoft.com/office/drawing/2014/main" id="{1779962F-C412-8D84-2D34-A2DCE564514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64" name="Google Shape;717;p130">
                  <a:extLst>
                    <a:ext uri="{FF2B5EF4-FFF2-40B4-BE49-F238E27FC236}">
                      <a16:creationId xmlns:a16="http://schemas.microsoft.com/office/drawing/2014/main" id="{FE963F52-5A56-A277-E8AB-85C40C7D6F8C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65" name="Google Shape;718;p130">
                    <a:extLst>
                      <a:ext uri="{FF2B5EF4-FFF2-40B4-BE49-F238E27FC236}">
                        <a16:creationId xmlns:a16="http://schemas.microsoft.com/office/drawing/2014/main" id="{2114D8DD-AABE-5E51-D3A6-BF9789F1381B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6" name="Google Shape;719;p130">
                    <a:extLst>
                      <a:ext uri="{FF2B5EF4-FFF2-40B4-BE49-F238E27FC236}">
                        <a16:creationId xmlns:a16="http://schemas.microsoft.com/office/drawing/2014/main" id="{99B9F398-0376-B268-965F-9D5401366008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67" name="Google Shape;720;p130">
                    <a:extLst>
                      <a:ext uri="{FF2B5EF4-FFF2-40B4-BE49-F238E27FC236}">
                        <a16:creationId xmlns:a16="http://schemas.microsoft.com/office/drawing/2014/main" id="{7D319507-595D-59A7-1342-F44D10C4FC98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68" name="그룹 567">
              <a:extLst>
                <a:ext uri="{FF2B5EF4-FFF2-40B4-BE49-F238E27FC236}">
                  <a16:creationId xmlns:a16="http://schemas.microsoft.com/office/drawing/2014/main" id="{C47F02F2-6C27-4C1E-A294-3331E9D70298}"/>
                </a:ext>
              </a:extLst>
            </p:cNvPr>
            <p:cNvGrpSpPr/>
            <p:nvPr/>
          </p:nvGrpSpPr>
          <p:grpSpPr>
            <a:xfrm>
              <a:off x="11598184" y="3052026"/>
              <a:ext cx="280474" cy="334750"/>
              <a:chOff x="2196486" y="1143804"/>
              <a:chExt cx="330465" cy="310180"/>
            </a:xfrm>
          </p:grpSpPr>
          <p:sp>
            <p:nvSpPr>
              <p:cNvPr id="569" name="Text Box 60">
                <a:extLst>
                  <a:ext uri="{FF2B5EF4-FFF2-40B4-BE49-F238E27FC236}">
                    <a16:creationId xmlns:a16="http://schemas.microsoft.com/office/drawing/2014/main" id="{22C76A45-4E2E-7951-F932-B271A6D5C2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70" name="그룹 569">
                <a:extLst>
                  <a:ext uri="{FF2B5EF4-FFF2-40B4-BE49-F238E27FC236}">
                    <a16:creationId xmlns:a16="http://schemas.microsoft.com/office/drawing/2014/main" id="{4C386480-CD43-DD6D-0A02-5453A5C4FCD5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71" name="Picture 3">
                  <a:extLst>
                    <a:ext uri="{FF2B5EF4-FFF2-40B4-BE49-F238E27FC236}">
                      <a16:creationId xmlns:a16="http://schemas.microsoft.com/office/drawing/2014/main" id="{73F7D1DD-F9E2-F4E2-BC7E-0463F4932FC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72" name="Google Shape;717;p130">
                  <a:extLst>
                    <a:ext uri="{FF2B5EF4-FFF2-40B4-BE49-F238E27FC236}">
                      <a16:creationId xmlns:a16="http://schemas.microsoft.com/office/drawing/2014/main" id="{C8DE5DAA-CE3A-5248-2B98-84D02263F6C1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73" name="Google Shape;718;p130">
                    <a:extLst>
                      <a:ext uri="{FF2B5EF4-FFF2-40B4-BE49-F238E27FC236}">
                        <a16:creationId xmlns:a16="http://schemas.microsoft.com/office/drawing/2014/main" id="{02EC053F-EAC0-078F-5C23-77A9B2D04900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5" name="Google Shape;719;p130">
                    <a:extLst>
                      <a:ext uri="{FF2B5EF4-FFF2-40B4-BE49-F238E27FC236}">
                        <a16:creationId xmlns:a16="http://schemas.microsoft.com/office/drawing/2014/main" id="{CB57A92E-9C5D-E63C-6459-84265E0DEA29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76" name="Google Shape;720;p130">
                    <a:extLst>
                      <a:ext uri="{FF2B5EF4-FFF2-40B4-BE49-F238E27FC236}">
                        <a16:creationId xmlns:a16="http://schemas.microsoft.com/office/drawing/2014/main" id="{05E9FF05-7EAE-BF65-A9FC-EDDF7730412A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79" name="그룹 578">
              <a:extLst>
                <a:ext uri="{FF2B5EF4-FFF2-40B4-BE49-F238E27FC236}">
                  <a16:creationId xmlns:a16="http://schemas.microsoft.com/office/drawing/2014/main" id="{5283A494-F1E8-8FF2-24A0-52F62DB75663}"/>
                </a:ext>
              </a:extLst>
            </p:cNvPr>
            <p:cNvGrpSpPr/>
            <p:nvPr/>
          </p:nvGrpSpPr>
          <p:grpSpPr>
            <a:xfrm>
              <a:off x="11606276" y="3968331"/>
              <a:ext cx="280474" cy="334750"/>
              <a:chOff x="2196486" y="1143804"/>
              <a:chExt cx="330465" cy="310180"/>
            </a:xfrm>
          </p:grpSpPr>
          <p:sp>
            <p:nvSpPr>
              <p:cNvPr id="581" name="Text Box 60">
                <a:extLst>
                  <a:ext uri="{FF2B5EF4-FFF2-40B4-BE49-F238E27FC236}">
                    <a16:creationId xmlns:a16="http://schemas.microsoft.com/office/drawing/2014/main" id="{E7B217C7-A79E-B45F-8791-37D24EB7F55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82" name="그룹 581">
                <a:extLst>
                  <a:ext uri="{FF2B5EF4-FFF2-40B4-BE49-F238E27FC236}">
                    <a16:creationId xmlns:a16="http://schemas.microsoft.com/office/drawing/2014/main" id="{0D98A60C-9CFD-8BD6-BD91-46E43FF795ED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83" name="Picture 3">
                  <a:extLst>
                    <a:ext uri="{FF2B5EF4-FFF2-40B4-BE49-F238E27FC236}">
                      <a16:creationId xmlns:a16="http://schemas.microsoft.com/office/drawing/2014/main" id="{1D9094CC-B1EF-721F-545E-6A3FD23D71E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84" name="Google Shape;717;p130">
                  <a:extLst>
                    <a:ext uri="{FF2B5EF4-FFF2-40B4-BE49-F238E27FC236}">
                      <a16:creationId xmlns:a16="http://schemas.microsoft.com/office/drawing/2014/main" id="{14DA66ED-1FA9-C386-5E05-34AFD8815A92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85" name="Google Shape;718;p130">
                    <a:extLst>
                      <a:ext uri="{FF2B5EF4-FFF2-40B4-BE49-F238E27FC236}">
                        <a16:creationId xmlns:a16="http://schemas.microsoft.com/office/drawing/2014/main" id="{CDAC1918-3BC5-7BFB-C2BB-C017F4C52217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86" name="Google Shape;719;p130">
                    <a:extLst>
                      <a:ext uri="{FF2B5EF4-FFF2-40B4-BE49-F238E27FC236}">
                        <a16:creationId xmlns:a16="http://schemas.microsoft.com/office/drawing/2014/main" id="{9512EBC4-A8BD-7860-2BB6-60BE0536B479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590" name="Google Shape;720;p130">
                    <a:extLst>
                      <a:ext uri="{FF2B5EF4-FFF2-40B4-BE49-F238E27FC236}">
                        <a16:creationId xmlns:a16="http://schemas.microsoft.com/office/drawing/2014/main" id="{BCCC1559-2FC9-6DB3-967B-B2E085B7BE57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591" name="그룹 590">
              <a:extLst>
                <a:ext uri="{FF2B5EF4-FFF2-40B4-BE49-F238E27FC236}">
                  <a16:creationId xmlns:a16="http://schemas.microsoft.com/office/drawing/2014/main" id="{330FD532-A158-F206-547E-21B3D5DB726F}"/>
                </a:ext>
              </a:extLst>
            </p:cNvPr>
            <p:cNvGrpSpPr/>
            <p:nvPr/>
          </p:nvGrpSpPr>
          <p:grpSpPr>
            <a:xfrm>
              <a:off x="11573630" y="4823700"/>
              <a:ext cx="280474" cy="334750"/>
              <a:chOff x="2196486" y="1143804"/>
              <a:chExt cx="330465" cy="310180"/>
            </a:xfrm>
          </p:grpSpPr>
          <p:sp>
            <p:nvSpPr>
              <p:cNvPr id="593" name="Text Box 60">
                <a:extLst>
                  <a:ext uri="{FF2B5EF4-FFF2-40B4-BE49-F238E27FC236}">
                    <a16:creationId xmlns:a16="http://schemas.microsoft.com/office/drawing/2014/main" id="{2D88E420-D464-7037-895F-0C27099C21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594" name="그룹 593">
                <a:extLst>
                  <a:ext uri="{FF2B5EF4-FFF2-40B4-BE49-F238E27FC236}">
                    <a16:creationId xmlns:a16="http://schemas.microsoft.com/office/drawing/2014/main" id="{AF366082-AEB0-B3B9-F5FF-9BC02518851B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596" name="Picture 3">
                  <a:extLst>
                    <a:ext uri="{FF2B5EF4-FFF2-40B4-BE49-F238E27FC236}">
                      <a16:creationId xmlns:a16="http://schemas.microsoft.com/office/drawing/2014/main" id="{86F87FE6-EA3B-A965-C9B3-1A09F588318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597" name="Google Shape;717;p130">
                  <a:extLst>
                    <a:ext uri="{FF2B5EF4-FFF2-40B4-BE49-F238E27FC236}">
                      <a16:creationId xmlns:a16="http://schemas.microsoft.com/office/drawing/2014/main" id="{83CEC547-6814-9C8C-E240-48920EAC2508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599" name="Google Shape;718;p130">
                    <a:extLst>
                      <a:ext uri="{FF2B5EF4-FFF2-40B4-BE49-F238E27FC236}">
                        <a16:creationId xmlns:a16="http://schemas.microsoft.com/office/drawing/2014/main" id="{310613C7-FEA8-D0FB-3B64-A5EE4ACE0BB3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0" name="Google Shape;719;p130">
                    <a:extLst>
                      <a:ext uri="{FF2B5EF4-FFF2-40B4-BE49-F238E27FC236}">
                        <a16:creationId xmlns:a16="http://schemas.microsoft.com/office/drawing/2014/main" id="{396BE4B8-BFFE-3543-F5AB-59FD111B6F50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01" name="Google Shape;720;p130">
                    <a:extLst>
                      <a:ext uri="{FF2B5EF4-FFF2-40B4-BE49-F238E27FC236}">
                        <a16:creationId xmlns:a16="http://schemas.microsoft.com/office/drawing/2014/main" id="{08C8A7FD-0DE6-5A2A-EBAE-4154F0A4B2E5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602" name="그룹 601">
              <a:extLst>
                <a:ext uri="{FF2B5EF4-FFF2-40B4-BE49-F238E27FC236}">
                  <a16:creationId xmlns:a16="http://schemas.microsoft.com/office/drawing/2014/main" id="{0F6AD35B-E608-B07A-AFCB-4E53DF35519D}"/>
                </a:ext>
              </a:extLst>
            </p:cNvPr>
            <p:cNvGrpSpPr/>
            <p:nvPr/>
          </p:nvGrpSpPr>
          <p:grpSpPr>
            <a:xfrm>
              <a:off x="2128057" y="5196104"/>
              <a:ext cx="330465" cy="310180"/>
              <a:chOff x="2196486" y="1143804"/>
              <a:chExt cx="330465" cy="310180"/>
            </a:xfrm>
          </p:grpSpPr>
          <p:sp>
            <p:nvSpPr>
              <p:cNvPr id="603" name="Text Box 60">
                <a:extLst>
                  <a:ext uri="{FF2B5EF4-FFF2-40B4-BE49-F238E27FC236}">
                    <a16:creationId xmlns:a16="http://schemas.microsoft.com/office/drawing/2014/main" id="{5393795E-BDA3-445F-7539-CF92FC04CF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604" name="그룹 603">
                <a:extLst>
                  <a:ext uri="{FF2B5EF4-FFF2-40B4-BE49-F238E27FC236}">
                    <a16:creationId xmlns:a16="http://schemas.microsoft.com/office/drawing/2014/main" id="{3F582995-C663-77B1-61F3-13E842E6092B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607" name="Picture 3">
                  <a:extLst>
                    <a:ext uri="{FF2B5EF4-FFF2-40B4-BE49-F238E27FC236}">
                      <a16:creationId xmlns:a16="http://schemas.microsoft.com/office/drawing/2014/main" id="{ECE938A0-9948-9A97-60AC-609F589F134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608" name="Google Shape;717;p130">
                  <a:extLst>
                    <a:ext uri="{FF2B5EF4-FFF2-40B4-BE49-F238E27FC236}">
                      <a16:creationId xmlns:a16="http://schemas.microsoft.com/office/drawing/2014/main" id="{09C2CB53-7487-4265-9E5C-D7DFF39411E3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610" name="Google Shape;718;p130">
                    <a:extLst>
                      <a:ext uri="{FF2B5EF4-FFF2-40B4-BE49-F238E27FC236}">
                        <a16:creationId xmlns:a16="http://schemas.microsoft.com/office/drawing/2014/main" id="{C9B67907-B0BE-52DD-485D-E9189497D2DF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1" name="Google Shape;719;p130">
                    <a:extLst>
                      <a:ext uri="{FF2B5EF4-FFF2-40B4-BE49-F238E27FC236}">
                        <a16:creationId xmlns:a16="http://schemas.microsoft.com/office/drawing/2014/main" id="{2E0EB335-78D2-6184-731B-D9026F9C5BEF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12" name="Google Shape;720;p130">
                    <a:extLst>
                      <a:ext uri="{FF2B5EF4-FFF2-40B4-BE49-F238E27FC236}">
                        <a16:creationId xmlns:a16="http://schemas.microsoft.com/office/drawing/2014/main" id="{6FBF53EF-EF74-D53B-AA3B-B3C5E6B29394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614" name="그룹 613">
              <a:extLst>
                <a:ext uri="{FF2B5EF4-FFF2-40B4-BE49-F238E27FC236}">
                  <a16:creationId xmlns:a16="http://schemas.microsoft.com/office/drawing/2014/main" id="{E5770EB9-A91D-02F2-4FDE-4B6628D973BD}"/>
                </a:ext>
              </a:extLst>
            </p:cNvPr>
            <p:cNvGrpSpPr/>
            <p:nvPr/>
          </p:nvGrpSpPr>
          <p:grpSpPr>
            <a:xfrm>
              <a:off x="3709549" y="5427413"/>
              <a:ext cx="330465" cy="310180"/>
              <a:chOff x="2196486" y="1143804"/>
              <a:chExt cx="330465" cy="310180"/>
            </a:xfrm>
          </p:grpSpPr>
          <p:sp>
            <p:nvSpPr>
              <p:cNvPr id="615" name="Text Box 60">
                <a:extLst>
                  <a:ext uri="{FF2B5EF4-FFF2-40B4-BE49-F238E27FC236}">
                    <a16:creationId xmlns:a16="http://schemas.microsoft.com/office/drawing/2014/main" id="{C0465F54-D07A-39E3-822F-0E3B01691A5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616" name="그룹 615">
                <a:extLst>
                  <a:ext uri="{FF2B5EF4-FFF2-40B4-BE49-F238E27FC236}">
                    <a16:creationId xmlns:a16="http://schemas.microsoft.com/office/drawing/2014/main" id="{DFA1AB07-DB1B-E6A2-CFC4-CA8E9866D5D6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617" name="Picture 3">
                  <a:extLst>
                    <a:ext uri="{FF2B5EF4-FFF2-40B4-BE49-F238E27FC236}">
                      <a16:creationId xmlns:a16="http://schemas.microsoft.com/office/drawing/2014/main" id="{6FD938F8-3BF2-297D-F1CF-88C7CA7DA65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618" name="Google Shape;717;p130">
                  <a:extLst>
                    <a:ext uri="{FF2B5EF4-FFF2-40B4-BE49-F238E27FC236}">
                      <a16:creationId xmlns:a16="http://schemas.microsoft.com/office/drawing/2014/main" id="{4119495D-8889-F239-6BB7-395A9948C39A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619" name="Google Shape;718;p130">
                    <a:extLst>
                      <a:ext uri="{FF2B5EF4-FFF2-40B4-BE49-F238E27FC236}">
                        <a16:creationId xmlns:a16="http://schemas.microsoft.com/office/drawing/2014/main" id="{A365CF20-22D7-F775-E559-DA86ECD080D5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0" name="Google Shape;719;p130">
                    <a:extLst>
                      <a:ext uri="{FF2B5EF4-FFF2-40B4-BE49-F238E27FC236}">
                        <a16:creationId xmlns:a16="http://schemas.microsoft.com/office/drawing/2014/main" id="{E1EBF440-39CC-940E-13EF-D3FAF4E3D052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1" name="Google Shape;720;p130">
                    <a:extLst>
                      <a:ext uri="{FF2B5EF4-FFF2-40B4-BE49-F238E27FC236}">
                        <a16:creationId xmlns:a16="http://schemas.microsoft.com/office/drawing/2014/main" id="{40B4EC30-E549-66E6-534B-D7C30E09C9FD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622" name="그룹 621">
              <a:extLst>
                <a:ext uri="{FF2B5EF4-FFF2-40B4-BE49-F238E27FC236}">
                  <a16:creationId xmlns:a16="http://schemas.microsoft.com/office/drawing/2014/main" id="{0F18F524-DDAD-53D3-0185-638847A684AF}"/>
                </a:ext>
              </a:extLst>
            </p:cNvPr>
            <p:cNvGrpSpPr/>
            <p:nvPr/>
          </p:nvGrpSpPr>
          <p:grpSpPr>
            <a:xfrm>
              <a:off x="6269591" y="1102596"/>
              <a:ext cx="330465" cy="310180"/>
              <a:chOff x="2196486" y="1143804"/>
              <a:chExt cx="330465" cy="310180"/>
            </a:xfrm>
          </p:grpSpPr>
          <p:sp>
            <p:nvSpPr>
              <p:cNvPr id="623" name="Text Box 60">
                <a:extLst>
                  <a:ext uri="{FF2B5EF4-FFF2-40B4-BE49-F238E27FC236}">
                    <a16:creationId xmlns:a16="http://schemas.microsoft.com/office/drawing/2014/main" id="{510B1465-0553-1329-8971-2DD7B3036E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3478" y="1330873"/>
                <a:ext cx="307777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rtlCol="0" anchor="ctr">
                <a:spAutoFit/>
              </a:bodyPr>
              <a:lstStyle>
                <a:defPPr>
                  <a:defRPr lang="en-US"/>
                </a:defPPr>
                <a:lvl1pPr marR="0" lvl="0" indent="0" algn="ctr" defTabSz="91440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kumimoji="0" sz="900" b="0" i="0" u="none" strike="noStrike" cap="none" spc="0" normalizeH="0" baseline="0">
                    <a:ln>
                      <a:solidFill>
                        <a:srgbClr val="088FEA">
                          <a:alpha val="0"/>
                        </a:srgb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effectLst/>
                    <a:uLnTx/>
                    <a:uFillTx/>
                    <a:latin typeface="KoPub돋움체 Light" panose="02020603020101020101" pitchFamily="18" charset="-127"/>
                    <a:ea typeface="KoPub돋움체 Light" panose="02020603020101020101" pitchFamily="18" charset="-127"/>
                  </a:defRPr>
                </a:lvl1pPr>
              </a:lstStyle>
              <a:p>
                <a:r>
                  <a:rPr lang="ko-KR" altLang="en-US" sz="800" dirty="0">
                    <a:latin typeface="KoPub돋움체 Medium" panose="02020603020101020101" pitchFamily="18" charset="-127"/>
                    <a:ea typeface="KoPub돋움체 Medium" panose="02020603020101020101" pitchFamily="18" charset="-127"/>
                  </a:rPr>
                  <a:t>상담사</a:t>
                </a:r>
                <a:endParaRPr lang="en-US" altLang="ko-KR" dirty="0">
                  <a:latin typeface="KoPub돋움체 Medium" panose="02020603020101020101" pitchFamily="18" charset="-127"/>
                  <a:ea typeface="KoPub돋움체 Medium" panose="02020603020101020101" pitchFamily="18" charset="-127"/>
                </a:endParaRPr>
              </a:p>
            </p:txBody>
          </p:sp>
          <p:grpSp>
            <p:nvGrpSpPr>
              <p:cNvPr id="624" name="그룹 623">
                <a:extLst>
                  <a:ext uri="{FF2B5EF4-FFF2-40B4-BE49-F238E27FC236}">
                    <a16:creationId xmlns:a16="http://schemas.microsoft.com/office/drawing/2014/main" id="{31F86944-CFF0-9D9C-FB18-6485E4B062E6}"/>
                  </a:ext>
                </a:extLst>
              </p:cNvPr>
              <p:cNvGrpSpPr/>
              <p:nvPr/>
            </p:nvGrpSpPr>
            <p:grpSpPr>
              <a:xfrm>
                <a:off x="2196486" y="1143804"/>
                <a:ext cx="330465" cy="175997"/>
                <a:chOff x="369520" y="2211180"/>
                <a:chExt cx="425355" cy="250715"/>
              </a:xfrm>
            </p:grpSpPr>
            <p:pic>
              <p:nvPicPr>
                <p:cNvPr id="625" name="Picture 3">
                  <a:extLst>
                    <a:ext uri="{FF2B5EF4-FFF2-40B4-BE49-F238E27FC236}">
                      <a16:creationId xmlns:a16="http://schemas.microsoft.com/office/drawing/2014/main" id="{BECA5F60-7D56-1A2B-17B4-3CD054FD652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20" y="2211180"/>
                  <a:ext cx="187690" cy="25071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626" name="Google Shape;717;p130">
                  <a:extLst>
                    <a:ext uri="{FF2B5EF4-FFF2-40B4-BE49-F238E27FC236}">
                      <a16:creationId xmlns:a16="http://schemas.microsoft.com/office/drawing/2014/main" id="{4F102E63-F37C-19D6-4603-699C91EE55E5}"/>
                    </a:ext>
                  </a:extLst>
                </p:cNvPr>
                <p:cNvGrpSpPr/>
                <p:nvPr/>
              </p:nvGrpSpPr>
              <p:grpSpPr>
                <a:xfrm>
                  <a:off x="573672" y="2212514"/>
                  <a:ext cx="221203" cy="195270"/>
                  <a:chOff x="1889" y="526"/>
                  <a:chExt cx="1985" cy="2189"/>
                </a:xfrm>
              </p:grpSpPr>
              <p:sp>
                <p:nvSpPr>
                  <p:cNvPr id="627" name="Google Shape;718;p130">
                    <a:extLst>
                      <a:ext uri="{FF2B5EF4-FFF2-40B4-BE49-F238E27FC236}">
                        <a16:creationId xmlns:a16="http://schemas.microsoft.com/office/drawing/2014/main" id="{B4C5D0AC-B194-00A8-A300-E3170F1A47D4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BAB1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8" name="Google Shape;719;p130">
                    <a:extLst>
                      <a:ext uri="{FF2B5EF4-FFF2-40B4-BE49-F238E27FC236}">
                        <a16:creationId xmlns:a16="http://schemas.microsoft.com/office/drawing/2014/main" id="{C7FEAD05-6B62-D4AA-C3AB-6A705C4D3EF0}"/>
                      </a:ext>
                    </a:extLst>
                  </p:cNvPr>
                  <p:cNvSpPr/>
                  <p:nvPr/>
                </p:nvSpPr>
                <p:spPr>
                  <a:xfrm>
                    <a:off x="2157" y="750"/>
                    <a:ext cx="1447" cy="19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81" h="1644" extrusionOk="0">
                        <a:moveTo>
                          <a:pt x="591" y="1644"/>
                        </a:moveTo>
                        <a:cubicBezTo>
                          <a:pt x="591" y="1644"/>
                          <a:pt x="591" y="1644"/>
                          <a:pt x="591" y="1644"/>
                        </a:cubicBezTo>
                        <a:cubicBezTo>
                          <a:pt x="266" y="1644"/>
                          <a:pt x="0" y="1378"/>
                          <a:pt x="0" y="1054"/>
                        </a:cubicBezTo>
                        <a:cubicBezTo>
                          <a:pt x="0" y="590"/>
                          <a:pt x="0" y="590"/>
                          <a:pt x="0" y="590"/>
                        </a:cubicBezTo>
                        <a:cubicBezTo>
                          <a:pt x="0" y="266"/>
                          <a:pt x="266" y="0"/>
                          <a:pt x="591" y="0"/>
                        </a:cubicBezTo>
                        <a:cubicBezTo>
                          <a:pt x="915" y="0"/>
                          <a:pt x="1181" y="266"/>
                          <a:pt x="1181" y="590"/>
                        </a:cubicBezTo>
                        <a:cubicBezTo>
                          <a:pt x="1181" y="1054"/>
                          <a:pt x="1181" y="1054"/>
                          <a:pt x="1181" y="1054"/>
                        </a:cubicBezTo>
                        <a:cubicBezTo>
                          <a:pt x="1181" y="1378"/>
                          <a:pt x="915" y="1644"/>
                          <a:pt x="591" y="1644"/>
                        </a:cubicBezTo>
                        <a:close/>
                      </a:path>
                    </a:pathLst>
                  </a:custGeom>
                  <a:solidFill>
                    <a:srgbClr val="FFC000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629" name="Google Shape;720;p130">
                    <a:extLst>
                      <a:ext uri="{FF2B5EF4-FFF2-40B4-BE49-F238E27FC236}">
                        <a16:creationId xmlns:a16="http://schemas.microsoft.com/office/drawing/2014/main" id="{7425500D-64A9-F8FD-A108-603B189A8174}"/>
                      </a:ext>
                    </a:extLst>
                  </p:cNvPr>
                  <p:cNvSpPr/>
                  <p:nvPr/>
                </p:nvSpPr>
                <p:spPr>
                  <a:xfrm>
                    <a:off x="1889" y="526"/>
                    <a:ext cx="1985" cy="194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20" h="1626" extrusionOk="0">
                        <a:moveTo>
                          <a:pt x="810" y="0"/>
                        </a:moveTo>
                        <a:cubicBezTo>
                          <a:pt x="363" y="0"/>
                          <a:pt x="0" y="363"/>
                          <a:pt x="0" y="810"/>
                        </a:cubicBezTo>
                        <a:cubicBezTo>
                          <a:pt x="0" y="1095"/>
                          <a:pt x="0" y="1095"/>
                          <a:pt x="0" y="1095"/>
                        </a:cubicBezTo>
                        <a:cubicBezTo>
                          <a:pt x="0" y="1151"/>
                          <a:pt x="45" y="1197"/>
                          <a:pt x="101" y="1197"/>
                        </a:cubicBezTo>
                        <a:cubicBezTo>
                          <a:pt x="118" y="1197"/>
                          <a:pt x="118" y="1197"/>
                          <a:pt x="118" y="1197"/>
                        </a:cubicBezTo>
                        <a:cubicBezTo>
                          <a:pt x="174" y="1197"/>
                          <a:pt x="219" y="1151"/>
                          <a:pt x="219" y="1095"/>
                        </a:cubicBezTo>
                        <a:cubicBezTo>
                          <a:pt x="219" y="827"/>
                          <a:pt x="219" y="827"/>
                          <a:pt x="219" y="827"/>
                        </a:cubicBezTo>
                        <a:cubicBezTo>
                          <a:pt x="219" y="771"/>
                          <a:pt x="174" y="726"/>
                          <a:pt x="118" y="726"/>
                        </a:cubicBezTo>
                        <a:cubicBezTo>
                          <a:pt x="101" y="726"/>
                          <a:pt x="101" y="726"/>
                          <a:pt x="101" y="726"/>
                        </a:cubicBezTo>
                        <a:cubicBezTo>
                          <a:pt x="93" y="726"/>
                          <a:pt x="84" y="727"/>
                          <a:pt x="76" y="729"/>
                        </a:cubicBezTo>
                        <a:cubicBezTo>
                          <a:pt x="117" y="360"/>
                          <a:pt x="430" y="72"/>
                          <a:pt x="810" y="72"/>
                        </a:cubicBezTo>
                        <a:cubicBezTo>
                          <a:pt x="1189" y="72"/>
                          <a:pt x="1503" y="360"/>
                          <a:pt x="1543" y="729"/>
                        </a:cubicBezTo>
                        <a:cubicBezTo>
                          <a:pt x="1535" y="727"/>
                          <a:pt x="1527" y="726"/>
                          <a:pt x="1518" y="726"/>
                        </a:cubicBezTo>
                        <a:cubicBezTo>
                          <a:pt x="1502" y="726"/>
                          <a:pt x="1502" y="726"/>
                          <a:pt x="1502" y="726"/>
                        </a:cubicBezTo>
                        <a:cubicBezTo>
                          <a:pt x="1446" y="726"/>
                          <a:pt x="1400" y="771"/>
                          <a:pt x="1400" y="827"/>
                        </a:cubicBezTo>
                        <a:cubicBezTo>
                          <a:pt x="1400" y="1095"/>
                          <a:pt x="1400" y="1095"/>
                          <a:pt x="1400" y="1095"/>
                        </a:cubicBezTo>
                        <a:cubicBezTo>
                          <a:pt x="1400" y="1151"/>
                          <a:pt x="1446" y="1197"/>
                          <a:pt x="1502" y="1197"/>
                        </a:cubicBezTo>
                        <a:cubicBezTo>
                          <a:pt x="1518" y="1197"/>
                          <a:pt x="1518" y="1197"/>
                          <a:pt x="1518" y="1197"/>
                        </a:cubicBezTo>
                        <a:cubicBezTo>
                          <a:pt x="1529" y="1197"/>
                          <a:pt x="1539" y="1195"/>
                          <a:pt x="1548" y="1192"/>
                        </a:cubicBezTo>
                        <a:cubicBezTo>
                          <a:pt x="1548" y="1196"/>
                          <a:pt x="1548" y="1196"/>
                          <a:pt x="1548" y="1196"/>
                        </a:cubicBezTo>
                        <a:cubicBezTo>
                          <a:pt x="1548" y="1349"/>
                          <a:pt x="1438" y="1478"/>
                          <a:pt x="1287" y="1503"/>
                        </a:cubicBezTo>
                        <a:cubicBezTo>
                          <a:pt x="1233" y="1512"/>
                          <a:pt x="1233" y="1512"/>
                          <a:pt x="1233" y="1512"/>
                        </a:cubicBezTo>
                        <a:cubicBezTo>
                          <a:pt x="1220" y="1493"/>
                          <a:pt x="1198" y="1480"/>
                          <a:pt x="1173" y="1480"/>
                        </a:cubicBezTo>
                        <a:cubicBezTo>
                          <a:pt x="1132" y="1480"/>
                          <a:pt x="1100" y="1513"/>
                          <a:pt x="1100" y="1553"/>
                        </a:cubicBezTo>
                        <a:cubicBezTo>
                          <a:pt x="1100" y="1594"/>
                          <a:pt x="1132" y="1626"/>
                          <a:pt x="1173" y="1626"/>
                        </a:cubicBezTo>
                        <a:cubicBezTo>
                          <a:pt x="1202" y="1626"/>
                          <a:pt x="1227" y="1609"/>
                          <a:pt x="1238" y="1584"/>
                        </a:cubicBezTo>
                        <a:cubicBezTo>
                          <a:pt x="1299" y="1574"/>
                          <a:pt x="1299" y="1574"/>
                          <a:pt x="1299" y="1574"/>
                        </a:cubicBezTo>
                        <a:cubicBezTo>
                          <a:pt x="1485" y="1544"/>
                          <a:pt x="1620" y="1384"/>
                          <a:pt x="1620" y="1196"/>
                        </a:cubicBezTo>
                        <a:cubicBezTo>
                          <a:pt x="1620" y="1095"/>
                          <a:pt x="1620" y="1095"/>
                          <a:pt x="1620" y="1095"/>
                        </a:cubicBezTo>
                        <a:cubicBezTo>
                          <a:pt x="1620" y="810"/>
                          <a:pt x="1620" y="810"/>
                          <a:pt x="1620" y="810"/>
                        </a:cubicBezTo>
                        <a:cubicBezTo>
                          <a:pt x="1620" y="363"/>
                          <a:pt x="1257" y="0"/>
                          <a:pt x="810" y="0"/>
                        </a:cubicBezTo>
                        <a:close/>
                      </a:path>
                    </a:pathLst>
                  </a:custGeom>
                  <a:solidFill>
                    <a:srgbClr val="282828"/>
                  </a:solidFill>
                  <a:ln>
                    <a:noFill/>
                  </a:ln>
                </p:spPr>
                <p:txBody>
                  <a:bodyPr spcFirstLastPara="1" wrap="square" lIns="91425" tIns="45700" rIns="91425" bIns="45700" anchor="t" anchorCtr="0">
                    <a:no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>
                        <a:srgbClr val="282828"/>
                      </a:buClr>
                      <a:buSzPts val="1800"/>
                      <a:buFont typeface="Arial"/>
                      <a:buNone/>
                      <a:tabLst/>
                      <a:defRPr/>
                    </a:pPr>
                    <a:endParaRPr kumimoji="0" sz="1800" b="0" i="0" u="none" strike="noStrike" kern="0" cap="none" spc="0" normalizeH="0" baseline="0" noProof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latin typeface="KoPub돋움체 Medium" panose="02020603020101020101" pitchFamily="18" charset="-127"/>
                      <a:ea typeface="KoPub돋움체 Medium" panose="02020603020101020101" pitchFamily="18" charset="-127"/>
                      <a:cs typeface="Arial"/>
                      <a:sym typeface="Arial"/>
                    </a:endParaRPr>
                  </a:p>
                </p:txBody>
              </p:sp>
            </p:grpSp>
          </p:grp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CDC1866-EF11-3942-5AFB-982EDFC2770B}"/>
              </a:ext>
            </a:extLst>
          </p:cNvPr>
          <p:cNvSpPr txBox="1"/>
          <p:nvPr/>
        </p:nvSpPr>
        <p:spPr>
          <a:xfrm>
            <a:off x="856427" y="92098"/>
            <a:ext cx="1493999" cy="307777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>
            <a:defPPr>
              <a:defRPr lang="ko-KR"/>
            </a:defPPr>
            <a:lvl1pPr defTabSz="1177995">
              <a:defRPr sz="280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 Bold" pitchFamily="18" charset="-127"/>
                <a:ea typeface="KoPub돋움체 Bold" pitchFamily="18" charset="-127"/>
              </a:defRPr>
            </a:lvl1pPr>
          </a:lstStyle>
          <a:p>
            <a:r>
              <a:rPr lang="ko-KR" altLang="en-US" sz="2000" dirty="0">
                <a:solidFill>
                  <a:srgbClr val="7F7F7F"/>
                </a:solidFill>
              </a:rPr>
              <a:t>네트웍 구성도 </a:t>
            </a:r>
          </a:p>
        </p:txBody>
      </p:sp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CFA99130-3487-5509-5973-34EEA51D11AA}"/>
              </a:ext>
            </a:extLst>
          </p:cNvPr>
          <p:cNvSpPr txBox="1"/>
          <p:nvPr/>
        </p:nvSpPr>
        <p:spPr>
          <a:xfrm>
            <a:off x="335360" y="-15771"/>
            <a:ext cx="521067" cy="49244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defTabSz="1177995"/>
            <a:r>
              <a:rPr lang="en-US" altLang="ko-KR" sz="3200" spc="-151" dirty="0">
                <a:ln>
                  <a:solidFill>
                    <a:srgbClr val="FFFFFF">
                      <a:alpha val="0"/>
                    </a:srgbClr>
                  </a:solidFill>
                </a:ln>
                <a:solidFill>
                  <a:srgbClr val="7F7F7F"/>
                </a:solidFill>
                <a:latin typeface="KoPub돋움체 Bold" pitchFamily="18" charset="-127"/>
                <a:ea typeface="KoPub돋움체 Bold" pitchFamily="18" charset="-127"/>
                <a:cs typeface="Segoe UI Semibold" panose="020B0702040204020203" pitchFamily="34" charset="0"/>
              </a:rPr>
              <a:t>02</a:t>
            </a:r>
            <a:endParaRPr lang="en-US" altLang="ko-KR" sz="3200" b="1" spc="-151" dirty="0">
              <a:ln>
                <a:solidFill>
                  <a:srgbClr val="FFFFFF">
                    <a:alpha val="0"/>
                  </a:srgbClr>
                </a:solidFill>
              </a:ln>
              <a:solidFill>
                <a:srgbClr val="7F7F7F"/>
              </a:solidFill>
              <a:latin typeface="KoPub돋움체 Bold" pitchFamily="18" charset="-127"/>
              <a:ea typeface="KoPub돋움체 Bold" pitchFamily="18" charset="-127"/>
              <a:cs typeface="Segoe UI Semibold" panose="020B07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522A44-A54E-DDDA-249D-62B0CAF6774A}"/>
              </a:ext>
            </a:extLst>
          </p:cNvPr>
          <p:cNvSpPr txBox="1"/>
          <p:nvPr/>
        </p:nvSpPr>
        <p:spPr>
          <a:xfrm>
            <a:off x="335360" y="467380"/>
            <a:ext cx="3545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dirty="0">
                <a:solidFill>
                  <a:srgbClr val="7F7F7F"/>
                </a:solidFill>
              </a:rPr>
              <a:t>○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KoPub돋움체 Medium" panose="02020603020101020101" pitchFamily="18" charset="-127"/>
                <a:ea typeface="KoPub돋움체 Medium" panose="02020603020101020101" pitchFamily="18" charset="-127"/>
                <a:cs typeface="+mn-cs"/>
              </a:rPr>
              <a:t> </a:t>
            </a:r>
            <a:r>
              <a:rPr lang="ko-KR" altLang="en-US" sz="1800" dirty="0">
                <a:solidFill>
                  <a:srgbClr val="7F7F7F"/>
                </a:solidFill>
              </a:rPr>
              <a:t>전체 구성도</a:t>
            </a:r>
            <a:r>
              <a:rPr lang="en-US" altLang="ko-KR" sz="1800" dirty="0">
                <a:solidFill>
                  <a:srgbClr val="7F7F7F"/>
                </a:solidFill>
              </a:rPr>
              <a:t>(</a:t>
            </a:r>
            <a:r>
              <a:rPr lang="ko-KR" altLang="en-US" sz="1800" dirty="0">
                <a:solidFill>
                  <a:srgbClr val="7F7F7F"/>
                </a:solidFill>
              </a:rPr>
              <a:t>이행단계</a:t>
            </a:r>
            <a:r>
              <a:rPr lang="en-US" altLang="ko-KR" sz="1800" dirty="0">
                <a:solidFill>
                  <a:srgbClr val="7F7F7F"/>
                </a:solidFill>
              </a:rPr>
              <a:t>)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KoPub돋움체 Medium" panose="02020603020101020101" pitchFamily="18" charset="-127"/>
              <a:ea typeface="KoPub돋움체 Medium" panose="02020603020101020101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2331567"/>
      </p:ext>
    </p:extLst>
  </p:cSld>
  <p:clrMapOvr>
    <a:masterClrMapping/>
  </p:clrMapOvr>
</p:sld>
</file>

<file path=ppt/theme/theme1.xml><?xml version="1.0" encoding="utf-8"?>
<a:theme xmlns:a="http://schemas.openxmlformats.org/drawingml/2006/main" name="간지">
  <a:themeElements>
    <a:clrScheme name="">
      <a:dk1>
        <a:srgbClr val="000000"/>
      </a:dk1>
      <a:lt1>
        <a:srgbClr val="FFFFFF"/>
      </a:lt1>
      <a:dk2>
        <a:srgbClr val="000000"/>
      </a:dk2>
      <a:lt2>
        <a:srgbClr val="080808"/>
      </a:lt2>
      <a:accent1>
        <a:srgbClr val="B8CFDE"/>
      </a:accent1>
      <a:accent2>
        <a:srgbClr val="8AB8D2"/>
      </a:accent2>
      <a:accent3>
        <a:srgbClr val="FFFFFF"/>
      </a:accent3>
      <a:accent4>
        <a:srgbClr val="000000"/>
      </a:accent4>
      <a:accent5>
        <a:srgbClr val="D8E4EC"/>
      </a:accent5>
      <a:accent6>
        <a:srgbClr val="7DA6BE"/>
      </a:accent6>
      <a:hlink>
        <a:srgbClr val="3C90BF"/>
      </a:hlink>
      <a:folHlink>
        <a:srgbClr val="0272B0"/>
      </a:folHlink>
    </a:clrScheme>
    <a:fontScheme name="2_LG CNS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1100" dirty="0" err="1" smtClean="0">
            <a:latin typeface="맑은 고딕" panose="020B0503020000020004" pitchFamily="50" charset="-127"/>
            <a:ea typeface="맑은 고딕" panose="020B0503020000020004" pitchFamily="50" charset="-127"/>
          </a:defRPr>
        </a:defPPr>
      </a:lstStyle>
    </a:txDef>
  </a:objectDefaults>
  <a:extraClrSchemeLst>
    <a:extraClrScheme>
      <a:clrScheme name="2_LG CN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LG CN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G CN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G CN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G CN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G CN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LG CN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92043</TotalTime>
  <Words>7434</Words>
  <Application>Microsoft Office PowerPoint</Application>
  <PresentationFormat>와이드스크린</PresentationFormat>
  <Paragraphs>3625</Paragraphs>
  <Slides>64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16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64</vt:i4>
      </vt:variant>
    </vt:vector>
  </HeadingPairs>
  <TitlesOfParts>
    <vt:vector size="81" baseType="lpstr">
      <vt:lpstr>KoPub돋움체 Bold</vt:lpstr>
      <vt:lpstr>KoPub돋움체 Light</vt:lpstr>
      <vt:lpstr>KoPub돋움체 Medium</vt:lpstr>
      <vt:lpstr>Rix고딕 B</vt:lpstr>
      <vt:lpstr>Rix고딕 M</vt:lpstr>
      <vt:lpstr>굴림</vt:lpstr>
      <vt:lpstr>나눔고딕</vt:lpstr>
      <vt:lpstr>나눔고딕 Bold</vt:lpstr>
      <vt:lpstr>맑은 고딕</vt:lpstr>
      <vt:lpstr>산돌고딕 M</vt:lpstr>
      <vt:lpstr>함초롬바탕</vt:lpstr>
      <vt:lpstr>Arial</vt:lpstr>
      <vt:lpstr>Calibri</vt:lpstr>
      <vt:lpstr>Roboto</vt:lpstr>
      <vt:lpstr>Segoe UI</vt:lpstr>
      <vt:lpstr>Wingdings</vt:lpstr>
      <vt:lpstr>간지</vt:lpstr>
      <vt:lpstr>아키텍처설계서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bap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Creative팀</dc:creator>
  <cp:lastModifiedBy>이룡</cp:lastModifiedBy>
  <cp:revision>3559</cp:revision>
  <cp:lastPrinted>2024-06-03T01:56:48Z</cp:lastPrinted>
  <dcterms:created xsi:type="dcterms:W3CDTF">2005-11-03T07:54:19Z</dcterms:created>
  <dcterms:modified xsi:type="dcterms:W3CDTF">2024-07-29T03:34:51Z</dcterms:modified>
</cp:coreProperties>
</file>